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6" r:id="rId1"/>
    <p:sldMasterId id="2147483837" r:id="rId2"/>
    <p:sldMasterId id="2147483838" r:id="rId3"/>
    <p:sldMasterId id="2147483839" r:id="rId4"/>
    <p:sldMasterId id="2147483840" r:id="rId5"/>
    <p:sldMasterId id="2147483841" r:id="rId6"/>
    <p:sldMasterId id="2147483842" r:id="rId7"/>
    <p:sldMasterId id="2147483843" r:id="rId8"/>
    <p:sldMasterId id="2147483844" r:id="rId9"/>
  </p:sldMasterIdLst>
  <p:notesMasterIdLst>
    <p:notesMasterId r:id="rId64"/>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Lst>
  <p:sldSz cx="9144000" cy="6858000" type="screen4x3"/>
  <p:notesSz cx="6858000" cy="9144000"/>
  <p:embeddedFontLst>
    <p:embeddedFont>
      <p:font typeface="Allerta" panose="020B0604020202020204" charset="0"/>
      <p:regular r:id="rId65"/>
    </p:embeddedFont>
    <p:embeddedFont>
      <p:font typeface="Arial Black" panose="020B0A04020102020204" pitchFamily="34" charset="0"/>
      <p:regular r:id="rId66"/>
      <p:bold r:id="rId67"/>
    </p:embeddedFont>
    <p:embeddedFont>
      <p:font typeface="Calibri" panose="020F0502020204030204" pitchFamily="34" charset="0"/>
      <p:regular r:id="rId68"/>
      <p:bold r:id="rId69"/>
      <p:italic r:id="rId70"/>
      <p:boldItalic r:id="rId71"/>
    </p:embeddedFont>
    <p:embeddedFont>
      <p:font typeface="Cambria" panose="02040503050406030204" pitchFamily="18" charset="0"/>
      <p:regular r:id="rId72"/>
      <p:bold r:id="rId73"/>
      <p:italic r:id="rId74"/>
      <p:boldItalic r:id="rId75"/>
    </p:embeddedFont>
    <p:embeddedFont>
      <p:font typeface="Georgia" panose="02040502050405020303" pitchFamily="18" charset="0"/>
      <p:regular r:id="rId76"/>
      <p:bold r:id="rId77"/>
      <p:italic r:id="rId78"/>
      <p:boldItalic r:id="rId79"/>
    </p:embeddedFont>
    <p:embeddedFont>
      <p:font typeface="Lucida Sans" panose="020B0602030504020204" pitchFamily="34" charset="0"/>
      <p:regular r:id="rId80"/>
      <p:bold r:id="rId81"/>
      <p:italic r:id="rId82"/>
      <p:boldItalic r:id="rId83"/>
    </p:embeddedFont>
    <p:embeddedFont>
      <p:font typeface="Roboto" panose="020B0604020202020204" charset="0"/>
      <p:regular r:id="rId84"/>
      <p:bold r:id="rId85"/>
      <p:italic r:id="rId86"/>
      <p:boldItalic r:id="rId87"/>
    </p:embeddedFont>
    <p:embeddedFont>
      <p:font typeface="Roboto Medium" panose="020B060402020202020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e Beltramini" initials="" lastIdx="2" clrIdx="0"/>
  <p:cmAuthor id="1" name="Pascale Joseph"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DDDF75-5523-410C-85C3-DDDA6AE6C6F1}">
  <a:tblStyle styleId="{F0DDDF75-5523-410C-85C3-DDDA6AE6C6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BF5D69-71F2-4F2B-8B6A-5B8461AF491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font" Target="fonts/font26.fntdata"/><Relationship Id="rId95" Type="http://schemas.openxmlformats.org/officeDocument/2006/relationships/theme" Target="theme/theme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font" Target="fonts/font7.fntdata"/><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2.xml"/><Relationship Id="rId82" Type="http://schemas.openxmlformats.org/officeDocument/2006/relationships/font" Target="fonts/font1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chieve.org/mathematics-assessment-cognitive-complexity-framewor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0" name="Google Shape;1350;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351" name="Google Shape;1351;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35" name="Google Shape;1435;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6e2b433e95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6e2b433e95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1" name="Google Shape;1441;g6e2b433e95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6e2b433e95_5_2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7" name="Google Shape;1447;g6e2b433e95_5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Another reason for changes to the Topic Assessments is a misaligned item. Here we see a procedural skill/fluency standard that requires a conceptual foundation, 5.NBT.B.6; however, the items do not adequately target procedure skill. In fact, #6 is an application problem. It is important to ensure that the items align to the aspect of rigor targeted by the standard.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6e2b433e95_5_2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5" name="Google Shape;1455;g6e2b433e95_5_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6e2b433e95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6e2b433e95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4" name="Google Shape;1464;g6e2b433e95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6e2b433e95_10_4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1470" name="Google Shape;1470;g6e2b433e95_1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6e2b433e95_10_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75" name="Google Shape;1475;g6e2b433e95_10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6e2b433e95_10_62:notes"/>
          <p:cNvSpPr txBox="1">
            <a:spLocks noGrp="1"/>
          </p:cNvSpPr>
          <p:nvPr>
            <p:ph type="body" idx="1"/>
          </p:nvPr>
        </p:nvSpPr>
        <p:spPr>
          <a:xfrm>
            <a:off x="685800" y="4400550"/>
            <a:ext cx="5486400" cy="360045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3" name="Google Shape;1483;g6e2b433e95_1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6e2b433e95_10_68:notes"/>
          <p:cNvSpPr txBox="1">
            <a:spLocks noGrp="1"/>
          </p:cNvSpPr>
          <p:nvPr>
            <p:ph type="body" idx="1"/>
          </p:nvPr>
        </p:nvSpPr>
        <p:spPr>
          <a:xfrm>
            <a:off x="685800" y="4400550"/>
            <a:ext cx="5486400" cy="360045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90" name="Google Shape;1490;g6e2b433e95_1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6e2b433e95_10_74:notes"/>
          <p:cNvSpPr txBox="1">
            <a:spLocks noGrp="1"/>
          </p:cNvSpPr>
          <p:nvPr>
            <p:ph type="body" idx="1"/>
          </p:nvPr>
        </p:nvSpPr>
        <p:spPr>
          <a:xfrm>
            <a:off x="685800" y="4400550"/>
            <a:ext cx="5486400" cy="360045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97" name="Google Shape;1497;g6e2b433e95_1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c2918253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7c29182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363" name="Google Shape;1363;g7c29182537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6e2b433e95_10_3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04" name="Google Shape;1504;g6e2b433e95_10_3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6e415c6ce3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6e415c6ce3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2" name="Google Shape;1512;g6e415c6ce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6e2b433e95_10_3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u="sng">
                <a:solidFill>
                  <a:schemeClr val="hlink"/>
                </a:solidFill>
                <a:hlinkClick r:id="rId3"/>
              </a:rPr>
              <a:t>https://www.achieve.org/mathematics-assessment-cognitive-complexity-framework</a:t>
            </a:r>
            <a:endParaRPr/>
          </a:p>
        </p:txBody>
      </p:sp>
      <p:sp>
        <p:nvSpPr>
          <p:cNvPr id="1518" name="Google Shape;1518;g6e2b433e95_10_3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6e2b433e95_10_5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g6e2b433e95_10_5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g6e2b433e95_10_5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6e2b433e95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6e2b433e95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2" name="Google Shape;1532;g6e2b433e9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538" name="Google Shape;1538;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6e415c6ce3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6e415c6ce3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4" name="Google Shape;1544;g6e415c6ce3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6e415c6ce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6e415c6ce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1" name="Google Shape;1551;g6e415c6ce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7d541510c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7d541510c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8" name="Google Shape;1558;g7d541510c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6e2b433e95_15_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4" name="Google Shape;1564;g6e2b433e95_15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371" name="Google Shape;1371;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6e2b433e95_15_6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0" name="Google Shape;1570;g6e2b433e95_15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6e2b433e95_15_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0" name="Google Shape;1580;g6e2b433e95_15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7d3bcd402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7d3bcd402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2" name="Google Shape;1592;g7d3bcd40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7c29182537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g7c29182537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602" name="Google Shape;1602;g7c29182537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a:t>In this section we are going to look at how the Grade 3 Eureka Math units on fractions line up with some of the assessment questions and describe how the assessment has helped us to think about what to emphasize more and less in the materials to really get to the goals of the standards. </a:t>
            </a:r>
            <a:endParaRPr sz="1100" b="0" i="0" u="none" strike="noStrike" cap="none">
              <a:solidFill>
                <a:schemeClr val="dk1"/>
              </a:solidFill>
              <a:latin typeface="Calibri"/>
              <a:ea typeface="Calibri"/>
              <a:cs typeface="Calibri"/>
              <a:sym typeface="Calibri"/>
            </a:endParaRPr>
          </a:p>
        </p:txBody>
      </p:sp>
      <p:sp>
        <p:nvSpPr>
          <p:cNvPr id="1610" name="Google Shape;1610;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6e415c6ce3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6e415c6ce3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design process was fairly straightforward -- we started by looking at the standards, focusing strongly on the idea at the cluster level of understanding a fraction as a number. We identified that the domain is almost entirely conceptual understanding -- that is, there is relatively little procedural skill and fluency and no requirement for application, or word problems. Then we looked through materials and began discussing different problems and how well they got at the heart of the domain or not. We used some problems as models and adapted those for the mini-assessment, but we fell short in having enough really rich conceptual problems. So we designed a few of our own, especially those that integrated knowledge from across standards within the domain. </a:t>
            </a:r>
            <a:endParaRPr/>
          </a:p>
        </p:txBody>
      </p:sp>
      <p:sp>
        <p:nvSpPr>
          <p:cNvPr id="1616" name="Google Shape;1616;g6e415c6ce3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6e2b433e95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6e2b433e95_0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There were two big things that we wanted to make sure we did on the mini-assessment -- the first decision was that there would be no application problems. Because Grade 3 introduces a fraction as a number, but does not introduce any operations on fractions, we kept the emphasis on conceptual understanding. Additionally, we know that some materials still spend too much time on area models -- rectangles, circles, squares -- while these may be “easier” for students, they don’t neatly translate to the goal of the domain which is the understanding of a fraction as a number. So you will see on the mini assessment more problems that use the number line representation and only two that use area model representations. </a:t>
            </a:r>
            <a:endParaRPr/>
          </a:p>
        </p:txBody>
      </p:sp>
      <p:sp>
        <p:nvSpPr>
          <p:cNvPr id="1635" name="Google Shape;1635;g6e2b433e95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6e2b433e95_15_8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1" name="Google Shape;1641;g6e2b433e95_15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starters, when we talk about Eureka we are talking about a resource that is generally pretty well aligned to the math standards. Compared to some other resources, the suggested pacing for Grade 3 fractions in Eureka is 7 weeks, or 35 school days -- notice the comparison is a pacing guide where students only spend 2 ½ weeks -- that is a big difference. So while Eureka certainly gets it right in terms of the amount of time invested in fractions, in this section we identify some places where even a well-aligned resource can be made stronger as we examine the Grade 3 mini-assessment that we designed.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6e2b433e95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6e2b433e95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Some things to notice: In the first 13 lessons of Eureka, only Lessons 7 and 11 have a “match” on this assessment. Eureka spends quite a long time engaging students with area model representations of fractions before moving to the number line. While this representation is often viewed as “easier for students to understand,” it’s difficult to make an argument that we are actually reaching the overall goal of the Grade 3 domain which is to understand a fraction as a number. So one thing for Eureka users to consider is whether to trim down the work on area model representations and intensify the focus on fractions as numbers. </a:t>
            </a:r>
            <a:endParaRPr/>
          </a:p>
        </p:txBody>
      </p:sp>
      <p:sp>
        <p:nvSpPr>
          <p:cNvPr id="1651" name="Google Shape;1651;g6e2b433e95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6e2b433e95_15_1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7" name="Google Shape;1657;g6e2b433e95_15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 want you to take a look at problem 7. How well aligned is that problem to the intent of the standard listed? Feel free to make some comments in the chat about what you’re thinking about with this alignment.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After they’ve had time to think:</a:t>
            </a:r>
            <a:endParaRPr/>
          </a:p>
          <a:p>
            <a:pPr marL="457200" lvl="0" indent="-317500" algn="l" rtl="0">
              <a:lnSpc>
                <a:spcPct val="100000"/>
              </a:lnSpc>
              <a:spcBef>
                <a:spcPts val="0"/>
              </a:spcBef>
              <a:spcAft>
                <a:spcPts val="0"/>
              </a:spcAft>
              <a:buSzPts val="1400"/>
              <a:buChar char="●"/>
            </a:pPr>
            <a:r>
              <a:rPr lang="en-US"/>
              <a:t>First of all, this whole page is word problems. While having a sprinkling of word problems in Grade 3 fractions isn’t necessarily a huge issue, we do want to ask whether it is taking kids away from the expectations of the standards. Is it adding complexity in places where we don’t necessarily need it and could that time be better spent?</a:t>
            </a:r>
            <a:endParaRPr/>
          </a:p>
          <a:p>
            <a:pPr marL="457200" lvl="0" indent="-317500" algn="l" rtl="0">
              <a:lnSpc>
                <a:spcPct val="100000"/>
              </a:lnSpc>
              <a:spcBef>
                <a:spcPts val="0"/>
              </a:spcBef>
              <a:spcAft>
                <a:spcPts val="0"/>
              </a:spcAft>
              <a:buSzPts val="1400"/>
              <a:buChar char="●"/>
            </a:pPr>
            <a:r>
              <a:rPr lang="en-US"/>
              <a:t>Secondly, these fractions don’t have the same numerator or the same denominator. So although students could likely do the problem (by using their knowledge of 10/10 and 9/9 both being equal to 1), it is above the ceiling of the grade 3 standard. So we aren’t talking necessarily about whether students can do the problem, just whether it is the best investment of time given the overall goals of the domain.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6bdf9486c6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g6bdf9486c6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377" name="Google Shape;1377;g6bdf9486c6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6e415c6ce3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6e415c6ce3_0_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you can see on the mini-assessment, we have a couple of problems asking students to compare fractions. The first is tightly aligned to the goal of the standard asking students to compare fractions with the same numerator and to explain how they made the comparison. In the second problem, we wanted to remove the requirement for students to use the mathematical comparison symbols to ensure that they had the basic understanding of the standard -- determining in a pair of fractions with either the same numerator or same denominator which is larger. We lifted the complexity of the 4th example in #7 slightly where students may need knowledge from another standard in the domain (knowing that 1 is equal to either 8/8 or 9/9 to make the comparison)</a:t>
            </a:r>
            <a:endParaRPr/>
          </a:p>
        </p:txBody>
      </p:sp>
      <p:sp>
        <p:nvSpPr>
          <p:cNvPr id="1665" name="Google Shape;1665;g6e415c6ce3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6e415c6ce3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6e415c6ce3_0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video shows a 4th grader comparing 3/7 and 6/13. While historically we have programmed kids to always find like denominators to compare fractions, you’ll see how he leverages the grade 3 understanding to compare two fractions with unlike numerators and denominators. </a:t>
            </a:r>
            <a:endParaRPr/>
          </a:p>
        </p:txBody>
      </p:sp>
      <p:sp>
        <p:nvSpPr>
          <p:cNvPr id="1672" name="Google Shape;1672;g6e415c6ce3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679" name="Google Shape;1679;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7c29182537_0_3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g7c29182537_0_3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686" name="Google Shape;1686;g7c29182537_0_3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694" name="Google Shape;1694;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6e2b433e95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6e2b433e95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table shows a mapping of each assessment item to the corresponding lessons in Go Math where students are most likely to have access to the knowledge and skills needed. Since the bulk of the emphasis seems to be on lessons 8.3-8.6 one thing I might do if I were using Go Math is to examine whether there is anything in those lessons where we should be spending time or going deeper? I also would want to look at the content of lessons that aren’t listed at all to see if time needs to be reallocated to strenghten students’ understanding of fractions as numbers. </a:t>
            </a:r>
            <a:endParaRPr/>
          </a:p>
        </p:txBody>
      </p:sp>
      <p:sp>
        <p:nvSpPr>
          <p:cNvPr id="1700" name="Google Shape;1700;g6e2b433e95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6e415c6ce3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6e415c6ce3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Here are the first three questions from the mini-assessment we designed. These questions are typical of those you would see in either curriculum -- Eureka Math or Go Math. Because they are the first three questions on the assessment we wanted to measure some of the basic understandings before going deeper -- the first really gets at understanding the idea of the unit fraction and how a number line can be partitioned in a way that gives us more numbers, or fractions. The second is a basic understanding of a non-unit fraction still using the number line representation. And the third is one of the two area model questions on the assessment. We included this problem because we think it would tell us a lot about our work with students and possibly our curriculum materials if they could answer this one but not the other two.</a:t>
            </a:r>
            <a:endParaRPr/>
          </a:p>
        </p:txBody>
      </p:sp>
      <p:sp>
        <p:nvSpPr>
          <p:cNvPr id="1707" name="Google Shape;1707;g6e415c6ce3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6e415c6ce3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6e415c6ce3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table shows the overall complexity of the assessment we designed using the framework that Shelbi described earlier. You’ll notice that we tried to have a pretty good balance of conceptual level 1 and level 2 problems to get at both the basic understandings of the standards but also go a little deeper in some places. The first three questions on the assessment are conceptual level 1, which Go Math students should be okay with. It is some of the conceptual level 2 problems that they would likely find more challenging… let’s look at an example</a:t>
            </a:r>
            <a:endParaRPr/>
          </a:p>
        </p:txBody>
      </p:sp>
      <p:sp>
        <p:nvSpPr>
          <p:cNvPr id="1714" name="Google Shape;1714;g6e415c6ce3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6e2b433e95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6e2b433e95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0524F"/>
                </a:solidFill>
                <a:highlight>
                  <a:srgbClr val="F8F8F8"/>
                </a:highlight>
                <a:latin typeface="Arial"/>
                <a:ea typeface="Arial"/>
                <a:cs typeface="Arial"/>
                <a:sym typeface="Arial"/>
              </a:rPr>
              <a:t>Give people a few moments to engage with the mathematics of the question -- then describe why it might be challenging for learners using Go Math.</a:t>
            </a:r>
            <a:endParaRPr>
              <a:solidFill>
                <a:srgbClr val="50524F"/>
              </a:solidFill>
              <a:highlight>
                <a:srgbClr val="F8F8F8"/>
              </a:highlight>
              <a:latin typeface="Arial"/>
              <a:ea typeface="Arial"/>
              <a:cs typeface="Arial"/>
              <a:sym typeface="Arial"/>
            </a:endParaRPr>
          </a:p>
          <a:p>
            <a:pPr marL="0" lvl="0" indent="0" algn="l" rtl="0">
              <a:spcBef>
                <a:spcPts val="0"/>
              </a:spcBef>
              <a:spcAft>
                <a:spcPts val="0"/>
              </a:spcAft>
              <a:buNone/>
            </a:pPr>
            <a:endParaRPr>
              <a:solidFill>
                <a:srgbClr val="50524F"/>
              </a:solidFill>
              <a:highlight>
                <a:srgbClr val="F8F8F8"/>
              </a:highlight>
              <a:latin typeface="Arial"/>
              <a:ea typeface="Arial"/>
              <a:cs typeface="Arial"/>
              <a:sym typeface="Arial"/>
            </a:endParaRPr>
          </a:p>
          <a:p>
            <a:pPr marL="0" lvl="0" indent="0" algn="l" rtl="0">
              <a:spcBef>
                <a:spcPts val="0"/>
              </a:spcBef>
              <a:spcAft>
                <a:spcPts val="0"/>
              </a:spcAft>
              <a:buNone/>
            </a:pPr>
            <a:r>
              <a:rPr lang="en-US">
                <a:solidFill>
                  <a:srgbClr val="50524F"/>
                </a:solidFill>
                <a:highlight>
                  <a:srgbClr val="F8F8F8"/>
                </a:highlight>
                <a:latin typeface="Arial"/>
                <a:ea typeface="Arial"/>
                <a:cs typeface="Arial"/>
                <a:sym typeface="Arial"/>
              </a:rPr>
              <a:t>Question 9 on the mini-assessment will likely be particularly difficult for students who have only been exposed to the </a:t>
            </a:r>
            <a:r>
              <a:rPr lang="en-US" i="1">
                <a:solidFill>
                  <a:srgbClr val="50524F"/>
                </a:solidFill>
                <a:highlight>
                  <a:srgbClr val="F8F8F8"/>
                </a:highlight>
                <a:latin typeface="Arial"/>
                <a:ea typeface="Arial"/>
                <a:cs typeface="Arial"/>
                <a:sym typeface="Arial"/>
              </a:rPr>
              <a:t>Go Math!</a:t>
            </a:r>
            <a:r>
              <a:rPr lang="en-US">
                <a:solidFill>
                  <a:srgbClr val="50524F"/>
                </a:solidFill>
                <a:highlight>
                  <a:srgbClr val="F8F8F8"/>
                </a:highlight>
                <a:latin typeface="Arial"/>
                <a:ea typeface="Arial"/>
                <a:cs typeface="Arial"/>
                <a:sym typeface="Arial"/>
              </a:rPr>
              <a:t> curriculum, because, in this program, when students are asked to practice representing fractions as points on a number line in Lesson 8.5, every example shows the unit fractions as “one length away from zero.” This signals that </a:t>
            </a:r>
            <a:r>
              <a:rPr lang="en-US" i="1">
                <a:solidFill>
                  <a:srgbClr val="50524F"/>
                </a:solidFill>
                <a:highlight>
                  <a:srgbClr val="F8F8F8"/>
                </a:highlight>
                <a:latin typeface="Arial"/>
                <a:ea typeface="Arial"/>
                <a:cs typeface="Arial"/>
                <a:sym typeface="Arial"/>
              </a:rPr>
              <a:t>Go Math</a:t>
            </a:r>
            <a:r>
              <a:rPr lang="en-US">
                <a:solidFill>
                  <a:srgbClr val="50524F"/>
                </a:solidFill>
                <a:highlight>
                  <a:srgbClr val="F8F8F8"/>
                </a:highlight>
                <a:latin typeface="Arial"/>
                <a:ea typeface="Arial"/>
                <a:cs typeface="Arial"/>
                <a:sym typeface="Arial"/>
              </a:rPr>
              <a:t>! users should consider incorporating supplemental lessons into the curriculum to focus on the use of number lines and representing the value of a fraction on the number line.</a:t>
            </a:r>
            <a:endParaRPr/>
          </a:p>
        </p:txBody>
      </p:sp>
      <p:sp>
        <p:nvSpPr>
          <p:cNvPr id="1722" name="Google Shape;1722;g6e2b433e95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6e415c6ce3_0_2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6e415c6ce3_0_2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I’ll take this slide!! Shelbi</a:t>
            </a:r>
            <a:endParaRPr/>
          </a:p>
        </p:txBody>
      </p:sp>
      <p:sp>
        <p:nvSpPr>
          <p:cNvPr id="1729" name="Google Shape;1729;g6e415c6ce3_0_2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6bdf9486c6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g6bdf9486c6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386" name="Google Shape;1386;g6bdf9486c6_0_6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736" name="Google Shape;1736;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742" name="Google Shape;1742;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757" name="Google Shape;1757;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72" name="Google Shape;1772;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78" name="Google Shape;177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394" name="Google Shape;139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6bdf9488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5" name="Google Shape;1405;g6bdf9488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406" name="Google Shape;1406;g6bdf94888f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21" name="Google Shape;1421;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7c29182537_0_3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g7c29182537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28" name="Google Shape;1428;g7c29182537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9</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9.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54"/>
        <p:cNvGrpSpPr/>
        <p:nvPr/>
      </p:nvGrpSpPr>
      <p:grpSpPr>
        <a:xfrm>
          <a:off x="0" y="0"/>
          <a:ext cx="0" cy="0"/>
          <a:chOff x="0" y="0"/>
          <a:chExt cx="0" cy="0"/>
        </a:xfrm>
      </p:grpSpPr>
      <p:sp>
        <p:nvSpPr>
          <p:cNvPr id="755" name="Google Shape;755;p10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6" name="Google Shape;756;p105"/>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7" name="Google Shape;757;p10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8" name="Google Shape;758;p10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9" name="Google Shape;759;p105"/>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60"/>
        <p:cNvGrpSpPr/>
        <p:nvPr/>
      </p:nvGrpSpPr>
      <p:grpSpPr>
        <a:xfrm>
          <a:off x="0" y="0"/>
          <a:ext cx="0" cy="0"/>
          <a:chOff x="0" y="0"/>
          <a:chExt cx="0" cy="0"/>
        </a:xfrm>
      </p:grpSpPr>
      <p:sp>
        <p:nvSpPr>
          <p:cNvPr id="761" name="Google Shape;761;p10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2" name="Google Shape;762;p10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3" name="Google Shape;763;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4" name="Google Shape;764;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5" name="Google Shape;765;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66"/>
        <p:cNvGrpSpPr/>
        <p:nvPr/>
      </p:nvGrpSpPr>
      <p:grpSpPr>
        <a:xfrm>
          <a:off x="0" y="0"/>
          <a:ext cx="0" cy="0"/>
          <a:chOff x="0" y="0"/>
          <a:chExt cx="0" cy="0"/>
        </a:xfrm>
      </p:grpSpPr>
      <p:sp>
        <p:nvSpPr>
          <p:cNvPr id="767" name="Google Shape;767;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68" name="Google Shape;768;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69" name="Google Shape;769;p10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0" name="Google Shape;770;p107"/>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1" name="Google Shape;771;p107"/>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2" name="Google Shape;772;p107"/>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3" name="Google Shape;773;p107"/>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4" name="Google Shape;774;p107"/>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5" name="Google Shape;775;p107"/>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07"/>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7" name="Google Shape;777;p107"/>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8" name="Google Shape;778;p107"/>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9" name="Google Shape;779;p107"/>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0" name="Google Shape;780;p107"/>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1" name="Google Shape;781;p107"/>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2" name="Google Shape;782;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83"/>
        <p:cNvGrpSpPr/>
        <p:nvPr/>
      </p:nvGrpSpPr>
      <p:grpSpPr>
        <a:xfrm>
          <a:off x="0" y="0"/>
          <a:ext cx="0" cy="0"/>
          <a:chOff x="0" y="0"/>
          <a:chExt cx="0" cy="0"/>
        </a:xfrm>
      </p:grpSpPr>
      <p:sp>
        <p:nvSpPr>
          <p:cNvPr id="784" name="Google Shape;784;p10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5"/>
        <p:cNvGrpSpPr/>
        <p:nvPr/>
      </p:nvGrpSpPr>
      <p:grpSpPr>
        <a:xfrm>
          <a:off x="0" y="0"/>
          <a:ext cx="0" cy="0"/>
          <a:chOff x="0" y="0"/>
          <a:chExt cx="0" cy="0"/>
        </a:xfrm>
      </p:grpSpPr>
      <p:sp>
        <p:nvSpPr>
          <p:cNvPr id="786" name="Google Shape;786;p10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7" name="Google Shape;787;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8" name="Google Shape;788;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89" name="Google Shape;789;p10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90"/>
        <p:cNvGrpSpPr/>
        <p:nvPr/>
      </p:nvGrpSpPr>
      <p:grpSpPr>
        <a:xfrm>
          <a:off x="0" y="0"/>
          <a:ext cx="0" cy="0"/>
          <a:chOff x="0" y="0"/>
          <a:chExt cx="0" cy="0"/>
        </a:xfrm>
      </p:grpSpPr>
      <p:sp>
        <p:nvSpPr>
          <p:cNvPr id="791" name="Google Shape;791;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2" name="Google Shape;792;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93" name="Google Shape;793;p11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94"/>
        <p:cNvGrpSpPr/>
        <p:nvPr/>
      </p:nvGrpSpPr>
      <p:grpSpPr>
        <a:xfrm>
          <a:off x="0" y="0"/>
          <a:ext cx="0" cy="0"/>
          <a:chOff x="0" y="0"/>
          <a:chExt cx="0" cy="0"/>
        </a:xfrm>
      </p:grpSpPr>
      <p:sp>
        <p:nvSpPr>
          <p:cNvPr id="795" name="Google Shape;795;p11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6" name="Google Shape;796;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97" name="Google Shape;797;p111"/>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98" name="Google Shape;798;p111"/>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99"/>
        <p:cNvGrpSpPr/>
        <p:nvPr/>
      </p:nvGrpSpPr>
      <p:grpSpPr>
        <a:xfrm>
          <a:off x="0" y="0"/>
          <a:ext cx="0" cy="0"/>
          <a:chOff x="0" y="0"/>
          <a:chExt cx="0" cy="0"/>
        </a:xfrm>
      </p:grpSpPr>
      <p:sp>
        <p:nvSpPr>
          <p:cNvPr id="800" name="Google Shape;800;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1" name="Google Shape;801;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02" name="Google Shape;802;p112"/>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803" name="Google Shape;803;p11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4"/>
        <p:cNvGrpSpPr/>
        <p:nvPr/>
      </p:nvGrpSpPr>
      <p:grpSpPr>
        <a:xfrm>
          <a:off x="0" y="0"/>
          <a:ext cx="0" cy="0"/>
          <a:chOff x="0" y="0"/>
          <a:chExt cx="0" cy="0"/>
        </a:xfrm>
      </p:grpSpPr>
      <p:sp>
        <p:nvSpPr>
          <p:cNvPr id="805" name="Google Shape;805;p11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6" name="Google Shape;806;p11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7" name="Google Shape;807;p11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9" name="Google Shape;809;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10" name="Google Shape;810;p113"/>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811"/>
        <p:cNvGrpSpPr/>
        <p:nvPr/>
      </p:nvGrpSpPr>
      <p:grpSpPr>
        <a:xfrm>
          <a:off x="0" y="0"/>
          <a:ext cx="0" cy="0"/>
          <a:chOff x="0" y="0"/>
          <a:chExt cx="0" cy="0"/>
        </a:xfrm>
      </p:grpSpPr>
      <p:sp>
        <p:nvSpPr>
          <p:cNvPr id="812" name="Google Shape;812;p114"/>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3" name="Google Shape;813;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4" name="Google Shape;814;p11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5" name="Google Shape;815;p114"/>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6" name="Google Shape;816;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7" name="Google Shape;817;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818"/>
        <p:cNvGrpSpPr/>
        <p:nvPr/>
      </p:nvGrpSpPr>
      <p:grpSpPr>
        <a:xfrm>
          <a:off x="0" y="0"/>
          <a:ext cx="0" cy="0"/>
          <a:chOff x="0" y="0"/>
          <a:chExt cx="0" cy="0"/>
        </a:xfrm>
      </p:grpSpPr>
      <p:sp>
        <p:nvSpPr>
          <p:cNvPr id="819" name="Google Shape;819;p115"/>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0" name="Google Shape;820;p115"/>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1" name="Google Shape;821;p11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2" name="Google Shape;822;p11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115"/>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4" name="Google Shape;824;p115"/>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5" name="Google Shape;825;p11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6" name="Google Shape;826;p11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827"/>
        <p:cNvGrpSpPr/>
        <p:nvPr/>
      </p:nvGrpSpPr>
      <p:grpSpPr>
        <a:xfrm>
          <a:off x="0" y="0"/>
          <a:ext cx="0" cy="0"/>
          <a:chOff x="0" y="0"/>
          <a:chExt cx="0" cy="0"/>
        </a:xfrm>
      </p:grpSpPr>
      <p:sp>
        <p:nvSpPr>
          <p:cNvPr id="828" name="Google Shape;828;p116"/>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9" name="Google Shape;829;p11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30" name="Google Shape;830;p116"/>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1" name="Google Shape;831;p11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2" name="Google Shape;832;p116"/>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3" name="Google Shape;833;p1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4" name="Google Shape;834;p1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835"/>
        <p:cNvGrpSpPr/>
        <p:nvPr/>
      </p:nvGrpSpPr>
      <p:grpSpPr>
        <a:xfrm>
          <a:off x="0" y="0"/>
          <a:ext cx="0" cy="0"/>
          <a:chOff x="0" y="0"/>
          <a:chExt cx="0" cy="0"/>
        </a:xfrm>
      </p:grpSpPr>
      <p:sp>
        <p:nvSpPr>
          <p:cNvPr id="836" name="Google Shape;836;p117"/>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7" name="Google Shape;837;p11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8" name="Google Shape;838;p11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9" name="Google Shape;839;p11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40" name="Google Shape;840;p11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1" name="Google Shape;841;p117"/>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2" name="Google Shape;842;p117"/>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3" name="Google Shape;843;p117"/>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4" name="Google Shape;844;p117"/>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5" name="Google Shape;845;p11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46" name="Google Shape;846;p1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50"/>
        <p:cNvGrpSpPr/>
        <p:nvPr/>
      </p:nvGrpSpPr>
      <p:grpSpPr>
        <a:xfrm>
          <a:off x="0" y="0"/>
          <a:ext cx="0" cy="0"/>
          <a:chOff x="0" y="0"/>
          <a:chExt cx="0" cy="0"/>
        </a:xfrm>
      </p:grpSpPr>
      <p:sp>
        <p:nvSpPr>
          <p:cNvPr id="851" name="Google Shape;851;p119"/>
          <p:cNvSpPr/>
          <p:nvPr/>
        </p:nvSpPr>
        <p:spPr>
          <a:xfrm>
            <a:off x="0" y="0"/>
            <a:ext cx="9144000" cy="6858000"/>
          </a:xfrm>
          <a:prstGeom prst="rect">
            <a:avLst/>
          </a:prstGeom>
          <a:solidFill>
            <a:srgbClr val="2459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2" name="Google Shape;852;p11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853" name="Google Shape;853;p11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854" name="Google Shape;854;p11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855" name="Google Shape;855;p11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856" name="Google Shape;856;p119"/>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32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57"/>
        <p:cNvGrpSpPr/>
        <p:nvPr/>
      </p:nvGrpSpPr>
      <p:grpSpPr>
        <a:xfrm>
          <a:off x="0" y="0"/>
          <a:ext cx="0" cy="0"/>
          <a:chOff x="0" y="0"/>
          <a:chExt cx="0" cy="0"/>
        </a:xfrm>
      </p:grpSpPr>
      <p:sp>
        <p:nvSpPr>
          <p:cNvPr id="858" name="Google Shape;858;p12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859" name="Google Shape;859;p12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0" name="Google Shape;860;p120"/>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1" name="Google Shape;861;p1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862" name="Google Shape;862;p120"/>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863" name="Google Shape;863;p120"/>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4"/>
        <p:cNvGrpSpPr/>
        <p:nvPr/>
      </p:nvGrpSpPr>
      <p:grpSpPr>
        <a:xfrm>
          <a:off x="0" y="0"/>
          <a:ext cx="0" cy="0"/>
          <a:chOff x="0" y="0"/>
          <a:chExt cx="0" cy="0"/>
        </a:xfrm>
      </p:grpSpPr>
      <p:sp>
        <p:nvSpPr>
          <p:cNvPr id="865" name="Google Shape;865;p12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866" name="Google Shape;866;p121"/>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7" name="Google Shape;867;p1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868" name="Google Shape;868;p121"/>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869" name="Google Shape;869;p121"/>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SAP and ATC">
  <p:cSld name="Title Slide SAP and ATC">
    <p:spTree>
      <p:nvGrpSpPr>
        <p:cNvPr id="1" name="Shape 870"/>
        <p:cNvGrpSpPr/>
        <p:nvPr/>
      </p:nvGrpSpPr>
      <p:grpSpPr>
        <a:xfrm>
          <a:off x="0" y="0"/>
          <a:ext cx="0" cy="0"/>
          <a:chOff x="0" y="0"/>
          <a:chExt cx="0" cy="0"/>
        </a:xfrm>
      </p:grpSpPr>
      <p:pic>
        <p:nvPicPr>
          <p:cNvPr id="871" name="Google Shape;871;p122"/>
          <p:cNvPicPr preferRelativeResize="0"/>
          <p:nvPr/>
        </p:nvPicPr>
        <p:blipFill rotWithShape="1">
          <a:blip r:embed="rId2">
            <a:alphaModFix/>
          </a:blip>
          <a:srcRect/>
          <a:stretch/>
        </p:blipFill>
        <p:spPr>
          <a:xfrm>
            <a:off x="219319" y="225995"/>
            <a:ext cx="1640400" cy="807899"/>
          </a:xfrm>
          <a:prstGeom prst="rect">
            <a:avLst/>
          </a:prstGeom>
          <a:noFill/>
          <a:ln>
            <a:noFill/>
          </a:ln>
        </p:spPr>
      </p:pic>
      <p:pic>
        <p:nvPicPr>
          <p:cNvPr id="872" name="Google Shape;872;p122"/>
          <p:cNvPicPr preferRelativeResize="0"/>
          <p:nvPr/>
        </p:nvPicPr>
        <p:blipFill rotWithShape="1">
          <a:blip r:embed="rId3">
            <a:alphaModFix/>
          </a:blip>
          <a:srcRect/>
          <a:stretch/>
        </p:blipFill>
        <p:spPr>
          <a:xfrm>
            <a:off x="-1" y="1848736"/>
            <a:ext cx="9144000" cy="3167700"/>
          </a:xfrm>
          <a:prstGeom prst="rect">
            <a:avLst/>
          </a:prstGeom>
          <a:noFill/>
          <a:ln>
            <a:noFill/>
          </a:ln>
        </p:spPr>
      </p:pic>
      <p:sp>
        <p:nvSpPr>
          <p:cNvPr id="873" name="Google Shape;873;p122"/>
          <p:cNvSpPr txBox="1">
            <a:spLocks noGrp="1"/>
          </p:cNvSpPr>
          <p:nvPr>
            <p:ph type="ctrTitle"/>
          </p:nvPr>
        </p:nvSpPr>
        <p:spPr>
          <a:xfrm>
            <a:off x="219319" y="2362433"/>
            <a:ext cx="8785800" cy="1470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32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874" name="Google Shape;874;p122"/>
          <p:cNvSpPr txBox="1">
            <a:spLocks noGrp="1"/>
          </p:cNvSpPr>
          <p:nvPr>
            <p:ph type="subTitle" idx="1"/>
          </p:nvPr>
        </p:nvSpPr>
        <p:spPr>
          <a:xfrm>
            <a:off x="219316" y="3835562"/>
            <a:ext cx="8785800" cy="792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24593B"/>
              </a:buClr>
              <a:buSzPts val="2400"/>
              <a:buFont typeface="Arial"/>
              <a:buNone/>
              <a:defRPr sz="2400" b="0" i="0" u="none" strike="noStrike" cap="none">
                <a:solidFill>
                  <a:srgbClr val="24593B"/>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75" name="Google Shape;875;p122"/>
          <p:cNvSpPr/>
          <p:nvPr/>
        </p:nvSpPr>
        <p:spPr>
          <a:xfrm>
            <a:off x="-1"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76" name="Google Shape;876;p122"/>
          <p:cNvPicPr preferRelativeResize="0"/>
          <p:nvPr/>
        </p:nvPicPr>
        <p:blipFill rotWithShape="1">
          <a:blip r:embed="rId4">
            <a:alphaModFix/>
          </a:blip>
          <a:srcRect/>
          <a:stretch/>
        </p:blipFill>
        <p:spPr>
          <a:xfrm>
            <a:off x="5353921" y="283558"/>
            <a:ext cx="3651300" cy="750599"/>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
        <p:nvSpPr>
          <p:cNvPr id="878" name="Google Shape;878;p123"/>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9" name="Google Shape;879;p1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880" name="Google Shape;880;p123"/>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881" name="Google Shape;881;p123"/>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2"/>
        <p:cNvGrpSpPr/>
        <p:nvPr/>
      </p:nvGrpSpPr>
      <p:grpSpPr>
        <a:xfrm>
          <a:off x="0" y="0"/>
          <a:ext cx="0" cy="0"/>
          <a:chOff x="0" y="0"/>
          <a:chExt cx="0" cy="0"/>
        </a:xfrm>
      </p:grpSpPr>
      <p:sp>
        <p:nvSpPr>
          <p:cNvPr id="883" name="Google Shape;883;p12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884" name="Google Shape;884;p124"/>
          <p:cNvSpPr txBox="1">
            <a:spLocks noGrp="1"/>
          </p:cNvSpPr>
          <p:nvPr>
            <p:ph type="body" idx="1"/>
          </p:nvPr>
        </p:nvSpPr>
        <p:spPr>
          <a:xfrm>
            <a:off x="457200" y="1550987"/>
            <a:ext cx="4040100" cy="639899"/>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rgbClr val="3F3F39"/>
              </a:buClr>
              <a:buSzPts val="2400"/>
              <a:buFont typeface="Arial"/>
              <a:buNone/>
              <a:defRPr sz="2400" b="1" i="0" u="none" strike="noStrike" cap="none">
                <a:solidFill>
                  <a:srgbClr val="3F3F39"/>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llerta"/>
                <a:ea typeface="Allerta"/>
                <a:cs typeface="Allerta"/>
                <a:sym typeface="Allerta"/>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5" name="Google Shape;885;p124"/>
          <p:cNvSpPr txBox="1">
            <a:spLocks noGrp="1"/>
          </p:cNvSpPr>
          <p:nvPr>
            <p:ph type="body" idx="2"/>
          </p:nvPr>
        </p:nvSpPr>
        <p:spPr>
          <a:xfrm>
            <a:off x="457200" y="2190750"/>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86" name="Google Shape;886;p124"/>
          <p:cNvSpPr txBox="1">
            <a:spLocks noGrp="1"/>
          </p:cNvSpPr>
          <p:nvPr>
            <p:ph type="body" idx="3"/>
          </p:nvPr>
        </p:nvSpPr>
        <p:spPr>
          <a:xfrm>
            <a:off x="4645025" y="1550987"/>
            <a:ext cx="4041900" cy="639899"/>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rgbClr val="3F3F39"/>
              </a:buClr>
              <a:buSzPts val="2400"/>
              <a:buFont typeface="Arial"/>
              <a:buNone/>
              <a:defRPr sz="2400" b="1" i="0" u="none" strike="noStrike" cap="none">
                <a:solidFill>
                  <a:srgbClr val="3F3F39"/>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llerta"/>
                <a:ea typeface="Allerta"/>
                <a:cs typeface="Allerta"/>
                <a:sym typeface="Allerta"/>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7" name="Google Shape;887;p124"/>
          <p:cNvSpPr txBox="1">
            <a:spLocks noGrp="1"/>
          </p:cNvSpPr>
          <p:nvPr>
            <p:ph type="body" idx="4"/>
          </p:nvPr>
        </p:nvSpPr>
        <p:spPr>
          <a:xfrm>
            <a:off x="4645025" y="2190750"/>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88" name="Google Shape;888;p124"/>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9" name="Google Shape;889;p12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890" name="Google Shape;890;p124"/>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891" name="Google Shape;891;p124"/>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SAP and ATC 2">
  <p:cSld name="Title Slide SAP and ATC 2">
    <p:spTree>
      <p:nvGrpSpPr>
        <p:cNvPr id="1" name="Shape 892"/>
        <p:cNvGrpSpPr/>
        <p:nvPr/>
      </p:nvGrpSpPr>
      <p:grpSpPr>
        <a:xfrm>
          <a:off x="0" y="0"/>
          <a:ext cx="0" cy="0"/>
          <a:chOff x="0" y="0"/>
          <a:chExt cx="0" cy="0"/>
        </a:xfrm>
      </p:grpSpPr>
      <p:pic>
        <p:nvPicPr>
          <p:cNvPr id="893" name="Google Shape;893;p125"/>
          <p:cNvPicPr preferRelativeResize="0"/>
          <p:nvPr/>
        </p:nvPicPr>
        <p:blipFill rotWithShape="1">
          <a:blip r:embed="rId2">
            <a:alphaModFix/>
          </a:blip>
          <a:srcRect/>
          <a:stretch/>
        </p:blipFill>
        <p:spPr>
          <a:xfrm>
            <a:off x="0" y="1874136"/>
            <a:ext cx="9144000" cy="3131400"/>
          </a:xfrm>
          <a:prstGeom prst="rect">
            <a:avLst/>
          </a:prstGeom>
          <a:noFill/>
          <a:ln>
            <a:noFill/>
          </a:ln>
        </p:spPr>
      </p:pic>
      <p:sp>
        <p:nvSpPr>
          <p:cNvPr id="894" name="Google Shape;894;p125"/>
          <p:cNvSpPr txBox="1">
            <a:spLocks noGrp="1"/>
          </p:cNvSpPr>
          <p:nvPr>
            <p:ph type="ctrTitle"/>
          </p:nvPr>
        </p:nvSpPr>
        <p:spPr>
          <a:xfrm>
            <a:off x="3507950" y="2362433"/>
            <a:ext cx="5497200" cy="1470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32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895" name="Google Shape;895;p125"/>
          <p:cNvSpPr txBox="1">
            <a:spLocks noGrp="1"/>
          </p:cNvSpPr>
          <p:nvPr>
            <p:ph type="subTitle" idx="1"/>
          </p:nvPr>
        </p:nvSpPr>
        <p:spPr>
          <a:xfrm>
            <a:off x="3507948" y="3835562"/>
            <a:ext cx="5497200" cy="792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24593B"/>
              </a:buClr>
              <a:buSzPts val="2400"/>
              <a:buFont typeface="Arial"/>
              <a:buNone/>
              <a:defRPr sz="2400" b="0" i="0" u="none" strike="noStrike" cap="none">
                <a:solidFill>
                  <a:srgbClr val="24593B"/>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6" name="Google Shape;896;p12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7" name="Google Shape;897;p125"/>
          <p:cNvSpPr>
            <a:spLocks noGrp="1"/>
          </p:cNvSpPr>
          <p:nvPr>
            <p:ph type="pic" idx="2"/>
          </p:nvPr>
        </p:nvSpPr>
        <p:spPr>
          <a:xfrm>
            <a:off x="0" y="1857374"/>
            <a:ext cx="3349500" cy="315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98" name="Google Shape;898;p125"/>
          <p:cNvPicPr preferRelativeResize="0"/>
          <p:nvPr/>
        </p:nvPicPr>
        <p:blipFill rotWithShape="1">
          <a:blip r:embed="rId3">
            <a:alphaModFix/>
          </a:blip>
          <a:srcRect/>
          <a:stretch/>
        </p:blipFill>
        <p:spPr>
          <a:xfrm>
            <a:off x="219319" y="225995"/>
            <a:ext cx="1640400" cy="807899"/>
          </a:xfrm>
          <a:prstGeom prst="rect">
            <a:avLst/>
          </a:prstGeom>
          <a:noFill/>
          <a:ln>
            <a:noFill/>
          </a:ln>
        </p:spPr>
      </p:pic>
      <p:pic>
        <p:nvPicPr>
          <p:cNvPr id="899" name="Google Shape;899;p125"/>
          <p:cNvPicPr preferRelativeResize="0"/>
          <p:nvPr/>
        </p:nvPicPr>
        <p:blipFill rotWithShape="1">
          <a:blip r:embed="rId4">
            <a:alphaModFix/>
          </a:blip>
          <a:srcRect/>
          <a:stretch/>
        </p:blipFill>
        <p:spPr>
          <a:xfrm>
            <a:off x="5353921" y="283558"/>
            <a:ext cx="3651300" cy="7505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SAP only">
  <p:cSld name="Title Slide SAP only">
    <p:spTree>
      <p:nvGrpSpPr>
        <p:cNvPr id="1" name="Shape 900"/>
        <p:cNvGrpSpPr/>
        <p:nvPr/>
      </p:nvGrpSpPr>
      <p:grpSpPr>
        <a:xfrm>
          <a:off x="0" y="0"/>
          <a:ext cx="0" cy="0"/>
          <a:chOff x="0" y="0"/>
          <a:chExt cx="0" cy="0"/>
        </a:xfrm>
      </p:grpSpPr>
      <p:pic>
        <p:nvPicPr>
          <p:cNvPr id="901" name="Google Shape;901;p126"/>
          <p:cNvPicPr preferRelativeResize="0"/>
          <p:nvPr/>
        </p:nvPicPr>
        <p:blipFill rotWithShape="1">
          <a:blip r:embed="rId2">
            <a:alphaModFix/>
          </a:blip>
          <a:srcRect/>
          <a:stretch/>
        </p:blipFill>
        <p:spPr>
          <a:xfrm>
            <a:off x="0" y="1874136"/>
            <a:ext cx="9144000" cy="3131400"/>
          </a:xfrm>
          <a:prstGeom prst="rect">
            <a:avLst/>
          </a:prstGeom>
          <a:noFill/>
          <a:ln>
            <a:noFill/>
          </a:ln>
        </p:spPr>
      </p:pic>
      <p:pic>
        <p:nvPicPr>
          <p:cNvPr id="902" name="Google Shape;902;p126"/>
          <p:cNvPicPr preferRelativeResize="0"/>
          <p:nvPr/>
        </p:nvPicPr>
        <p:blipFill rotWithShape="1">
          <a:blip r:embed="rId3">
            <a:alphaModFix/>
          </a:blip>
          <a:srcRect/>
          <a:stretch/>
        </p:blipFill>
        <p:spPr>
          <a:xfrm>
            <a:off x="219319" y="225995"/>
            <a:ext cx="1640400" cy="807899"/>
          </a:xfrm>
          <a:prstGeom prst="rect">
            <a:avLst/>
          </a:prstGeom>
          <a:noFill/>
          <a:ln>
            <a:noFill/>
          </a:ln>
        </p:spPr>
      </p:pic>
      <p:sp>
        <p:nvSpPr>
          <p:cNvPr id="903" name="Google Shape;903;p126"/>
          <p:cNvSpPr txBox="1">
            <a:spLocks noGrp="1"/>
          </p:cNvSpPr>
          <p:nvPr>
            <p:ph type="ctrTitle"/>
          </p:nvPr>
        </p:nvSpPr>
        <p:spPr>
          <a:xfrm>
            <a:off x="219319" y="2362433"/>
            <a:ext cx="8785800" cy="1470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32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04" name="Google Shape;904;p126"/>
          <p:cNvSpPr txBox="1">
            <a:spLocks noGrp="1"/>
          </p:cNvSpPr>
          <p:nvPr>
            <p:ph type="subTitle" idx="1"/>
          </p:nvPr>
        </p:nvSpPr>
        <p:spPr>
          <a:xfrm>
            <a:off x="219316" y="3835562"/>
            <a:ext cx="8785800" cy="792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24593B"/>
              </a:buClr>
              <a:buSzPts val="2400"/>
              <a:buFont typeface="Arial"/>
              <a:buNone/>
              <a:defRPr sz="2400" b="0" i="0" u="none" strike="noStrike" cap="none">
                <a:solidFill>
                  <a:srgbClr val="24593B"/>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905" name="Google Shape;905;p126"/>
          <p:cNvPicPr preferRelativeResize="0"/>
          <p:nvPr/>
        </p:nvPicPr>
        <p:blipFill rotWithShape="1">
          <a:blip r:embed="rId4">
            <a:alphaModFix/>
          </a:blip>
          <a:srcRect/>
          <a:stretch/>
        </p:blipFill>
        <p:spPr>
          <a:xfrm>
            <a:off x="172083" y="6518032"/>
            <a:ext cx="1862700" cy="150600"/>
          </a:xfrm>
          <a:prstGeom prst="rect">
            <a:avLst/>
          </a:prstGeom>
          <a:noFill/>
          <a:ln>
            <a:noFill/>
          </a:ln>
        </p:spPr>
      </p:pic>
      <p:sp>
        <p:nvSpPr>
          <p:cNvPr id="906" name="Google Shape;906;p126"/>
          <p:cNvSpPr/>
          <p:nvPr/>
        </p:nvSpPr>
        <p:spPr>
          <a:xfrm>
            <a:off x="-1"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907"/>
        <p:cNvGrpSpPr/>
        <p:nvPr/>
      </p:nvGrpSpPr>
      <p:grpSpPr>
        <a:xfrm>
          <a:off x="0" y="0"/>
          <a:ext cx="0" cy="0"/>
          <a:chOff x="0" y="0"/>
          <a:chExt cx="0" cy="0"/>
        </a:xfrm>
      </p:grpSpPr>
      <p:pic>
        <p:nvPicPr>
          <p:cNvPr id="908" name="Google Shape;908;p127"/>
          <p:cNvPicPr preferRelativeResize="0"/>
          <p:nvPr/>
        </p:nvPicPr>
        <p:blipFill rotWithShape="1">
          <a:blip r:embed="rId2">
            <a:alphaModFix/>
          </a:blip>
          <a:srcRect/>
          <a:stretch/>
        </p:blipFill>
        <p:spPr>
          <a:xfrm>
            <a:off x="0" y="1874136"/>
            <a:ext cx="9144000" cy="3131400"/>
          </a:xfrm>
          <a:prstGeom prst="rect">
            <a:avLst/>
          </a:prstGeom>
          <a:noFill/>
          <a:ln>
            <a:noFill/>
          </a:ln>
        </p:spPr>
      </p:pic>
      <p:pic>
        <p:nvPicPr>
          <p:cNvPr id="909" name="Google Shape;909;p127"/>
          <p:cNvPicPr preferRelativeResize="0"/>
          <p:nvPr/>
        </p:nvPicPr>
        <p:blipFill rotWithShape="1">
          <a:blip r:embed="rId3">
            <a:alphaModFix/>
          </a:blip>
          <a:srcRect/>
          <a:stretch/>
        </p:blipFill>
        <p:spPr>
          <a:xfrm>
            <a:off x="219319" y="225995"/>
            <a:ext cx="1640400" cy="807899"/>
          </a:xfrm>
          <a:prstGeom prst="rect">
            <a:avLst/>
          </a:prstGeom>
          <a:noFill/>
          <a:ln>
            <a:noFill/>
          </a:ln>
        </p:spPr>
      </p:pic>
      <p:sp>
        <p:nvSpPr>
          <p:cNvPr id="910" name="Google Shape;910;p127"/>
          <p:cNvSpPr txBox="1">
            <a:spLocks noGrp="1"/>
          </p:cNvSpPr>
          <p:nvPr>
            <p:ph type="ctrTitle"/>
          </p:nvPr>
        </p:nvSpPr>
        <p:spPr>
          <a:xfrm>
            <a:off x="219319" y="2362433"/>
            <a:ext cx="8785800" cy="1470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32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11" name="Google Shape;911;p127"/>
          <p:cNvSpPr txBox="1">
            <a:spLocks noGrp="1"/>
          </p:cNvSpPr>
          <p:nvPr>
            <p:ph type="subTitle" idx="1"/>
          </p:nvPr>
        </p:nvSpPr>
        <p:spPr>
          <a:xfrm>
            <a:off x="219316" y="3835562"/>
            <a:ext cx="8785800" cy="792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24593B"/>
              </a:buClr>
              <a:buSzPts val="2400"/>
              <a:buFont typeface="Arial"/>
              <a:buNone/>
              <a:defRPr sz="2400" b="0" i="0" u="none" strike="noStrike" cap="none">
                <a:solidFill>
                  <a:srgbClr val="24593B"/>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912" name="Google Shape;912;p127"/>
          <p:cNvPicPr preferRelativeResize="0"/>
          <p:nvPr/>
        </p:nvPicPr>
        <p:blipFill rotWithShape="1">
          <a:blip r:embed="rId4">
            <a:alphaModFix/>
          </a:blip>
          <a:srcRect/>
          <a:stretch/>
        </p:blipFill>
        <p:spPr>
          <a:xfrm>
            <a:off x="172083" y="6518032"/>
            <a:ext cx="1862700" cy="150600"/>
          </a:xfrm>
          <a:prstGeom prst="rect">
            <a:avLst/>
          </a:prstGeom>
          <a:noFill/>
          <a:ln>
            <a:noFill/>
          </a:ln>
        </p:spPr>
      </p:pic>
      <p:sp>
        <p:nvSpPr>
          <p:cNvPr id="913" name="Google Shape;913;p127"/>
          <p:cNvSpPr/>
          <p:nvPr/>
        </p:nvSpPr>
        <p:spPr>
          <a:xfrm>
            <a:off x="-1"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4" name="Google Shape;914;p127"/>
          <p:cNvSpPr>
            <a:spLocks noGrp="1"/>
          </p:cNvSpPr>
          <p:nvPr>
            <p:ph type="pic" idx="2"/>
          </p:nvPr>
        </p:nvSpPr>
        <p:spPr>
          <a:xfrm>
            <a:off x="7117557" y="225425"/>
            <a:ext cx="1650900" cy="807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llerta"/>
                <a:ea typeface="Allerta"/>
                <a:cs typeface="Allerta"/>
                <a:sym typeface="Allerta"/>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ATC only">
  <p:cSld name="Title Slide ATC only">
    <p:spTree>
      <p:nvGrpSpPr>
        <p:cNvPr id="1" name="Shape 915"/>
        <p:cNvGrpSpPr/>
        <p:nvPr/>
      </p:nvGrpSpPr>
      <p:grpSpPr>
        <a:xfrm>
          <a:off x="0" y="0"/>
          <a:ext cx="0" cy="0"/>
          <a:chOff x="0" y="0"/>
          <a:chExt cx="0" cy="0"/>
        </a:xfrm>
      </p:grpSpPr>
      <p:pic>
        <p:nvPicPr>
          <p:cNvPr id="916" name="Google Shape;916;p128"/>
          <p:cNvPicPr preferRelativeResize="0"/>
          <p:nvPr/>
        </p:nvPicPr>
        <p:blipFill rotWithShape="1">
          <a:blip r:embed="rId2">
            <a:alphaModFix/>
          </a:blip>
          <a:srcRect/>
          <a:stretch/>
        </p:blipFill>
        <p:spPr>
          <a:xfrm>
            <a:off x="0" y="0"/>
            <a:ext cx="9144000" cy="4923000"/>
          </a:xfrm>
          <a:prstGeom prst="rect">
            <a:avLst/>
          </a:prstGeom>
          <a:noFill/>
          <a:ln>
            <a:noFill/>
          </a:ln>
        </p:spPr>
      </p:pic>
      <p:pic>
        <p:nvPicPr>
          <p:cNvPr id="917" name="Google Shape;917;p128"/>
          <p:cNvPicPr preferRelativeResize="0"/>
          <p:nvPr/>
        </p:nvPicPr>
        <p:blipFill rotWithShape="1">
          <a:blip r:embed="rId3">
            <a:alphaModFix/>
          </a:blip>
          <a:srcRect/>
          <a:stretch/>
        </p:blipFill>
        <p:spPr>
          <a:xfrm>
            <a:off x="0" y="4861542"/>
            <a:ext cx="9144000" cy="1996500"/>
          </a:xfrm>
          <a:prstGeom prst="rect">
            <a:avLst/>
          </a:prstGeom>
          <a:noFill/>
          <a:ln>
            <a:noFill/>
          </a:ln>
        </p:spPr>
      </p:pic>
      <p:sp>
        <p:nvSpPr>
          <p:cNvPr id="918" name="Google Shape;918;p128"/>
          <p:cNvSpPr txBox="1">
            <a:spLocks noGrp="1"/>
          </p:cNvSpPr>
          <p:nvPr>
            <p:ph type="ctrTitle"/>
          </p:nvPr>
        </p:nvSpPr>
        <p:spPr>
          <a:xfrm>
            <a:off x="237697" y="4861542"/>
            <a:ext cx="8684100" cy="94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28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19" name="Google Shape;919;p128"/>
          <p:cNvSpPr txBox="1">
            <a:spLocks noGrp="1"/>
          </p:cNvSpPr>
          <p:nvPr>
            <p:ph type="subTitle" idx="1"/>
          </p:nvPr>
        </p:nvSpPr>
        <p:spPr>
          <a:xfrm>
            <a:off x="237697" y="5804044"/>
            <a:ext cx="5497200" cy="7922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lt1"/>
              </a:buClr>
              <a:buSzPts val="2400"/>
              <a:buFont typeface="Arial"/>
              <a:buNone/>
              <a:defRPr sz="2400" b="0" i="0" u="none" strike="noStrike" cap="none">
                <a:solidFill>
                  <a:schemeClr val="lt1"/>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920" name="Google Shape;920;p128"/>
          <p:cNvPicPr preferRelativeResize="0"/>
          <p:nvPr/>
        </p:nvPicPr>
        <p:blipFill rotWithShape="1">
          <a:blip r:embed="rId4">
            <a:alphaModFix/>
          </a:blip>
          <a:srcRect/>
          <a:stretch/>
        </p:blipFill>
        <p:spPr>
          <a:xfrm>
            <a:off x="0" y="329608"/>
            <a:ext cx="3651300" cy="75059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21"/>
        <p:cNvGrpSpPr/>
        <p:nvPr/>
      </p:nvGrpSpPr>
      <p:grpSpPr>
        <a:xfrm>
          <a:off x="0" y="0"/>
          <a:ext cx="0" cy="0"/>
          <a:chOff x="0" y="0"/>
          <a:chExt cx="0" cy="0"/>
        </a:xfrm>
      </p:grpSpPr>
      <p:sp>
        <p:nvSpPr>
          <p:cNvPr id="922" name="Google Shape;922;p129"/>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3" name="Google Shape;923;p12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sp>
        <p:nvSpPr>
          <p:cNvPr id="924" name="Google Shape;924;p129"/>
          <p:cNvSpPr txBox="1">
            <a:spLocks noGrp="1"/>
          </p:cNvSpPr>
          <p:nvPr>
            <p:ph type="title"/>
          </p:nvPr>
        </p:nvSpPr>
        <p:spPr>
          <a:xfrm>
            <a:off x="214313" y="2914650"/>
            <a:ext cx="36750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28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25" name="Google Shape;925;p129"/>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6" name="Google Shape;926;p129"/>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7" name="Google Shape;927;p129"/>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8" name="Google Shape;928;p129"/>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9" name="Google Shape;929;p129"/>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0" name="Google Shape;930;p129"/>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1" name="Google Shape;931;p129"/>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2" name="Google Shape;932;p129"/>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3" name="Google Shape;933;p129"/>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4" name="Google Shape;934;p129"/>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29"/>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6" name="Google Shape;936;p129"/>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37" name="Google Shape;937;p129"/>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938" name="Google Shape;938;p129"/>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s Page 2">
  <p:cSld name="Contents Page 2">
    <p:spTree>
      <p:nvGrpSpPr>
        <p:cNvPr id="1" name="Shape 939"/>
        <p:cNvGrpSpPr/>
        <p:nvPr/>
      </p:nvGrpSpPr>
      <p:grpSpPr>
        <a:xfrm>
          <a:off x="0" y="0"/>
          <a:ext cx="0" cy="0"/>
          <a:chOff x="0" y="0"/>
          <a:chExt cx="0" cy="0"/>
        </a:xfrm>
      </p:grpSpPr>
      <p:pic>
        <p:nvPicPr>
          <p:cNvPr id="940" name="Google Shape;940;p130"/>
          <p:cNvPicPr preferRelativeResize="0"/>
          <p:nvPr/>
        </p:nvPicPr>
        <p:blipFill rotWithShape="1">
          <a:blip r:embed="rId2">
            <a:alphaModFix/>
          </a:blip>
          <a:srcRect/>
          <a:stretch/>
        </p:blipFill>
        <p:spPr>
          <a:xfrm>
            <a:off x="-8800" y="0"/>
            <a:ext cx="9152700" cy="6858000"/>
          </a:xfrm>
          <a:prstGeom prst="rect">
            <a:avLst/>
          </a:prstGeom>
          <a:noFill/>
          <a:ln>
            <a:noFill/>
          </a:ln>
        </p:spPr>
      </p:pic>
      <p:sp>
        <p:nvSpPr>
          <p:cNvPr id="941" name="Google Shape;941;p130"/>
          <p:cNvSpPr/>
          <p:nvPr/>
        </p:nvSpPr>
        <p:spPr>
          <a:xfrm>
            <a:off x="-1" y="2120455"/>
            <a:ext cx="9144000" cy="39831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llerta"/>
              <a:ea typeface="Allerta"/>
              <a:cs typeface="Allerta"/>
              <a:sym typeface="Allerta"/>
            </a:endParaRPr>
          </a:p>
        </p:txBody>
      </p:sp>
      <p:sp>
        <p:nvSpPr>
          <p:cNvPr id="942" name="Google Shape;942;p130"/>
          <p:cNvSpPr txBox="1">
            <a:spLocks noGrp="1"/>
          </p:cNvSpPr>
          <p:nvPr>
            <p:ph type="title"/>
          </p:nvPr>
        </p:nvSpPr>
        <p:spPr>
          <a:xfrm>
            <a:off x="214313" y="3629025"/>
            <a:ext cx="36750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28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43" name="Google Shape;943;p130"/>
          <p:cNvSpPr txBox="1">
            <a:spLocks noGrp="1"/>
          </p:cNvSpPr>
          <p:nvPr>
            <p:ph type="body" idx="1"/>
          </p:nvPr>
        </p:nvSpPr>
        <p:spPr>
          <a:xfrm>
            <a:off x="4624612" y="245678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0"/>
          <p:cNvSpPr txBox="1">
            <a:spLocks noGrp="1"/>
          </p:cNvSpPr>
          <p:nvPr>
            <p:ph type="body" idx="2"/>
          </p:nvPr>
        </p:nvSpPr>
        <p:spPr>
          <a:xfrm>
            <a:off x="7209514" y="245678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5" name="Google Shape;945;p130"/>
          <p:cNvSpPr txBox="1">
            <a:spLocks noGrp="1"/>
          </p:cNvSpPr>
          <p:nvPr>
            <p:ph type="body" idx="3"/>
          </p:nvPr>
        </p:nvSpPr>
        <p:spPr>
          <a:xfrm>
            <a:off x="4624612" y="2998966"/>
            <a:ext cx="2444700" cy="539699"/>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6" name="Google Shape;946;p130"/>
          <p:cNvSpPr txBox="1">
            <a:spLocks noGrp="1"/>
          </p:cNvSpPr>
          <p:nvPr>
            <p:ph type="body" idx="4"/>
          </p:nvPr>
        </p:nvSpPr>
        <p:spPr>
          <a:xfrm>
            <a:off x="7209514" y="2998966"/>
            <a:ext cx="1447200" cy="5396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7" name="Google Shape;947;p130"/>
          <p:cNvSpPr txBox="1">
            <a:spLocks noGrp="1"/>
          </p:cNvSpPr>
          <p:nvPr>
            <p:ph type="body" idx="5"/>
          </p:nvPr>
        </p:nvSpPr>
        <p:spPr>
          <a:xfrm>
            <a:off x="4624612" y="355335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8" name="Google Shape;948;p130"/>
          <p:cNvSpPr txBox="1">
            <a:spLocks noGrp="1"/>
          </p:cNvSpPr>
          <p:nvPr>
            <p:ph type="body" idx="6"/>
          </p:nvPr>
        </p:nvSpPr>
        <p:spPr>
          <a:xfrm>
            <a:off x="7209514" y="355335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9" name="Google Shape;949;p130"/>
          <p:cNvSpPr txBox="1">
            <a:spLocks noGrp="1"/>
          </p:cNvSpPr>
          <p:nvPr>
            <p:ph type="body" idx="7"/>
          </p:nvPr>
        </p:nvSpPr>
        <p:spPr>
          <a:xfrm>
            <a:off x="4624612" y="410774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0"/>
          <p:cNvSpPr txBox="1">
            <a:spLocks noGrp="1"/>
          </p:cNvSpPr>
          <p:nvPr>
            <p:ph type="body" idx="8"/>
          </p:nvPr>
        </p:nvSpPr>
        <p:spPr>
          <a:xfrm>
            <a:off x="7209514" y="410774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1" name="Google Shape;951;p130"/>
          <p:cNvSpPr txBox="1">
            <a:spLocks noGrp="1"/>
          </p:cNvSpPr>
          <p:nvPr>
            <p:ph type="body" idx="9"/>
          </p:nvPr>
        </p:nvSpPr>
        <p:spPr>
          <a:xfrm>
            <a:off x="4624612" y="466213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0"/>
          <p:cNvSpPr txBox="1">
            <a:spLocks noGrp="1"/>
          </p:cNvSpPr>
          <p:nvPr>
            <p:ph type="body" idx="13"/>
          </p:nvPr>
        </p:nvSpPr>
        <p:spPr>
          <a:xfrm>
            <a:off x="7209514" y="466213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3" name="Google Shape;953;p130"/>
          <p:cNvSpPr txBox="1">
            <a:spLocks noGrp="1"/>
          </p:cNvSpPr>
          <p:nvPr>
            <p:ph type="body" idx="14"/>
          </p:nvPr>
        </p:nvSpPr>
        <p:spPr>
          <a:xfrm>
            <a:off x="4624612" y="52165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4" name="Google Shape;954;p130"/>
          <p:cNvSpPr txBox="1">
            <a:spLocks noGrp="1"/>
          </p:cNvSpPr>
          <p:nvPr>
            <p:ph type="body" idx="15"/>
          </p:nvPr>
        </p:nvSpPr>
        <p:spPr>
          <a:xfrm>
            <a:off x="7209514" y="52165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60"/>
              </a:spcBef>
              <a:spcAft>
                <a:spcPts val="0"/>
              </a:spcAft>
              <a:buClr>
                <a:srgbClr val="23593E"/>
              </a:buClr>
              <a:buSzPts val="2400"/>
              <a:buFont typeface="Arial"/>
              <a:buNone/>
              <a:defRPr sz="1800" b="0" i="0" u="none" strike="noStrike" cap="none">
                <a:solidFill>
                  <a:srgbClr val="23593E"/>
                </a:solidFill>
                <a:latin typeface="Allerta"/>
                <a:ea typeface="Allerta"/>
                <a:cs typeface="Allerta"/>
                <a:sym typeface="Allerta"/>
              </a:defRPr>
            </a:lvl1pPr>
            <a:lvl2pPr marL="914400" marR="0" lvl="1"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llerta"/>
                <a:ea typeface="Allerta"/>
                <a:cs typeface="Allerta"/>
                <a:sym typeface="Allerta"/>
              </a:defRPr>
            </a:lvl2pPr>
            <a:lvl3pPr marL="1371600" marR="0" lvl="2"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llerta"/>
                <a:ea typeface="Allerta"/>
                <a:cs typeface="Allerta"/>
                <a:sym typeface="Allerta"/>
              </a:defRPr>
            </a:lvl3pPr>
            <a:lvl4pPr marL="1828800" marR="0" lvl="3"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4pPr>
            <a:lvl5pPr marL="2286000" marR="0" lvl="4"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55"/>
        <p:cNvGrpSpPr/>
        <p:nvPr/>
      </p:nvGrpSpPr>
      <p:grpSpPr>
        <a:xfrm>
          <a:off x="0" y="0"/>
          <a:ext cx="0" cy="0"/>
          <a:chOff x="0" y="0"/>
          <a:chExt cx="0" cy="0"/>
        </a:xfrm>
      </p:grpSpPr>
      <p:sp>
        <p:nvSpPr>
          <p:cNvPr id="956" name="Google Shape;956;p131"/>
          <p:cNvSpPr/>
          <p:nvPr/>
        </p:nvSpPr>
        <p:spPr>
          <a:xfrm>
            <a:off x="0" y="0"/>
            <a:ext cx="9144000" cy="6858000"/>
          </a:xfrm>
          <a:prstGeom prst="rect">
            <a:avLst/>
          </a:prstGeom>
          <a:solidFill>
            <a:srgbClr val="4646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7" name="Google Shape;957;p13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58" name="Google Shape;958;p13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59" name="Google Shape;959;p13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0" name="Google Shape;960;p13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1" name="Google Shape;961;p131"/>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32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62"/>
        <p:cNvGrpSpPr/>
        <p:nvPr/>
      </p:nvGrpSpPr>
      <p:grpSpPr>
        <a:xfrm>
          <a:off x="0" y="0"/>
          <a:ext cx="0" cy="0"/>
          <a:chOff x="0" y="0"/>
          <a:chExt cx="0" cy="0"/>
        </a:xfrm>
      </p:grpSpPr>
      <p:sp>
        <p:nvSpPr>
          <p:cNvPr id="963" name="Google Shape;963;p132"/>
          <p:cNvSpPr/>
          <p:nvPr/>
        </p:nvSpPr>
        <p:spPr>
          <a:xfrm>
            <a:off x="0" y="0"/>
            <a:ext cx="9144000" cy="6858000"/>
          </a:xfrm>
          <a:prstGeom prst="rect">
            <a:avLst/>
          </a:prstGeom>
          <a:solidFill>
            <a:srgbClr val="A9B0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4" name="Google Shape;964;p13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5" name="Google Shape;965;p13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6" name="Google Shape;966;p13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7" name="Google Shape;967;p13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68" name="Google Shape;968;p132"/>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32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969"/>
        <p:cNvGrpSpPr/>
        <p:nvPr/>
      </p:nvGrpSpPr>
      <p:grpSpPr>
        <a:xfrm>
          <a:off x="0" y="0"/>
          <a:ext cx="0" cy="0"/>
          <a:chOff x="0" y="0"/>
          <a:chExt cx="0" cy="0"/>
        </a:xfrm>
      </p:grpSpPr>
      <p:sp>
        <p:nvSpPr>
          <p:cNvPr id="970" name="Google Shape;970;p133"/>
          <p:cNvSpPr/>
          <p:nvPr/>
        </p:nvSpPr>
        <p:spPr>
          <a:xfrm>
            <a:off x="0" y="0"/>
            <a:ext cx="9144000" cy="6858000"/>
          </a:xfrm>
          <a:prstGeom prst="rect">
            <a:avLst/>
          </a:prstGeom>
          <a:solidFill>
            <a:srgbClr val="2B96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1" name="Google Shape;971;p13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72" name="Google Shape;972;p13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73" name="Google Shape;973;p13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74" name="Google Shape;974;p13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975" name="Google Shape;975;p133"/>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23593E"/>
              </a:buClr>
              <a:buSzPts val="1400"/>
              <a:buFont typeface="Allerta"/>
              <a:buNone/>
              <a:defRPr sz="3200" b="0" i="0" u="none" strike="noStrike" cap="none">
                <a:solidFill>
                  <a:srgbClr val="23593E"/>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976"/>
        <p:cNvGrpSpPr/>
        <p:nvPr/>
      </p:nvGrpSpPr>
      <p:grpSpPr>
        <a:xfrm>
          <a:off x="0" y="0"/>
          <a:ext cx="0" cy="0"/>
          <a:chOff x="0" y="0"/>
          <a:chExt cx="0" cy="0"/>
        </a:xfrm>
      </p:grpSpPr>
      <p:sp>
        <p:nvSpPr>
          <p:cNvPr id="977" name="Google Shape;977;p13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78" name="Google Shape;978;p134"/>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9" name="Google Shape;979;p13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980" name="Google Shape;980;p134"/>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981" name="Google Shape;981;p134"/>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982"/>
        <p:cNvGrpSpPr/>
        <p:nvPr/>
      </p:nvGrpSpPr>
      <p:grpSpPr>
        <a:xfrm>
          <a:off x="0" y="0"/>
          <a:ext cx="0" cy="0"/>
          <a:chOff x="0" y="0"/>
          <a:chExt cx="0" cy="0"/>
        </a:xfrm>
      </p:grpSpPr>
      <p:sp>
        <p:nvSpPr>
          <p:cNvPr id="983" name="Google Shape;983;p135"/>
          <p:cNvSpPr>
            <a:spLocks noGrp="1"/>
          </p:cNvSpPr>
          <p:nvPr>
            <p:ph type="chart" idx="2"/>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4" name="Google Shape;984;p13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85" name="Google Shape;985;p135"/>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6" name="Google Shape;986;p13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987" name="Google Shape;987;p135"/>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988" name="Google Shape;988;p135"/>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989"/>
        <p:cNvGrpSpPr/>
        <p:nvPr/>
      </p:nvGrpSpPr>
      <p:grpSpPr>
        <a:xfrm>
          <a:off x="0" y="0"/>
          <a:ext cx="0" cy="0"/>
          <a:chOff x="0" y="0"/>
          <a:chExt cx="0" cy="0"/>
        </a:xfrm>
      </p:grpSpPr>
      <p:sp>
        <p:nvSpPr>
          <p:cNvPr id="990" name="Google Shape;990;p136"/>
          <p:cNvSpPr>
            <a:spLocks noGrp="1"/>
          </p:cNvSpPr>
          <p:nvPr>
            <p:ph type="pic" idx="2"/>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1" name="Google Shape;991;p13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92" name="Google Shape;992;p136"/>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3" name="Google Shape;993;p13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994" name="Google Shape;994;p136"/>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995" name="Google Shape;995;p136"/>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96"/>
        <p:cNvGrpSpPr/>
        <p:nvPr/>
      </p:nvGrpSpPr>
      <p:grpSpPr>
        <a:xfrm>
          <a:off x="0" y="0"/>
          <a:ext cx="0" cy="0"/>
          <a:chOff x="0" y="0"/>
          <a:chExt cx="0" cy="0"/>
        </a:xfrm>
      </p:grpSpPr>
      <p:sp>
        <p:nvSpPr>
          <p:cNvPr id="997" name="Google Shape;997;p1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R="0" lvl="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R="0" lvl="3"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R="0" lvl="4"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998"/>
        <p:cNvGrpSpPr/>
        <p:nvPr/>
      </p:nvGrpSpPr>
      <p:grpSpPr>
        <a:xfrm>
          <a:off x="0" y="0"/>
          <a:ext cx="0" cy="0"/>
          <a:chOff x="0" y="0"/>
          <a:chExt cx="0" cy="0"/>
        </a:xfrm>
      </p:grpSpPr>
      <p:sp>
        <p:nvSpPr>
          <p:cNvPr id="999" name="Google Shape;999;p13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00" name="Google Shape;1000;p13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1" name="Google Shape;1001;p138"/>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02" name="Google Shape;1002;p138"/>
          <p:cNvPicPr preferRelativeResize="0"/>
          <p:nvPr/>
        </p:nvPicPr>
        <p:blipFill rotWithShape="1">
          <a:blip r:embed="rId2">
            <a:alphaModFix/>
          </a:blip>
          <a:srcRect/>
          <a:stretch/>
        </p:blipFill>
        <p:spPr>
          <a:xfrm>
            <a:off x="140803" y="6519775"/>
            <a:ext cx="1974600" cy="159600"/>
          </a:xfrm>
          <a:prstGeom prst="rect">
            <a:avLst/>
          </a:prstGeom>
          <a:noFill/>
          <a:ln>
            <a:noFill/>
          </a:ln>
        </p:spPr>
      </p:pic>
      <p:sp>
        <p:nvSpPr>
          <p:cNvPr id="1003" name="Google Shape;1003;p13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sp>
        <p:nvSpPr>
          <p:cNvPr id="1004" name="Google Shape;1004;p138"/>
          <p:cNvSpPr/>
          <p:nvPr/>
        </p:nvSpPr>
        <p:spPr>
          <a:xfrm>
            <a:off x="195229" y="6519775"/>
            <a:ext cx="1920300" cy="15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005"/>
        <p:cNvGrpSpPr/>
        <p:nvPr/>
      </p:nvGrpSpPr>
      <p:grpSpPr>
        <a:xfrm>
          <a:off x="0" y="0"/>
          <a:ext cx="0" cy="0"/>
          <a:chOff x="0" y="0"/>
          <a:chExt cx="0" cy="0"/>
        </a:xfrm>
      </p:grpSpPr>
      <p:pic>
        <p:nvPicPr>
          <p:cNvPr id="1006" name="Google Shape;1006;p13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07" name="Google Shape;1007;p13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1008" name="Google Shape;1008;p13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llerta"/>
              <a:ea typeface="Allerta"/>
              <a:cs typeface="Allerta"/>
              <a:sym typeface="Allerta"/>
            </a:endParaRPr>
          </a:p>
        </p:txBody>
      </p:sp>
      <p:sp>
        <p:nvSpPr>
          <p:cNvPr id="1009" name="Google Shape;1009;p139"/>
          <p:cNvSpPr txBox="1"/>
          <p:nvPr/>
        </p:nvSpPr>
        <p:spPr>
          <a:xfrm>
            <a:off x="216567" y="2852946"/>
            <a:ext cx="8620500" cy="876900"/>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23593E"/>
              </a:solidFill>
              <a:latin typeface="Allerta"/>
              <a:ea typeface="Allerta"/>
              <a:cs typeface="Allerta"/>
              <a:sym typeface="Allerta"/>
            </a:endParaRPr>
          </a:p>
        </p:txBody>
      </p:sp>
      <p:pic>
        <p:nvPicPr>
          <p:cNvPr id="1010" name="Google Shape;1010;p139"/>
          <p:cNvPicPr preferRelativeResize="0"/>
          <p:nvPr/>
        </p:nvPicPr>
        <p:blipFill rotWithShape="1">
          <a:blip r:embed="rId3">
            <a:alphaModFix/>
          </a:blip>
          <a:srcRect/>
          <a:stretch/>
        </p:blipFill>
        <p:spPr>
          <a:xfrm>
            <a:off x="219319" y="225995"/>
            <a:ext cx="1640400" cy="807899"/>
          </a:xfrm>
          <a:prstGeom prst="rect">
            <a:avLst/>
          </a:prstGeom>
          <a:noFill/>
          <a:ln>
            <a:noFill/>
          </a:ln>
        </p:spPr>
      </p:pic>
      <p:sp>
        <p:nvSpPr>
          <p:cNvPr id="1011" name="Google Shape;1011;p139"/>
          <p:cNvSpPr txBox="1">
            <a:spLocks noGrp="1"/>
          </p:cNvSpPr>
          <p:nvPr>
            <p:ph type="title"/>
          </p:nvPr>
        </p:nvSpPr>
        <p:spPr>
          <a:xfrm>
            <a:off x="219319" y="2852946"/>
            <a:ext cx="8617800" cy="87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1400"/>
              <a:buFont typeface="Allerta"/>
              <a:buNone/>
              <a:defRPr sz="2800" b="0" i="0" u="none" strike="noStrike" cap="none">
                <a:solidFill>
                  <a:schemeClr val="dk1"/>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2"/>
        <p:cNvGrpSpPr/>
        <p:nvPr/>
      </p:nvGrpSpPr>
      <p:grpSpPr>
        <a:xfrm>
          <a:off x="0" y="0"/>
          <a:ext cx="0" cy="0"/>
          <a:chOff x="0" y="0"/>
          <a:chExt cx="0" cy="0"/>
        </a:xfrm>
      </p:grpSpPr>
      <p:sp>
        <p:nvSpPr>
          <p:cNvPr id="1013" name="Google Shape;1013;p14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14" name="Google Shape;1014;p140"/>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140"/>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6" name="Google Shape;1016;p140"/>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7" name="Google Shape;1017;p14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1018" name="Google Shape;1018;p140"/>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1019" name="Google Shape;1019;p140"/>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020"/>
        <p:cNvGrpSpPr/>
        <p:nvPr/>
      </p:nvGrpSpPr>
      <p:grpSpPr>
        <a:xfrm>
          <a:off x="0" y="0"/>
          <a:ext cx="0" cy="0"/>
          <a:chOff x="0" y="0"/>
          <a:chExt cx="0" cy="0"/>
        </a:xfrm>
      </p:grpSpPr>
      <p:sp>
        <p:nvSpPr>
          <p:cNvPr id="1021" name="Google Shape;1021;p141"/>
          <p:cNvSpPr>
            <a:spLocks noGrp="1"/>
          </p:cNvSpPr>
          <p:nvPr>
            <p:ph type="pic" idx="2"/>
          </p:nvPr>
        </p:nvSpPr>
        <p:spPr>
          <a:xfrm>
            <a:off x="4578350" y="1600200"/>
            <a:ext cx="4108500" cy="4526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rgbClr val="3F3F39"/>
              </a:buClr>
              <a:buSzPts val="1400"/>
              <a:buFont typeface="Arial"/>
              <a:buNone/>
              <a:defRPr sz="3200" b="0" i="0" u="none" strike="noStrike" cap="none">
                <a:solidFill>
                  <a:srgbClr val="3F3F39"/>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2" name="Google Shape;1022;p14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23" name="Google Shape;1023;p141"/>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141"/>
          <p:cNvSpPr txBox="1">
            <a:spLocks noGrp="1"/>
          </p:cNvSpPr>
          <p:nvPr>
            <p:ph type="body" idx="3"/>
          </p:nvPr>
        </p:nvSpPr>
        <p:spPr>
          <a:xfrm>
            <a:off x="4578350" y="5646676"/>
            <a:ext cx="41085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chemeClr val="dk1"/>
              </a:buClr>
              <a:buSzPts val="2400"/>
              <a:buFont typeface="Arial"/>
              <a:buNone/>
              <a:defRPr sz="1600" b="0" i="0" u="none" strike="noStrike" cap="none">
                <a:solidFill>
                  <a:schemeClr val="dk1"/>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5" name="Google Shape;1025;p141"/>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6" name="Google Shape;1026;p14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1027" name="Google Shape;1027;p141"/>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1028" name="Google Shape;1028;p141"/>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029"/>
        <p:cNvGrpSpPr/>
        <p:nvPr/>
      </p:nvGrpSpPr>
      <p:grpSpPr>
        <a:xfrm>
          <a:off x="0" y="0"/>
          <a:ext cx="0" cy="0"/>
          <a:chOff x="0" y="0"/>
          <a:chExt cx="0" cy="0"/>
        </a:xfrm>
      </p:grpSpPr>
      <p:sp>
        <p:nvSpPr>
          <p:cNvPr id="1030" name="Google Shape;1030;p142"/>
          <p:cNvSpPr>
            <a:spLocks noGrp="1"/>
          </p:cNvSpPr>
          <p:nvPr>
            <p:ph type="pic" idx="2"/>
          </p:nvPr>
        </p:nvSpPr>
        <p:spPr>
          <a:xfrm>
            <a:off x="4578350" y="3892046"/>
            <a:ext cx="41085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rgbClr val="3F3F39"/>
              </a:buClr>
              <a:buSzPts val="1400"/>
              <a:buFont typeface="Arial"/>
              <a:buNone/>
              <a:defRPr sz="3200" b="0" i="0" u="none" strike="noStrike" cap="none">
                <a:solidFill>
                  <a:srgbClr val="3F3F39"/>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31" name="Google Shape;1031;p142"/>
          <p:cNvSpPr>
            <a:spLocks noGrp="1"/>
          </p:cNvSpPr>
          <p:nvPr>
            <p:ph type="pic" idx="3"/>
          </p:nvPr>
        </p:nvSpPr>
        <p:spPr>
          <a:xfrm>
            <a:off x="4578350" y="1600200"/>
            <a:ext cx="41085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rgbClr val="3F3F39"/>
              </a:buClr>
              <a:buSzPts val="1400"/>
              <a:buFont typeface="Arial"/>
              <a:buNone/>
              <a:defRPr sz="3200" b="0" i="0" u="none" strike="noStrike" cap="none">
                <a:solidFill>
                  <a:srgbClr val="3F3F39"/>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32" name="Google Shape;1032;p14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33" name="Google Shape;1033;p14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Allerta"/>
                <a:ea typeface="Allerta"/>
                <a:cs typeface="Allerta"/>
                <a:sym typeface="Allerta"/>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Allerta"/>
                <a:ea typeface="Allerta"/>
                <a:cs typeface="Allerta"/>
                <a:sym typeface="Allerta"/>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Allerta"/>
                <a:ea typeface="Allerta"/>
                <a:cs typeface="Allerta"/>
                <a:sym typeface="Allert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4" name="Google Shape;1034;p142"/>
          <p:cNvSpPr txBox="1">
            <a:spLocks noGrp="1"/>
          </p:cNvSpPr>
          <p:nvPr>
            <p:ph type="body" idx="4"/>
          </p:nvPr>
        </p:nvSpPr>
        <p:spPr>
          <a:xfrm>
            <a:off x="4578350" y="5646676"/>
            <a:ext cx="41085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5" name="Google Shape;1035;p142"/>
          <p:cNvSpPr txBox="1">
            <a:spLocks noGrp="1"/>
          </p:cNvSpPr>
          <p:nvPr>
            <p:ph type="body" idx="5"/>
          </p:nvPr>
        </p:nvSpPr>
        <p:spPr>
          <a:xfrm>
            <a:off x="4578350" y="3354830"/>
            <a:ext cx="41085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6" name="Google Shape;1036;p142"/>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7" name="Google Shape;1037;p14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1038" name="Google Shape;1038;p142"/>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1039" name="Google Shape;1039;p142"/>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040"/>
        <p:cNvGrpSpPr/>
        <p:nvPr/>
      </p:nvGrpSpPr>
      <p:grpSpPr>
        <a:xfrm>
          <a:off x="0" y="0"/>
          <a:ext cx="0" cy="0"/>
          <a:chOff x="0" y="0"/>
          <a:chExt cx="0" cy="0"/>
        </a:xfrm>
      </p:grpSpPr>
      <p:sp>
        <p:nvSpPr>
          <p:cNvPr id="1041" name="Google Shape;1041;p143"/>
          <p:cNvSpPr>
            <a:spLocks noGrp="1"/>
          </p:cNvSpPr>
          <p:nvPr>
            <p:ph type="pic" idx="2"/>
          </p:nvPr>
        </p:nvSpPr>
        <p:spPr>
          <a:xfrm>
            <a:off x="4616450" y="1600200"/>
            <a:ext cx="4070400" cy="4526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rgbClr val="3F3F39"/>
              </a:buClr>
              <a:buSzPts val="1400"/>
              <a:buFont typeface="Arial"/>
              <a:buNone/>
              <a:defRPr sz="3200" b="0" i="0" u="none" strike="noStrike" cap="none">
                <a:solidFill>
                  <a:srgbClr val="3F3F39"/>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42" name="Google Shape;1042;p14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43" name="Google Shape;1043;p143"/>
          <p:cNvSpPr txBox="1">
            <a:spLocks noGrp="1"/>
          </p:cNvSpPr>
          <p:nvPr>
            <p:ph type="body" idx="1"/>
          </p:nvPr>
        </p:nvSpPr>
        <p:spPr>
          <a:xfrm>
            <a:off x="4616450" y="5646676"/>
            <a:ext cx="4070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4" name="Google Shape;1044;p143"/>
          <p:cNvSpPr>
            <a:spLocks noGrp="1"/>
          </p:cNvSpPr>
          <p:nvPr>
            <p:ph type="pic" idx="3"/>
          </p:nvPr>
        </p:nvSpPr>
        <p:spPr>
          <a:xfrm>
            <a:off x="457199" y="1600200"/>
            <a:ext cx="4073400" cy="4526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rgbClr val="3F3F39"/>
              </a:buClr>
              <a:buSzPts val="1400"/>
              <a:buFont typeface="Arial"/>
              <a:buNone/>
              <a:defRPr sz="3200" b="0" i="0" u="none" strike="noStrike" cap="none">
                <a:solidFill>
                  <a:srgbClr val="3F3F39"/>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45" name="Google Shape;1045;p143"/>
          <p:cNvSpPr txBox="1">
            <a:spLocks noGrp="1"/>
          </p:cNvSpPr>
          <p:nvPr>
            <p:ph type="body" idx="4"/>
          </p:nvPr>
        </p:nvSpPr>
        <p:spPr>
          <a:xfrm>
            <a:off x="457197" y="5646676"/>
            <a:ext cx="4073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6" name="Google Shape;1046;p143"/>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7" name="Google Shape;1047;p14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1048" name="Google Shape;1048;p143"/>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1049" name="Google Shape;1049;p143"/>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050"/>
        <p:cNvGrpSpPr/>
        <p:nvPr/>
      </p:nvGrpSpPr>
      <p:grpSpPr>
        <a:xfrm>
          <a:off x="0" y="0"/>
          <a:ext cx="0" cy="0"/>
          <a:chOff x="0" y="0"/>
          <a:chExt cx="0" cy="0"/>
        </a:xfrm>
      </p:grpSpPr>
      <p:sp>
        <p:nvSpPr>
          <p:cNvPr id="1051" name="Google Shape;1051;p144"/>
          <p:cNvSpPr>
            <a:spLocks noGrp="1"/>
          </p:cNvSpPr>
          <p:nvPr>
            <p:ph type="pic" idx="2"/>
          </p:nvPr>
        </p:nvSpPr>
        <p:spPr>
          <a:xfrm>
            <a:off x="4616450" y="3892046"/>
            <a:ext cx="40704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2" name="Google Shape;1052;p144"/>
          <p:cNvSpPr>
            <a:spLocks noGrp="1"/>
          </p:cNvSpPr>
          <p:nvPr>
            <p:ph type="pic" idx="3"/>
          </p:nvPr>
        </p:nvSpPr>
        <p:spPr>
          <a:xfrm>
            <a:off x="4616450" y="1600200"/>
            <a:ext cx="40704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3" name="Google Shape;1053;p144"/>
          <p:cNvSpPr>
            <a:spLocks noGrp="1"/>
          </p:cNvSpPr>
          <p:nvPr>
            <p:ph type="pic" idx="4"/>
          </p:nvPr>
        </p:nvSpPr>
        <p:spPr>
          <a:xfrm>
            <a:off x="457197" y="1600200"/>
            <a:ext cx="40704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4" name="Google Shape;1054;p144"/>
          <p:cNvSpPr>
            <a:spLocks noGrp="1"/>
          </p:cNvSpPr>
          <p:nvPr>
            <p:ph type="pic" idx="5"/>
          </p:nvPr>
        </p:nvSpPr>
        <p:spPr>
          <a:xfrm>
            <a:off x="460372" y="3892046"/>
            <a:ext cx="4070400" cy="223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llerta"/>
                <a:ea typeface="Allerta"/>
                <a:cs typeface="Allerta"/>
                <a:sym typeface="Allerta"/>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llerta"/>
                <a:ea typeface="Allerta"/>
                <a:cs typeface="Allerta"/>
                <a:sym typeface="Allerta"/>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llerta"/>
                <a:ea typeface="Allerta"/>
                <a:cs typeface="Allerta"/>
                <a:sym typeface="Allerta"/>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5" name="Google Shape;1055;p14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1400"/>
              <a:buFont typeface="Allerta"/>
              <a:buNone/>
              <a:defRPr sz="2800" b="0" i="0" u="none" strike="noStrike" cap="none">
                <a:solidFill>
                  <a:srgbClr val="3F3F39"/>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56" name="Google Shape;1056;p144"/>
          <p:cNvSpPr txBox="1">
            <a:spLocks noGrp="1"/>
          </p:cNvSpPr>
          <p:nvPr>
            <p:ph type="body" idx="1"/>
          </p:nvPr>
        </p:nvSpPr>
        <p:spPr>
          <a:xfrm>
            <a:off x="4616450" y="5646676"/>
            <a:ext cx="4070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7" name="Google Shape;1057;p144"/>
          <p:cNvSpPr txBox="1">
            <a:spLocks noGrp="1"/>
          </p:cNvSpPr>
          <p:nvPr>
            <p:ph type="body" idx="6"/>
          </p:nvPr>
        </p:nvSpPr>
        <p:spPr>
          <a:xfrm>
            <a:off x="457197" y="5646676"/>
            <a:ext cx="4073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8" name="Google Shape;1058;p144"/>
          <p:cNvSpPr txBox="1">
            <a:spLocks noGrp="1"/>
          </p:cNvSpPr>
          <p:nvPr>
            <p:ph type="body" idx="7"/>
          </p:nvPr>
        </p:nvSpPr>
        <p:spPr>
          <a:xfrm>
            <a:off x="4616450" y="3354830"/>
            <a:ext cx="4070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9" name="Google Shape;1059;p144"/>
          <p:cNvSpPr txBox="1">
            <a:spLocks noGrp="1"/>
          </p:cNvSpPr>
          <p:nvPr>
            <p:ph type="body" idx="8"/>
          </p:nvPr>
        </p:nvSpPr>
        <p:spPr>
          <a:xfrm>
            <a:off x="454022" y="3354830"/>
            <a:ext cx="40734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a:lnSpc>
                <a:spcPct val="100000"/>
              </a:lnSpc>
              <a:spcBef>
                <a:spcPts val="320"/>
              </a:spcBef>
              <a:spcAft>
                <a:spcPts val="0"/>
              </a:spcAft>
              <a:buClr>
                <a:srgbClr val="3F3F39"/>
              </a:buClr>
              <a:buSzPts val="2400"/>
              <a:buFont typeface="Arial"/>
              <a:buNone/>
              <a:defRPr sz="1600" b="0" i="0" u="none" strike="noStrike" cap="none">
                <a:solidFill>
                  <a:srgbClr val="3F3F39"/>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0" name="Google Shape;1060;p144"/>
          <p:cNvSpPr/>
          <p:nvPr/>
        </p:nvSpPr>
        <p:spPr>
          <a:xfrm>
            <a:off x="1" y="6330471"/>
            <a:ext cx="9153000" cy="540300"/>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1" name="Google Shape;1061;p14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00"/>
              <a:buFont typeface="Allerta"/>
              <a:buNone/>
            </a:pPr>
            <a:r>
              <a:rPr lang="en-US" sz="1000" b="0" i="0" u="none" strike="noStrike" cap="none">
                <a:solidFill>
                  <a:srgbClr val="FFFFFF"/>
                </a:solidFill>
                <a:latin typeface="Allerta"/>
                <a:ea typeface="Allerta"/>
                <a:cs typeface="Allerta"/>
                <a:sym typeface="Allerta"/>
              </a:rPr>
              <a:t>PAGE </a:t>
            </a:r>
            <a:fld id="{00000000-1234-1234-1234-123412341234}" type="slidenum">
              <a:rPr lang="en-US" sz="1000" b="0" i="0" u="none" strike="noStrike" cap="none">
                <a:solidFill>
                  <a:srgbClr val="FFFFFF"/>
                </a:solidFill>
                <a:latin typeface="Allerta"/>
                <a:ea typeface="Allerta"/>
                <a:cs typeface="Allerta"/>
                <a:sym typeface="Allerta"/>
              </a:rPr>
              <a:t>‹#›</a:t>
            </a:fld>
            <a:r>
              <a:rPr lang="en-US" sz="1000" b="0" i="0" u="none" strike="noStrike" cap="none">
                <a:solidFill>
                  <a:srgbClr val="FFFFFF"/>
                </a:solidFill>
                <a:latin typeface="Allerta"/>
                <a:ea typeface="Allerta"/>
                <a:cs typeface="Allerta"/>
                <a:sym typeface="Allerta"/>
              </a:rPr>
              <a:t> </a:t>
            </a:r>
            <a:endParaRPr sz="1400" b="0" i="0" u="none" strike="noStrike" cap="none">
              <a:solidFill>
                <a:srgbClr val="000000"/>
              </a:solidFill>
              <a:latin typeface="Arial"/>
              <a:ea typeface="Arial"/>
              <a:cs typeface="Arial"/>
              <a:sym typeface="Arial"/>
            </a:endParaRPr>
          </a:p>
        </p:txBody>
      </p:sp>
      <p:pic>
        <p:nvPicPr>
          <p:cNvPr id="1062" name="Google Shape;1062;p144"/>
          <p:cNvPicPr preferRelativeResize="0"/>
          <p:nvPr/>
        </p:nvPicPr>
        <p:blipFill rotWithShape="1">
          <a:blip r:embed="rId2">
            <a:alphaModFix/>
          </a:blip>
          <a:srcRect/>
          <a:stretch/>
        </p:blipFill>
        <p:spPr>
          <a:xfrm>
            <a:off x="75409" y="6436275"/>
            <a:ext cx="5476200" cy="338100"/>
          </a:xfrm>
          <a:prstGeom prst="rect">
            <a:avLst/>
          </a:prstGeom>
          <a:noFill/>
          <a:ln>
            <a:noFill/>
          </a:ln>
        </p:spPr>
      </p:pic>
      <p:sp>
        <p:nvSpPr>
          <p:cNvPr id="1063" name="Google Shape;1063;p144"/>
          <p:cNvSpPr/>
          <p:nvPr/>
        </p:nvSpPr>
        <p:spPr>
          <a:xfrm>
            <a:off x="3542585" y="6519775"/>
            <a:ext cx="1906800" cy="17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Large Text Box">
  <p:cSld name="Large Text Box">
    <p:spTree>
      <p:nvGrpSpPr>
        <p:cNvPr id="1" name="Shape 1064"/>
        <p:cNvGrpSpPr/>
        <p:nvPr/>
      </p:nvGrpSpPr>
      <p:grpSpPr>
        <a:xfrm>
          <a:off x="0" y="0"/>
          <a:ext cx="0" cy="0"/>
          <a:chOff x="0" y="0"/>
          <a:chExt cx="0" cy="0"/>
        </a:xfrm>
      </p:grpSpPr>
      <p:sp>
        <p:nvSpPr>
          <p:cNvPr id="1065" name="Google Shape;1065;p145"/>
          <p:cNvSpPr txBox="1">
            <a:spLocks noGrp="1"/>
          </p:cNvSpPr>
          <p:nvPr>
            <p:ph type="body" idx="1"/>
          </p:nvPr>
        </p:nvSpPr>
        <p:spPr>
          <a:xfrm>
            <a:off x="434339" y="1219200"/>
            <a:ext cx="8275200" cy="5093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6" name="Google Shape;1066;p145"/>
          <p:cNvSpPr txBox="1">
            <a:spLocks noGrp="1"/>
          </p:cNvSpPr>
          <p:nvPr>
            <p:ph type="title"/>
          </p:nvPr>
        </p:nvSpPr>
        <p:spPr>
          <a:xfrm>
            <a:off x="312717" y="228600"/>
            <a:ext cx="8518500" cy="838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400"/>
              <a:buFont typeface="Allerta"/>
              <a:buNone/>
              <a:defRPr sz="1800" b="0" i="0" u="none" strike="noStrike" cap="none">
                <a:solidFill>
                  <a:schemeClr val="dk1"/>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67" name="Google Shape;1067;p145"/>
          <p:cNvSpPr txBox="1">
            <a:spLocks noGrp="1"/>
          </p:cNvSpPr>
          <p:nvPr>
            <p:ph type="body" idx="2"/>
          </p:nvPr>
        </p:nvSpPr>
        <p:spPr>
          <a:xfrm>
            <a:off x="312717" y="6432514"/>
            <a:ext cx="6934200" cy="3048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160"/>
              </a:spcBef>
              <a:spcAft>
                <a:spcPts val="0"/>
              </a:spcAft>
              <a:buClr>
                <a:schemeClr val="dk1"/>
              </a:buClr>
              <a:buSzPts val="2400"/>
              <a:buFont typeface="Arial"/>
              <a:buNone/>
              <a:defRPr sz="800" b="0" i="0" u="none" strike="noStrike" cap="none">
                <a:solidFill>
                  <a:schemeClr val="dk1"/>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Large Object">
  <p:cSld name="Large Object">
    <p:spTree>
      <p:nvGrpSpPr>
        <p:cNvPr id="1" name="Shape 1068"/>
        <p:cNvGrpSpPr/>
        <p:nvPr/>
      </p:nvGrpSpPr>
      <p:grpSpPr>
        <a:xfrm>
          <a:off x="0" y="0"/>
          <a:ext cx="0" cy="0"/>
          <a:chOff x="0" y="0"/>
          <a:chExt cx="0" cy="0"/>
        </a:xfrm>
      </p:grpSpPr>
      <p:sp>
        <p:nvSpPr>
          <p:cNvPr id="1069" name="Google Shape;1069;p146"/>
          <p:cNvSpPr txBox="1">
            <a:spLocks noGrp="1"/>
          </p:cNvSpPr>
          <p:nvPr>
            <p:ph type="body" idx="1"/>
          </p:nvPr>
        </p:nvSpPr>
        <p:spPr>
          <a:xfrm>
            <a:off x="434339" y="1231391"/>
            <a:ext cx="8275200" cy="50931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0" name="Google Shape;1070;p146"/>
          <p:cNvSpPr txBox="1">
            <a:spLocks noGrp="1"/>
          </p:cNvSpPr>
          <p:nvPr>
            <p:ph type="title"/>
          </p:nvPr>
        </p:nvSpPr>
        <p:spPr>
          <a:xfrm>
            <a:off x="312717" y="228600"/>
            <a:ext cx="8518500" cy="8382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400"/>
              <a:buFont typeface="Allerta"/>
              <a:buNone/>
              <a:defRPr sz="2800" b="0" i="0" u="none" strike="noStrike" cap="none">
                <a:solidFill>
                  <a:schemeClr val="dk1"/>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71" name="Google Shape;1071;p146"/>
          <p:cNvSpPr txBox="1">
            <a:spLocks noGrp="1"/>
          </p:cNvSpPr>
          <p:nvPr>
            <p:ph type="body" idx="2"/>
          </p:nvPr>
        </p:nvSpPr>
        <p:spPr>
          <a:xfrm>
            <a:off x="312717" y="6432514"/>
            <a:ext cx="6934200" cy="3048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160"/>
              </a:spcBef>
              <a:spcAft>
                <a:spcPts val="0"/>
              </a:spcAft>
              <a:buClr>
                <a:schemeClr val="dk1"/>
              </a:buClr>
              <a:buSzPts val="2400"/>
              <a:buFont typeface="Arial"/>
              <a:buNone/>
              <a:defRPr sz="800" b="0" i="0" u="none" strike="noStrike" cap="none">
                <a:solidFill>
                  <a:schemeClr val="dk1"/>
                </a:solidFill>
                <a:latin typeface="Allerta"/>
                <a:ea typeface="Allerta"/>
                <a:cs typeface="Allerta"/>
                <a:sym typeface="Allert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Slide SAP and ATC">
  <p:cSld name="1_Title Slide SAP and ATC">
    <p:spTree>
      <p:nvGrpSpPr>
        <p:cNvPr id="1" name="Shape 1072"/>
        <p:cNvGrpSpPr/>
        <p:nvPr/>
      </p:nvGrpSpPr>
      <p:grpSpPr>
        <a:xfrm>
          <a:off x="0" y="0"/>
          <a:ext cx="0" cy="0"/>
          <a:chOff x="0" y="0"/>
          <a:chExt cx="0" cy="0"/>
        </a:xfrm>
      </p:grpSpPr>
      <p:pic>
        <p:nvPicPr>
          <p:cNvPr id="1073" name="Google Shape;1073;p147"/>
          <p:cNvPicPr preferRelativeResize="0"/>
          <p:nvPr/>
        </p:nvPicPr>
        <p:blipFill rotWithShape="1">
          <a:blip r:embed="rId2">
            <a:alphaModFix/>
          </a:blip>
          <a:srcRect/>
          <a:stretch/>
        </p:blipFill>
        <p:spPr>
          <a:xfrm>
            <a:off x="219319" y="225995"/>
            <a:ext cx="1640400" cy="807899"/>
          </a:xfrm>
          <a:prstGeom prst="rect">
            <a:avLst/>
          </a:prstGeom>
          <a:noFill/>
          <a:ln>
            <a:noFill/>
          </a:ln>
        </p:spPr>
      </p:pic>
      <p:pic>
        <p:nvPicPr>
          <p:cNvPr id="1074" name="Google Shape;1074;p147"/>
          <p:cNvPicPr preferRelativeResize="0"/>
          <p:nvPr/>
        </p:nvPicPr>
        <p:blipFill rotWithShape="1">
          <a:blip r:embed="rId3">
            <a:alphaModFix/>
          </a:blip>
          <a:srcRect/>
          <a:stretch/>
        </p:blipFill>
        <p:spPr>
          <a:xfrm>
            <a:off x="-1" y="1848736"/>
            <a:ext cx="9144000" cy="3167700"/>
          </a:xfrm>
          <a:prstGeom prst="rect">
            <a:avLst/>
          </a:prstGeom>
          <a:noFill/>
          <a:ln>
            <a:noFill/>
          </a:ln>
        </p:spPr>
      </p:pic>
      <p:sp>
        <p:nvSpPr>
          <p:cNvPr id="1075" name="Google Shape;1075;p147"/>
          <p:cNvSpPr txBox="1">
            <a:spLocks noGrp="1"/>
          </p:cNvSpPr>
          <p:nvPr>
            <p:ph type="ctrTitle"/>
          </p:nvPr>
        </p:nvSpPr>
        <p:spPr>
          <a:xfrm>
            <a:off x="219319" y="2362433"/>
            <a:ext cx="8785800" cy="1470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llerta"/>
              <a:buNone/>
              <a:defRPr sz="3200" b="0" i="0" u="none" strike="noStrike" cap="none">
                <a:solidFill>
                  <a:srgbClr val="FFFFFF"/>
                </a:solidFill>
                <a:latin typeface="Allerta"/>
                <a:ea typeface="Allerta"/>
                <a:cs typeface="Allerta"/>
                <a:sym typeface="Allerta"/>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76" name="Google Shape;1076;p147"/>
          <p:cNvSpPr txBox="1">
            <a:spLocks noGrp="1"/>
          </p:cNvSpPr>
          <p:nvPr>
            <p:ph type="subTitle" idx="1"/>
          </p:nvPr>
        </p:nvSpPr>
        <p:spPr>
          <a:xfrm>
            <a:off x="219316" y="3835562"/>
            <a:ext cx="8785800" cy="792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24593B"/>
              </a:buClr>
              <a:buSzPts val="2400"/>
              <a:buFont typeface="Arial"/>
              <a:buNone/>
              <a:defRPr sz="2400" b="0" i="0" u="none" strike="noStrike" cap="none">
                <a:solidFill>
                  <a:srgbClr val="24593B"/>
                </a:solidFill>
                <a:latin typeface="Allerta"/>
                <a:ea typeface="Allerta"/>
                <a:cs typeface="Allerta"/>
                <a:sym typeface="Allerta"/>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77" name="Google Shape;1077;p147"/>
          <p:cNvSpPr/>
          <p:nvPr/>
        </p:nvSpPr>
        <p:spPr>
          <a:xfrm>
            <a:off x="-1"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78" name="Google Shape;1078;p147"/>
          <p:cNvPicPr preferRelativeResize="0"/>
          <p:nvPr/>
        </p:nvPicPr>
        <p:blipFill rotWithShape="1">
          <a:blip r:embed="rId4">
            <a:alphaModFix/>
          </a:blip>
          <a:srcRect/>
          <a:stretch/>
        </p:blipFill>
        <p:spPr>
          <a:xfrm>
            <a:off x="5353921" y="283558"/>
            <a:ext cx="3651300" cy="7505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79"/>
        <p:cNvGrpSpPr/>
        <p:nvPr/>
      </p:nvGrpSpPr>
      <p:grpSpPr>
        <a:xfrm>
          <a:off x="0" y="0"/>
          <a:ext cx="0" cy="0"/>
          <a:chOff x="0" y="0"/>
          <a:chExt cx="0" cy="0"/>
        </a:xfrm>
      </p:grpSpPr>
      <p:cxnSp>
        <p:nvCxnSpPr>
          <p:cNvPr id="1080" name="Google Shape;1080;p148"/>
          <p:cNvCxnSpPr/>
          <p:nvPr/>
        </p:nvCxnSpPr>
        <p:spPr>
          <a:xfrm>
            <a:off x="2477724" y="554200"/>
            <a:ext cx="6244200" cy="0"/>
          </a:xfrm>
          <a:prstGeom prst="straightConnector1">
            <a:avLst/>
          </a:prstGeom>
          <a:noFill/>
          <a:ln w="38100" cap="flat" cmpd="sng">
            <a:solidFill>
              <a:schemeClr val="lt1"/>
            </a:solidFill>
            <a:prstDash val="solid"/>
            <a:round/>
            <a:headEnd type="none" w="sm" len="sm"/>
            <a:tailEnd type="none" w="sm" len="sm"/>
          </a:ln>
        </p:spPr>
      </p:cxnSp>
      <p:cxnSp>
        <p:nvCxnSpPr>
          <p:cNvPr id="1081" name="Google Shape;1081;p148"/>
          <p:cNvCxnSpPr/>
          <p:nvPr/>
        </p:nvCxnSpPr>
        <p:spPr>
          <a:xfrm>
            <a:off x="2477724" y="632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082" name="Google Shape;1082;p148"/>
          <p:cNvCxnSpPr/>
          <p:nvPr/>
        </p:nvCxnSpPr>
        <p:spPr>
          <a:xfrm>
            <a:off x="425198" y="554200"/>
            <a:ext cx="183300" cy="0"/>
          </a:xfrm>
          <a:prstGeom prst="straightConnector1">
            <a:avLst/>
          </a:prstGeom>
          <a:noFill/>
          <a:ln w="19050" cap="flat" cmpd="sng">
            <a:solidFill>
              <a:schemeClr val="lt1"/>
            </a:solidFill>
            <a:prstDash val="solid"/>
            <a:round/>
            <a:headEnd type="none" w="sm" len="sm"/>
            <a:tailEnd type="none" w="sm" len="sm"/>
          </a:ln>
        </p:spPr>
      </p:cxnSp>
      <p:sp>
        <p:nvSpPr>
          <p:cNvPr id="1083" name="Google Shape;1083;p148"/>
          <p:cNvSpPr txBox="1">
            <a:spLocks noGrp="1"/>
          </p:cNvSpPr>
          <p:nvPr>
            <p:ph type="ctrTitle"/>
          </p:nvPr>
        </p:nvSpPr>
        <p:spPr>
          <a:xfrm>
            <a:off x="2371725" y="840300"/>
            <a:ext cx="6331500" cy="2055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084" name="Google Shape;1084;p148"/>
          <p:cNvSpPr txBox="1">
            <a:spLocks noGrp="1"/>
          </p:cNvSpPr>
          <p:nvPr>
            <p:ph type="subTitle" idx="1"/>
          </p:nvPr>
        </p:nvSpPr>
        <p:spPr>
          <a:xfrm>
            <a:off x="2390267" y="4317933"/>
            <a:ext cx="6331500" cy="16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480"/>
              </a:spcBef>
              <a:spcAft>
                <a:spcPts val="0"/>
              </a:spcAft>
              <a:buClr>
                <a:schemeClr val="lt1"/>
              </a:buClr>
              <a:buSzPts val="2400"/>
              <a:buNone/>
              <a:defRPr>
                <a:solidFill>
                  <a:schemeClr val="lt1"/>
                </a:solidFill>
              </a:defRPr>
            </a:lvl1pPr>
            <a:lvl2pPr lvl="1" algn="l">
              <a:lnSpc>
                <a:spcPct val="100000"/>
              </a:lnSpc>
              <a:spcBef>
                <a:spcPts val="400"/>
              </a:spcBef>
              <a:spcAft>
                <a:spcPts val="0"/>
              </a:spcAft>
              <a:buClr>
                <a:schemeClr val="lt1"/>
              </a:buClr>
              <a:buSzPts val="1800"/>
              <a:buNone/>
              <a:defRPr sz="1800">
                <a:solidFill>
                  <a:schemeClr val="lt1"/>
                </a:solidFill>
              </a:defRPr>
            </a:lvl2pPr>
            <a:lvl3pPr lvl="2" algn="l">
              <a:lnSpc>
                <a:spcPct val="100000"/>
              </a:lnSpc>
              <a:spcBef>
                <a:spcPts val="360"/>
              </a:spcBef>
              <a:spcAft>
                <a:spcPts val="0"/>
              </a:spcAft>
              <a:buClr>
                <a:schemeClr val="lt1"/>
              </a:buClr>
              <a:buSzPts val="1800"/>
              <a:buNone/>
              <a:defRPr sz="1800">
                <a:solidFill>
                  <a:schemeClr val="lt1"/>
                </a:solidFill>
              </a:defRPr>
            </a:lvl3pPr>
            <a:lvl4pPr lvl="3" algn="l">
              <a:lnSpc>
                <a:spcPct val="100000"/>
              </a:lnSpc>
              <a:spcBef>
                <a:spcPts val="320"/>
              </a:spcBef>
              <a:spcAft>
                <a:spcPts val="0"/>
              </a:spcAft>
              <a:buClr>
                <a:schemeClr val="lt1"/>
              </a:buClr>
              <a:buSzPts val="1800"/>
              <a:buNone/>
              <a:defRPr sz="1800">
                <a:solidFill>
                  <a:schemeClr val="lt1"/>
                </a:solidFill>
              </a:defRPr>
            </a:lvl4pPr>
            <a:lvl5pPr lvl="4" algn="l">
              <a:lnSpc>
                <a:spcPct val="100000"/>
              </a:lnSpc>
              <a:spcBef>
                <a:spcPts val="320"/>
              </a:spcBef>
              <a:spcAft>
                <a:spcPts val="0"/>
              </a:spcAft>
              <a:buClr>
                <a:schemeClr val="lt1"/>
              </a:buClr>
              <a:buSzPts val="1800"/>
              <a:buNone/>
              <a:defRPr sz="1800">
                <a:solidFill>
                  <a:schemeClr val="lt1"/>
                </a:solidFill>
              </a:defRPr>
            </a:lvl5pPr>
            <a:lvl6pPr lvl="5" algn="l">
              <a:lnSpc>
                <a:spcPct val="100000"/>
              </a:lnSpc>
              <a:spcBef>
                <a:spcPts val="400"/>
              </a:spcBef>
              <a:spcAft>
                <a:spcPts val="0"/>
              </a:spcAft>
              <a:buClr>
                <a:schemeClr val="lt1"/>
              </a:buClr>
              <a:buSzPts val="1800"/>
              <a:buNone/>
              <a:defRPr sz="1800">
                <a:solidFill>
                  <a:schemeClr val="lt1"/>
                </a:solidFill>
              </a:defRPr>
            </a:lvl6pPr>
            <a:lvl7pPr lvl="6" algn="l">
              <a:lnSpc>
                <a:spcPct val="100000"/>
              </a:lnSpc>
              <a:spcBef>
                <a:spcPts val="400"/>
              </a:spcBef>
              <a:spcAft>
                <a:spcPts val="0"/>
              </a:spcAft>
              <a:buClr>
                <a:schemeClr val="lt1"/>
              </a:buClr>
              <a:buSzPts val="1800"/>
              <a:buNone/>
              <a:defRPr sz="1800">
                <a:solidFill>
                  <a:schemeClr val="lt1"/>
                </a:solidFill>
              </a:defRPr>
            </a:lvl7pPr>
            <a:lvl8pPr lvl="7" algn="l">
              <a:lnSpc>
                <a:spcPct val="100000"/>
              </a:lnSpc>
              <a:spcBef>
                <a:spcPts val="400"/>
              </a:spcBef>
              <a:spcAft>
                <a:spcPts val="0"/>
              </a:spcAft>
              <a:buClr>
                <a:schemeClr val="lt1"/>
              </a:buClr>
              <a:buSzPts val="1800"/>
              <a:buNone/>
              <a:defRPr sz="1800">
                <a:solidFill>
                  <a:schemeClr val="lt1"/>
                </a:solidFill>
              </a:defRPr>
            </a:lvl8pPr>
            <a:lvl9pPr lvl="8" algn="l">
              <a:lnSpc>
                <a:spcPct val="100000"/>
              </a:lnSpc>
              <a:spcBef>
                <a:spcPts val="400"/>
              </a:spcBef>
              <a:spcAft>
                <a:spcPts val="0"/>
              </a:spcAft>
              <a:buClr>
                <a:schemeClr val="lt1"/>
              </a:buClr>
              <a:buSzPts val="1800"/>
              <a:buNone/>
              <a:defRPr sz="1800">
                <a:solidFill>
                  <a:schemeClr val="lt1"/>
                </a:solidFill>
              </a:defRPr>
            </a:lvl9pPr>
          </a:lstStyle>
          <a:p>
            <a:endParaRPr/>
          </a:p>
        </p:txBody>
      </p:sp>
      <p:sp>
        <p:nvSpPr>
          <p:cNvPr id="1085" name="Google Shape;1085;p148"/>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6"/>
        <p:cNvGrpSpPr/>
        <p:nvPr/>
      </p:nvGrpSpPr>
      <p:grpSpPr>
        <a:xfrm>
          <a:off x="0" y="0"/>
          <a:ext cx="0" cy="0"/>
          <a:chOff x="0" y="0"/>
          <a:chExt cx="0" cy="0"/>
        </a:xfrm>
      </p:grpSpPr>
      <p:cxnSp>
        <p:nvCxnSpPr>
          <p:cNvPr id="1087" name="Google Shape;1087;p149"/>
          <p:cNvCxnSpPr/>
          <p:nvPr/>
        </p:nvCxnSpPr>
        <p:spPr>
          <a:xfrm>
            <a:off x="2477724" y="554200"/>
            <a:ext cx="6244200" cy="0"/>
          </a:xfrm>
          <a:prstGeom prst="straightConnector1">
            <a:avLst/>
          </a:prstGeom>
          <a:noFill/>
          <a:ln w="38100" cap="flat" cmpd="sng">
            <a:solidFill>
              <a:schemeClr val="dk2"/>
            </a:solidFill>
            <a:prstDash val="solid"/>
            <a:round/>
            <a:headEnd type="none" w="sm" len="sm"/>
            <a:tailEnd type="none" w="sm" len="sm"/>
          </a:ln>
        </p:spPr>
      </p:cxnSp>
      <p:cxnSp>
        <p:nvCxnSpPr>
          <p:cNvPr id="1088" name="Google Shape;1088;p149"/>
          <p:cNvCxnSpPr/>
          <p:nvPr/>
        </p:nvCxnSpPr>
        <p:spPr>
          <a:xfrm>
            <a:off x="2477724" y="632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089" name="Google Shape;1089;p149"/>
          <p:cNvCxnSpPr/>
          <p:nvPr/>
        </p:nvCxnSpPr>
        <p:spPr>
          <a:xfrm>
            <a:off x="425198" y="554200"/>
            <a:ext cx="183300" cy="0"/>
          </a:xfrm>
          <a:prstGeom prst="straightConnector1">
            <a:avLst/>
          </a:prstGeom>
          <a:noFill/>
          <a:ln w="19050" cap="flat" cmpd="sng">
            <a:solidFill>
              <a:schemeClr val="dk2"/>
            </a:solidFill>
            <a:prstDash val="solid"/>
            <a:round/>
            <a:headEnd type="none" w="sm" len="sm"/>
            <a:tailEnd type="none" w="sm" len="sm"/>
          </a:ln>
        </p:spPr>
      </p:cxnSp>
      <p:sp>
        <p:nvSpPr>
          <p:cNvPr id="1090" name="Google Shape;1090;p149"/>
          <p:cNvSpPr txBox="1">
            <a:spLocks noGrp="1"/>
          </p:cNvSpPr>
          <p:nvPr>
            <p:ph type="title"/>
          </p:nvPr>
        </p:nvSpPr>
        <p:spPr>
          <a:xfrm>
            <a:off x="2400250" y="767933"/>
            <a:ext cx="6321600" cy="84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1" name="Google Shape;1091;p149"/>
          <p:cNvSpPr txBox="1">
            <a:spLocks noGrp="1"/>
          </p:cNvSpPr>
          <p:nvPr>
            <p:ph type="body" idx="1"/>
          </p:nvPr>
        </p:nvSpPr>
        <p:spPr>
          <a:xfrm>
            <a:off x="2410112" y="2127701"/>
            <a:ext cx="6321600" cy="4003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480"/>
              </a:spcBef>
              <a:spcAft>
                <a:spcPts val="0"/>
              </a:spcAft>
              <a:buSzPts val="2400"/>
              <a:buChar char="•"/>
              <a:defRPr/>
            </a:lvl1pPr>
            <a:lvl2pPr marL="914400" lvl="1" indent="-355600" algn="l">
              <a:lnSpc>
                <a:spcPct val="100000"/>
              </a:lnSpc>
              <a:spcBef>
                <a:spcPts val="400"/>
              </a:spcBef>
              <a:spcAft>
                <a:spcPts val="0"/>
              </a:spcAft>
              <a:buSzPts val="2000"/>
              <a:buChar char="–"/>
              <a:defRPr/>
            </a:lvl2pPr>
            <a:lvl3pPr marL="1371600" lvl="2" indent="-342900" algn="l">
              <a:lnSpc>
                <a:spcPct val="100000"/>
              </a:lnSpc>
              <a:spcBef>
                <a:spcPts val="360"/>
              </a:spcBef>
              <a:spcAft>
                <a:spcPts val="0"/>
              </a:spcAft>
              <a:buSzPts val="1800"/>
              <a:buChar char="•"/>
              <a:defRPr/>
            </a:lvl3pPr>
            <a:lvl4pPr marL="1828800" lvl="3" indent="-330200" algn="l">
              <a:lnSpc>
                <a:spcPct val="100000"/>
              </a:lnSpc>
              <a:spcBef>
                <a:spcPts val="320"/>
              </a:spcBef>
              <a:spcAft>
                <a:spcPts val="0"/>
              </a:spcAft>
              <a:buSzPts val="1600"/>
              <a:buChar char="–"/>
              <a:defRPr/>
            </a:lvl4pPr>
            <a:lvl5pPr marL="2286000" lvl="4" indent="-330200" algn="l">
              <a:lnSpc>
                <a:spcPct val="100000"/>
              </a:lnSpc>
              <a:spcBef>
                <a:spcPts val="320"/>
              </a:spcBef>
              <a:spcAft>
                <a:spcPts val="0"/>
              </a:spcAft>
              <a:buSzPts val="16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92" name="Google Shape;1092;p149"/>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3"/>
        <p:cNvGrpSpPr/>
        <p:nvPr/>
      </p:nvGrpSpPr>
      <p:grpSpPr>
        <a:xfrm>
          <a:off x="0" y="0"/>
          <a:ext cx="0" cy="0"/>
          <a:chOff x="0" y="0"/>
          <a:chExt cx="0" cy="0"/>
        </a:xfrm>
      </p:grpSpPr>
      <p:cxnSp>
        <p:nvCxnSpPr>
          <p:cNvPr id="1094" name="Google Shape;1094;p150"/>
          <p:cNvCxnSpPr/>
          <p:nvPr/>
        </p:nvCxnSpPr>
        <p:spPr>
          <a:xfrm>
            <a:off x="2477724" y="554200"/>
            <a:ext cx="6244200" cy="0"/>
          </a:xfrm>
          <a:prstGeom prst="straightConnector1">
            <a:avLst/>
          </a:prstGeom>
          <a:noFill/>
          <a:ln w="38100" cap="flat" cmpd="sng">
            <a:solidFill>
              <a:schemeClr val="dk2"/>
            </a:solidFill>
            <a:prstDash val="solid"/>
            <a:round/>
            <a:headEnd type="none" w="sm" len="sm"/>
            <a:tailEnd type="none" w="sm" len="sm"/>
          </a:ln>
        </p:spPr>
      </p:cxnSp>
      <p:cxnSp>
        <p:nvCxnSpPr>
          <p:cNvPr id="1095" name="Google Shape;1095;p150"/>
          <p:cNvCxnSpPr/>
          <p:nvPr/>
        </p:nvCxnSpPr>
        <p:spPr>
          <a:xfrm>
            <a:off x="2477724" y="632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096" name="Google Shape;1096;p150"/>
          <p:cNvCxnSpPr/>
          <p:nvPr/>
        </p:nvCxnSpPr>
        <p:spPr>
          <a:xfrm>
            <a:off x="425198" y="554200"/>
            <a:ext cx="183300" cy="0"/>
          </a:xfrm>
          <a:prstGeom prst="straightConnector1">
            <a:avLst/>
          </a:prstGeom>
          <a:noFill/>
          <a:ln w="19050" cap="flat" cmpd="sng">
            <a:solidFill>
              <a:schemeClr val="dk2"/>
            </a:solidFill>
            <a:prstDash val="solid"/>
            <a:round/>
            <a:headEnd type="none" w="sm" len="sm"/>
            <a:tailEnd type="none" w="sm" len="sm"/>
          </a:ln>
        </p:spPr>
      </p:cxnSp>
      <p:sp>
        <p:nvSpPr>
          <p:cNvPr id="1097" name="Google Shape;1097;p150"/>
          <p:cNvSpPr txBox="1">
            <a:spLocks noGrp="1"/>
          </p:cNvSpPr>
          <p:nvPr>
            <p:ph type="title"/>
          </p:nvPr>
        </p:nvSpPr>
        <p:spPr>
          <a:xfrm>
            <a:off x="2400250" y="767933"/>
            <a:ext cx="6321600" cy="84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8" name="Google Shape;1098;p150"/>
          <p:cNvSpPr txBox="1">
            <a:spLocks noGrp="1"/>
          </p:cNvSpPr>
          <p:nvPr>
            <p:ph type="body" idx="1"/>
          </p:nvPr>
        </p:nvSpPr>
        <p:spPr>
          <a:xfrm>
            <a:off x="2400303" y="2136900"/>
            <a:ext cx="3071400" cy="4003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48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360"/>
              </a:spcBef>
              <a:spcAft>
                <a:spcPts val="0"/>
              </a:spcAft>
              <a:buSzPts val="1200"/>
              <a:buChar char="•"/>
              <a:defRPr sz="1200"/>
            </a:lvl3pPr>
            <a:lvl4pPr marL="1828800" lvl="3" indent="-304800" algn="l">
              <a:lnSpc>
                <a:spcPct val="100000"/>
              </a:lnSpc>
              <a:spcBef>
                <a:spcPts val="320"/>
              </a:spcBef>
              <a:spcAft>
                <a:spcPts val="0"/>
              </a:spcAft>
              <a:buSzPts val="1200"/>
              <a:buChar char="–"/>
              <a:defRPr sz="1200"/>
            </a:lvl4pPr>
            <a:lvl5pPr marL="2286000" lvl="4" indent="-304800" algn="l">
              <a:lnSpc>
                <a:spcPct val="100000"/>
              </a:lnSpc>
              <a:spcBef>
                <a:spcPts val="320"/>
              </a:spcBef>
              <a:spcAft>
                <a:spcPts val="0"/>
              </a:spcAft>
              <a:buSzPts val="1200"/>
              <a:buChar char="»"/>
              <a:defRPr sz="1200"/>
            </a:lvl5pPr>
            <a:lvl6pPr marL="2743200" lvl="5" indent="-304800" algn="l">
              <a:lnSpc>
                <a:spcPct val="100000"/>
              </a:lnSpc>
              <a:spcBef>
                <a:spcPts val="400"/>
              </a:spcBef>
              <a:spcAft>
                <a:spcPts val="0"/>
              </a:spcAft>
              <a:buSzPts val="1200"/>
              <a:buChar char="•"/>
              <a:defRPr sz="1200"/>
            </a:lvl6pPr>
            <a:lvl7pPr marL="3200400" lvl="6" indent="-304800" algn="l">
              <a:lnSpc>
                <a:spcPct val="100000"/>
              </a:lnSpc>
              <a:spcBef>
                <a:spcPts val="400"/>
              </a:spcBef>
              <a:spcAft>
                <a:spcPts val="0"/>
              </a:spcAft>
              <a:buSzPts val="1200"/>
              <a:buChar char="•"/>
              <a:defRPr sz="1200"/>
            </a:lvl7pPr>
            <a:lvl8pPr marL="3657600" lvl="7" indent="-304800" algn="l">
              <a:lnSpc>
                <a:spcPct val="100000"/>
              </a:lnSpc>
              <a:spcBef>
                <a:spcPts val="400"/>
              </a:spcBef>
              <a:spcAft>
                <a:spcPts val="0"/>
              </a:spcAft>
              <a:buSzPts val="1200"/>
              <a:buChar char="•"/>
              <a:defRPr sz="1200"/>
            </a:lvl8pPr>
            <a:lvl9pPr marL="4114800" lvl="8" indent="-304800" algn="l">
              <a:lnSpc>
                <a:spcPct val="100000"/>
              </a:lnSpc>
              <a:spcBef>
                <a:spcPts val="400"/>
              </a:spcBef>
              <a:spcAft>
                <a:spcPts val="0"/>
              </a:spcAft>
              <a:buSzPts val="1200"/>
              <a:buChar char="•"/>
              <a:defRPr sz="1200"/>
            </a:lvl9pPr>
          </a:lstStyle>
          <a:p>
            <a:endParaRPr/>
          </a:p>
        </p:txBody>
      </p:sp>
      <p:sp>
        <p:nvSpPr>
          <p:cNvPr id="1099" name="Google Shape;1099;p150"/>
          <p:cNvSpPr txBox="1">
            <a:spLocks noGrp="1"/>
          </p:cNvSpPr>
          <p:nvPr>
            <p:ph type="body" idx="2"/>
          </p:nvPr>
        </p:nvSpPr>
        <p:spPr>
          <a:xfrm>
            <a:off x="5650572" y="2136900"/>
            <a:ext cx="3071400" cy="4003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48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360"/>
              </a:spcBef>
              <a:spcAft>
                <a:spcPts val="0"/>
              </a:spcAft>
              <a:buSzPts val="1200"/>
              <a:buChar char="•"/>
              <a:defRPr sz="1200"/>
            </a:lvl3pPr>
            <a:lvl4pPr marL="1828800" lvl="3" indent="-304800" algn="l">
              <a:lnSpc>
                <a:spcPct val="100000"/>
              </a:lnSpc>
              <a:spcBef>
                <a:spcPts val="320"/>
              </a:spcBef>
              <a:spcAft>
                <a:spcPts val="0"/>
              </a:spcAft>
              <a:buSzPts val="1200"/>
              <a:buChar char="–"/>
              <a:defRPr sz="1200"/>
            </a:lvl4pPr>
            <a:lvl5pPr marL="2286000" lvl="4" indent="-304800" algn="l">
              <a:lnSpc>
                <a:spcPct val="100000"/>
              </a:lnSpc>
              <a:spcBef>
                <a:spcPts val="320"/>
              </a:spcBef>
              <a:spcAft>
                <a:spcPts val="0"/>
              </a:spcAft>
              <a:buSzPts val="1200"/>
              <a:buChar char="»"/>
              <a:defRPr sz="1200"/>
            </a:lvl5pPr>
            <a:lvl6pPr marL="2743200" lvl="5" indent="-304800" algn="l">
              <a:lnSpc>
                <a:spcPct val="100000"/>
              </a:lnSpc>
              <a:spcBef>
                <a:spcPts val="400"/>
              </a:spcBef>
              <a:spcAft>
                <a:spcPts val="0"/>
              </a:spcAft>
              <a:buSzPts val="1200"/>
              <a:buChar char="•"/>
              <a:defRPr sz="1200"/>
            </a:lvl6pPr>
            <a:lvl7pPr marL="3200400" lvl="6" indent="-304800" algn="l">
              <a:lnSpc>
                <a:spcPct val="100000"/>
              </a:lnSpc>
              <a:spcBef>
                <a:spcPts val="400"/>
              </a:spcBef>
              <a:spcAft>
                <a:spcPts val="0"/>
              </a:spcAft>
              <a:buSzPts val="1200"/>
              <a:buChar char="•"/>
              <a:defRPr sz="1200"/>
            </a:lvl7pPr>
            <a:lvl8pPr marL="3657600" lvl="7" indent="-304800" algn="l">
              <a:lnSpc>
                <a:spcPct val="100000"/>
              </a:lnSpc>
              <a:spcBef>
                <a:spcPts val="400"/>
              </a:spcBef>
              <a:spcAft>
                <a:spcPts val="0"/>
              </a:spcAft>
              <a:buSzPts val="1200"/>
              <a:buChar char="•"/>
              <a:defRPr sz="1200"/>
            </a:lvl8pPr>
            <a:lvl9pPr marL="4114800" lvl="8" indent="-304800" algn="l">
              <a:lnSpc>
                <a:spcPct val="100000"/>
              </a:lnSpc>
              <a:spcBef>
                <a:spcPts val="400"/>
              </a:spcBef>
              <a:spcAft>
                <a:spcPts val="0"/>
              </a:spcAft>
              <a:buSzPts val="1200"/>
              <a:buChar char="•"/>
              <a:defRPr sz="1200"/>
            </a:lvl9pPr>
          </a:lstStyle>
          <a:p>
            <a:endParaRPr/>
          </a:p>
        </p:txBody>
      </p:sp>
      <p:sp>
        <p:nvSpPr>
          <p:cNvPr id="1100" name="Google Shape;1100;p150"/>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1"/>
        <p:cNvGrpSpPr/>
        <p:nvPr/>
      </p:nvGrpSpPr>
      <p:grpSpPr>
        <a:xfrm>
          <a:off x="0" y="0"/>
          <a:ext cx="0" cy="0"/>
          <a:chOff x="0" y="0"/>
          <a:chExt cx="0" cy="0"/>
        </a:xfrm>
      </p:grpSpPr>
      <p:cxnSp>
        <p:nvCxnSpPr>
          <p:cNvPr id="1102" name="Google Shape;1102;p151"/>
          <p:cNvCxnSpPr/>
          <p:nvPr/>
        </p:nvCxnSpPr>
        <p:spPr>
          <a:xfrm>
            <a:off x="425200" y="632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103" name="Google Shape;1103;p151"/>
          <p:cNvCxnSpPr/>
          <p:nvPr/>
        </p:nvCxnSpPr>
        <p:spPr>
          <a:xfrm>
            <a:off x="425198" y="554200"/>
            <a:ext cx="183300" cy="0"/>
          </a:xfrm>
          <a:prstGeom prst="straightConnector1">
            <a:avLst/>
          </a:prstGeom>
          <a:noFill/>
          <a:ln w="19050" cap="flat" cmpd="sng">
            <a:solidFill>
              <a:schemeClr val="dk2"/>
            </a:solidFill>
            <a:prstDash val="solid"/>
            <a:round/>
            <a:headEnd type="none" w="sm" len="sm"/>
            <a:tailEnd type="none" w="sm" len="sm"/>
          </a:ln>
        </p:spPr>
      </p:cxnSp>
      <p:sp>
        <p:nvSpPr>
          <p:cNvPr id="1104" name="Google Shape;1104;p151"/>
          <p:cNvSpPr txBox="1">
            <a:spLocks noGrp="1"/>
          </p:cNvSpPr>
          <p:nvPr>
            <p:ph type="body" idx="1"/>
          </p:nvPr>
        </p:nvSpPr>
        <p:spPr>
          <a:xfrm>
            <a:off x="328017" y="5634700"/>
            <a:ext cx="8388600" cy="524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480"/>
              </a:spcBef>
              <a:spcAft>
                <a:spcPts val="0"/>
              </a:spcAft>
              <a:buSzPts val="2400"/>
              <a:buNone/>
              <a:defRPr/>
            </a:lvl1pPr>
          </a:lstStyle>
          <a:p>
            <a:endParaRPr/>
          </a:p>
        </p:txBody>
      </p:sp>
      <p:sp>
        <p:nvSpPr>
          <p:cNvPr id="1105" name="Google Shape;1105;p151"/>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06"/>
        <p:cNvGrpSpPr/>
        <p:nvPr/>
      </p:nvGrpSpPr>
      <p:grpSpPr>
        <a:xfrm>
          <a:off x="0" y="0"/>
          <a:ext cx="0" cy="0"/>
          <a:chOff x="0" y="0"/>
          <a:chExt cx="0" cy="0"/>
        </a:xfrm>
      </p:grpSpPr>
      <p:cxnSp>
        <p:nvCxnSpPr>
          <p:cNvPr id="1107" name="Google Shape;1107;p152"/>
          <p:cNvCxnSpPr/>
          <p:nvPr/>
        </p:nvCxnSpPr>
        <p:spPr>
          <a:xfrm>
            <a:off x="425200" y="554200"/>
            <a:ext cx="8296800" cy="0"/>
          </a:xfrm>
          <a:prstGeom prst="straightConnector1">
            <a:avLst/>
          </a:prstGeom>
          <a:noFill/>
          <a:ln w="38100" cap="flat" cmpd="sng">
            <a:solidFill>
              <a:schemeClr val="lt1"/>
            </a:solidFill>
            <a:prstDash val="solid"/>
            <a:round/>
            <a:headEnd type="none" w="sm" len="sm"/>
            <a:tailEnd type="none" w="sm" len="sm"/>
          </a:ln>
        </p:spPr>
      </p:cxnSp>
      <p:cxnSp>
        <p:nvCxnSpPr>
          <p:cNvPr id="1108" name="Google Shape;1108;p152"/>
          <p:cNvCxnSpPr/>
          <p:nvPr/>
        </p:nvCxnSpPr>
        <p:spPr>
          <a:xfrm>
            <a:off x="425200" y="6320000"/>
            <a:ext cx="8296800" cy="0"/>
          </a:xfrm>
          <a:prstGeom prst="straightConnector1">
            <a:avLst/>
          </a:prstGeom>
          <a:noFill/>
          <a:ln w="19050" cap="flat" cmpd="sng">
            <a:solidFill>
              <a:schemeClr val="lt1"/>
            </a:solidFill>
            <a:prstDash val="solid"/>
            <a:round/>
            <a:headEnd type="none" w="sm" len="sm"/>
            <a:tailEnd type="none" w="sm" len="sm"/>
          </a:ln>
        </p:spPr>
      </p:cxnSp>
      <p:sp>
        <p:nvSpPr>
          <p:cNvPr id="1109" name="Google Shape;1109;p152"/>
          <p:cNvSpPr txBox="1">
            <a:spLocks noGrp="1"/>
          </p:cNvSpPr>
          <p:nvPr>
            <p:ph type="title"/>
          </p:nvPr>
        </p:nvSpPr>
        <p:spPr>
          <a:xfrm>
            <a:off x="406425" y="2409100"/>
            <a:ext cx="8296800" cy="2055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110" name="Google Shape;1110;p152"/>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1114"/>
        <p:cNvGrpSpPr/>
        <p:nvPr/>
      </p:nvGrpSpPr>
      <p:grpSpPr>
        <a:xfrm>
          <a:off x="0" y="0"/>
          <a:ext cx="0" cy="0"/>
          <a:chOff x="0" y="0"/>
          <a:chExt cx="0" cy="0"/>
        </a:xfrm>
      </p:grpSpPr>
      <p:sp>
        <p:nvSpPr>
          <p:cNvPr id="1115" name="Google Shape;1115;p154"/>
          <p:cNvSpPr txBox="1">
            <a:spLocks noGrp="1"/>
          </p:cNvSpPr>
          <p:nvPr>
            <p:ph type="ctrTitle"/>
          </p:nvPr>
        </p:nvSpPr>
        <p:spPr>
          <a:xfrm>
            <a:off x="219320" y="2362435"/>
            <a:ext cx="8785850" cy="14700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200"/>
              <a:buFont typeface="Lucida Sans"/>
              <a:buNone/>
              <a:defRPr sz="3200" b="0" i="0" u="none" strike="noStrike" cap="none">
                <a:solidFill>
                  <a:schemeClr val="dk1"/>
                </a:solidFill>
                <a:latin typeface="Lucida Sans"/>
                <a:ea typeface="Lucida Sans"/>
                <a:cs typeface="Lucida Sans"/>
                <a:sym typeface="Lucida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116" name="Google Shape;1116;p154"/>
          <p:cNvSpPr txBox="1">
            <a:spLocks noGrp="1"/>
          </p:cNvSpPr>
          <p:nvPr>
            <p:ph type="subTitle" idx="1"/>
          </p:nvPr>
        </p:nvSpPr>
        <p:spPr>
          <a:xfrm>
            <a:off x="219317" y="3835562"/>
            <a:ext cx="8785852" cy="792406"/>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a:lnSpc>
                <a:spcPct val="100000"/>
              </a:lnSpc>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17" name="Google Shape;1117;p154"/>
          <p:cNvSpPr/>
          <p:nvPr/>
        </p:nvSpPr>
        <p:spPr>
          <a:xfrm>
            <a:off x="-1" y="1737613"/>
            <a:ext cx="9144000" cy="1111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118" name="Google Shape;1118;p154"/>
          <p:cNvPicPr preferRelativeResize="0"/>
          <p:nvPr/>
        </p:nvPicPr>
        <p:blipFill rotWithShape="1">
          <a:blip r:embed="rId2">
            <a:alphaModFix/>
          </a:blip>
          <a:srcRect/>
          <a:stretch/>
        </p:blipFill>
        <p:spPr>
          <a:xfrm>
            <a:off x="1583839" y="473536"/>
            <a:ext cx="1363579" cy="541330"/>
          </a:xfrm>
          <a:prstGeom prst="rect">
            <a:avLst/>
          </a:prstGeom>
          <a:noFill/>
          <a:ln>
            <a:noFill/>
          </a:ln>
        </p:spPr>
      </p:pic>
      <p:pic>
        <p:nvPicPr>
          <p:cNvPr id="1119" name="Google Shape;1119;p154"/>
          <p:cNvPicPr preferRelativeResize="0"/>
          <p:nvPr/>
        </p:nvPicPr>
        <p:blipFill rotWithShape="1">
          <a:blip r:embed="rId3">
            <a:alphaModFix/>
          </a:blip>
          <a:srcRect/>
          <a:stretch/>
        </p:blipFill>
        <p:spPr>
          <a:xfrm>
            <a:off x="491775" y="396836"/>
            <a:ext cx="591942" cy="521048"/>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120"/>
        <p:cNvGrpSpPr/>
        <p:nvPr/>
      </p:nvGrpSpPr>
      <p:grpSpPr>
        <a:xfrm>
          <a:off x="0" y="0"/>
          <a:ext cx="0" cy="0"/>
          <a:chOff x="0" y="0"/>
          <a:chExt cx="0" cy="0"/>
        </a:xfrm>
      </p:grpSpPr>
      <p:sp>
        <p:nvSpPr>
          <p:cNvPr id="1121" name="Google Shape;1121;p1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3F3F39"/>
              </a:buClr>
              <a:buSzPts val="2800"/>
              <a:buFont typeface="Lucida Sans"/>
              <a:buNone/>
              <a:defRPr>
                <a:solidFill>
                  <a:srgbClr val="3F3F3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155"/>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3F3F39"/>
              </a:buClr>
              <a:buSzPts val="2400"/>
              <a:buChar char="•"/>
              <a:defRPr>
                <a:solidFill>
                  <a:srgbClr val="3F3F39"/>
                </a:solidFill>
              </a:defRPr>
            </a:lvl1pPr>
            <a:lvl2pPr marL="914400" lvl="1" indent="-355600" algn="l">
              <a:lnSpc>
                <a:spcPct val="100000"/>
              </a:lnSpc>
              <a:spcBef>
                <a:spcPts val="400"/>
              </a:spcBef>
              <a:spcAft>
                <a:spcPts val="0"/>
              </a:spcAft>
              <a:buClr>
                <a:srgbClr val="3F3F39"/>
              </a:buClr>
              <a:buSzPts val="2000"/>
              <a:buChar char="–"/>
              <a:defRPr>
                <a:solidFill>
                  <a:srgbClr val="3F3F39"/>
                </a:solidFill>
              </a:defRPr>
            </a:lvl2pPr>
            <a:lvl3pPr marL="1371600" lvl="2" indent="-342900" algn="l">
              <a:lnSpc>
                <a:spcPct val="100000"/>
              </a:lnSpc>
              <a:spcBef>
                <a:spcPts val="360"/>
              </a:spcBef>
              <a:spcAft>
                <a:spcPts val="0"/>
              </a:spcAft>
              <a:buClr>
                <a:srgbClr val="3F3F39"/>
              </a:buClr>
              <a:buSzPts val="1800"/>
              <a:buChar char="•"/>
              <a:defRPr>
                <a:solidFill>
                  <a:srgbClr val="3F3F39"/>
                </a:solidFill>
              </a:defRPr>
            </a:lvl3pPr>
            <a:lvl4pPr marL="1828800" lvl="3" indent="-330200" algn="l">
              <a:lnSpc>
                <a:spcPct val="100000"/>
              </a:lnSpc>
              <a:spcBef>
                <a:spcPts val="320"/>
              </a:spcBef>
              <a:spcAft>
                <a:spcPts val="0"/>
              </a:spcAft>
              <a:buClr>
                <a:srgbClr val="3F3F39"/>
              </a:buClr>
              <a:buSzPts val="1600"/>
              <a:buChar char="–"/>
              <a:defRPr>
                <a:solidFill>
                  <a:srgbClr val="3F3F39"/>
                </a:solidFill>
              </a:defRPr>
            </a:lvl4pPr>
            <a:lvl5pPr marL="2286000" lvl="4" indent="-330200" algn="l">
              <a:lnSpc>
                <a:spcPct val="100000"/>
              </a:lnSpc>
              <a:spcBef>
                <a:spcPts val="320"/>
              </a:spcBef>
              <a:spcAft>
                <a:spcPts val="0"/>
              </a:spcAft>
              <a:buClr>
                <a:srgbClr val="3F3F39"/>
              </a:buClr>
              <a:buSzPts val="1600"/>
              <a:buChar char="»"/>
              <a:defRPr>
                <a:solidFill>
                  <a:srgbClr val="3F3F3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123" name="Google Shape;1123;p155" descr="footer_saporg_white_horiz.pdf"/>
          <p:cNvPicPr preferRelativeResize="0"/>
          <p:nvPr/>
        </p:nvPicPr>
        <p:blipFill rotWithShape="1">
          <a:blip r:embed="rId2">
            <a:alphaModFix/>
          </a:blip>
          <a:srcRect/>
          <a:stretch/>
        </p:blipFill>
        <p:spPr>
          <a:xfrm>
            <a:off x="75409" y="6436276"/>
            <a:ext cx="5476304" cy="253619"/>
          </a:xfrm>
          <a:prstGeom prst="rect">
            <a:avLst/>
          </a:prstGeom>
          <a:noFill/>
          <a:ln>
            <a:noFill/>
          </a:ln>
        </p:spPr>
      </p:pic>
      <p:sp>
        <p:nvSpPr>
          <p:cNvPr id="1124" name="Google Shape;1124;p155">
            <a:hlinkClick r:id="rId3"/>
          </p:cNvPr>
          <p:cNvSpPr/>
          <p:nvPr/>
        </p:nvSpPr>
        <p:spPr>
          <a:xfrm>
            <a:off x="3542587" y="6519776"/>
            <a:ext cx="1906869" cy="175585"/>
          </a:xfrm>
          <a:prstGeom prst="rect">
            <a:avLst/>
          </a:prstGeom>
          <a:no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5" name="Google Shape;1125;p155"/>
          <p:cNvSpPr txBox="1"/>
          <p:nvPr/>
        </p:nvSpPr>
        <p:spPr>
          <a:xfrm>
            <a:off x="7571684" y="6380257"/>
            <a:ext cx="145826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000"/>
              <a:buFont typeface="Lucida Sans"/>
              <a:buNone/>
            </a:pP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800" b="0" i="0" u="none" strike="noStrike" cap="none">
              <a:solidFill>
                <a:schemeClr val="dk1"/>
              </a:solidFill>
              <a:latin typeface="Arial"/>
              <a:ea typeface="Arial"/>
              <a:cs typeface="Arial"/>
              <a:sym typeface="Arial"/>
            </a:endParaRPr>
          </a:p>
        </p:txBody>
      </p:sp>
      <p:pic>
        <p:nvPicPr>
          <p:cNvPr id="1126" name="Google Shape;1126;p155"/>
          <p:cNvPicPr preferRelativeResize="0"/>
          <p:nvPr/>
        </p:nvPicPr>
        <p:blipFill rotWithShape="1">
          <a:blip r:embed="rId4">
            <a:alphaModFix/>
          </a:blip>
          <a:srcRect/>
          <a:stretch/>
        </p:blipFill>
        <p:spPr>
          <a:xfrm>
            <a:off x="4618869" y="6464455"/>
            <a:ext cx="681790" cy="270665"/>
          </a:xfrm>
          <a:prstGeom prst="rect">
            <a:avLst/>
          </a:prstGeom>
          <a:noFill/>
          <a:ln>
            <a:noFill/>
          </a:ln>
        </p:spPr>
      </p:pic>
      <p:pic>
        <p:nvPicPr>
          <p:cNvPr id="1127" name="Google Shape;1127;p155"/>
          <p:cNvPicPr preferRelativeResize="0"/>
          <p:nvPr/>
        </p:nvPicPr>
        <p:blipFill rotWithShape="1">
          <a:blip r:embed="rId5">
            <a:alphaModFix/>
          </a:blip>
          <a:srcRect/>
          <a:stretch/>
        </p:blipFill>
        <p:spPr>
          <a:xfrm>
            <a:off x="4154239" y="6419168"/>
            <a:ext cx="295971" cy="260524"/>
          </a:xfrm>
          <a:prstGeom prst="rect">
            <a:avLst/>
          </a:prstGeom>
          <a:noFill/>
          <a:ln>
            <a:noFill/>
          </a:ln>
        </p:spPr>
      </p:pic>
      <p:pic>
        <p:nvPicPr>
          <p:cNvPr id="1128" name="Google Shape;1128;p155"/>
          <p:cNvPicPr preferRelativeResize="0"/>
          <p:nvPr/>
        </p:nvPicPr>
        <p:blipFill rotWithShape="1">
          <a:blip r:embed="rId6">
            <a:alphaModFix/>
          </a:blip>
          <a:srcRect/>
          <a:stretch/>
        </p:blipFill>
        <p:spPr>
          <a:xfrm>
            <a:off x="0" y="6332164"/>
            <a:ext cx="9144000" cy="4571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9"/>
        <p:cNvGrpSpPr/>
        <p:nvPr/>
      </p:nvGrpSpPr>
      <p:grpSpPr>
        <a:xfrm>
          <a:off x="0" y="0"/>
          <a:ext cx="0" cy="0"/>
          <a:chOff x="0" y="0"/>
          <a:chExt cx="0" cy="0"/>
        </a:xfrm>
      </p:grpSpPr>
      <p:sp>
        <p:nvSpPr>
          <p:cNvPr id="1130" name="Google Shape;1130;p156">
            <a:hlinkClick r:id="rId2"/>
          </p:cNvPr>
          <p:cNvSpPr/>
          <p:nvPr/>
        </p:nvSpPr>
        <p:spPr>
          <a:xfrm>
            <a:off x="3542587" y="6519776"/>
            <a:ext cx="1906869" cy="175585"/>
          </a:xfrm>
          <a:prstGeom prst="rect">
            <a:avLst/>
          </a:prstGeom>
          <a:no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1"/>
        <p:cNvGrpSpPr/>
        <p:nvPr/>
      </p:nvGrpSpPr>
      <p:grpSpPr>
        <a:xfrm>
          <a:off x="0" y="0"/>
          <a:ext cx="0" cy="0"/>
          <a:chOff x="0" y="0"/>
          <a:chExt cx="0" cy="0"/>
        </a:xfrm>
      </p:grpSpPr>
      <p:sp>
        <p:nvSpPr>
          <p:cNvPr id="1132" name="Google Shape;1132;p1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3F3F39"/>
              </a:buClr>
              <a:buSzPts val="2800"/>
              <a:buFont typeface="Lucida Sans"/>
              <a:buNone/>
              <a:defRPr>
                <a:solidFill>
                  <a:srgbClr val="3F3F3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3" name="Google Shape;1133;p157"/>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3F3F39"/>
              </a:buClr>
              <a:buSzPts val="2400"/>
              <a:buChar char="•"/>
              <a:defRPr sz="2400">
                <a:solidFill>
                  <a:srgbClr val="3F3F39"/>
                </a:solidFill>
              </a:defRPr>
            </a:lvl1pPr>
            <a:lvl2pPr marL="914400" lvl="1" indent="-355600" algn="l">
              <a:lnSpc>
                <a:spcPct val="100000"/>
              </a:lnSpc>
              <a:spcBef>
                <a:spcPts val="400"/>
              </a:spcBef>
              <a:spcAft>
                <a:spcPts val="0"/>
              </a:spcAft>
              <a:buClr>
                <a:srgbClr val="3F3F39"/>
              </a:buClr>
              <a:buSzPts val="2000"/>
              <a:buChar char="–"/>
              <a:defRPr sz="2000">
                <a:solidFill>
                  <a:srgbClr val="3F3F39"/>
                </a:solidFill>
              </a:defRPr>
            </a:lvl2pPr>
            <a:lvl3pPr marL="1371600" lvl="2" indent="-342900" algn="l">
              <a:lnSpc>
                <a:spcPct val="100000"/>
              </a:lnSpc>
              <a:spcBef>
                <a:spcPts val="360"/>
              </a:spcBef>
              <a:spcAft>
                <a:spcPts val="0"/>
              </a:spcAft>
              <a:buClr>
                <a:srgbClr val="3F3F39"/>
              </a:buClr>
              <a:buSzPts val="1800"/>
              <a:buChar char="•"/>
              <a:defRPr sz="1800">
                <a:solidFill>
                  <a:srgbClr val="3F3F39"/>
                </a:solidFill>
              </a:defRPr>
            </a:lvl3pPr>
            <a:lvl4pPr marL="1828800" lvl="3" indent="-330200" algn="l">
              <a:lnSpc>
                <a:spcPct val="100000"/>
              </a:lnSpc>
              <a:spcBef>
                <a:spcPts val="320"/>
              </a:spcBef>
              <a:spcAft>
                <a:spcPts val="0"/>
              </a:spcAft>
              <a:buClr>
                <a:srgbClr val="3F3F39"/>
              </a:buClr>
              <a:buSzPts val="1600"/>
              <a:buChar char="–"/>
              <a:defRPr sz="1600">
                <a:solidFill>
                  <a:srgbClr val="3F3F39"/>
                </a:solidFill>
              </a:defRPr>
            </a:lvl4pPr>
            <a:lvl5pPr marL="2286000" lvl="4" indent="-330200" algn="l">
              <a:lnSpc>
                <a:spcPct val="100000"/>
              </a:lnSpc>
              <a:spcBef>
                <a:spcPts val="320"/>
              </a:spcBef>
              <a:spcAft>
                <a:spcPts val="0"/>
              </a:spcAft>
              <a:buClr>
                <a:srgbClr val="3F3F39"/>
              </a:buClr>
              <a:buSzPts val="1600"/>
              <a:buChar char="»"/>
              <a:defRPr sz="1600">
                <a:solidFill>
                  <a:srgbClr val="3F3F39"/>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34" name="Google Shape;1134;p157"/>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3F3F39"/>
              </a:buClr>
              <a:buSzPts val="2400"/>
              <a:buChar char="•"/>
              <a:defRPr sz="2400">
                <a:solidFill>
                  <a:srgbClr val="3F3F39"/>
                </a:solidFill>
              </a:defRPr>
            </a:lvl1pPr>
            <a:lvl2pPr marL="914400" lvl="1" indent="-355600" algn="l">
              <a:lnSpc>
                <a:spcPct val="100000"/>
              </a:lnSpc>
              <a:spcBef>
                <a:spcPts val="400"/>
              </a:spcBef>
              <a:spcAft>
                <a:spcPts val="0"/>
              </a:spcAft>
              <a:buClr>
                <a:srgbClr val="3F3F39"/>
              </a:buClr>
              <a:buSzPts val="2000"/>
              <a:buChar char="–"/>
              <a:defRPr sz="2000">
                <a:solidFill>
                  <a:srgbClr val="3F3F39"/>
                </a:solidFill>
              </a:defRPr>
            </a:lvl2pPr>
            <a:lvl3pPr marL="1371600" lvl="2" indent="-342900" algn="l">
              <a:lnSpc>
                <a:spcPct val="100000"/>
              </a:lnSpc>
              <a:spcBef>
                <a:spcPts val="360"/>
              </a:spcBef>
              <a:spcAft>
                <a:spcPts val="0"/>
              </a:spcAft>
              <a:buClr>
                <a:srgbClr val="3F3F39"/>
              </a:buClr>
              <a:buSzPts val="1800"/>
              <a:buChar char="•"/>
              <a:defRPr sz="1800">
                <a:solidFill>
                  <a:srgbClr val="3F3F39"/>
                </a:solidFill>
              </a:defRPr>
            </a:lvl3pPr>
            <a:lvl4pPr marL="1828800" lvl="3" indent="-330200" algn="l">
              <a:lnSpc>
                <a:spcPct val="100000"/>
              </a:lnSpc>
              <a:spcBef>
                <a:spcPts val="320"/>
              </a:spcBef>
              <a:spcAft>
                <a:spcPts val="0"/>
              </a:spcAft>
              <a:buClr>
                <a:srgbClr val="3F3F39"/>
              </a:buClr>
              <a:buSzPts val="1600"/>
              <a:buChar char="–"/>
              <a:defRPr sz="1600">
                <a:solidFill>
                  <a:srgbClr val="3F3F39"/>
                </a:solidFill>
              </a:defRPr>
            </a:lvl4pPr>
            <a:lvl5pPr marL="2286000" lvl="4" indent="-330200" algn="l">
              <a:lnSpc>
                <a:spcPct val="100000"/>
              </a:lnSpc>
              <a:spcBef>
                <a:spcPts val="320"/>
              </a:spcBef>
              <a:spcAft>
                <a:spcPts val="0"/>
              </a:spcAft>
              <a:buClr>
                <a:srgbClr val="3F3F39"/>
              </a:buClr>
              <a:buSzPts val="1600"/>
              <a:buChar char="»"/>
              <a:defRPr sz="1600">
                <a:solidFill>
                  <a:srgbClr val="3F3F39"/>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35" name="Google Shape;1135;p157"/>
          <p:cNvSpPr txBox="1"/>
          <p:nvPr/>
        </p:nvSpPr>
        <p:spPr>
          <a:xfrm>
            <a:off x="7571684" y="6380257"/>
            <a:ext cx="145826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000"/>
              <a:buFont typeface="Lucida Sans"/>
              <a:buNone/>
            </a:pP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sz="1800" b="0" i="0" u="none" strike="noStrike" cap="none">
              <a:solidFill>
                <a:schemeClr val="dk1"/>
              </a:solidFill>
              <a:latin typeface="Arial"/>
              <a:ea typeface="Arial"/>
              <a:cs typeface="Arial"/>
              <a:sym typeface="Arial"/>
            </a:endParaRPr>
          </a:p>
        </p:txBody>
      </p:sp>
      <p:pic>
        <p:nvPicPr>
          <p:cNvPr id="1136" name="Google Shape;1136;p157"/>
          <p:cNvPicPr preferRelativeResize="0"/>
          <p:nvPr/>
        </p:nvPicPr>
        <p:blipFill rotWithShape="1">
          <a:blip r:embed="rId2">
            <a:alphaModFix/>
          </a:blip>
          <a:srcRect/>
          <a:stretch/>
        </p:blipFill>
        <p:spPr>
          <a:xfrm>
            <a:off x="4618869" y="6464455"/>
            <a:ext cx="681790" cy="270665"/>
          </a:xfrm>
          <a:prstGeom prst="rect">
            <a:avLst/>
          </a:prstGeom>
          <a:noFill/>
          <a:ln>
            <a:noFill/>
          </a:ln>
        </p:spPr>
      </p:pic>
      <p:pic>
        <p:nvPicPr>
          <p:cNvPr id="1137" name="Google Shape;1137;p157"/>
          <p:cNvPicPr preferRelativeResize="0"/>
          <p:nvPr/>
        </p:nvPicPr>
        <p:blipFill rotWithShape="1">
          <a:blip r:embed="rId3">
            <a:alphaModFix/>
          </a:blip>
          <a:srcRect/>
          <a:stretch/>
        </p:blipFill>
        <p:spPr>
          <a:xfrm>
            <a:off x="4154239" y="6419168"/>
            <a:ext cx="295971" cy="260524"/>
          </a:xfrm>
          <a:prstGeom prst="rect">
            <a:avLst/>
          </a:prstGeom>
          <a:noFill/>
          <a:ln>
            <a:noFill/>
          </a:ln>
        </p:spPr>
      </p:pic>
      <p:pic>
        <p:nvPicPr>
          <p:cNvPr id="1138" name="Google Shape;1138;p157"/>
          <p:cNvPicPr preferRelativeResize="0"/>
          <p:nvPr/>
        </p:nvPicPr>
        <p:blipFill rotWithShape="1">
          <a:blip r:embed="rId4">
            <a:alphaModFix/>
          </a:blip>
          <a:srcRect/>
          <a:stretch/>
        </p:blipFill>
        <p:spPr>
          <a:xfrm>
            <a:off x="0" y="6332164"/>
            <a:ext cx="9144000" cy="4571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1139"/>
        <p:cNvGrpSpPr/>
        <p:nvPr/>
      </p:nvGrpSpPr>
      <p:grpSpPr>
        <a:xfrm>
          <a:off x="0" y="0"/>
          <a:ext cx="0" cy="0"/>
          <a:chOff x="0" y="0"/>
          <a:chExt cx="0" cy="0"/>
        </a:xfrm>
      </p:grpSpPr>
      <p:sp>
        <p:nvSpPr>
          <p:cNvPr id="1140" name="Google Shape;1140;p1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3F3F39"/>
              </a:buClr>
              <a:buSzPts val="2800"/>
              <a:buFont typeface="Lucida Sans"/>
              <a:buNone/>
              <a:defRPr>
                <a:solidFill>
                  <a:srgbClr val="3F3F3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1" name="Google Shape;1141;p158"/>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3F3F39"/>
              </a:buClr>
              <a:buSzPts val="2400"/>
              <a:buChar char="•"/>
              <a:defRPr>
                <a:solidFill>
                  <a:srgbClr val="3F3F39"/>
                </a:solidFill>
              </a:defRPr>
            </a:lvl1pPr>
            <a:lvl2pPr marL="914400" lvl="1" indent="-355600" algn="l">
              <a:lnSpc>
                <a:spcPct val="100000"/>
              </a:lnSpc>
              <a:spcBef>
                <a:spcPts val="400"/>
              </a:spcBef>
              <a:spcAft>
                <a:spcPts val="0"/>
              </a:spcAft>
              <a:buClr>
                <a:srgbClr val="3F3F39"/>
              </a:buClr>
              <a:buSzPts val="2000"/>
              <a:buChar char="–"/>
              <a:defRPr>
                <a:solidFill>
                  <a:srgbClr val="3F3F39"/>
                </a:solidFill>
              </a:defRPr>
            </a:lvl2pPr>
            <a:lvl3pPr marL="1371600" lvl="2" indent="-342900" algn="l">
              <a:lnSpc>
                <a:spcPct val="100000"/>
              </a:lnSpc>
              <a:spcBef>
                <a:spcPts val="360"/>
              </a:spcBef>
              <a:spcAft>
                <a:spcPts val="0"/>
              </a:spcAft>
              <a:buClr>
                <a:srgbClr val="3F3F39"/>
              </a:buClr>
              <a:buSzPts val="1800"/>
              <a:buChar char="•"/>
              <a:defRPr>
                <a:solidFill>
                  <a:srgbClr val="3F3F39"/>
                </a:solidFill>
              </a:defRPr>
            </a:lvl3pPr>
            <a:lvl4pPr marL="1828800" lvl="3" indent="-330200" algn="l">
              <a:lnSpc>
                <a:spcPct val="100000"/>
              </a:lnSpc>
              <a:spcBef>
                <a:spcPts val="320"/>
              </a:spcBef>
              <a:spcAft>
                <a:spcPts val="0"/>
              </a:spcAft>
              <a:buClr>
                <a:srgbClr val="3F3F39"/>
              </a:buClr>
              <a:buSzPts val="1600"/>
              <a:buChar char="–"/>
              <a:defRPr>
                <a:solidFill>
                  <a:srgbClr val="3F3F39"/>
                </a:solidFill>
              </a:defRPr>
            </a:lvl4pPr>
            <a:lvl5pPr marL="2286000" lvl="4" indent="-330200" algn="l">
              <a:lnSpc>
                <a:spcPct val="100000"/>
              </a:lnSpc>
              <a:spcBef>
                <a:spcPts val="320"/>
              </a:spcBef>
              <a:spcAft>
                <a:spcPts val="0"/>
              </a:spcAft>
              <a:buClr>
                <a:srgbClr val="3F3F39"/>
              </a:buClr>
              <a:buSzPts val="1600"/>
              <a:buChar char="»"/>
              <a:defRPr>
                <a:solidFill>
                  <a:srgbClr val="3F3F3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142" name="Google Shape;1142;p158" descr="ATC_org.pdf"/>
          <p:cNvPicPr preferRelativeResize="0"/>
          <p:nvPr/>
        </p:nvPicPr>
        <p:blipFill rotWithShape="1">
          <a:blip r:embed="rId2">
            <a:alphaModFix/>
          </a:blip>
          <a:srcRect/>
          <a:stretch/>
        </p:blipFill>
        <p:spPr>
          <a:xfrm>
            <a:off x="140804" y="6519776"/>
            <a:ext cx="1974670" cy="119711"/>
          </a:xfrm>
          <a:prstGeom prst="rect">
            <a:avLst/>
          </a:prstGeom>
          <a:noFill/>
          <a:ln>
            <a:noFill/>
          </a:ln>
        </p:spPr>
      </p:pic>
      <p:sp>
        <p:nvSpPr>
          <p:cNvPr id="1143" name="Google Shape;1143;p158"/>
          <p:cNvSpPr txBox="1"/>
          <p:nvPr/>
        </p:nvSpPr>
        <p:spPr>
          <a:xfrm>
            <a:off x="7571684" y="6380257"/>
            <a:ext cx="145826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000"/>
              <a:buFont typeface="Lucida Sans"/>
              <a:buNone/>
            </a:pP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sz="1800">
              <a:solidFill>
                <a:schemeClr val="dk1"/>
              </a:solidFill>
              <a:latin typeface="Arial"/>
              <a:ea typeface="Arial"/>
              <a:cs typeface="Arial"/>
              <a:sym typeface="Arial"/>
            </a:endParaRPr>
          </a:p>
        </p:txBody>
      </p:sp>
      <p:pic>
        <p:nvPicPr>
          <p:cNvPr id="1144" name="Google Shape;1144;p158"/>
          <p:cNvPicPr preferRelativeResize="0"/>
          <p:nvPr/>
        </p:nvPicPr>
        <p:blipFill rotWithShape="1">
          <a:blip r:embed="rId3">
            <a:alphaModFix/>
          </a:blip>
          <a:srcRect/>
          <a:stretch/>
        </p:blipFill>
        <p:spPr>
          <a:xfrm>
            <a:off x="4618869" y="6464455"/>
            <a:ext cx="681790" cy="270665"/>
          </a:xfrm>
          <a:prstGeom prst="rect">
            <a:avLst/>
          </a:prstGeom>
          <a:noFill/>
          <a:ln>
            <a:noFill/>
          </a:ln>
        </p:spPr>
      </p:pic>
      <p:pic>
        <p:nvPicPr>
          <p:cNvPr id="1145" name="Google Shape;1145;p158"/>
          <p:cNvPicPr preferRelativeResize="0"/>
          <p:nvPr/>
        </p:nvPicPr>
        <p:blipFill rotWithShape="1">
          <a:blip r:embed="rId4">
            <a:alphaModFix/>
          </a:blip>
          <a:srcRect/>
          <a:stretch/>
        </p:blipFill>
        <p:spPr>
          <a:xfrm>
            <a:off x="4154239" y="6419168"/>
            <a:ext cx="295971" cy="260524"/>
          </a:xfrm>
          <a:prstGeom prst="rect">
            <a:avLst/>
          </a:prstGeom>
          <a:noFill/>
          <a:ln>
            <a:noFill/>
          </a:ln>
        </p:spPr>
      </p:pic>
      <p:pic>
        <p:nvPicPr>
          <p:cNvPr id="1146" name="Google Shape;1146;p158"/>
          <p:cNvPicPr preferRelativeResize="0"/>
          <p:nvPr/>
        </p:nvPicPr>
        <p:blipFill rotWithShape="1">
          <a:blip r:embed="rId5">
            <a:alphaModFix/>
          </a:blip>
          <a:srcRect/>
          <a:stretch/>
        </p:blipFill>
        <p:spPr>
          <a:xfrm>
            <a:off x="0" y="6332164"/>
            <a:ext cx="9144000" cy="4571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hart/content">
  <p:cSld name="chart/content">
    <p:spTree>
      <p:nvGrpSpPr>
        <p:cNvPr id="1" name="Shape 1152"/>
        <p:cNvGrpSpPr/>
        <p:nvPr/>
      </p:nvGrpSpPr>
      <p:grpSpPr>
        <a:xfrm>
          <a:off x="0" y="0"/>
          <a:ext cx="0" cy="0"/>
          <a:chOff x="0" y="0"/>
          <a:chExt cx="0" cy="0"/>
        </a:xfrm>
      </p:grpSpPr>
      <p:sp>
        <p:nvSpPr>
          <p:cNvPr id="1153" name="Google Shape;1153;p160"/>
          <p:cNvSpPr/>
          <p:nvPr/>
        </p:nvSpPr>
        <p:spPr>
          <a:xfrm>
            <a:off x="342900" y="1775012"/>
            <a:ext cx="8360709" cy="2554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4" name="Google Shape;1154;p160"/>
          <p:cNvSpPr txBox="1">
            <a:spLocks noGrp="1"/>
          </p:cNvSpPr>
          <p:nvPr>
            <p:ph type="body" idx="1"/>
          </p:nvPr>
        </p:nvSpPr>
        <p:spPr>
          <a:xfrm>
            <a:off x="521494" y="824460"/>
            <a:ext cx="8066360" cy="5101328"/>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155"/>
        <p:cNvGrpSpPr/>
        <p:nvPr/>
      </p:nvGrpSpPr>
      <p:grpSpPr>
        <a:xfrm>
          <a:off x="0" y="0"/>
          <a:ext cx="0" cy="0"/>
          <a:chOff x="0" y="0"/>
          <a:chExt cx="0" cy="0"/>
        </a:xfrm>
      </p:grpSpPr>
      <p:sp>
        <p:nvSpPr>
          <p:cNvPr id="1156" name="Google Shape;1156;p161"/>
          <p:cNvSpPr txBox="1">
            <a:spLocks noGrp="1"/>
          </p:cNvSpPr>
          <p:nvPr>
            <p:ph type="body" idx="1"/>
          </p:nvPr>
        </p:nvSpPr>
        <p:spPr>
          <a:xfrm>
            <a:off x="524434" y="349623"/>
            <a:ext cx="8118662"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7" name="Google Shape;1157;p161"/>
          <p:cNvSpPr txBox="1">
            <a:spLocks noGrp="1"/>
          </p:cNvSpPr>
          <p:nvPr>
            <p:ph type="title"/>
          </p:nvPr>
        </p:nvSpPr>
        <p:spPr>
          <a:xfrm>
            <a:off x="524506" y="636730"/>
            <a:ext cx="8118591"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8" name="Google Shape;1158;p161"/>
          <p:cNvSpPr txBox="1">
            <a:spLocks noGrp="1"/>
          </p:cNvSpPr>
          <p:nvPr>
            <p:ph type="body" idx="2"/>
          </p:nvPr>
        </p:nvSpPr>
        <p:spPr>
          <a:xfrm>
            <a:off x="523875" y="2138082"/>
            <a:ext cx="6071907" cy="3335057"/>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 image">
  <p:cSld name="title + image">
    <p:bg>
      <p:bgPr>
        <a:solidFill>
          <a:schemeClr val="dk2"/>
        </a:solidFill>
        <a:effectLst/>
      </p:bgPr>
    </p:bg>
    <p:spTree>
      <p:nvGrpSpPr>
        <p:cNvPr id="1" name="Shape 1159"/>
        <p:cNvGrpSpPr/>
        <p:nvPr/>
      </p:nvGrpSpPr>
      <p:grpSpPr>
        <a:xfrm>
          <a:off x="0" y="0"/>
          <a:ext cx="0" cy="0"/>
          <a:chOff x="0" y="0"/>
          <a:chExt cx="0" cy="0"/>
        </a:xfrm>
      </p:grpSpPr>
      <p:sp>
        <p:nvSpPr>
          <p:cNvPr id="1160" name="Google Shape;1160;p162"/>
          <p:cNvSpPr/>
          <p:nvPr/>
        </p:nvSpPr>
        <p:spPr>
          <a:xfrm>
            <a:off x="141194" y="1519519"/>
            <a:ext cx="8703608"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1" name="Google Shape;1161;p162"/>
          <p:cNvSpPr/>
          <p:nvPr/>
        </p:nvSpPr>
        <p:spPr>
          <a:xfrm>
            <a:off x="121024" y="6293224"/>
            <a:ext cx="766482"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62" name="Google Shape;1162;p162"/>
          <p:cNvCxnSpPr/>
          <p:nvPr/>
        </p:nvCxnSpPr>
        <p:spPr>
          <a:xfrm>
            <a:off x="514350" y="-1922929"/>
            <a:ext cx="2511239" cy="0"/>
          </a:xfrm>
          <a:prstGeom prst="straightConnector1">
            <a:avLst/>
          </a:prstGeom>
          <a:noFill/>
          <a:ln w="12700" cap="flat" cmpd="sng">
            <a:solidFill>
              <a:schemeClr val="lt1"/>
            </a:solidFill>
            <a:prstDash val="solid"/>
            <a:round/>
            <a:headEnd type="none" w="sm" len="sm"/>
            <a:tailEnd type="none" w="sm" len="sm"/>
          </a:ln>
        </p:spPr>
      </p:cxnSp>
      <p:pic>
        <p:nvPicPr>
          <p:cNvPr id="1163" name="Google Shape;1163;p162"/>
          <p:cNvPicPr preferRelativeResize="0"/>
          <p:nvPr/>
        </p:nvPicPr>
        <p:blipFill rotWithShape="1">
          <a:blip r:embed="rId2">
            <a:alphaModFix/>
          </a:blip>
          <a:srcRect/>
          <a:stretch/>
        </p:blipFill>
        <p:spPr>
          <a:xfrm>
            <a:off x="477000" y="599289"/>
            <a:ext cx="884516" cy="259075"/>
          </a:xfrm>
          <a:prstGeom prst="rect">
            <a:avLst/>
          </a:prstGeom>
          <a:noFill/>
          <a:ln>
            <a:noFill/>
          </a:ln>
        </p:spPr>
      </p:pic>
      <p:sp>
        <p:nvSpPr>
          <p:cNvPr id="1164" name="Google Shape;1164;p162"/>
          <p:cNvSpPr txBox="1">
            <a:spLocks noGrp="1"/>
          </p:cNvSpPr>
          <p:nvPr>
            <p:ph type="title"/>
          </p:nvPr>
        </p:nvSpPr>
        <p:spPr>
          <a:xfrm>
            <a:off x="524506" y="2460812"/>
            <a:ext cx="8190611" cy="1519517"/>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accent1"/>
              </a:buClr>
              <a:buSzPts val="4800"/>
              <a:buFont typeface="Arial"/>
              <a:buNone/>
              <a:defRPr sz="4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5" name="Google Shape;1165;p162"/>
          <p:cNvSpPr txBox="1">
            <a:spLocks noGrp="1"/>
          </p:cNvSpPr>
          <p:nvPr>
            <p:ph type="body" idx="1"/>
          </p:nvPr>
        </p:nvSpPr>
        <p:spPr>
          <a:xfrm>
            <a:off x="524434" y="4087906"/>
            <a:ext cx="8199345"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2400"/>
              <a:buNone/>
              <a:defRPr sz="2400">
                <a:solidFill>
                  <a:schemeClr val="lt1"/>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66" name="Google Shape;1166;p162"/>
          <p:cNvPicPr preferRelativeResize="0"/>
          <p:nvPr/>
        </p:nvPicPr>
        <p:blipFill rotWithShape="1">
          <a:blip r:embed="rId3">
            <a:alphaModFix/>
          </a:blip>
          <a:srcRect/>
          <a:stretch/>
        </p:blipFill>
        <p:spPr>
          <a:xfrm>
            <a:off x="487085" y="545148"/>
            <a:ext cx="721202" cy="211240"/>
          </a:xfrm>
          <a:prstGeom prst="rect">
            <a:avLst/>
          </a:prstGeom>
          <a:noFill/>
          <a:ln>
            <a:noFill/>
          </a:ln>
        </p:spPr>
      </p:pic>
      <p:sp>
        <p:nvSpPr>
          <p:cNvPr id="1167" name="Google Shape;1167;p162"/>
          <p:cNvSpPr txBox="1">
            <a:spLocks noGrp="1"/>
          </p:cNvSpPr>
          <p:nvPr>
            <p:ph type="body" idx="2"/>
          </p:nvPr>
        </p:nvSpPr>
        <p:spPr>
          <a:xfrm>
            <a:off x="4568638" y="510988"/>
            <a:ext cx="4155140" cy="350183"/>
          </a:xfrm>
          <a:prstGeom prst="rect">
            <a:avLst/>
          </a:prstGeom>
          <a:noFill/>
          <a:ln>
            <a:noFill/>
          </a:ln>
        </p:spPr>
        <p:txBody>
          <a:bodyPr spcFirstLastPara="1" wrap="square" lIns="0" tIns="45700" rIns="0" bIns="45700" anchor="ctr" anchorCtr="0">
            <a:noAutofit/>
          </a:bodyPr>
          <a:lstStyle>
            <a:lvl1pPr marL="457200" lvl="0" indent="-228600" algn="r">
              <a:lnSpc>
                <a:spcPct val="110000"/>
              </a:lnSpc>
              <a:spcBef>
                <a:spcPts val="0"/>
              </a:spcBef>
              <a:spcAft>
                <a:spcPts val="0"/>
              </a:spcAft>
              <a:buSzPts val="1800"/>
              <a:buNone/>
              <a:defRPr sz="1800">
                <a:solidFill>
                  <a:schemeClr val="lt1"/>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image + text">
  <p:cSld name="1_image + text">
    <p:spTree>
      <p:nvGrpSpPr>
        <p:cNvPr id="1" name="Shape 1168"/>
        <p:cNvGrpSpPr/>
        <p:nvPr/>
      </p:nvGrpSpPr>
      <p:grpSpPr>
        <a:xfrm>
          <a:off x="0" y="0"/>
          <a:ext cx="0" cy="0"/>
          <a:chOff x="0" y="0"/>
          <a:chExt cx="0" cy="0"/>
        </a:xfrm>
      </p:grpSpPr>
      <p:sp>
        <p:nvSpPr>
          <p:cNvPr id="1169" name="Google Shape;1169;p163"/>
          <p:cNvSpPr/>
          <p:nvPr/>
        </p:nvSpPr>
        <p:spPr>
          <a:xfrm>
            <a:off x="3277720" y="1344706"/>
            <a:ext cx="5778874" cy="1075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0" name="Google Shape;1170;p163"/>
          <p:cNvSpPr/>
          <p:nvPr/>
        </p:nvSpPr>
        <p:spPr>
          <a:xfrm>
            <a:off x="3558746" y="0"/>
            <a:ext cx="5585254"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1" name="Google Shape;1171;p163"/>
          <p:cNvSpPr>
            <a:spLocks noGrp="1"/>
          </p:cNvSpPr>
          <p:nvPr>
            <p:ph type="pic" idx="2"/>
          </p:nvPr>
        </p:nvSpPr>
        <p:spPr>
          <a:xfrm>
            <a:off x="3551830" y="0"/>
            <a:ext cx="5592170" cy="6857999"/>
          </a:xfrm>
          <a:prstGeom prst="rect">
            <a:avLst/>
          </a:prstGeom>
          <a:noFill/>
          <a:ln>
            <a:noFill/>
          </a:ln>
        </p:spPr>
        <p:txBody>
          <a:bodyPr spcFirstLastPara="1" wrap="square" lIns="91425" tIns="45700" rIns="91425" bIns="45700" anchor="ctr" anchorCtr="0">
            <a:noAutofit/>
          </a:bodyPr>
          <a:lstStyle>
            <a:lvl1pPr marR="0" lvl="0" algn="ctr" rtl="0">
              <a:lnSpc>
                <a:spcPct val="110000"/>
              </a:lnSpc>
              <a:spcBef>
                <a:spcPts val="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2" name="Google Shape;1172;p163"/>
          <p:cNvSpPr txBox="1">
            <a:spLocks noGrp="1"/>
          </p:cNvSpPr>
          <p:nvPr>
            <p:ph type="body" idx="1"/>
          </p:nvPr>
        </p:nvSpPr>
        <p:spPr>
          <a:xfrm>
            <a:off x="524435" y="349623"/>
            <a:ext cx="2743154"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3" name="Google Shape;1173;p163"/>
          <p:cNvSpPr txBox="1">
            <a:spLocks noGrp="1"/>
          </p:cNvSpPr>
          <p:nvPr>
            <p:ph type="title"/>
          </p:nvPr>
        </p:nvSpPr>
        <p:spPr>
          <a:xfrm>
            <a:off x="524506" y="636730"/>
            <a:ext cx="2743129" cy="96347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4" name="Google Shape;1174;p163"/>
          <p:cNvSpPr txBox="1">
            <a:spLocks noGrp="1"/>
          </p:cNvSpPr>
          <p:nvPr>
            <p:ph type="body" idx="3"/>
          </p:nvPr>
        </p:nvSpPr>
        <p:spPr>
          <a:xfrm>
            <a:off x="523875" y="2138082"/>
            <a:ext cx="2733675" cy="3335057"/>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75" name="Google Shape;1175;p163"/>
          <p:cNvPicPr preferRelativeResize="0"/>
          <p:nvPr/>
        </p:nvPicPr>
        <p:blipFill rotWithShape="1">
          <a:blip r:embed="rId2">
            <a:alphaModFix/>
          </a:blip>
          <a:srcRect l="8695" r="18823"/>
          <a:stretch/>
        </p:blipFill>
        <p:spPr>
          <a:xfrm>
            <a:off x="3551829" y="0"/>
            <a:ext cx="5592170" cy="68580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1176"/>
        <p:cNvGrpSpPr/>
        <p:nvPr/>
      </p:nvGrpSpPr>
      <p:grpSpPr>
        <a:xfrm>
          <a:off x="0" y="0"/>
          <a:ext cx="0" cy="0"/>
          <a:chOff x="0" y="0"/>
          <a:chExt cx="0" cy="0"/>
        </a:xfrm>
      </p:grpSpPr>
      <p:sp>
        <p:nvSpPr>
          <p:cNvPr id="1177" name="Google Shape;1177;p164"/>
          <p:cNvSpPr/>
          <p:nvPr/>
        </p:nvSpPr>
        <p:spPr>
          <a:xfrm>
            <a:off x="3277720" y="1344706"/>
            <a:ext cx="5778874" cy="1075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8" name="Google Shape;1178;p164"/>
          <p:cNvSpPr/>
          <p:nvPr/>
        </p:nvSpPr>
        <p:spPr>
          <a:xfrm>
            <a:off x="3558746" y="0"/>
            <a:ext cx="5585254"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9" name="Google Shape;1179;p164"/>
          <p:cNvSpPr>
            <a:spLocks noGrp="1"/>
          </p:cNvSpPr>
          <p:nvPr>
            <p:ph type="pic" idx="2"/>
          </p:nvPr>
        </p:nvSpPr>
        <p:spPr>
          <a:xfrm>
            <a:off x="3551830" y="0"/>
            <a:ext cx="5592170" cy="6857999"/>
          </a:xfrm>
          <a:prstGeom prst="rect">
            <a:avLst/>
          </a:prstGeom>
          <a:noFill/>
          <a:ln>
            <a:noFill/>
          </a:ln>
        </p:spPr>
        <p:txBody>
          <a:bodyPr spcFirstLastPara="1" wrap="square" lIns="91425" tIns="45700" rIns="91425" bIns="45700" anchor="ctr" anchorCtr="0">
            <a:noAutofit/>
          </a:bodyPr>
          <a:lstStyle>
            <a:lvl1pPr marR="0" lvl="0" algn="ctr" rtl="0">
              <a:lnSpc>
                <a:spcPct val="110000"/>
              </a:lnSpc>
              <a:spcBef>
                <a:spcPts val="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0" name="Google Shape;1180;p164"/>
          <p:cNvSpPr txBox="1">
            <a:spLocks noGrp="1"/>
          </p:cNvSpPr>
          <p:nvPr>
            <p:ph type="body" idx="1"/>
          </p:nvPr>
        </p:nvSpPr>
        <p:spPr>
          <a:xfrm>
            <a:off x="524435" y="349623"/>
            <a:ext cx="2743154"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1" name="Google Shape;1181;p164"/>
          <p:cNvSpPr txBox="1">
            <a:spLocks noGrp="1"/>
          </p:cNvSpPr>
          <p:nvPr>
            <p:ph type="title"/>
          </p:nvPr>
        </p:nvSpPr>
        <p:spPr>
          <a:xfrm>
            <a:off x="524506" y="636730"/>
            <a:ext cx="2743129" cy="96347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2" name="Google Shape;1182;p164"/>
          <p:cNvSpPr txBox="1">
            <a:spLocks noGrp="1"/>
          </p:cNvSpPr>
          <p:nvPr>
            <p:ph type="body" idx="3"/>
          </p:nvPr>
        </p:nvSpPr>
        <p:spPr>
          <a:xfrm>
            <a:off x="523875" y="2138082"/>
            <a:ext cx="2733675" cy="3335057"/>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ullets + image">
  <p:cSld name="bullets + image">
    <p:spTree>
      <p:nvGrpSpPr>
        <p:cNvPr id="1" name="Shape 1183"/>
        <p:cNvGrpSpPr/>
        <p:nvPr/>
      </p:nvGrpSpPr>
      <p:grpSpPr>
        <a:xfrm>
          <a:off x="0" y="0"/>
          <a:ext cx="0" cy="0"/>
          <a:chOff x="0" y="0"/>
          <a:chExt cx="0" cy="0"/>
        </a:xfrm>
      </p:grpSpPr>
      <p:sp>
        <p:nvSpPr>
          <p:cNvPr id="1184" name="Google Shape;1184;p165"/>
          <p:cNvSpPr/>
          <p:nvPr/>
        </p:nvSpPr>
        <p:spPr>
          <a:xfrm>
            <a:off x="5204012" y="1775011"/>
            <a:ext cx="3499597" cy="309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5" name="Google Shape;1185;p165"/>
          <p:cNvSpPr txBox="1">
            <a:spLocks noGrp="1"/>
          </p:cNvSpPr>
          <p:nvPr>
            <p:ph type="body" idx="1"/>
          </p:nvPr>
        </p:nvSpPr>
        <p:spPr>
          <a:xfrm>
            <a:off x="523875" y="2138082"/>
            <a:ext cx="4670052" cy="3335057"/>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6" name="Google Shape;1186;p165"/>
          <p:cNvSpPr txBox="1">
            <a:spLocks noGrp="1"/>
          </p:cNvSpPr>
          <p:nvPr>
            <p:ph type="body" idx="2"/>
          </p:nvPr>
        </p:nvSpPr>
        <p:spPr>
          <a:xfrm>
            <a:off x="524435" y="349623"/>
            <a:ext cx="4669461"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7" name="Google Shape;1187;p165"/>
          <p:cNvSpPr txBox="1">
            <a:spLocks noGrp="1"/>
          </p:cNvSpPr>
          <p:nvPr>
            <p:ph type="title"/>
          </p:nvPr>
        </p:nvSpPr>
        <p:spPr>
          <a:xfrm>
            <a:off x="524506" y="636730"/>
            <a:ext cx="4669421" cy="1044152"/>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88" name="Google Shape;1188;p165"/>
          <p:cNvPicPr preferRelativeResize="0"/>
          <p:nvPr/>
        </p:nvPicPr>
        <p:blipFill rotWithShape="1">
          <a:blip r:embed="rId2">
            <a:alphaModFix/>
          </a:blip>
          <a:srcRect l="25142" r="28625"/>
          <a:stretch/>
        </p:blipFill>
        <p:spPr>
          <a:xfrm>
            <a:off x="5577168" y="0"/>
            <a:ext cx="3566832" cy="6858000"/>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ullets + custom image">
  <p:cSld name="bullets + custom image">
    <p:spTree>
      <p:nvGrpSpPr>
        <p:cNvPr id="1" name="Shape 1189"/>
        <p:cNvGrpSpPr/>
        <p:nvPr/>
      </p:nvGrpSpPr>
      <p:grpSpPr>
        <a:xfrm>
          <a:off x="0" y="0"/>
          <a:ext cx="0" cy="0"/>
          <a:chOff x="0" y="0"/>
          <a:chExt cx="0" cy="0"/>
        </a:xfrm>
      </p:grpSpPr>
      <p:sp>
        <p:nvSpPr>
          <p:cNvPr id="1190" name="Google Shape;1190;p166"/>
          <p:cNvSpPr/>
          <p:nvPr/>
        </p:nvSpPr>
        <p:spPr>
          <a:xfrm>
            <a:off x="5204012" y="1775011"/>
            <a:ext cx="3499597" cy="309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1" name="Google Shape;1191;p166"/>
          <p:cNvSpPr/>
          <p:nvPr/>
        </p:nvSpPr>
        <p:spPr>
          <a:xfrm>
            <a:off x="5577168" y="0"/>
            <a:ext cx="3566832"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2" name="Google Shape;1192;p166"/>
          <p:cNvSpPr txBox="1">
            <a:spLocks noGrp="1"/>
          </p:cNvSpPr>
          <p:nvPr>
            <p:ph type="body" idx="1"/>
          </p:nvPr>
        </p:nvSpPr>
        <p:spPr>
          <a:xfrm>
            <a:off x="523875" y="2138082"/>
            <a:ext cx="4670052" cy="3335057"/>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3" name="Google Shape;1193;p166"/>
          <p:cNvSpPr txBox="1">
            <a:spLocks noGrp="1"/>
          </p:cNvSpPr>
          <p:nvPr>
            <p:ph type="body" idx="2"/>
          </p:nvPr>
        </p:nvSpPr>
        <p:spPr>
          <a:xfrm>
            <a:off x="524435" y="349623"/>
            <a:ext cx="4669461"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4" name="Google Shape;1194;p166"/>
          <p:cNvSpPr txBox="1">
            <a:spLocks noGrp="1"/>
          </p:cNvSpPr>
          <p:nvPr>
            <p:ph type="title"/>
          </p:nvPr>
        </p:nvSpPr>
        <p:spPr>
          <a:xfrm>
            <a:off x="524506" y="636730"/>
            <a:ext cx="4669421" cy="1044152"/>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5" name="Google Shape;1195;p166"/>
          <p:cNvSpPr>
            <a:spLocks noGrp="1"/>
          </p:cNvSpPr>
          <p:nvPr>
            <p:ph type="pic" idx="3"/>
          </p:nvPr>
        </p:nvSpPr>
        <p:spPr>
          <a:xfrm>
            <a:off x="5577168" y="0"/>
            <a:ext cx="3566831" cy="6857999"/>
          </a:xfrm>
          <a:prstGeom prst="rect">
            <a:avLst/>
          </a:prstGeom>
          <a:noFill/>
          <a:ln>
            <a:noFill/>
          </a:ln>
        </p:spPr>
        <p:txBody>
          <a:bodyPr spcFirstLastPara="1" wrap="square" lIns="91425" tIns="45700" rIns="91425" bIns="45700" anchor="ctr" anchorCtr="0">
            <a:noAutofit/>
          </a:bodyPr>
          <a:lstStyle>
            <a:lvl1pPr marR="0" lvl="0" algn="ctr" rtl="0">
              <a:lnSpc>
                <a:spcPct val="110000"/>
              </a:lnSpc>
              <a:spcBef>
                <a:spcPts val="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wo column | bullets">
  <p:cSld name="two column | bullets">
    <p:spTree>
      <p:nvGrpSpPr>
        <p:cNvPr id="1" name="Shape 1196"/>
        <p:cNvGrpSpPr/>
        <p:nvPr/>
      </p:nvGrpSpPr>
      <p:grpSpPr>
        <a:xfrm>
          <a:off x="0" y="0"/>
          <a:ext cx="0" cy="0"/>
          <a:chOff x="0" y="0"/>
          <a:chExt cx="0" cy="0"/>
        </a:xfrm>
      </p:grpSpPr>
      <p:sp>
        <p:nvSpPr>
          <p:cNvPr id="1197" name="Google Shape;1197;p167"/>
          <p:cNvSpPr txBox="1">
            <a:spLocks noGrp="1"/>
          </p:cNvSpPr>
          <p:nvPr>
            <p:ph type="body" idx="1"/>
          </p:nvPr>
        </p:nvSpPr>
        <p:spPr>
          <a:xfrm>
            <a:off x="523874" y="2241922"/>
            <a:ext cx="3686176" cy="36615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400"/>
              <a:buFont typeface="Arial"/>
              <a:buNone/>
              <a:defRPr sz="2400" b="1" i="0">
                <a:solidFill>
                  <a:srgbClr val="747474"/>
                </a:solidFill>
                <a:latin typeface="Arial"/>
                <a:ea typeface="Arial"/>
                <a:cs typeface="Arial"/>
                <a:sym typeface="Arial"/>
              </a:defRPr>
            </a:lvl1pPr>
            <a:lvl2pPr marL="914400" lvl="1" indent="-228600" algn="l">
              <a:lnSpc>
                <a:spcPct val="110000"/>
              </a:lnSpc>
              <a:spcBef>
                <a:spcPts val="2400"/>
              </a:spcBef>
              <a:spcAft>
                <a:spcPts val="0"/>
              </a:spcAft>
              <a:buSzPts val="1800"/>
              <a:buNone/>
              <a:defRPr sz="1800">
                <a:latin typeface="Arial"/>
                <a:ea typeface="Arial"/>
                <a:cs typeface="Arial"/>
                <a:sym typeface="Arial"/>
              </a:defRPr>
            </a:lvl2pPr>
            <a:lvl3pPr marL="1371600" lvl="2" indent="-228600" algn="l">
              <a:lnSpc>
                <a:spcPct val="110000"/>
              </a:lnSpc>
              <a:spcBef>
                <a:spcPts val="2400"/>
              </a:spcBef>
              <a:spcAft>
                <a:spcPts val="0"/>
              </a:spcAft>
              <a:buSzPts val="1260"/>
              <a:buNone/>
              <a:defRPr sz="1800">
                <a:latin typeface="Arial"/>
                <a:ea typeface="Arial"/>
                <a:cs typeface="Arial"/>
                <a:sym typeface="Arial"/>
              </a:defRPr>
            </a:lvl3pPr>
            <a:lvl4pPr marL="1828800" lvl="3" indent="-228600" algn="l">
              <a:lnSpc>
                <a:spcPct val="110000"/>
              </a:lnSpc>
              <a:spcBef>
                <a:spcPts val="2400"/>
              </a:spcBef>
              <a:spcAft>
                <a:spcPts val="0"/>
              </a:spcAft>
              <a:buSzPts val="1440"/>
              <a:buNone/>
              <a:defRPr sz="1800">
                <a:latin typeface="Arial"/>
                <a:ea typeface="Arial"/>
                <a:cs typeface="Arial"/>
                <a:sym typeface="Arial"/>
              </a:defRPr>
            </a:lvl4pPr>
            <a:lvl5pPr marL="2286000" lvl="4" indent="-228600" algn="l">
              <a:lnSpc>
                <a:spcPct val="110000"/>
              </a:lnSpc>
              <a:spcBef>
                <a:spcPts val="2400"/>
              </a:spcBef>
              <a:spcAft>
                <a:spcPts val="0"/>
              </a:spcAft>
              <a:buSzPts val="1440"/>
              <a:buNone/>
              <a:defRPr sz="1800">
                <a:latin typeface="Arial"/>
                <a:ea typeface="Arial"/>
                <a:cs typeface="Arial"/>
                <a:sym typeface="Arial"/>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8" name="Google Shape;1198;p167"/>
          <p:cNvSpPr txBox="1">
            <a:spLocks noGrp="1"/>
          </p:cNvSpPr>
          <p:nvPr>
            <p:ph type="body" idx="2"/>
          </p:nvPr>
        </p:nvSpPr>
        <p:spPr>
          <a:xfrm>
            <a:off x="4663127" y="2241922"/>
            <a:ext cx="3686176" cy="36615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400"/>
              <a:buFont typeface="Arial"/>
              <a:buNone/>
              <a:defRPr sz="2400" b="1" i="0">
                <a:solidFill>
                  <a:srgbClr val="747474"/>
                </a:solidFill>
                <a:latin typeface="Arial"/>
                <a:ea typeface="Arial"/>
                <a:cs typeface="Arial"/>
                <a:sym typeface="Arial"/>
              </a:defRPr>
            </a:lvl1pPr>
            <a:lvl2pPr marL="914400" lvl="1" indent="-228600" algn="l">
              <a:lnSpc>
                <a:spcPct val="110000"/>
              </a:lnSpc>
              <a:spcBef>
                <a:spcPts val="2400"/>
              </a:spcBef>
              <a:spcAft>
                <a:spcPts val="0"/>
              </a:spcAft>
              <a:buSzPts val="1800"/>
              <a:buNone/>
              <a:defRPr sz="1800">
                <a:latin typeface="Arial"/>
                <a:ea typeface="Arial"/>
                <a:cs typeface="Arial"/>
                <a:sym typeface="Arial"/>
              </a:defRPr>
            </a:lvl2pPr>
            <a:lvl3pPr marL="1371600" lvl="2" indent="-228600" algn="l">
              <a:lnSpc>
                <a:spcPct val="110000"/>
              </a:lnSpc>
              <a:spcBef>
                <a:spcPts val="2400"/>
              </a:spcBef>
              <a:spcAft>
                <a:spcPts val="0"/>
              </a:spcAft>
              <a:buSzPts val="1260"/>
              <a:buNone/>
              <a:defRPr sz="1800">
                <a:latin typeface="Arial"/>
                <a:ea typeface="Arial"/>
                <a:cs typeface="Arial"/>
                <a:sym typeface="Arial"/>
              </a:defRPr>
            </a:lvl3pPr>
            <a:lvl4pPr marL="1828800" lvl="3" indent="-228600" algn="l">
              <a:lnSpc>
                <a:spcPct val="110000"/>
              </a:lnSpc>
              <a:spcBef>
                <a:spcPts val="2400"/>
              </a:spcBef>
              <a:spcAft>
                <a:spcPts val="0"/>
              </a:spcAft>
              <a:buSzPts val="1440"/>
              <a:buNone/>
              <a:defRPr sz="1800">
                <a:latin typeface="Arial"/>
                <a:ea typeface="Arial"/>
                <a:cs typeface="Arial"/>
                <a:sym typeface="Arial"/>
              </a:defRPr>
            </a:lvl4pPr>
            <a:lvl5pPr marL="2286000" lvl="4" indent="-228600" algn="l">
              <a:lnSpc>
                <a:spcPct val="110000"/>
              </a:lnSpc>
              <a:spcBef>
                <a:spcPts val="2400"/>
              </a:spcBef>
              <a:spcAft>
                <a:spcPts val="0"/>
              </a:spcAft>
              <a:buSzPts val="1440"/>
              <a:buNone/>
              <a:defRPr sz="1800">
                <a:latin typeface="Arial"/>
                <a:ea typeface="Arial"/>
                <a:cs typeface="Arial"/>
                <a:sym typeface="Arial"/>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9" name="Google Shape;1199;p167"/>
          <p:cNvSpPr txBox="1">
            <a:spLocks noGrp="1"/>
          </p:cNvSpPr>
          <p:nvPr>
            <p:ph type="body" idx="3"/>
          </p:nvPr>
        </p:nvSpPr>
        <p:spPr>
          <a:xfrm>
            <a:off x="523876" y="2608729"/>
            <a:ext cx="3681693" cy="3214033"/>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0" name="Google Shape;1200;p167"/>
          <p:cNvSpPr txBox="1">
            <a:spLocks noGrp="1"/>
          </p:cNvSpPr>
          <p:nvPr>
            <p:ph type="body" idx="4"/>
          </p:nvPr>
        </p:nvSpPr>
        <p:spPr>
          <a:xfrm>
            <a:off x="4658846" y="2608729"/>
            <a:ext cx="3681693" cy="3214033"/>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1" name="Google Shape;1201;p167"/>
          <p:cNvSpPr txBox="1">
            <a:spLocks noGrp="1"/>
          </p:cNvSpPr>
          <p:nvPr>
            <p:ph type="body" idx="5"/>
          </p:nvPr>
        </p:nvSpPr>
        <p:spPr>
          <a:xfrm>
            <a:off x="524434" y="349623"/>
            <a:ext cx="8118662"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2" name="Google Shape;1202;p167"/>
          <p:cNvSpPr txBox="1">
            <a:spLocks noGrp="1"/>
          </p:cNvSpPr>
          <p:nvPr>
            <p:ph type="title"/>
          </p:nvPr>
        </p:nvSpPr>
        <p:spPr>
          <a:xfrm>
            <a:off x="524506" y="636730"/>
            <a:ext cx="8118591"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hree point | bullets">
  <p:cSld name="three point | bullets">
    <p:spTree>
      <p:nvGrpSpPr>
        <p:cNvPr id="1" name="Shape 1203"/>
        <p:cNvGrpSpPr/>
        <p:nvPr/>
      </p:nvGrpSpPr>
      <p:grpSpPr>
        <a:xfrm>
          <a:off x="0" y="0"/>
          <a:ext cx="0" cy="0"/>
          <a:chOff x="0" y="0"/>
          <a:chExt cx="0" cy="0"/>
        </a:xfrm>
      </p:grpSpPr>
      <p:cxnSp>
        <p:nvCxnSpPr>
          <p:cNvPr id="1204" name="Google Shape;1204;p168"/>
          <p:cNvCxnSpPr/>
          <p:nvPr/>
        </p:nvCxnSpPr>
        <p:spPr>
          <a:xfrm>
            <a:off x="498765" y="3180660"/>
            <a:ext cx="2244436" cy="183"/>
          </a:xfrm>
          <a:prstGeom prst="straightConnector1">
            <a:avLst/>
          </a:prstGeom>
          <a:noFill/>
          <a:ln w="19050" cap="flat" cmpd="sng">
            <a:solidFill>
              <a:srgbClr val="D8D8D8"/>
            </a:solidFill>
            <a:prstDash val="solid"/>
            <a:round/>
            <a:headEnd type="none" w="sm" len="sm"/>
            <a:tailEnd type="none" w="sm" len="sm"/>
          </a:ln>
        </p:spPr>
      </p:cxnSp>
      <p:cxnSp>
        <p:nvCxnSpPr>
          <p:cNvPr id="1205" name="Google Shape;1205;p168"/>
          <p:cNvCxnSpPr/>
          <p:nvPr/>
        </p:nvCxnSpPr>
        <p:spPr>
          <a:xfrm>
            <a:off x="3434197" y="3180660"/>
            <a:ext cx="2244436" cy="183"/>
          </a:xfrm>
          <a:prstGeom prst="straightConnector1">
            <a:avLst/>
          </a:prstGeom>
          <a:noFill/>
          <a:ln w="19050" cap="flat" cmpd="sng">
            <a:solidFill>
              <a:srgbClr val="D8D8D8"/>
            </a:solidFill>
            <a:prstDash val="solid"/>
            <a:round/>
            <a:headEnd type="none" w="sm" len="sm"/>
            <a:tailEnd type="none" w="sm" len="sm"/>
          </a:ln>
        </p:spPr>
      </p:cxnSp>
      <p:cxnSp>
        <p:nvCxnSpPr>
          <p:cNvPr id="1206" name="Google Shape;1206;p168"/>
          <p:cNvCxnSpPr/>
          <p:nvPr/>
        </p:nvCxnSpPr>
        <p:spPr>
          <a:xfrm>
            <a:off x="6369629" y="3180660"/>
            <a:ext cx="2244436" cy="183"/>
          </a:xfrm>
          <a:prstGeom prst="straightConnector1">
            <a:avLst/>
          </a:prstGeom>
          <a:noFill/>
          <a:ln w="19050" cap="flat" cmpd="sng">
            <a:solidFill>
              <a:srgbClr val="D8D8D8"/>
            </a:solidFill>
            <a:prstDash val="solid"/>
            <a:round/>
            <a:headEnd type="none" w="sm" len="sm"/>
            <a:tailEnd type="none" w="sm" len="sm"/>
          </a:ln>
        </p:spPr>
      </p:cxnSp>
      <p:sp>
        <p:nvSpPr>
          <p:cNvPr id="1207" name="Google Shape;1207;p168"/>
          <p:cNvSpPr txBox="1">
            <a:spLocks noGrp="1"/>
          </p:cNvSpPr>
          <p:nvPr>
            <p:ph type="body" idx="1"/>
          </p:nvPr>
        </p:nvSpPr>
        <p:spPr>
          <a:xfrm>
            <a:off x="540544" y="3419139"/>
            <a:ext cx="2202656" cy="2468880"/>
          </a:xfrm>
          <a:prstGeom prst="rect">
            <a:avLst/>
          </a:prstGeom>
          <a:noFill/>
          <a:ln>
            <a:noFill/>
          </a:ln>
        </p:spPr>
        <p:txBody>
          <a:bodyPr spcFirstLastPara="1" wrap="square" lIns="91425" tIns="45700" rIns="91425" bIns="45700" anchor="t" anchorCtr="0">
            <a:noAutofit/>
          </a:bodyPr>
          <a:lstStyle>
            <a:lvl1pPr marL="457200" lvl="0" indent="-381000" algn="l">
              <a:lnSpc>
                <a:spcPct val="110000"/>
              </a:lnSpc>
              <a:spcBef>
                <a:spcPts val="0"/>
              </a:spcBef>
              <a:spcAft>
                <a:spcPts val="0"/>
              </a:spcAft>
              <a:buSzPts val="24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8" name="Google Shape;1208;p168"/>
          <p:cNvSpPr txBox="1">
            <a:spLocks noGrp="1"/>
          </p:cNvSpPr>
          <p:nvPr>
            <p:ph type="body" idx="2"/>
          </p:nvPr>
        </p:nvSpPr>
        <p:spPr>
          <a:xfrm>
            <a:off x="3443764" y="3419139"/>
            <a:ext cx="2202656" cy="2468880"/>
          </a:xfrm>
          <a:prstGeom prst="rect">
            <a:avLst/>
          </a:prstGeom>
          <a:noFill/>
          <a:ln>
            <a:noFill/>
          </a:ln>
        </p:spPr>
        <p:txBody>
          <a:bodyPr spcFirstLastPara="1" wrap="square" lIns="91425" tIns="45700" rIns="91425" bIns="45700" anchor="t" anchorCtr="0">
            <a:noAutofit/>
          </a:bodyPr>
          <a:lstStyle>
            <a:lvl1pPr marL="457200" lvl="0" indent="-381000" algn="l">
              <a:lnSpc>
                <a:spcPct val="110000"/>
              </a:lnSpc>
              <a:spcBef>
                <a:spcPts val="0"/>
              </a:spcBef>
              <a:spcAft>
                <a:spcPts val="0"/>
              </a:spcAft>
              <a:buSzPts val="24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p168"/>
          <p:cNvSpPr txBox="1">
            <a:spLocks noGrp="1"/>
          </p:cNvSpPr>
          <p:nvPr>
            <p:ph type="body" idx="3"/>
          </p:nvPr>
        </p:nvSpPr>
        <p:spPr>
          <a:xfrm>
            <a:off x="6392704" y="3419139"/>
            <a:ext cx="2202656" cy="2468880"/>
          </a:xfrm>
          <a:prstGeom prst="rect">
            <a:avLst/>
          </a:prstGeom>
          <a:noFill/>
          <a:ln>
            <a:noFill/>
          </a:ln>
        </p:spPr>
        <p:txBody>
          <a:bodyPr spcFirstLastPara="1" wrap="square" lIns="91425" tIns="45700" rIns="91425" bIns="45700" anchor="t" anchorCtr="0">
            <a:noAutofit/>
          </a:bodyPr>
          <a:lstStyle>
            <a:lvl1pPr marL="457200" lvl="0" indent="-381000" algn="l">
              <a:lnSpc>
                <a:spcPct val="110000"/>
              </a:lnSpc>
              <a:spcBef>
                <a:spcPts val="0"/>
              </a:spcBef>
              <a:spcAft>
                <a:spcPts val="0"/>
              </a:spcAft>
              <a:buSzPts val="24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0" name="Google Shape;1210;p168"/>
          <p:cNvSpPr txBox="1">
            <a:spLocks noGrp="1"/>
          </p:cNvSpPr>
          <p:nvPr>
            <p:ph type="body" idx="4"/>
          </p:nvPr>
        </p:nvSpPr>
        <p:spPr>
          <a:xfrm>
            <a:off x="523874" y="2107000"/>
            <a:ext cx="2230568" cy="86437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400"/>
              <a:buFont typeface="Arial"/>
              <a:buNone/>
              <a:defRPr sz="2400" b="1" i="0">
                <a:solidFill>
                  <a:srgbClr val="747474"/>
                </a:solidFill>
                <a:latin typeface="Arial"/>
                <a:ea typeface="Arial"/>
                <a:cs typeface="Arial"/>
                <a:sym typeface="Arial"/>
              </a:defRPr>
            </a:lvl1pPr>
            <a:lvl2pPr marL="914400" lvl="1" indent="-228600" algn="l">
              <a:lnSpc>
                <a:spcPct val="110000"/>
              </a:lnSpc>
              <a:spcBef>
                <a:spcPts val="2400"/>
              </a:spcBef>
              <a:spcAft>
                <a:spcPts val="0"/>
              </a:spcAft>
              <a:buSzPts val="1800"/>
              <a:buNone/>
              <a:defRPr sz="1800">
                <a:latin typeface="Arial"/>
                <a:ea typeface="Arial"/>
                <a:cs typeface="Arial"/>
                <a:sym typeface="Arial"/>
              </a:defRPr>
            </a:lvl2pPr>
            <a:lvl3pPr marL="1371600" lvl="2" indent="-228600" algn="l">
              <a:lnSpc>
                <a:spcPct val="110000"/>
              </a:lnSpc>
              <a:spcBef>
                <a:spcPts val="2400"/>
              </a:spcBef>
              <a:spcAft>
                <a:spcPts val="0"/>
              </a:spcAft>
              <a:buSzPts val="1260"/>
              <a:buNone/>
              <a:defRPr sz="1800">
                <a:latin typeface="Arial"/>
                <a:ea typeface="Arial"/>
                <a:cs typeface="Arial"/>
                <a:sym typeface="Arial"/>
              </a:defRPr>
            </a:lvl3pPr>
            <a:lvl4pPr marL="1828800" lvl="3" indent="-228600" algn="l">
              <a:lnSpc>
                <a:spcPct val="110000"/>
              </a:lnSpc>
              <a:spcBef>
                <a:spcPts val="2400"/>
              </a:spcBef>
              <a:spcAft>
                <a:spcPts val="0"/>
              </a:spcAft>
              <a:buSzPts val="1440"/>
              <a:buNone/>
              <a:defRPr sz="1800">
                <a:latin typeface="Arial"/>
                <a:ea typeface="Arial"/>
                <a:cs typeface="Arial"/>
                <a:sym typeface="Arial"/>
              </a:defRPr>
            </a:lvl4pPr>
            <a:lvl5pPr marL="2286000" lvl="4" indent="-228600" algn="l">
              <a:lnSpc>
                <a:spcPct val="110000"/>
              </a:lnSpc>
              <a:spcBef>
                <a:spcPts val="2400"/>
              </a:spcBef>
              <a:spcAft>
                <a:spcPts val="0"/>
              </a:spcAft>
              <a:buSzPts val="1440"/>
              <a:buNone/>
              <a:defRPr sz="1800">
                <a:latin typeface="Arial"/>
                <a:ea typeface="Arial"/>
                <a:cs typeface="Arial"/>
                <a:sym typeface="Arial"/>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1" name="Google Shape;1211;p168"/>
          <p:cNvSpPr txBox="1">
            <a:spLocks noGrp="1"/>
          </p:cNvSpPr>
          <p:nvPr>
            <p:ph type="body" idx="5"/>
          </p:nvPr>
        </p:nvSpPr>
        <p:spPr>
          <a:xfrm>
            <a:off x="3435713" y="2107000"/>
            <a:ext cx="2230568" cy="86437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400"/>
              <a:buFont typeface="Arial"/>
              <a:buNone/>
              <a:defRPr sz="2400" b="1" i="0">
                <a:solidFill>
                  <a:srgbClr val="747474"/>
                </a:solidFill>
                <a:latin typeface="Arial"/>
                <a:ea typeface="Arial"/>
                <a:cs typeface="Arial"/>
                <a:sym typeface="Arial"/>
              </a:defRPr>
            </a:lvl1pPr>
            <a:lvl2pPr marL="914400" lvl="1" indent="-228600" algn="l">
              <a:lnSpc>
                <a:spcPct val="110000"/>
              </a:lnSpc>
              <a:spcBef>
                <a:spcPts val="2400"/>
              </a:spcBef>
              <a:spcAft>
                <a:spcPts val="0"/>
              </a:spcAft>
              <a:buSzPts val="1800"/>
              <a:buNone/>
              <a:defRPr sz="1800">
                <a:latin typeface="Arial"/>
                <a:ea typeface="Arial"/>
                <a:cs typeface="Arial"/>
                <a:sym typeface="Arial"/>
              </a:defRPr>
            </a:lvl2pPr>
            <a:lvl3pPr marL="1371600" lvl="2" indent="-228600" algn="l">
              <a:lnSpc>
                <a:spcPct val="110000"/>
              </a:lnSpc>
              <a:spcBef>
                <a:spcPts val="2400"/>
              </a:spcBef>
              <a:spcAft>
                <a:spcPts val="0"/>
              </a:spcAft>
              <a:buSzPts val="1260"/>
              <a:buNone/>
              <a:defRPr sz="1800">
                <a:latin typeface="Arial"/>
                <a:ea typeface="Arial"/>
                <a:cs typeface="Arial"/>
                <a:sym typeface="Arial"/>
              </a:defRPr>
            </a:lvl3pPr>
            <a:lvl4pPr marL="1828800" lvl="3" indent="-228600" algn="l">
              <a:lnSpc>
                <a:spcPct val="110000"/>
              </a:lnSpc>
              <a:spcBef>
                <a:spcPts val="2400"/>
              </a:spcBef>
              <a:spcAft>
                <a:spcPts val="0"/>
              </a:spcAft>
              <a:buSzPts val="1440"/>
              <a:buNone/>
              <a:defRPr sz="1800">
                <a:latin typeface="Arial"/>
                <a:ea typeface="Arial"/>
                <a:cs typeface="Arial"/>
                <a:sym typeface="Arial"/>
              </a:defRPr>
            </a:lvl4pPr>
            <a:lvl5pPr marL="2286000" lvl="4" indent="-228600" algn="l">
              <a:lnSpc>
                <a:spcPct val="110000"/>
              </a:lnSpc>
              <a:spcBef>
                <a:spcPts val="2400"/>
              </a:spcBef>
              <a:spcAft>
                <a:spcPts val="0"/>
              </a:spcAft>
              <a:buSzPts val="1440"/>
              <a:buNone/>
              <a:defRPr sz="1800">
                <a:latin typeface="Arial"/>
                <a:ea typeface="Arial"/>
                <a:cs typeface="Arial"/>
                <a:sym typeface="Arial"/>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2" name="Google Shape;1212;p168"/>
          <p:cNvSpPr txBox="1">
            <a:spLocks noGrp="1"/>
          </p:cNvSpPr>
          <p:nvPr>
            <p:ph type="body" idx="6"/>
          </p:nvPr>
        </p:nvSpPr>
        <p:spPr>
          <a:xfrm>
            <a:off x="6381281" y="2107000"/>
            <a:ext cx="2230568" cy="86437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400"/>
              <a:buFont typeface="Arial"/>
              <a:buNone/>
              <a:defRPr sz="2400" b="1" i="0">
                <a:solidFill>
                  <a:srgbClr val="747474"/>
                </a:solidFill>
                <a:latin typeface="Arial"/>
                <a:ea typeface="Arial"/>
                <a:cs typeface="Arial"/>
                <a:sym typeface="Arial"/>
              </a:defRPr>
            </a:lvl1pPr>
            <a:lvl2pPr marL="914400" lvl="1" indent="-228600" algn="l">
              <a:lnSpc>
                <a:spcPct val="110000"/>
              </a:lnSpc>
              <a:spcBef>
                <a:spcPts val="2400"/>
              </a:spcBef>
              <a:spcAft>
                <a:spcPts val="0"/>
              </a:spcAft>
              <a:buSzPts val="1800"/>
              <a:buNone/>
              <a:defRPr sz="1800">
                <a:latin typeface="Arial"/>
                <a:ea typeface="Arial"/>
                <a:cs typeface="Arial"/>
                <a:sym typeface="Arial"/>
              </a:defRPr>
            </a:lvl2pPr>
            <a:lvl3pPr marL="1371600" lvl="2" indent="-228600" algn="l">
              <a:lnSpc>
                <a:spcPct val="110000"/>
              </a:lnSpc>
              <a:spcBef>
                <a:spcPts val="2400"/>
              </a:spcBef>
              <a:spcAft>
                <a:spcPts val="0"/>
              </a:spcAft>
              <a:buSzPts val="1260"/>
              <a:buNone/>
              <a:defRPr sz="1800">
                <a:latin typeface="Arial"/>
                <a:ea typeface="Arial"/>
                <a:cs typeface="Arial"/>
                <a:sym typeface="Arial"/>
              </a:defRPr>
            </a:lvl3pPr>
            <a:lvl4pPr marL="1828800" lvl="3" indent="-228600" algn="l">
              <a:lnSpc>
                <a:spcPct val="110000"/>
              </a:lnSpc>
              <a:spcBef>
                <a:spcPts val="2400"/>
              </a:spcBef>
              <a:spcAft>
                <a:spcPts val="0"/>
              </a:spcAft>
              <a:buSzPts val="1440"/>
              <a:buNone/>
              <a:defRPr sz="1800">
                <a:latin typeface="Arial"/>
                <a:ea typeface="Arial"/>
                <a:cs typeface="Arial"/>
                <a:sym typeface="Arial"/>
              </a:defRPr>
            </a:lvl4pPr>
            <a:lvl5pPr marL="2286000" lvl="4" indent="-228600" algn="l">
              <a:lnSpc>
                <a:spcPct val="110000"/>
              </a:lnSpc>
              <a:spcBef>
                <a:spcPts val="2400"/>
              </a:spcBef>
              <a:spcAft>
                <a:spcPts val="0"/>
              </a:spcAft>
              <a:buSzPts val="1440"/>
              <a:buNone/>
              <a:defRPr sz="1800">
                <a:latin typeface="Arial"/>
                <a:ea typeface="Arial"/>
                <a:cs typeface="Arial"/>
                <a:sym typeface="Arial"/>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3" name="Google Shape;1213;p168"/>
          <p:cNvSpPr txBox="1">
            <a:spLocks noGrp="1"/>
          </p:cNvSpPr>
          <p:nvPr>
            <p:ph type="body" idx="7"/>
          </p:nvPr>
        </p:nvSpPr>
        <p:spPr>
          <a:xfrm>
            <a:off x="524434" y="349623"/>
            <a:ext cx="8118662"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4" name="Google Shape;1214;p168"/>
          <p:cNvSpPr txBox="1">
            <a:spLocks noGrp="1"/>
          </p:cNvSpPr>
          <p:nvPr>
            <p:ph type="title"/>
          </p:nvPr>
        </p:nvSpPr>
        <p:spPr>
          <a:xfrm>
            <a:off x="524506" y="636730"/>
            <a:ext cx="8118591"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ree point">
  <p:cSld name="three point">
    <p:spTree>
      <p:nvGrpSpPr>
        <p:cNvPr id="1" name="Shape 1215"/>
        <p:cNvGrpSpPr/>
        <p:nvPr/>
      </p:nvGrpSpPr>
      <p:grpSpPr>
        <a:xfrm>
          <a:off x="0" y="0"/>
          <a:ext cx="0" cy="0"/>
          <a:chOff x="0" y="0"/>
          <a:chExt cx="0" cy="0"/>
        </a:xfrm>
      </p:grpSpPr>
      <p:sp>
        <p:nvSpPr>
          <p:cNvPr id="1216" name="Google Shape;1216;p169"/>
          <p:cNvSpPr txBox="1"/>
          <p:nvPr/>
        </p:nvSpPr>
        <p:spPr>
          <a:xfrm>
            <a:off x="415638" y="2154383"/>
            <a:ext cx="93518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chemeClr val="accent1"/>
                </a:solidFill>
                <a:latin typeface="Arial Black"/>
                <a:ea typeface="Arial Black"/>
                <a:cs typeface="Arial Black"/>
                <a:sym typeface="Arial Black"/>
              </a:rPr>
              <a:t>01</a:t>
            </a:r>
            <a:endParaRPr/>
          </a:p>
        </p:txBody>
      </p:sp>
      <p:sp>
        <p:nvSpPr>
          <p:cNvPr id="1217" name="Google Shape;1217;p169"/>
          <p:cNvSpPr txBox="1"/>
          <p:nvPr/>
        </p:nvSpPr>
        <p:spPr>
          <a:xfrm>
            <a:off x="3356266" y="2154383"/>
            <a:ext cx="93518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chemeClr val="accent1"/>
                </a:solidFill>
                <a:latin typeface="Arial Black"/>
                <a:ea typeface="Arial Black"/>
                <a:cs typeface="Arial Black"/>
                <a:sym typeface="Arial Black"/>
              </a:rPr>
              <a:t>02</a:t>
            </a:r>
            <a:endParaRPr/>
          </a:p>
        </p:txBody>
      </p:sp>
      <p:sp>
        <p:nvSpPr>
          <p:cNvPr id="1218" name="Google Shape;1218;p169"/>
          <p:cNvSpPr txBox="1"/>
          <p:nvPr/>
        </p:nvSpPr>
        <p:spPr>
          <a:xfrm>
            <a:off x="6276111" y="2154383"/>
            <a:ext cx="93518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chemeClr val="accent1"/>
                </a:solidFill>
                <a:latin typeface="Arial Black"/>
                <a:ea typeface="Arial Black"/>
                <a:cs typeface="Arial Black"/>
                <a:sym typeface="Arial Black"/>
              </a:rPr>
              <a:t>03</a:t>
            </a:r>
            <a:endParaRPr/>
          </a:p>
        </p:txBody>
      </p:sp>
      <p:cxnSp>
        <p:nvCxnSpPr>
          <p:cNvPr id="1219" name="Google Shape;1219;p169"/>
          <p:cNvCxnSpPr/>
          <p:nvPr/>
        </p:nvCxnSpPr>
        <p:spPr>
          <a:xfrm>
            <a:off x="498765" y="3180660"/>
            <a:ext cx="2244436" cy="183"/>
          </a:xfrm>
          <a:prstGeom prst="straightConnector1">
            <a:avLst/>
          </a:prstGeom>
          <a:noFill/>
          <a:ln w="19050" cap="flat" cmpd="sng">
            <a:solidFill>
              <a:srgbClr val="D8D8D8"/>
            </a:solidFill>
            <a:prstDash val="solid"/>
            <a:round/>
            <a:headEnd type="none" w="sm" len="sm"/>
            <a:tailEnd type="none" w="sm" len="sm"/>
          </a:ln>
        </p:spPr>
      </p:cxnSp>
      <p:cxnSp>
        <p:nvCxnSpPr>
          <p:cNvPr id="1220" name="Google Shape;1220;p169"/>
          <p:cNvCxnSpPr/>
          <p:nvPr/>
        </p:nvCxnSpPr>
        <p:spPr>
          <a:xfrm>
            <a:off x="3434197" y="3180660"/>
            <a:ext cx="2244436" cy="183"/>
          </a:xfrm>
          <a:prstGeom prst="straightConnector1">
            <a:avLst/>
          </a:prstGeom>
          <a:noFill/>
          <a:ln w="19050" cap="flat" cmpd="sng">
            <a:solidFill>
              <a:srgbClr val="D8D8D8"/>
            </a:solidFill>
            <a:prstDash val="solid"/>
            <a:round/>
            <a:headEnd type="none" w="sm" len="sm"/>
            <a:tailEnd type="none" w="sm" len="sm"/>
          </a:ln>
        </p:spPr>
      </p:cxnSp>
      <p:cxnSp>
        <p:nvCxnSpPr>
          <p:cNvPr id="1221" name="Google Shape;1221;p169"/>
          <p:cNvCxnSpPr/>
          <p:nvPr/>
        </p:nvCxnSpPr>
        <p:spPr>
          <a:xfrm>
            <a:off x="6369629" y="3180660"/>
            <a:ext cx="2244436" cy="183"/>
          </a:xfrm>
          <a:prstGeom prst="straightConnector1">
            <a:avLst/>
          </a:prstGeom>
          <a:noFill/>
          <a:ln w="19050" cap="flat" cmpd="sng">
            <a:solidFill>
              <a:srgbClr val="D8D8D8"/>
            </a:solidFill>
            <a:prstDash val="solid"/>
            <a:round/>
            <a:headEnd type="none" w="sm" len="sm"/>
            <a:tailEnd type="none" w="sm" len="sm"/>
          </a:ln>
        </p:spPr>
      </p:cxnSp>
      <p:sp>
        <p:nvSpPr>
          <p:cNvPr id="1222" name="Google Shape;1222;p169"/>
          <p:cNvSpPr txBox="1">
            <a:spLocks noGrp="1"/>
          </p:cNvSpPr>
          <p:nvPr>
            <p:ph type="body" idx="1"/>
          </p:nvPr>
        </p:nvSpPr>
        <p:spPr>
          <a:xfrm>
            <a:off x="540544" y="3419139"/>
            <a:ext cx="2202656" cy="246888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p169"/>
          <p:cNvSpPr txBox="1">
            <a:spLocks noGrp="1"/>
          </p:cNvSpPr>
          <p:nvPr>
            <p:ph type="body" idx="2"/>
          </p:nvPr>
        </p:nvSpPr>
        <p:spPr>
          <a:xfrm>
            <a:off x="3443764" y="3419139"/>
            <a:ext cx="2202656" cy="246888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4" name="Google Shape;1224;p169"/>
          <p:cNvSpPr txBox="1">
            <a:spLocks noGrp="1"/>
          </p:cNvSpPr>
          <p:nvPr>
            <p:ph type="body" idx="3"/>
          </p:nvPr>
        </p:nvSpPr>
        <p:spPr>
          <a:xfrm>
            <a:off x="6392704" y="3419139"/>
            <a:ext cx="2202656" cy="246888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5" name="Google Shape;1225;p169"/>
          <p:cNvSpPr txBox="1">
            <a:spLocks noGrp="1"/>
          </p:cNvSpPr>
          <p:nvPr>
            <p:ph type="body" idx="4"/>
          </p:nvPr>
        </p:nvSpPr>
        <p:spPr>
          <a:xfrm>
            <a:off x="524434" y="349623"/>
            <a:ext cx="8118662"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6" name="Google Shape;1226;p169"/>
          <p:cNvSpPr txBox="1">
            <a:spLocks noGrp="1"/>
          </p:cNvSpPr>
          <p:nvPr>
            <p:ph type="title"/>
          </p:nvPr>
        </p:nvSpPr>
        <p:spPr>
          <a:xfrm>
            <a:off x="524506" y="636730"/>
            <a:ext cx="8118591"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hart/content + title">
  <p:cSld name="chart/content + title">
    <p:spTree>
      <p:nvGrpSpPr>
        <p:cNvPr id="1" name="Shape 1227"/>
        <p:cNvGrpSpPr/>
        <p:nvPr/>
      </p:nvGrpSpPr>
      <p:grpSpPr>
        <a:xfrm>
          <a:off x="0" y="0"/>
          <a:ext cx="0" cy="0"/>
          <a:chOff x="0" y="0"/>
          <a:chExt cx="0" cy="0"/>
        </a:xfrm>
      </p:grpSpPr>
      <p:sp>
        <p:nvSpPr>
          <p:cNvPr id="1228" name="Google Shape;1228;p170"/>
          <p:cNvSpPr txBox="1">
            <a:spLocks noGrp="1"/>
          </p:cNvSpPr>
          <p:nvPr>
            <p:ph type="body" idx="1"/>
          </p:nvPr>
        </p:nvSpPr>
        <p:spPr>
          <a:xfrm>
            <a:off x="521494" y="2097741"/>
            <a:ext cx="8066360" cy="382522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SzPts val="2400"/>
              <a:buNone/>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9" name="Google Shape;1229;p170"/>
          <p:cNvSpPr txBox="1">
            <a:spLocks noGrp="1"/>
          </p:cNvSpPr>
          <p:nvPr>
            <p:ph type="body" idx="2"/>
          </p:nvPr>
        </p:nvSpPr>
        <p:spPr>
          <a:xfrm>
            <a:off x="524434" y="349623"/>
            <a:ext cx="8118662"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p170"/>
          <p:cNvSpPr txBox="1">
            <a:spLocks noGrp="1"/>
          </p:cNvSpPr>
          <p:nvPr>
            <p:ph type="title"/>
          </p:nvPr>
        </p:nvSpPr>
        <p:spPr>
          <a:xfrm>
            <a:off x="524506" y="636730"/>
            <a:ext cx="8118591"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creenshot | laptop">
  <p:cSld name="screenshot | laptop">
    <p:spTree>
      <p:nvGrpSpPr>
        <p:cNvPr id="1" name="Shape 1231"/>
        <p:cNvGrpSpPr/>
        <p:nvPr/>
      </p:nvGrpSpPr>
      <p:grpSpPr>
        <a:xfrm>
          <a:off x="0" y="0"/>
          <a:ext cx="0" cy="0"/>
          <a:chOff x="0" y="0"/>
          <a:chExt cx="0" cy="0"/>
        </a:xfrm>
      </p:grpSpPr>
      <p:sp>
        <p:nvSpPr>
          <p:cNvPr id="1232" name="Google Shape;1232;p171"/>
          <p:cNvSpPr/>
          <p:nvPr/>
        </p:nvSpPr>
        <p:spPr>
          <a:xfrm>
            <a:off x="4024032" y="1775011"/>
            <a:ext cx="4679576" cy="255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33" name="Google Shape;1233;p171"/>
          <p:cNvPicPr preferRelativeResize="0"/>
          <p:nvPr/>
        </p:nvPicPr>
        <p:blipFill rotWithShape="1">
          <a:blip r:embed="rId2">
            <a:alphaModFix/>
          </a:blip>
          <a:srcRect l="10030" r="21542"/>
          <a:stretch/>
        </p:blipFill>
        <p:spPr>
          <a:xfrm>
            <a:off x="3570194" y="225286"/>
            <a:ext cx="5572582" cy="7341705"/>
          </a:xfrm>
          <a:prstGeom prst="rect">
            <a:avLst/>
          </a:prstGeom>
          <a:noFill/>
          <a:ln>
            <a:noFill/>
          </a:ln>
        </p:spPr>
      </p:pic>
      <p:sp>
        <p:nvSpPr>
          <p:cNvPr id="1234" name="Google Shape;1234;p171"/>
          <p:cNvSpPr>
            <a:spLocks noGrp="1"/>
          </p:cNvSpPr>
          <p:nvPr>
            <p:ph type="pic" idx="2"/>
          </p:nvPr>
        </p:nvSpPr>
        <p:spPr>
          <a:xfrm>
            <a:off x="4417827" y="1814678"/>
            <a:ext cx="4726172" cy="4022596"/>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chemeClr val="accen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35" name="Google Shape;1235;p171"/>
          <p:cNvSpPr txBox="1">
            <a:spLocks noGrp="1"/>
          </p:cNvSpPr>
          <p:nvPr>
            <p:ph type="body" idx="1"/>
          </p:nvPr>
        </p:nvSpPr>
        <p:spPr>
          <a:xfrm>
            <a:off x="523875" y="2138082"/>
            <a:ext cx="3086660" cy="3335057"/>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6" name="Google Shape;1236;p171"/>
          <p:cNvSpPr txBox="1">
            <a:spLocks noGrp="1"/>
          </p:cNvSpPr>
          <p:nvPr>
            <p:ph type="body" idx="3"/>
          </p:nvPr>
        </p:nvSpPr>
        <p:spPr>
          <a:xfrm>
            <a:off x="524435" y="349623"/>
            <a:ext cx="3509683"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7" name="Google Shape;1237;p171"/>
          <p:cNvSpPr txBox="1">
            <a:spLocks noGrp="1"/>
          </p:cNvSpPr>
          <p:nvPr>
            <p:ph type="title"/>
          </p:nvPr>
        </p:nvSpPr>
        <p:spPr>
          <a:xfrm>
            <a:off x="524506" y="636730"/>
            <a:ext cx="3509612"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creenshot | tablet">
  <p:cSld name="screenshot | tablet">
    <p:spTree>
      <p:nvGrpSpPr>
        <p:cNvPr id="1" name="Shape 1238"/>
        <p:cNvGrpSpPr/>
        <p:nvPr/>
      </p:nvGrpSpPr>
      <p:grpSpPr>
        <a:xfrm>
          <a:off x="0" y="0"/>
          <a:ext cx="0" cy="0"/>
          <a:chOff x="0" y="0"/>
          <a:chExt cx="0" cy="0"/>
        </a:xfrm>
      </p:grpSpPr>
      <p:sp>
        <p:nvSpPr>
          <p:cNvPr id="1239" name="Google Shape;1239;p172"/>
          <p:cNvSpPr/>
          <p:nvPr/>
        </p:nvSpPr>
        <p:spPr>
          <a:xfrm>
            <a:off x="4397188" y="1775011"/>
            <a:ext cx="4306420" cy="282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40" name="Google Shape;1240;p172"/>
          <p:cNvPicPr preferRelativeResize="0"/>
          <p:nvPr/>
        </p:nvPicPr>
        <p:blipFill rotWithShape="1">
          <a:blip r:embed="rId2">
            <a:alphaModFix/>
          </a:blip>
          <a:srcRect b="17223"/>
          <a:stretch/>
        </p:blipFill>
        <p:spPr>
          <a:xfrm>
            <a:off x="4239243" y="436728"/>
            <a:ext cx="4549243" cy="6428096"/>
          </a:xfrm>
          <a:prstGeom prst="rect">
            <a:avLst/>
          </a:prstGeom>
          <a:noFill/>
          <a:ln>
            <a:noFill/>
          </a:ln>
        </p:spPr>
      </p:pic>
      <p:sp>
        <p:nvSpPr>
          <p:cNvPr id="1241" name="Google Shape;1241;p172"/>
          <p:cNvSpPr>
            <a:spLocks noGrp="1"/>
          </p:cNvSpPr>
          <p:nvPr>
            <p:ph type="pic" idx="2"/>
          </p:nvPr>
        </p:nvSpPr>
        <p:spPr>
          <a:xfrm>
            <a:off x="4841285" y="1226634"/>
            <a:ext cx="3355456" cy="5631366"/>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chemeClr val="accen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2" name="Google Shape;1242;p172"/>
          <p:cNvSpPr txBox="1">
            <a:spLocks noGrp="1"/>
          </p:cNvSpPr>
          <p:nvPr>
            <p:ph type="body" idx="1"/>
          </p:nvPr>
        </p:nvSpPr>
        <p:spPr>
          <a:xfrm>
            <a:off x="523875" y="2138082"/>
            <a:ext cx="3086660" cy="3335057"/>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0"/>
              </a:spcBef>
              <a:spcAft>
                <a:spcPts val="0"/>
              </a:spcAft>
              <a:buSzPts val="1800"/>
              <a:buChar char="✚"/>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p172"/>
          <p:cNvSpPr txBox="1">
            <a:spLocks noGrp="1"/>
          </p:cNvSpPr>
          <p:nvPr>
            <p:ph type="body" idx="3"/>
          </p:nvPr>
        </p:nvSpPr>
        <p:spPr>
          <a:xfrm>
            <a:off x="524435" y="349623"/>
            <a:ext cx="3711393" cy="350183"/>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0"/>
              </a:spcBef>
              <a:spcAft>
                <a:spcPts val="0"/>
              </a:spcAft>
              <a:buSzPts val="1800"/>
              <a:buNone/>
              <a:defRPr sz="1800">
                <a:solidFill>
                  <a:srgbClr val="7F7F7F"/>
                </a:solidFill>
              </a:defRPr>
            </a:lvl1pPr>
            <a:lvl2pPr marL="914400" lvl="1" indent="-342900" algn="l">
              <a:lnSpc>
                <a:spcPct val="110000"/>
              </a:lnSpc>
              <a:spcBef>
                <a:spcPts val="24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p172"/>
          <p:cNvSpPr txBox="1">
            <a:spLocks noGrp="1"/>
          </p:cNvSpPr>
          <p:nvPr>
            <p:ph type="title"/>
          </p:nvPr>
        </p:nvSpPr>
        <p:spPr>
          <a:xfrm>
            <a:off x="524506" y="636730"/>
            <a:ext cx="3711318" cy="486099"/>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quote | half image">
  <p:cSld name="quote | half image">
    <p:spTree>
      <p:nvGrpSpPr>
        <p:cNvPr id="1" name="Shape 1245"/>
        <p:cNvGrpSpPr/>
        <p:nvPr/>
      </p:nvGrpSpPr>
      <p:grpSpPr>
        <a:xfrm>
          <a:off x="0" y="0"/>
          <a:ext cx="0" cy="0"/>
          <a:chOff x="0" y="0"/>
          <a:chExt cx="0" cy="0"/>
        </a:xfrm>
      </p:grpSpPr>
      <p:sp>
        <p:nvSpPr>
          <p:cNvPr id="1246" name="Google Shape;1246;p173"/>
          <p:cNvSpPr/>
          <p:nvPr/>
        </p:nvSpPr>
        <p:spPr>
          <a:xfrm>
            <a:off x="262217" y="1546412"/>
            <a:ext cx="4679576" cy="3899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47" name="Google Shape;1247;p173"/>
          <p:cNvPicPr preferRelativeResize="0"/>
          <p:nvPr/>
        </p:nvPicPr>
        <p:blipFill rotWithShape="1">
          <a:blip r:embed="rId2">
            <a:alphaModFix/>
          </a:blip>
          <a:srcRect/>
          <a:stretch/>
        </p:blipFill>
        <p:spPr>
          <a:xfrm>
            <a:off x="-2418038" y="-2266508"/>
            <a:ext cx="190428" cy="529493"/>
          </a:xfrm>
          <a:prstGeom prst="rect">
            <a:avLst/>
          </a:prstGeom>
          <a:noFill/>
          <a:ln>
            <a:noFill/>
          </a:ln>
        </p:spPr>
      </p:pic>
      <p:sp>
        <p:nvSpPr>
          <p:cNvPr id="1248" name="Google Shape;1248;p173"/>
          <p:cNvSpPr txBox="1">
            <a:spLocks noGrp="1"/>
          </p:cNvSpPr>
          <p:nvPr>
            <p:ph type="body" idx="1"/>
          </p:nvPr>
        </p:nvSpPr>
        <p:spPr>
          <a:xfrm>
            <a:off x="539007" y="1663091"/>
            <a:ext cx="3497095" cy="2685807"/>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accent1"/>
              </a:buClr>
              <a:buSzPts val="2400"/>
              <a:buFont typeface="Arial"/>
              <a:buNone/>
              <a:defRPr sz="2400" b="1" i="0">
                <a:solidFill>
                  <a:srgbClr val="747474"/>
                </a:solidFill>
                <a:latin typeface="Georgia"/>
                <a:ea typeface="Georgia"/>
                <a:cs typeface="Georgia"/>
                <a:sym typeface="Georgia"/>
              </a:defRPr>
            </a:lvl1pPr>
            <a:lvl2pPr marL="914400" lvl="1" indent="-342900" algn="l">
              <a:lnSpc>
                <a:spcPct val="110000"/>
              </a:lnSpc>
              <a:spcBef>
                <a:spcPts val="6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9" name="Google Shape;1249;p173"/>
          <p:cNvSpPr txBox="1">
            <a:spLocks noGrp="1"/>
          </p:cNvSpPr>
          <p:nvPr>
            <p:ph type="body" idx="2"/>
          </p:nvPr>
        </p:nvSpPr>
        <p:spPr>
          <a:xfrm>
            <a:off x="529301" y="4766056"/>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1">
                <a:solidFill>
                  <a:srgbClr val="747474"/>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0" name="Google Shape;1250;p173"/>
          <p:cNvSpPr txBox="1">
            <a:spLocks noGrp="1"/>
          </p:cNvSpPr>
          <p:nvPr>
            <p:ph type="body" idx="3"/>
          </p:nvPr>
        </p:nvSpPr>
        <p:spPr>
          <a:xfrm>
            <a:off x="529301" y="5125820"/>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0">
                <a:solidFill>
                  <a:srgbClr val="747474"/>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1" name="Google Shape;1251;p173"/>
          <p:cNvPicPr preferRelativeResize="0"/>
          <p:nvPr/>
        </p:nvPicPr>
        <p:blipFill/>
        <p:spPr>
          <a:xfrm>
            <a:off x="4596428" y="0"/>
            <a:ext cx="4547572" cy="6858000"/>
          </a:xfrm>
          <a:prstGeom prst="rect">
            <a:avLst/>
          </a:prstGeom>
          <a:solidFill>
            <a:srgbClr val="FFFFFF"/>
          </a:solid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quote | custom image">
  <p:cSld name="quote | custom image">
    <p:spTree>
      <p:nvGrpSpPr>
        <p:cNvPr id="1" name="Shape 1252"/>
        <p:cNvGrpSpPr/>
        <p:nvPr/>
      </p:nvGrpSpPr>
      <p:grpSpPr>
        <a:xfrm>
          <a:off x="0" y="0"/>
          <a:ext cx="0" cy="0"/>
          <a:chOff x="0" y="0"/>
          <a:chExt cx="0" cy="0"/>
        </a:xfrm>
      </p:grpSpPr>
      <p:sp>
        <p:nvSpPr>
          <p:cNvPr id="1253" name="Google Shape;1253;p174"/>
          <p:cNvSpPr/>
          <p:nvPr/>
        </p:nvSpPr>
        <p:spPr>
          <a:xfrm>
            <a:off x="262217" y="1546412"/>
            <a:ext cx="8481733" cy="3899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4" name="Google Shape;1254;p174"/>
          <p:cNvSpPr/>
          <p:nvPr/>
        </p:nvSpPr>
        <p:spPr>
          <a:xfrm>
            <a:off x="4564857" y="0"/>
            <a:ext cx="4579143"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55" name="Google Shape;1255;p174"/>
          <p:cNvPicPr preferRelativeResize="0"/>
          <p:nvPr/>
        </p:nvPicPr>
        <p:blipFill rotWithShape="1">
          <a:blip r:embed="rId2">
            <a:alphaModFix/>
          </a:blip>
          <a:srcRect/>
          <a:stretch/>
        </p:blipFill>
        <p:spPr>
          <a:xfrm>
            <a:off x="-2418038" y="-2266508"/>
            <a:ext cx="190428" cy="529493"/>
          </a:xfrm>
          <a:prstGeom prst="rect">
            <a:avLst/>
          </a:prstGeom>
          <a:noFill/>
          <a:ln>
            <a:noFill/>
          </a:ln>
        </p:spPr>
      </p:pic>
      <p:sp>
        <p:nvSpPr>
          <p:cNvPr id="1256" name="Google Shape;1256;p174"/>
          <p:cNvSpPr txBox="1">
            <a:spLocks noGrp="1"/>
          </p:cNvSpPr>
          <p:nvPr>
            <p:ph type="body" idx="1"/>
          </p:nvPr>
        </p:nvSpPr>
        <p:spPr>
          <a:xfrm>
            <a:off x="539007" y="1663091"/>
            <a:ext cx="3497095" cy="2685807"/>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accent1"/>
              </a:buClr>
              <a:buSzPts val="2400"/>
              <a:buFont typeface="Arial"/>
              <a:buNone/>
              <a:defRPr sz="2400" b="1" i="0">
                <a:solidFill>
                  <a:srgbClr val="747474"/>
                </a:solidFill>
                <a:latin typeface="Georgia"/>
                <a:ea typeface="Georgia"/>
                <a:cs typeface="Georgia"/>
                <a:sym typeface="Georgia"/>
              </a:defRPr>
            </a:lvl1pPr>
            <a:lvl2pPr marL="914400" lvl="1" indent="-342900" algn="l">
              <a:lnSpc>
                <a:spcPct val="110000"/>
              </a:lnSpc>
              <a:spcBef>
                <a:spcPts val="6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7" name="Google Shape;1257;p174"/>
          <p:cNvSpPr txBox="1">
            <a:spLocks noGrp="1"/>
          </p:cNvSpPr>
          <p:nvPr>
            <p:ph type="body" idx="2"/>
          </p:nvPr>
        </p:nvSpPr>
        <p:spPr>
          <a:xfrm>
            <a:off x="529301" y="4766056"/>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1">
                <a:solidFill>
                  <a:srgbClr val="747474"/>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8" name="Google Shape;1258;p174"/>
          <p:cNvSpPr txBox="1">
            <a:spLocks noGrp="1"/>
          </p:cNvSpPr>
          <p:nvPr>
            <p:ph type="body" idx="3"/>
          </p:nvPr>
        </p:nvSpPr>
        <p:spPr>
          <a:xfrm>
            <a:off x="529301" y="5125820"/>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0">
                <a:solidFill>
                  <a:srgbClr val="747474"/>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9" name="Google Shape;1259;p174"/>
          <p:cNvSpPr>
            <a:spLocks noGrp="1"/>
          </p:cNvSpPr>
          <p:nvPr>
            <p:ph type="pic" idx="4"/>
          </p:nvPr>
        </p:nvSpPr>
        <p:spPr>
          <a:xfrm>
            <a:off x="4564857" y="0"/>
            <a:ext cx="4579143" cy="6857999"/>
          </a:xfrm>
          <a:prstGeom prst="rect">
            <a:avLst/>
          </a:prstGeom>
          <a:noFill/>
          <a:ln>
            <a:noFill/>
          </a:ln>
        </p:spPr>
        <p:txBody>
          <a:bodyPr spcFirstLastPara="1" wrap="square" lIns="91425" tIns="45700" rIns="91425" bIns="45700" anchor="ctr" anchorCtr="0">
            <a:noAutofit/>
          </a:bodyPr>
          <a:lstStyle>
            <a:lvl1pPr marR="0" lvl="0" algn="ctr" rtl="0">
              <a:lnSpc>
                <a:spcPct val="110000"/>
              </a:lnSpc>
              <a:spcBef>
                <a:spcPts val="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R="0" lvl="2"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R="0" lvl="3"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R="0" lvl="4"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quote | full screen image">
  <p:cSld name="quote | full screen image">
    <p:spTree>
      <p:nvGrpSpPr>
        <p:cNvPr id="1" name="Shape 1260"/>
        <p:cNvGrpSpPr/>
        <p:nvPr/>
      </p:nvGrpSpPr>
      <p:grpSpPr>
        <a:xfrm>
          <a:off x="0" y="0"/>
          <a:ext cx="0" cy="0"/>
          <a:chOff x="0" y="0"/>
          <a:chExt cx="0" cy="0"/>
        </a:xfrm>
      </p:grpSpPr>
      <p:pic>
        <p:nvPicPr>
          <p:cNvPr id="1261" name="Google Shape;1261;p175"/>
          <p:cNvPicPr preferRelativeResize="0"/>
          <p:nvPr/>
        </p:nvPicPr>
        <p:blipFill/>
        <p:spPr>
          <a:xfrm>
            <a:off x="517" y="0"/>
            <a:ext cx="9142966" cy="6858000"/>
          </a:xfrm>
          <a:prstGeom prst="rect">
            <a:avLst/>
          </a:prstGeom>
          <a:solidFill>
            <a:srgbClr val="FFFFFF"/>
          </a:solidFill>
          <a:ln>
            <a:noFill/>
          </a:ln>
        </p:spPr>
      </p:pic>
      <p:pic>
        <p:nvPicPr>
          <p:cNvPr id="1262" name="Google Shape;1262;p175"/>
          <p:cNvPicPr preferRelativeResize="0"/>
          <p:nvPr/>
        </p:nvPicPr>
        <p:blipFill rotWithShape="1">
          <a:blip r:embed="rId2">
            <a:alphaModFix/>
          </a:blip>
          <a:srcRect/>
          <a:stretch/>
        </p:blipFill>
        <p:spPr>
          <a:xfrm>
            <a:off x="-2418038" y="-2266508"/>
            <a:ext cx="190428" cy="529493"/>
          </a:xfrm>
          <a:prstGeom prst="rect">
            <a:avLst/>
          </a:prstGeom>
          <a:noFill/>
          <a:ln>
            <a:noFill/>
          </a:ln>
        </p:spPr>
      </p:pic>
      <p:pic>
        <p:nvPicPr>
          <p:cNvPr id="1263" name="Google Shape;1263;p175"/>
          <p:cNvPicPr preferRelativeResize="0"/>
          <p:nvPr/>
        </p:nvPicPr>
        <p:blipFill rotWithShape="1">
          <a:blip r:embed="rId3">
            <a:alphaModFix/>
          </a:blip>
          <a:srcRect/>
          <a:stretch/>
        </p:blipFill>
        <p:spPr>
          <a:xfrm>
            <a:off x="129418" y="6419849"/>
            <a:ext cx="725839" cy="212598"/>
          </a:xfrm>
          <a:prstGeom prst="rect">
            <a:avLst/>
          </a:prstGeom>
          <a:noFill/>
          <a:ln>
            <a:noFill/>
          </a:ln>
        </p:spPr>
      </p:pic>
      <p:sp>
        <p:nvSpPr>
          <p:cNvPr id="1264" name="Google Shape;1264;p175"/>
          <p:cNvSpPr txBox="1">
            <a:spLocks noGrp="1"/>
          </p:cNvSpPr>
          <p:nvPr>
            <p:ph type="body" idx="1"/>
          </p:nvPr>
        </p:nvSpPr>
        <p:spPr>
          <a:xfrm>
            <a:off x="539007" y="1663091"/>
            <a:ext cx="3497095" cy="2685807"/>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accent1"/>
              </a:buClr>
              <a:buSzPts val="2400"/>
              <a:buFont typeface="Arial"/>
              <a:buNone/>
              <a:defRPr sz="2400" b="1" i="0">
                <a:solidFill>
                  <a:schemeClr val="lt1"/>
                </a:solidFill>
                <a:latin typeface="Georgia"/>
                <a:ea typeface="Georgia"/>
                <a:cs typeface="Georgia"/>
                <a:sym typeface="Georgia"/>
              </a:defRPr>
            </a:lvl1pPr>
            <a:lvl2pPr marL="914400" lvl="1" indent="-342900" algn="l">
              <a:lnSpc>
                <a:spcPct val="110000"/>
              </a:lnSpc>
              <a:spcBef>
                <a:spcPts val="6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5" name="Google Shape;1265;p175"/>
          <p:cNvSpPr txBox="1">
            <a:spLocks noGrp="1"/>
          </p:cNvSpPr>
          <p:nvPr>
            <p:ph type="body" idx="2"/>
          </p:nvPr>
        </p:nvSpPr>
        <p:spPr>
          <a:xfrm>
            <a:off x="529301" y="4766056"/>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1">
                <a:solidFill>
                  <a:schemeClr val="lt1"/>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6" name="Google Shape;1266;p175"/>
          <p:cNvSpPr txBox="1">
            <a:spLocks noGrp="1"/>
          </p:cNvSpPr>
          <p:nvPr>
            <p:ph type="body" idx="3"/>
          </p:nvPr>
        </p:nvSpPr>
        <p:spPr>
          <a:xfrm>
            <a:off x="529301" y="5125820"/>
            <a:ext cx="3518043" cy="434714"/>
          </a:xfrm>
          <a:prstGeom prst="rect">
            <a:avLst/>
          </a:prstGeom>
          <a:noFill/>
          <a:ln>
            <a:noFill/>
          </a:ln>
        </p:spPr>
        <p:txBody>
          <a:bodyPr spcFirstLastPara="1" wrap="square" lIns="0" tIns="45700" rIns="91425" bIns="45700" anchor="t" anchorCtr="0">
            <a:noAutofit/>
          </a:bodyPr>
          <a:lstStyle>
            <a:lvl1pPr marL="457200" lvl="0" indent="-228600" algn="l">
              <a:lnSpc>
                <a:spcPct val="110000"/>
              </a:lnSpc>
              <a:spcBef>
                <a:spcPts val="0"/>
              </a:spcBef>
              <a:spcAft>
                <a:spcPts val="0"/>
              </a:spcAft>
              <a:buSzPts val="2000"/>
              <a:buNone/>
              <a:defRPr sz="2000" b="0">
                <a:solidFill>
                  <a:schemeClr val="lt1"/>
                </a:solidFill>
              </a:defRPr>
            </a:lvl1pPr>
            <a:lvl2pPr marL="914400" lvl="1" indent="-342900" algn="l">
              <a:lnSpc>
                <a:spcPct val="110000"/>
              </a:lnSpc>
              <a:spcBef>
                <a:spcPts val="500"/>
              </a:spcBef>
              <a:spcAft>
                <a:spcPts val="0"/>
              </a:spcAft>
              <a:buSzPts val="1800"/>
              <a:buChar char="⎼"/>
              <a:defRPr/>
            </a:lvl2pPr>
            <a:lvl3pPr marL="1371600" lvl="2" indent="-308610" algn="l">
              <a:lnSpc>
                <a:spcPct val="110000"/>
              </a:lnSpc>
              <a:spcBef>
                <a:spcPts val="2400"/>
              </a:spcBef>
              <a:spcAft>
                <a:spcPts val="0"/>
              </a:spcAft>
              <a:buSzPts val="1260"/>
              <a:buChar char="✚"/>
              <a:defRPr/>
            </a:lvl3pPr>
            <a:lvl4pPr marL="1828800" lvl="3" indent="-320039" algn="l">
              <a:lnSpc>
                <a:spcPct val="110000"/>
              </a:lnSpc>
              <a:spcBef>
                <a:spcPts val="2400"/>
              </a:spcBef>
              <a:spcAft>
                <a:spcPts val="0"/>
              </a:spcAft>
              <a:buSzPts val="1440"/>
              <a:buChar char="-"/>
              <a:defRPr/>
            </a:lvl4pPr>
            <a:lvl5pPr marL="2286000" lvl="4" indent="-320039" algn="l">
              <a:lnSpc>
                <a:spcPct val="110000"/>
              </a:lnSpc>
              <a:spcBef>
                <a:spcPts val="2400"/>
              </a:spcBef>
              <a:spcAft>
                <a:spcPts val="0"/>
              </a:spcAft>
              <a:buSzPts val="1440"/>
              <a:buChar char="⎼"/>
              <a:defRPr/>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 1">
  <p:cSld name="divider 1">
    <p:spTree>
      <p:nvGrpSpPr>
        <p:cNvPr id="1" name="Shape 1267"/>
        <p:cNvGrpSpPr/>
        <p:nvPr/>
      </p:nvGrpSpPr>
      <p:grpSpPr>
        <a:xfrm>
          <a:off x="0" y="0"/>
          <a:ext cx="0" cy="0"/>
          <a:chOff x="0" y="0"/>
          <a:chExt cx="0" cy="0"/>
        </a:xfrm>
      </p:grpSpPr>
      <p:pic>
        <p:nvPicPr>
          <p:cNvPr id="1268" name="Google Shape;1268;p17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69" name="Google Shape;1269;p176"/>
          <p:cNvSpPr txBox="1">
            <a:spLocks noGrp="1"/>
          </p:cNvSpPr>
          <p:nvPr>
            <p:ph type="body" idx="1"/>
          </p:nvPr>
        </p:nvSpPr>
        <p:spPr>
          <a:xfrm>
            <a:off x="536713" y="2626043"/>
            <a:ext cx="7036904" cy="1605915"/>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4000"/>
              <a:buNone/>
              <a:defRPr sz="4000" b="0">
                <a:solidFill>
                  <a:schemeClr val="lt1"/>
                </a:solidFill>
                <a:latin typeface="Arial"/>
                <a:ea typeface="Arial"/>
                <a:cs typeface="Arial"/>
                <a:sym typeface="Arial"/>
              </a:defRPr>
            </a:lvl1pPr>
            <a:lvl2pPr marL="914400" lvl="1" indent="-533400" algn="l">
              <a:lnSpc>
                <a:spcPct val="110000"/>
              </a:lnSpc>
              <a:spcBef>
                <a:spcPts val="2400"/>
              </a:spcBef>
              <a:spcAft>
                <a:spcPts val="0"/>
              </a:spcAft>
              <a:buSzPts val="4800"/>
              <a:buChar char="⎼"/>
              <a:defRPr sz="4800"/>
            </a:lvl2pPr>
            <a:lvl3pPr marL="1371600" lvl="2" indent="-441960" algn="l">
              <a:lnSpc>
                <a:spcPct val="110000"/>
              </a:lnSpc>
              <a:spcBef>
                <a:spcPts val="2400"/>
              </a:spcBef>
              <a:spcAft>
                <a:spcPts val="0"/>
              </a:spcAft>
              <a:buSzPts val="3360"/>
              <a:buChar char="✚"/>
              <a:defRPr sz="4800"/>
            </a:lvl3pPr>
            <a:lvl4pPr marL="1828800" lvl="3" indent="-472439" algn="l">
              <a:lnSpc>
                <a:spcPct val="110000"/>
              </a:lnSpc>
              <a:spcBef>
                <a:spcPts val="2400"/>
              </a:spcBef>
              <a:spcAft>
                <a:spcPts val="0"/>
              </a:spcAft>
              <a:buSzPts val="3840"/>
              <a:buChar char="-"/>
              <a:defRPr sz="4800"/>
            </a:lvl4pPr>
            <a:lvl5pPr marL="2286000" lvl="4" indent="-472439" algn="l">
              <a:lnSpc>
                <a:spcPct val="110000"/>
              </a:lnSpc>
              <a:spcBef>
                <a:spcPts val="2400"/>
              </a:spcBef>
              <a:spcAft>
                <a:spcPts val="0"/>
              </a:spcAft>
              <a:buSzPts val="3840"/>
              <a:buChar char="⎼"/>
              <a:defRPr sz="4800"/>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70" name="Google Shape;1270;p176"/>
          <p:cNvPicPr preferRelativeResize="0"/>
          <p:nvPr/>
        </p:nvPicPr>
        <p:blipFill rotWithShape="1">
          <a:blip r:embed="rId3">
            <a:alphaModFix/>
          </a:blip>
          <a:srcRect/>
          <a:stretch/>
        </p:blipFill>
        <p:spPr>
          <a:xfrm>
            <a:off x="129418" y="6419849"/>
            <a:ext cx="725839" cy="212598"/>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1271"/>
        <p:cNvGrpSpPr/>
        <p:nvPr/>
      </p:nvGrpSpPr>
      <p:grpSpPr>
        <a:xfrm>
          <a:off x="0" y="0"/>
          <a:ext cx="0" cy="0"/>
          <a:chOff x="0" y="0"/>
          <a:chExt cx="0" cy="0"/>
        </a:xfrm>
      </p:grpSpPr>
      <p:pic>
        <p:nvPicPr>
          <p:cNvPr id="1272" name="Google Shape;1272;p177"/>
          <p:cNvPicPr preferRelativeResize="0"/>
          <p:nvPr/>
        </p:nvPicPr>
        <p:blipFill rotWithShape="1">
          <a:blip r:embed="rId2">
            <a:alphaModFix/>
          </a:blip>
          <a:srcRect l="1" t="4798" r="1" b="10829"/>
          <a:stretch/>
        </p:blipFill>
        <p:spPr>
          <a:xfrm>
            <a:off x="0" y="0"/>
            <a:ext cx="9144000" cy="6858000"/>
          </a:xfrm>
          <a:prstGeom prst="rect">
            <a:avLst/>
          </a:prstGeom>
          <a:noFill/>
          <a:ln>
            <a:noFill/>
          </a:ln>
        </p:spPr>
      </p:pic>
      <p:sp>
        <p:nvSpPr>
          <p:cNvPr id="1273" name="Google Shape;1273;p177"/>
          <p:cNvSpPr/>
          <p:nvPr/>
        </p:nvSpPr>
        <p:spPr>
          <a:xfrm>
            <a:off x="0" y="0"/>
            <a:ext cx="9144000" cy="6858000"/>
          </a:xfrm>
          <a:prstGeom prst="rect">
            <a:avLst/>
          </a:prstGeom>
          <a:solidFill>
            <a:srgbClr val="202021">
              <a:alpha val="3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4" name="Google Shape;1274;p177"/>
          <p:cNvSpPr txBox="1">
            <a:spLocks noGrp="1"/>
          </p:cNvSpPr>
          <p:nvPr>
            <p:ph type="body" idx="1"/>
          </p:nvPr>
        </p:nvSpPr>
        <p:spPr>
          <a:xfrm>
            <a:off x="536713" y="2626043"/>
            <a:ext cx="7036904" cy="1605915"/>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4000"/>
              <a:buNone/>
              <a:defRPr sz="4000" b="0">
                <a:solidFill>
                  <a:schemeClr val="lt1"/>
                </a:solidFill>
                <a:latin typeface="Arial"/>
                <a:ea typeface="Arial"/>
                <a:cs typeface="Arial"/>
                <a:sym typeface="Arial"/>
              </a:defRPr>
            </a:lvl1pPr>
            <a:lvl2pPr marL="914400" lvl="1" indent="-533400" algn="l">
              <a:lnSpc>
                <a:spcPct val="110000"/>
              </a:lnSpc>
              <a:spcBef>
                <a:spcPts val="2400"/>
              </a:spcBef>
              <a:spcAft>
                <a:spcPts val="0"/>
              </a:spcAft>
              <a:buSzPts val="4800"/>
              <a:buChar char="⎼"/>
              <a:defRPr sz="4800"/>
            </a:lvl2pPr>
            <a:lvl3pPr marL="1371600" lvl="2" indent="-441960" algn="l">
              <a:lnSpc>
                <a:spcPct val="110000"/>
              </a:lnSpc>
              <a:spcBef>
                <a:spcPts val="2400"/>
              </a:spcBef>
              <a:spcAft>
                <a:spcPts val="0"/>
              </a:spcAft>
              <a:buSzPts val="3360"/>
              <a:buChar char="✚"/>
              <a:defRPr sz="4800"/>
            </a:lvl3pPr>
            <a:lvl4pPr marL="1828800" lvl="3" indent="-472439" algn="l">
              <a:lnSpc>
                <a:spcPct val="110000"/>
              </a:lnSpc>
              <a:spcBef>
                <a:spcPts val="2400"/>
              </a:spcBef>
              <a:spcAft>
                <a:spcPts val="0"/>
              </a:spcAft>
              <a:buSzPts val="3840"/>
              <a:buChar char="-"/>
              <a:defRPr sz="4800"/>
            </a:lvl4pPr>
            <a:lvl5pPr marL="2286000" lvl="4" indent="-472439" algn="l">
              <a:lnSpc>
                <a:spcPct val="110000"/>
              </a:lnSpc>
              <a:spcBef>
                <a:spcPts val="2400"/>
              </a:spcBef>
              <a:spcAft>
                <a:spcPts val="0"/>
              </a:spcAft>
              <a:buSzPts val="3840"/>
              <a:buChar char="⎼"/>
              <a:defRPr sz="4800"/>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75" name="Google Shape;1275;p177"/>
          <p:cNvPicPr preferRelativeResize="0"/>
          <p:nvPr/>
        </p:nvPicPr>
        <p:blipFill rotWithShape="1">
          <a:blip r:embed="rId3">
            <a:alphaModFix/>
          </a:blip>
          <a:srcRect/>
          <a:stretch/>
        </p:blipFill>
        <p:spPr>
          <a:xfrm>
            <a:off x="129418" y="6419849"/>
            <a:ext cx="725839" cy="2125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1276"/>
        <p:cNvGrpSpPr/>
        <p:nvPr/>
      </p:nvGrpSpPr>
      <p:grpSpPr>
        <a:xfrm>
          <a:off x="0" y="0"/>
          <a:ext cx="0" cy="0"/>
          <a:chOff x="0" y="0"/>
          <a:chExt cx="0" cy="0"/>
        </a:xfrm>
      </p:grpSpPr>
      <p:pic>
        <p:nvPicPr>
          <p:cNvPr id="1277" name="Google Shape;1277;p178"/>
          <p:cNvPicPr preferRelativeResize="0"/>
          <p:nvPr/>
        </p:nvPicPr>
        <p:blipFill rotWithShape="1">
          <a:blip r:embed="rId2">
            <a:alphaModFix/>
          </a:blip>
          <a:srcRect l="1" t="5956" r="1" b="9670"/>
          <a:stretch/>
        </p:blipFill>
        <p:spPr>
          <a:xfrm>
            <a:off x="0" y="0"/>
            <a:ext cx="9144000" cy="6858000"/>
          </a:xfrm>
          <a:prstGeom prst="rect">
            <a:avLst/>
          </a:prstGeom>
          <a:noFill/>
          <a:ln>
            <a:noFill/>
          </a:ln>
        </p:spPr>
      </p:pic>
      <p:sp>
        <p:nvSpPr>
          <p:cNvPr id="1278" name="Google Shape;1278;p178"/>
          <p:cNvSpPr txBox="1">
            <a:spLocks noGrp="1"/>
          </p:cNvSpPr>
          <p:nvPr>
            <p:ph type="body" idx="1"/>
          </p:nvPr>
        </p:nvSpPr>
        <p:spPr>
          <a:xfrm>
            <a:off x="536713" y="2626043"/>
            <a:ext cx="7036904" cy="1605915"/>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4000"/>
              <a:buNone/>
              <a:defRPr sz="4000" b="0">
                <a:solidFill>
                  <a:schemeClr val="dk1"/>
                </a:solidFill>
                <a:latin typeface="Arial"/>
                <a:ea typeface="Arial"/>
                <a:cs typeface="Arial"/>
                <a:sym typeface="Arial"/>
              </a:defRPr>
            </a:lvl1pPr>
            <a:lvl2pPr marL="914400" lvl="1" indent="-533400" algn="l">
              <a:lnSpc>
                <a:spcPct val="110000"/>
              </a:lnSpc>
              <a:spcBef>
                <a:spcPts val="2400"/>
              </a:spcBef>
              <a:spcAft>
                <a:spcPts val="0"/>
              </a:spcAft>
              <a:buSzPts val="4800"/>
              <a:buChar char="⎼"/>
              <a:defRPr sz="4800"/>
            </a:lvl2pPr>
            <a:lvl3pPr marL="1371600" lvl="2" indent="-441960" algn="l">
              <a:lnSpc>
                <a:spcPct val="110000"/>
              </a:lnSpc>
              <a:spcBef>
                <a:spcPts val="2400"/>
              </a:spcBef>
              <a:spcAft>
                <a:spcPts val="0"/>
              </a:spcAft>
              <a:buSzPts val="3360"/>
              <a:buChar char="✚"/>
              <a:defRPr sz="4800"/>
            </a:lvl3pPr>
            <a:lvl4pPr marL="1828800" lvl="3" indent="-472439" algn="l">
              <a:lnSpc>
                <a:spcPct val="110000"/>
              </a:lnSpc>
              <a:spcBef>
                <a:spcPts val="2400"/>
              </a:spcBef>
              <a:spcAft>
                <a:spcPts val="0"/>
              </a:spcAft>
              <a:buSzPts val="3840"/>
              <a:buChar char="-"/>
              <a:defRPr sz="4800"/>
            </a:lvl4pPr>
            <a:lvl5pPr marL="2286000" lvl="4" indent="-472439" algn="l">
              <a:lnSpc>
                <a:spcPct val="110000"/>
              </a:lnSpc>
              <a:spcBef>
                <a:spcPts val="2400"/>
              </a:spcBef>
              <a:spcAft>
                <a:spcPts val="0"/>
              </a:spcAft>
              <a:buSzPts val="3840"/>
              <a:buChar char="⎼"/>
              <a:defRPr sz="4800"/>
            </a:lvl5pPr>
            <a:lvl6pPr marL="2743200" lvl="5" indent="-308610" algn="l">
              <a:lnSpc>
                <a:spcPct val="110000"/>
              </a:lnSpc>
              <a:spcBef>
                <a:spcPts val="800"/>
              </a:spcBef>
              <a:spcAft>
                <a:spcPts val="0"/>
              </a:spcAft>
              <a:buSzPts val="126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79" name="Google Shape;1279;p178"/>
          <p:cNvPicPr preferRelativeResize="0"/>
          <p:nvPr/>
        </p:nvPicPr>
        <p:blipFill rotWithShape="1">
          <a:blip r:embed="rId3">
            <a:alphaModFix/>
          </a:blip>
          <a:srcRect/>
          <a:stretch/>
        </p:blipFill>
        <p:spPr>
          <a:xfrm>
            <a:off x="129418" y="6419849"/>
            <a:ext cx="725839" cy="212598"/>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1280"/>
        <p:cNvGrpSpPr/>
        <p:nvPr/>
      </p:nvGrpSpPr>
      <p:grpSpPr>
        <a:xfrm>
          <a:off x="0" y="0"/>
          <a:ext cx="0" cy="0"/>
          <a:chOff x="0" y="0"/>
          <a:chExt cx="0" cy="0"/>
        </a:xfrm>
      </p:grpSpPr>
      <p:sp>
        <p:nvSpPr>
          <p:cNvPr id="1281" name="Google Shape;1281;p179"/>
          <p:cNvSpPr/>
          <p:nvPr/>
        </p:nvSpPr>
        <p:spPr>
          <a:xfrm>
            <a:off x="262217" y="1546412"/>
            <a:ext cx="8481733" cy="3899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82"/>
        <p:cNvGrpSpPr/>
        <p:nvPr/>
      </p:nvGrpSpPr>
      <p:grpSpPr>
        <a:xfrm>
          <a:off x="0" y="0"/>
          <a:ext cx="0" cy="0"/>
          <a:chOff x="0" y="0"/>
          <a:chExt cx="0" cy="0"/>
        </a:xfrm>
      </p:grpSpPr>
      <p:sp>
        <p:nvSpPr>
          <p:cNvPr id="1283" name="Google Shape;1283;p180"/>
          <p:cNvSpPr/>
          <p:nvPr/>
        </p:nvSpPr>
        <p:spPr>
          <a:xfrm>
            <a:off x="0" y="6295869"/>
            <a:ext cx="1056806" cy="5621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4" name="Google Shape;1284;p180"/>
          <p:cNvSpPr/>
          <p:nvPr/>
        </p:nvSpPr>
        <p:spPr>
          <a:xfrm>
            <a:off x="262217" y="1546412"/>
            <a:ext cx="8481733" cy="3899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MAP">
  <p:cSld name="MAP">
    <p:spTree>
      <p:nvGrpSpPr>
        <p:cNvPr id="1" name="Shape 1285"/>
        <p:cNvGrpSpPr/>
        <p:nvPr/>
      </p:nvGrpSpPr>
      <p:grpSpPr>
        <a:xfrm>
          <a:off x="0" y="0"/>
          <a:ext cx="0" cy="0"/>
          <a:chOff x="0" y="0"/>
          <a:chExt cx="0" cy="0"/>
        </a:xfrm>
      </p:grpSpPr>
      <p:pic>
        <p:nvPicPr>
          <p:cNvPr id="1286" name="Google Shape;1286;p181"/>
          <p:cNvPicPr preferRelativeResize="0"/>
          <p:nvPr/>
        </p:nvPicPr>
        <p:blipFill rotWithShape="1">
          <a:blip r:embed="rId2">
            <a:alphaModFix/>
          </a:blip>
          <a:srcRect t="14066" r="15338" b="14622"/>
          <a:stretch/>
        </p:blipFill>
        <p:spPr>
          <a:xfrm>
            <a:off x="-18025" y="5227"/>
            <a:ext cx="9162025" cy="6858000"/>
          </a:xfrm>
          <a:prstGeom prst="rect">
            <a:avLst/>
          </a:prstGeom>
          <a:noFill/>
          <a:ln>
            <a:noFill/>
          </a:ln>
        </p:spPr>
      </p:pic>
      <p:pic>
        <p:nvPicPr>
          <p:cNvPr id="1287" name="Google Shape;1287;p181"/>
          <p:cNvPicPr preferRelativeResize="0"/>
          <p:nvPr/>
        </p:nvPicPr>
        <p:blipFill rotWithShape="1">
          <a:blip r:embed="rId3">
            <a:alphaModFix/>
          </a:blip>
          <a:srcRect/>
          <a:stretch/>
        </p:blipFill>
        <p:spPr>
          <a:xfrm>
            <a:off x="344708" y="2665877"/>
            <a:ext cx="2505075" cy="115252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MAP Growth">
  <p:cSld name="MAP Growth">
    <p:spTree>
      <p:nvGrpSpPr>
        <p:cNvPr id="1" name="Shape 1288"/>
        <p:cNvGrpSpPr/>
        <p:nvPr/>
      </p:nvGrpSpPr>
      <p:grpSpPr>
        <a:xfrm>
          <a:off x="0" y="0"/>
          <a:ext cx="0" cy="0"/>
          <a:chOff x="0" y="0"/>
          <a:chExt cx="0" cy="0"/>
        </a:xfrm>
      </p:grpSpPr>
      <p:pic>
        <p:nvPicPr>
          <p:cNvPr id="1289" name="Google Shape;1289;p182"/>
          <p:cNvPicPr preferRelativeResize="0"/>
          <p:nvPr/>
        </p:nvPicPr>
        <p:blipFill rotWithShape="1">
          <a:blip r:embed="rId2">
            <a:alphaModFix/>
          </a:blip>
          <a:srcRect l="7692" t="16326" b="5769"/>
          <a:stretch/>
        </p:blipFill>
        <p:spPr>
          <a:xfrm>
            <a:off x="1" y="0"/>
            <a:ext cx="9144000" cy="6858000"/>
          </a:xfrm>
          <a:prstGeom prst="rect">
            <a:avLst/>
          </a:prstGeom>
          <a:noFill/>
          <a:ln>
            <a:noFill/>
          </a:ln>
        </p:spPr>
      </p:pic>
      <p:pic>
        <p:nvPicPr>
          <p:cNvPr id="1290" name="Google Shape;1290;p182"/>
          <p:cNvPicPr preferRelativeResize="0"/>
          <p:nvPr/>
        </p:nvPicPr>
        <p:blipFill rotWithShape="1">
          <a:blip r:embed="rId3">
            <a:alphaModFix/>
          </a:blip>
          <a:srcRect/>
          <a:stretch/>
        </p:blipFill>
        <p:spPr>
          <a:xfrm>
            <a:off x="290119" y="600114"/>
            <a:ext cx="2562199" cy="1446956"/>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MAP Skills">
  <p:cSld name="MAP Skills">
    <p:spTree>
      <p:nvGrpSpPr>
        <p:cNvPr id="1" name="Shape 1291"/>
        <p:cNvGrpSpPr/>
        <p:nvPr/>
      </p:nvGrpSpPr>
      <p:grpSpPr>
        <a:xfrm>
          <a:off x="0" y="0"/>
          <a:ext cx="0" cy="0"/>
          <a:chOff x="0" y="0"/>
          <a:chExt cx="0" cy="0"/>
        </a:xfrm>
      </p:grpSpPr>
      <p:pic>
        <p:nvPicPr>
          <p:cNvPr id="1292" name="Google Shape;1292;p183"/>
          <p:cNvPicPr preferRelativeResize="0"/>
          <p:nvPr/>
        </p:nvPicPr>
        <p:blipFill rotWithShape="1">
          <a:blip r:embed="rId2">
            <a:alphaModFix/>
          </a:blip>
          <a:srcRect t="8259" b="7344"/>
          <a:stretch/>
        </p:blipFill>
        <p:spPr>
          <a:xfrm>
            <a:off x="0" y="0"/>
            <a:ext cx="9144000" cy="6858000"/>
          </a:xfrm>
          <a:prstGeom prst="rect">
            <a:avLst/>
          </a:prstGeom>
          <a:noFill/>
          <a:ln>
            <a:noFill/>
          </a:ln>
        </p:spPr>
      </p:pic>
      <p:pic>
        <p:nvPicPr>
          <p:cNvPr id="1293" name="Google Shape;1293;p183"/>
          <p:cNvPicPr preferRelativeResize="0"/>
          <p:nvPr/>
        </p:nvPicPr>
        <p:blipFill rotWithShape="1">
          <a:blip r:embed="rId3">
            <a:alphaModFix/>
          </a:blip>
          <a:srcRect/>
          <a:stretch/>
        </p:blipFill>
        <p:spPr>
          <a:xfrm>
            <a:off x="286112" y="600276"/>
            <a:ext cx="2579066" cy="1456481"/>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MAP Reading Fluency">
  <p:cSld name="MAP Reading Fluency">
    <p:spTree>
      <p:nvGrpSpPr>
        <p:cNvPr id="1" name="Shape 1294"/>
        <p:cNvGrpSpPr/>
        <p:nvPr/>
      </p:nvGrpSpPr>
      <p:grpSpPr>
        <a:xfrm>
          <a:off x="0" y="0"/>
          <a:ext cx="0" cy="0"/>
          <a:chOff x="0" y="0"/>
          <a:chExt cx="0" cy="0"/>
        </a:xfrm>
      </p:grpSpPr>
      <p:pic>
        <p:nvPicPr>
          <p:cNvPr id="1295" name="Google Shape;1295;p184"/>
          <p:cNvPicPr preferRelativeResize="0"/>
          <p:nvPr/>
        </p:nvPicPr>
        <p:blipFill rotWithShape="1">
          <a:blip r:embed="rId2">
            <a:alphaModFix/>
          </a:blip>
          <a:srcRect r="15976" b="28938"/>
          <a:stretch/>
        </p:blipFill>
        <p:spPr>
          <a:xfrm>
            <a:off x="0" y="0"/>
            <a:ext cx="9144000" cy="6874042"/>
          </a:xfrm>
          <a:prstGeom prst="rect">
            <a:avLst/>
          </a:prstGeom>
          <a:noFill/>
          <a:ln>
            <a:noFill/>
          </a:ln>
        </p:spPr>
      </p:pic>
      <p:pic>
        <p:nvPicPr>
          <p:cNvPr id="1296" name="Google Shape;1296;p184"/>
          <p:cNvPicPr preferRelativeResize="0"/>
          <p:nvPr/>
        </p:nvPicPr>
        <p:blipFill rotWithShape="1">
          <a:blip r:embed="rId3">
            <a:alphaModFix/>
          </a:blip>
          <a:srcRect/>
          <a:stretch/>
        </p:blipFill>
        <p:spPr>
          <a:xfrm>
            <a:off x="295274" y="600115"/>
            <a:ext cx="2553846" cy="1702564"/>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1"/>
        <p:cNvGrpSpPr/>
        <p:nvPr/>
      </p:nvGrpSpPr>
      <p:grpSpPr>
        <a:xfrm>
          <a:off x="0" y="0"/>
          <a:ext cx="0" cy="0"/>
          <a:chOff x="0" y="0"/>
          <a:chExt cx="0" cy="0"/>
        </a:xfrm>
      </p:grpSpPr>
      <p:sp>
        <p:nvSpPr>
          <p:cNvPr id="1302" name="Google Shape;1302;p186"/>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03" name="Google Shape;1303;p186"/>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04" name="Google Shape;1304;p1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05"/>
        <p:cNvGrpSpPr/>
        <p:nvPr/>
      </p:nvGrpSpPr>
      <p:grpSpPr>
        <a:xfrm>
          <a:off x="0" y="0"/>
          <a:ext cx="0" cy="0"/>
          <a:chOff x="0" y="0"/>
          <a:chExt cx="0" cy="0"/>
        </a:xfrm>
      </p:grpSpPr>
      <p:sp>
        <p:nvSpPr>
          <p:cNvPr id="1306" name="Google Shape;1306;p1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07" name="Google Shape;1307;p18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08" name="Google Shape;1308;p1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9"/>
        <p:cNvGrpSpPr/>
        <p:nvPr/>
      </p:nvGrpSpPr>
      <p:grpSpPr>
        <a:xfrm>
          <a:off x="0" y="0"/>
          <a:ext cx="0" cy="0"/>
          <a:chOff x="0" y="0"/>
          <a:chExt cx="0" cy="0"/>
        </a:xfrm>
      </p:grpSpPr>
      <p:sp>
        <p:nvSpPr>
          <p:cNvPr id="1310" name="Google Shape;1310;p188"/>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11" name="Google Shape;1311;p1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2"/>
        <p:cNvGrpSpPr/>
        <p:nvPr/>
      </p:nvGrpSpPr>
      <p:grpSpPr>
        <a:xfrm>
          <a:off x="0" y="0"/>
          <a:ext cx="0" cy="0"/>
          <a:chOff x="0" y="0"/>
          <a:chExt cx="0" cy="0"/>
        </a:xfrm>
      </p:grpSpPr>
      <p:sp>
        <p:nvSpPr>
          <p:cNvPr id="1313" name="Google Shape;1313;p18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4" name="Google Shape;1314;p1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5"/>
        <p:cNvGrpSpPr/>
        <p:nvPr/>
      </p:nvGrpSpPr>
      <p:grpSpPr>
        <a:xfrm>
          <a:off x="0" y="0"/>
          <a:ext cx="0" cy="0"/>
          <a:chOff x="0" y="0"/>
          <a:chExt cx="0" cy="0"/>
        </a:xfrm>
      </p:grpSpPr>
      <p:sp>
        <p:nvSpPr>
          <p:cNvPr id="1316" name="Google Shape;1316;p1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17"/>
        <p:cNvGrpSpPr/>
        <p:nvPr/>
      </p:nvGrpSpPr>
      <p:grpSpPr>
        <a:xfrm>
          <a:off x="0" y="0"/>
          <a:ext cx="0" cy="0"/>
          <a:chOff x="0" y="0"/>
          <a:chExt cx="0" cy="0"/>
        </a:xfrm>
      </p:grpSpPr>
      <p:sp>
        <p:nvSpPr>
          <p:cNvPr id="1318" name="Google Shape;1318;p191"/>
          <p:cNvSpPr txBox="1">
            <a:spLocks noGrp="1"/>
          </p:cNvSpPr>
          <p:nvPr>
            <p:ph type="title"/>
          </p:nvPr>
        </p:nvSpPr>
        <p:spPr>
          <a:xfrm>
            <a:off x="628650" y="365125"/>
            <a:ext cx="78867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19" name="Google Shape;1319;p191"/>
          <p:cNvSpPr txBox="1">
            <a:spLocks noGrp="1"/>
          </p:cNvSpPr>
          <p:nvPr>
            <p:ph type="body" idx="1"/>
          </p:nvPr>
        </p:nvSpPr>
        <p:spPr>
          <a:xfrm>
            <a:off x="628650" y="1825625"/>
            <a:ext cx="78867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1320" name="Google Shape;1320;p191"/>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21" name="Google Shape;1321;p191"/>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22" name="Google Shape;1322;p191"/>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3"/>
        <p:cNvGrpSpPr/>
        <p:nvPr/>
      </p:nvGrpSpPr>
      <p:grpSpPr>
        <a:xfrm>
          <a:off x="0" y="0"/>
          <a:ext cx="0" cy="0"/>
          <a:chOff x="0" y="0"/>
          <a:chExt cx="0" cy="0"/>
        </a:xfrm>
      </p:grpSpPr>
      <p:sp>
        <p:nvSpPr>
          <p:cNvPr id="1324" name="Google Shape;1324;p19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5" name="Google Shape;1325;p192"/>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26" name="Google Shape;1326;p192"/>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27" name="Google Shape;1327;p19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8"/>
        <p:cNvGrpSpPr/>
        <p:nvPr/>
      </p:nvGrpSpPr>
      <p:grpSpPr>
        <a:xfrm>
          <a:off x="0" y="0"/>
          <a:ext cx="0" cy="0"/>
          <a:chOff x="0" y="0"/>
          <a:chExt cx="0" cy="0"/>
        </a:xfrm>
      </p:grpSpPr>
      <p:sp>
        <p:nvSpPr>
          <p:cNvPr id="1329" name="Google Shape;1329;p193"/>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30" name="Google Shape;1330;p193"/>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31" name="Google Shape;1331;p19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2"/>
        <p:cNvGrpSpPr/>
        <p:nvPr/>
      </p:nvGrpSpPr>
      <p:grpSpPr>
        <a:xfrm>
          <a:off x="0" y="0"/>
          <a:ext cx="0" cy="0"/>
          <a:chOff x="0" y="0"/>
          <a:chExt cx="0" cy="0"/>
        </a:xfrm>
      </p:grpSpPr>
      <p:sp>
        <p:nvSpPr>
          <p:cNvPr id="1333" name="Google Shape;1333;p194"/>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34" name="Google Shape;1334;p19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5"/>
        <p:cNvGrpSpPr/>
        <p:nvPr/>
      </p:nvGrpSpPr>
      <p:grpSpPr>
        <a:xfrm>
          <a:off x="0" y="0"/>
          <a:ext cx="0" cy="0"/>
          <a:chOff x="0" y="0"/>
          <a:chExt cx="0" cy="0"/>
        </a:xfrm>
      </p:grpSpPr>
      <p:sp>
        <p:nvSpPr>
          <p:cNvPr id="1336" name="Google Shape;1336;p195"/>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95"/>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38" name="Google Shape;1338;p195"/>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39" name="Google Shape;1339;p195"/>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40" name="Google Shape;1340;p19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1"/>
        <p:cNvGrpSpPr/>
        <p:nvPr/>
      </p:nvGrpSpPr>
      <p:grpSpPr>
        <a:xfrm>
          <a:off x="0" y="0"/>
          <a:ext cx="0" cy="0"/>
          <a:chOff x="0" y="0"/>
          <a:chExt cx="0" cy="0"/>
        </a:xfrm>
      </p:grpSpPr>
      <p:sp>
        <p:nvSpPr>
          <p:cNvPr id="1342" name="Google Shape;1342;p196"/>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343" name="Google Shape;1343;p19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4"/>
        <p:cNvGrpSpPr/>
        <p:nvPr/>
      </p:nvGrpSpPr>
      <p:grpSpPr>
        <a:xfrm>
          <a:off x="0" y="0"/>
          <a:ext cx="0" cy="0"/>
          <a:chOff x="0" y="0"/>
          <a:chExt cx="0" cy="0"/>
        </a:xfrm>
      </p:grpSpPr>
      <p:sp>
        <p:nvSpPr>
          <p:cNvPr id="1345" name="Google Shape;1345;p197"/>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46" name="Google Shape;1346;p197"/>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47" name="Google Shape;1347;p19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sp>
        <p:nvSpPr>
          <p:cNvPr id="348" name="Google Shape;348;p49"/>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0" name="Google Shape;350;p4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1" name="Google Shape;351;p4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2" name="Google Shape;352;p4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3" name="Google Shape;353;p4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54" name="Google Shape;354;p4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55"/>
        <p:cNvGrpSpPr/>
        <p:nvPr/>
      </p:nvGrpSpPr>
      <p:grpSpPr>
        <a:xfrm>
          <a:off x="0" y="0"/>
          <a:ext cx="0" cy="0"/>
          <a:chOff x="0" y="0"/>
          <a:chExt cx="0" cy="0"/>
        </a:xfrm>
      </p:grpSpPr>
      <p:sp>
        <p:nvSpPr>
          <p:cNvPr id="356" name="Google Shape;356;p50"/>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 name="Google Shape;357;p5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8" name="Google Shape;358;p5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59" name="Google Shape;359;p5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0" name="Google Shape;360;p5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1" name="Google Shape;361;p5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2" name="Google Shape;362;p5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63"/>
        <p:cNvGrpSpPr/>
        <p:nvPr/>
      </p:nvGrpSpPr>
      <p:grpSpPr>
        <a:xfrm>
          <a:off x="0" y="0"/>
          <a:ext cx="0" cy="0"/>
          <a:chOff x="0" y="0"/>
          <a:chExt cx="0" cy="0"/>
        </a:xfrm>
      </p:grpSpPr>
      <p:sp>
        <p:nvSpPr>
          <p:cNvPr id="364" name="Google Shape;364;p51"/>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 name="Google Shape;365;p5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66" name="Google Shape;366;p5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51"/>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8" name="Google Shape;368;p5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69" name="Google Shape;369;p5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70"/>
        <p:cNvGrpSpPr/>
        <p:nvPr/>
      </p:nvGrpSpPr>
      <p:grpSpPr>
        <a:xfrm>
          <a:off x="0" y="0"/>
          <a:ext cx="0" cy="0"/>
          <a:chOff x="0" y="0"/>
          <a:chExt cx="0" cy="0"/>
        </a:xfrm>
      </p:grpSpPr>
      <p:sp>
        <p:nvSpPr>
          <p:cNvPr id="371" name="Google Shape;371;p52"/>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2" name="Google Shape;372;p52"/>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3" name="Google Shape;373;p5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4" name="Google Shape;374;p5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375" name="Google Shape;375;p52"/>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6"/>
        <p:cNvGrpSpPr/>
        <p:nvPr/>
      </p:nvGrpSpPr>
      <p:grpSpPr>
        <a:xfrm>
          <a:off x="0" y="0"/>
          <a:ext cx="0" cy="0"/>
          <a:chOff x="0" y="0"/>
          <a:chExt cx="0" cy="0"/>
        </a:xfrm>
      </p:grpSpPr>
      <p:sp>
        <p:nvSpPr>
          <p:cNvPr id="377" name="Google Shape;377;p53"/>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8" name="Google Shape;378;p53"/>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9" name="Google Shape;379;p53"/>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0" name="Google Shape;380;p53"/>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1" name="Google Shape;381;p5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2" name="Google Shape;382;p5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5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4" name="Google Shape;384;p53">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85"/>
        <p:cNvGrpSpPr/>
        <p:nvPr/>
      </p:nvGrpSpPr>
      <p:grpSpPr>
        <a:xfrm>
          <a:off x="0" y="0"/>
          <a:ext cx="0" cy="0"/>
          <a:chOff x="0" y="0"/>
          <a:chExt cx="0" cy="0"/>
        </a:xfrm>
      </p:grpSpPr>
      <p:sp>
        <p:nvSpPr>
          <p:cNvPr id="386" name="Google Shape;386;p54"/>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7" name="Google Shape;387;p54"/>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8" name="Google Shape;388;p54"/>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p54"/>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0" name="Google Shape;390;p54"/>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91"/>
        <p:cNvGrpSpPr/>
        <p:nvPr/>
      </p:nvGrpSpPr>
      <p:grpSpPr>
        <a:xfrm>
          <a:off x="0" y="0"/>
          <a:ext cx="0" cy="0"/>
          <a:chOff x="0" y="0"/>
          <a:chExt cx="0" cy="0"/>
        </a:xfrm>
      </p:grpSpPr>
      <p:sp>
        <p:nvSpPr>
          <p:cNvPr id="392" name="Google Shape;392;p55"/>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3" name="Google Shape;393;p55"/>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94" name="Google Shape;394;p5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55"/>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6" name="Google Shape;396;p5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7"/>
        <p:cNvGrpSpPr/>
        <p:nvPr/>
      </p:nvGrpSpPr>
      <p:grpSpPr>
        <a:xfrm>
          <a:off x="0" y="0"/>
          <a:ext cx="0" cy="0"/>
          <a:chOff x="0" y="0"/>
          <a:chExt cx="0" cy="0"/>
        </a:xfrm>
      </p:grpSpPr>
      <p:sp>
        <p:nvSpPr>
          <p:cNvPr id="398" name="Google Shape;398;p5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9" name="Google Shape;399;p5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5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1" name="Google Shape;401;p5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402"/>
        <p:cNvGrpSpPr/>
        <p:nvPr/>
      </p:nvGrpSpPr>
      <p:grpSpPr>
        <a:xfrm>
          <a:off x="0" y="0"/>
          <a:ext cx="0" cy="0"/>
          <a:chOff x="0" y="0"/>
          <a:chExt cx="0" cy="0"/>
        </a:xfrm>
      </p:grpSpPr>
      <p:sp>
        <p:nvSpPr>
          <p:cNvPr id="403" name="Google Shape;403;p57"/>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4" name="Google Shape;404;p5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5" name="Google Shape;405;p5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 name="Google Shape;406;p5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7" name="Google Shape;407;p5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8"/>
        <p:cNvGrpSpPr/>
        <p:nvPr/>
      </p:nvGrpSpPr>
      <p:grpSpPr>
        <a:xfrm>
          <a:off x="0" y="0"/>
          <a:ext cx="0" cy="0"/>
          <a:chOff x="0" y="0"/>
          <a:chExt cx="0" cy="0"/>
        </a:xfrm>
      </p:grpSpPr>
      <p:sp>
        <p:nvSpPr>
          <p:cNvPr id="409" name="Google Shape;409;p58"/>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Google Shape;410;p5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14"/>
        <p:cNvGrpSpPr/>
        <p:nvPr/>
      </p:nvGrpSpPr>
      <p:grpSpPr>
        <a:xfrm>
          <a:off x="0" y="0"/>
          <a:ext cx="0" cy="0"/>
          <a:chOff x="0" y="0"/>
          <a:chExt cx="0" cy="0"/>
        </a:xfrm>
      </p:grpSpPr>
      <p:sp>
        <p:nvSpPr>
          <p:cNvPr id="415" name="Google Shape;415;p5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416" name="Google Shape;416;p5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7" name="Google Shape;417;p59"/>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8" name="Google Shape;418;p59"/>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9" name="Google Shape;419;p59"/>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0" name="Google Shape;420;p59"/>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1" name="Google Shape;421;p59"/>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2" name="Google Shape;422;p59"/>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59"/>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4" name="Google Shape;424;p59"/>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5" name="Google Shape;425;p59"/>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6" name="Google Shape;426;p59"/>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7" name="Google Shape;427;p59"/>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8" name="Google Shape;428;p59"/>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9" name="Google Shape;429;p59"/>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30" name="Google Shape;430;p5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31"/>
        <p:cNvGrpSpPr/>
        <p:nvPr/>
      </p:nvGrpSpPr>
      <p:grpSpPr>
        <a:xfrm>
          <a:off x="0" y="0"/>
          <a:ext cx="0" cy="0"/>
          <a:chOff x="0" y="0"/>
          <a:chExt cx="0" cy="0"/>
        </a:xfrm>
      </p:grpSpPr>
      <p:sp>
        <p:nvSpPr>
          <p:cNvPr id="432" name="Google Shape;432;p60"/>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3"/>
        <p:cNvGrpSpPr/>
        <p:nvPr/>
      </p:nvGrpSpPr>
      <p:grpSpPr>
        <a:xfrm>
          <a:off x="0" y="0"/>
          <a:ext cx="0" cy="0"/>
          <a:chOff x="0" y="0"/>
          <a:chExt cx="0" cy="0"/>
        </a:xfrm>
      </p:grpSpPr>
      <p:sp>
        <p:nvSpPr>
          <p:cNvPr id="434" name="Google Shape;434;p61"/>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5" name="Google Shape;435;p6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 name="Google Shape;436;p6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37" name="Google Shape;437;p6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38"/>
        <p:cNvGrpSpPr/>
        <p:nvPr/>
      </p:nvGrpSpPr>
      <p:grpSpPr>
        <a:xfrm>
          <a:off x="0" y="0"/>
          <a:ext cx="0" cy="0"/>
          <a:chOff x="0" y="0"/>
          <a:chExt cx="0" cy="0"/>
        </a:xfrm>
      </p:grpSpPr>
      <p:sp>
        <p:nvSpPr>
          <p:cNvPr id="439" name="Google Shape;439;p6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p6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41" name="Google Shape;441;p6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42"/>
        <p:cNvGrpSpPr/>
        <p:nvPr/>
      </p:nvGrpSpPr>
      <p:grpSpPr>
        <a:xfrm>
          <a:off x="0" y="0"/>
          <a:ext cx="0" cy="0"/>
          <a:chOff x="0" y="0"/>
          <a:chExt cx="0" cy="0"/>
        </a:xfrm>
      </p:grpSpPr>
      <p:sp>
        <p:nvSpPr>
          <p:cNvPr id="443" name="Google Shape;443;p63"/>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 name="Google Shape;444;p6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45" name="Google Shape;445;p63"/>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446" name="Google Shape;446;p63"/>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47"/>
        <p:cNvGrpSpPr/>
        <p:nvPr/>
      </p:nvGrpSpPr>
      <p:grpSpPr>
        <a:xfrm>
          <a:off x="0" y="0"/>
          <a:ext cx="0" cy="0"/>
          <a:chOff x="0" y="0"/>
          <a:chExt cx="0" cy="0"/>
        </a:xfrm>
      </p:grpSpPr>
      <p:sp>
        <p:nvSpPr>
          <p:cNvPr id="448" name="Google Shape;448;p6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 name="Google Shape;449;p6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50" name="Google Shape;450;p64"/>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451" name="Google Shape;451;p6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2"/>
        <p:cNvGrpSpPr/>
        <p:nvPr/>
      </p:nvGrpSpPr>
      <p:grpSpPr>
        <a:xfrm>
          <a:off x="0" y="0"/>
          <a:ext cx="0" cy="0"/>
          <a:chOff x="0" y="0"/>
          <a:chExt cx="0" cy="0"/>
        </a:xfrm>
      </p:grpSpPr>
      <p:sp>
        <p:nvSpPr>
          <p:cNvPr id="453" name="Google Shape;453;p65"/>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4" name="Google Shape;454;p65"/>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5" name="Google Shape;455;p65"/>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7" name="Google Shape;457;p6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8" name="Google Shape;458;p65">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59"/>
        <p:cNvGrpSpPr/>
        <p:nvPr/>
      </p:nvGrpSpPr>
      <p:grpSpPr>
        <a:xfrm>
          <a:off x="0" y="0"/>
          <a:ext cx="0" cy="0"/>
          <a:chOff x="0" y="0"/>
          <a:chExt cx="0" cy="0"/>
        </a:xfrm>
      </p:grpSpPr>
      <p:sp>
        <p:nvSpPr>
          <p:cNvPr id="460" name="Google Shape;460;p66"/>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1" name="Google Shape;461;p6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2" name="Google Shape;462;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3" name="Google Shape;463;p66"/>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 name="Google Shape;465;p6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66"/>
        <p:cNvGrpSpPr/>
        <p:nvPr/>
      </p:nvGrpSpPr>
      <p:grpSpPr>
        <a:xfrm>
          <a:off x="0" y="0"/>
          <a:ext cx="0" cy="0"/>
          <a:chOff x="0" y="0"/>
          <a:chExt cx="0" cy="0"/>
        </a:xfrm>
      </p:grpSpPr>
      <p:sp>
        <p:nvSpPr>
          <p:cNvPr id="467" name="Google Shape;467;p67"/>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8" name="Google Shape;468;p67"/>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9" name="Google Shape;469;p6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0" name="Google Shape;470;p6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67"/>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p67"/>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3" name="Google Shape;473;p6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 name="Google Shape;474;p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75"/>
        <p:cNvGrpSpPr/>
        <p:nvPr/>
      </p:nvGrpSpPr>
      <p:grpSpPr>
        <a:xfrm>
          <a:off x="0" y="0"/>
          <a:ext cx="0" cy="0"/>
          <a:chOff x="0" y="0"/>
          <a:chExt cx="0" cy="0"/>
        </a:xfrm>
      </p:grpSpPr>
      <p:sp>
        <p:nvSpPr>
          <p:cNvPr id="476" name="Google Shape;476;p68"/>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8" name="Google Shape;478;p68"/>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68"/>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0" name="Google Shape;480;p68"/>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6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2" name="Google Shape;482;p6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83"/>
        <p:cNvGrpSpPr/>
        <p:nvPr/>
      </p:nvGrpSpPr>
      <p:grpSpPr>
        <a:xfrm>
          <a:off x="0" y="0"/>
          <a:ext cx="0" cy="0"/>
          <a:chOff x="0" y="0"/>
          <a:chExt cx="0" cy="0"/>
        </a:xfrm>
      </p:grpSpPr>
      <p:sp>
        <p:nvSpPr>
          <p:cNvPr id="484" name="Google Shape;484;p69"/>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5" name="Google Shape;485;p69"/>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6" name="Google Shape;486;p6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7" name="Google Shape;487;p69"/>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8" name="Google Shape;488;p6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9" name="Google Shape;489;p69"/>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0" name="Google Shape;490;p69"/>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1" name="Google Shape;491;p69"/>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2" name="Google Shape;492;p69"/>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3" name="Google Shape;493;p6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4" name="Google Shape;494;p6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95"/>
        <p:cNvGrpSpPr/>
        <p:nvPr/>
      </p:nvGrpSpPr>
      <p:grpSpPr>
        <a:xfrm>
          <a:off x="0" y="0"/>
          <a:ext cx="0" cy="0"/>
          <a:chOff x="0" y="0"/>
          <a:chExt cx="0" cy="0"/>
        </a:xfrm>
      </p:grpSpPr>
      <p:sp>
        <p:nvSpPr>
          <p:cNvPr id="496" name="Google Shape;496;p70"/>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7" name="Google Shape;497;p70"/>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8" name="Google Shape;498;p70"/>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9" name="Google Shape;499;p70"/>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0" name="Google Shape;500;p70"/>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1" name="Google Shape;501;p70"/>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2" name="Google Shape;502;p70"/>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03" name="Google Shape;503;p70"/>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4" name="Google Shape;504;p70"/>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5" name="Google Shape;505;p70"/>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506" name="Google Shape;506;p70"/>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507" name="Google Shape;507;p70"/>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508" name="Google Shape;508;p70"/>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9" name="Google Shape;509;p7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0" name="Google Shape;510;p70"/>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1" name="Google Shape;511;p70"/>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15"/>
        <p:cNvGrpSpPr/>
        <p:nvPr/>
      </p:nvGrpSpPr>
      <p:grpSpPr>
        <a:xfrm>
          <a:off x="0" y="0"/>
          <a:ext cx="0" cy="0"/>
          <a:chOff x="0" y="0"/>
          <a:chExt cx="0" cy="0"/>
        </a:xfrm>
      </p:grpSpPr>
      <p:sp>
        <p:nvSpPr>
          <p:cNvPr id="516" name="Google Shape;516;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7" name="Google Shape;517;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8" name="Google Shape;518;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9" name="Google Shape;519;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0" name="Google Shape;520;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21" name="Google Shape;521;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22"/>
        <p:cNvGrpSpPr/>
        <p:nvPr/>
      </p:nvGrpSpPr>
      <p:grpSpPr>
        <a:xfrm>
          <a:off x="0" y="0"/>
          <a:ext cx="0" cy="0"/>
          <a:chOff x="0" y="0"/>
          <a:chExt cx="0" cy="0"/>
        </a:xfrm>
      </p:grpSpPr>
      <p:sp>
        <p:nvSpPr>
          <p:cNvPr id="523" name="Google Shape;523;p73"/>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4" name="Google Shape;524;p7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5" name="Google Shape;525;p7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6" name="Google Shape;526;p7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7" name="Google Shape;527;p7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8" name="Google Shape;528;p7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29" name="Google Shape;529;p73"/>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30"/>
        <p:cNvGrpSpPr/>
        <p:nvPr/>
      </p:nvGrpSpPr>
      <p:grpSpPr>
        <a:xfrm>
          <a:off x="0" y="0"/>
          <a:ext cx="0" cy="0"/>
          <a:chOff x="0" y="0"/>
          <a:chExt cx="0" cy="0"/>
        </a:xfrm>
      </p:grpSpPr>
      <p:sp>
        <p:nvSpPr>
          <p:cNvPr id="531" name="Google Shape;531;p74"/>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2" name="Google Shape;532;p7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3" name="Google Shape;533;p7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4" name="Google Shape;534;p7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5" name="Google Shape;535;p7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6" name="Google Shape;536;p7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37" name="Google Shape;537;p7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38"/>
        <p:cNvGrpSpPr/>
        <p:nvPr/>
      </p:nvGrpSpPr>
      <p:grpSpPr>
        <a:xfrm>
          <a:off x="0" y="0"/>
          <a:ext cx="0" cy="0"/>
          <a:chOff x="0" y="0"/>
          <a:chExt cx="0" cy="0"/>
        </a:xfrm>
      </p:grpSpPr>
      <p:sp>
        <p:nvSpPr>
          <p:cNvPr id="539" name="Google Shape;539;p75"/>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40" name="Google Shape;540;p7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1" name="Google Shape;541;p7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2" name="Google Shape;542;p7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3" name="Google Shape;543;p7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4" name="Google Shape;544;p7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45" name="Google Shape;545;p7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46"/>
        <p:cNvGrpSpPr/>
        <p:nvPr/>
      </p:nvGrpSpPr>
      <p:grpSpPr>
        <a:xfrm>
          <a:off x="0" y="0"/>
          <a:ext cx="0" cy="0"/>
          <a:chOff x="0" y="0"/>
          <a:chExt cx="0" cy="0"/>
        </a:xfrm>
      </p:grpSpPr>
      <p:sp>
        <p:nvSpPr>
          <p:cNvPr id="547" name="Google Shape;547;p76"/>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8" name="Google Shape;548;p76"/>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9" name="Google Shape;549;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50" name="Google Shape;550;p7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51" name="Google Shape;551;p7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2"/>
        <p:cNvGrpSpPr/>
        <p:nvPr/>
      </p:nvGrpSpPr>
      <p:grpSpPr>
        <a:xfrm>
          <a:off x="0" y="0"/>
          <a:ext cx="0" cy="0"/>
          <a:chOff x="0" y="0"/>
          <a:chExt cx="0" cy="0"/>
        </a:xfrm>
      </p:grpSpPr>
      <p:sp>
        <p:nvSpPr>
          <p:cNvPr id="553" name="Google Shape;553;p7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77"/>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5" name="Google Shape;555;p77"/>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6" name="Google Shape;556;p77"/>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7" name="Google Shape;557;p77"/>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8" name="Google Shape;558;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9" name="Google Shape;559;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60" name="Google Shape;560;p77">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61"/>
        <p:cNvGrpSpPr/>
        <p:nvPr/>
      </p:nvGrpSpPr>
      <p:grpSpPr>
        <a:xfrm>
          <a:off x="0" y="0"/>
          <a:ext cx="0" cy="0"/>
          <a:chOff x="0" y="0"/>
          <a:chExt cx="0" cy="0"/>
        </a:xfrm>
      </p:grpSpPr>
      <p:sp>
        <p:nvSpPr>
          <p:cNvPr id="562" name="Google Shape;562;p7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3" name="Google Shape;563;p78"/>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64" name="Google Shape;564;p78"/>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5" name="Google Shape;565;p78"/>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7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67"/>
        <p:cNvGrpSpPr/>
        <p:nvPr/>
      </p:nvGrpSpPr>
      <p:grpSpPr>
        <a:xfrm>
          <a:off x="0" y="0"/>
          <a:ext cx="0" cy="0"/>
          <a:chOff x="0" y="0"/>
          <a:chExt cx="0" cy="0"/>
        </a:xfrm>
      </p:grpSpPr>
      <p:sp>
        <p:nvSpPr>
          <p:cNvPr id="568" name="Google Shape;568;p79"/>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9" name="Google Shape;569;p79"/>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70" name="Google Shape;570;p7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1" name="Google Shape;571;p79"/>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2" name="Google Shape;572;p7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73"/>
        <p:cNvGrpSpPr/>
        <p:nvPr/>
      </p:nvGrpSpPr>
      <p:grpSpPr>
        <a:xfrm>
          <a:off x="0" y="0"/>
          <a:ext cx="0" cy="0"/>
          <a:chOff x="0" y="0"/>
          <a:chExt cx="0" cy="0"/>
        </a:xfrm>
      </p:grpSpPr>
      <p:sp>
        <p:nvSpPr>
          <p:cNvPr id="574" name="Google Shape;574;p80"/>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5" name="Google Shape;575;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6" name="Google Shape;576;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77" name="Google Shape;577;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78"/>
        <p:cNvGrpSpPr/>
        <p:nvPr/>
      </p:nvGrpSpPr>
      <p:grpSpPr>
        <a:xfrm>
          <a:off x="0" y="0"/>
          <a:ext cx="0" cy="0"/>
          <a:chOff x="0" y="0"/>
          <a:chExt cx="0" cy="0"/>
        </a:xfrm>
      </p:grpSpPr>
      <p:sp>
        <p:nvSpPr>
          <p:cNvPr id="579" name="Google Shape;579;p81"/>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0" name="Google Shape;580;p8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1" name="Google Shape;581;p8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2" name="Google Shape;582;p8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3" name="Google Shape;583;p8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84"/>
        <p:cNvGrpSpPr/>
        <p:nvPr/>
      </p:nvGrpSpPr>
      <p:grpSpPr>
        <a:xfrm>
          <a:off x="0" y="0"/>
          <a:ext cx="0" cy="0"/>
          <a:chOff x="0" y="0"/>
          <a:chExt cx="0" cy="0"/>
        </a:xfrm>
      </p:grpSpPr>
      <p:sp>
        <p:nvSpPr>
          <p:cNvPr id="585" name="Google Shape;585;p82"/>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6" name="Google Shape;586;p8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7" name="Google Shape;587;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8" name="Google Shape;588;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9" name="Google Shape;589;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90"/>
        <p:cNvGrpSpPr/>
        <p:nvPr/>
      </p:nvGrpSpPr>
      <p:grpSpPr>
        <a:xfrm>
          <a:off x="0" y="0"/>
          <a:ext cx="0" cy="0"/>
          <a:chOff x="0" y="0"/>
          <a:chExt cx="0" cy="0"/>
        </a:xfrm>
      </p:grpSpPr>
      <p:sp>
        <p:nvSpPr>
          <p:cNvPr id="591" name="Google Shape;591;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92" name="Google Shape;592;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93" name="Google Shape;593;p83"/>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4" name="Google Shape;594;p83"/>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5" name="Google Shape;595;p83"/>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6" name="Google Shape;596;p83"/>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7" name="Google Shape;597;p83"/>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8" name="Google Shape;598;p83"/>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9" name="Google Shape;599;p83"/>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3"/>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1" name="Google Shape;601;p83"/>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2" name="Google Shape;602;p83"/>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3" name="Google Shape;603;p83"/>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4" name="Google Shape;604;p83"/>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5" name="Google Shape;605;p83"/>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06" name="Google Shape;606;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607"/>
        <p:cNvGrpSpPr/>
        <p:nvPr/>
      </p:nvGrpSpPr>
      <p:grpSpPr>
        <a:xfrm>
          <a:off x="0" y="0"/>
          <a:ext cx="0" cy="0"/>
          <a:chOff x="0" y="0"/>
          <a:chExt cx="0" cy="0"/>
        </a:xfrm>
      </p:grpSpPr>
      <p:sp>
        <p:nvSpPr>
          <p:cNvPr id="608" name="Google Shape;608;p84"/>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9"/>
        <p:cNvGrpSpPr/>
        <p:nvPr/>
      </p:nvGrpSpPr>
      <p:grpSpPr>
        <a:xfrm>
          <a:off x="0" y="0"/>
          <a:ext cx="0" cy="0"/>
          <a:chOff x="0" y="0"/>
          <a:chExt cx="0" cy="0"/>
        </a:xfrm>
      </p:grpSpPr>
      <p:sp>
        <p:nvSpPr>
          <p:cNvPr id="610" name="Google Shape;610;p85"/>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1" name="Google Shape;611;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2" name="Google Shape;612;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13" name="Google Shape;613;p8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14"/>
        <p:cNvGrpSpPr/>
        <p:nvPr/>
      </p:nvGrpSpPr>
      <p:grpSpPr>
        <a:xfrm>
          <a:off x="0" y="0"/>
          <a:ext cx="0" cy="0"/>
          <a:chOff x="0" y="0"/>
          <a:chExt cx="0" cy="0"/>
        </a:xfrm>
      </p:grpSpPr>
      <p:sp>
        <p:nvSpPr>
          <p:cNvPr id="615" name="Google Shape;615;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6" name="Google Shape;616;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17" name="Google Shape;617;p8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18"/>
        <p:cNvGrpSpPr/>
        <p:nvPr/>
      </p:nvGrpSpPr>
      <p:grpSpPr>
        <a:xfrm>
          <a:off x="0" y="0"/>
          <a:ext cx="0" cy="0"/>
          <a:chOff x="0" y="0"/>
          <a:chExt cx="0" cy="0"/>
        </a:xfrm>
      </p:grpSpPr>
      <p:sp>
        <p:nvSpPr>
          <p:cNvPr id="619" name="Google Shape;619;p87"/>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0" name="Google Shape;620;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621" name="Google Shape;621;p87"/>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622" name="Google Shape;622;p8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23"/>
        <p:cNvGrpSpPr/>
        <p:nvPr/>
      </p:nvGrpSpPr>
      <p:grpSpPr>
        <a:xfrm>
          <a:off x="0" y="0"/>
          <a:ext cx="0" cy="0"/>
          <a:chOff x="0" y="0"/>
          <a:chExt cx="0" cy="0"/>
        </a:xfrm>
      </p:grpSpPr>
      <p:sp>
        <p:nvSpPr>
          <p:cNvPr id="624" name="Google Shape;624;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5" name="Google Shape;625;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26" name="Google Shape;626;p88"/>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627" name="Google Shape;627;p8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8"/>
        <p:cNvGrpSpPr/>
        <p:nvPr/>
      </p:nvGrpSpPr>
      <p:grpSpPr>
        <a:xfrm>
          <a:off x="0" y="0"/>
          <a:ext cx="0" cy="0"/>
          <a:chOff x="0" y="0"/>
          <a:chExt cx="0" cy="0"/>
        </a:xfrm>
      </p:grpSpPr>
      <p:sp>
        <p:nvSpPr>
          <p:cNvPr id="629" name="Google Shape;629;p89"/>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0" name="Google Shape;630;p8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1" name="Google Shape;631;p89"/>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2" name="Google Shape;632;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3" name="Google Shape;633;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34" name="Google Shape;634;p89">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35"/>
        <p:cNvGrpSpPr/>
        <p:nvPr/>
      </p:nvGrpSpPr>
      <p:grpSpPr>
        <a:xfrm>
          <a:off x="0" y="0"/>
          <a:ext cx="0" cy="0"/>
          <a:chOff x="0" y="0"/>
          <a:chExt cx="0" cy="0"/>
        </a:xfrm>
      </p:grpSpPr>
      <p:sp>
        <p:nvSpPr>
          <p:cNvPr id="636" name="Google Shape;636;p90"/>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7" name="Google Shape;637;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8" name="Google Shape;638;p9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90"/>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0" name="Google Shape;640;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1" name="Google Shape;641;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42"/>
        <p:cNvGrpSpPr/>
        <p:nvPr/>
      </p:nvGrpSpPr>
      <p:grpSpPr>
        <a:xfrm>
          <a:off x="0" y="0"/>
          <a:ext cx="0" cy="0"/>
          <a:chOff x="0" y="0"/>
          <a:chExt cx="0" cy="0"/>
        </a:xfrm>
      </p:grpSpPr>
      <p:sp>
        <p:nvSpPr>
          <p:cNvPr id="643" name="Google Shape;643;p91"/>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4" name="Google Shape;644;p91"/>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5" name="Google Shape;645;p9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6" name="Google Shape;646;p9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7" name="Google Shape;647;p91"/>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Google Shape;648;p91"/>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9" name="Google Shape;649;p9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0" name="Google Shape;650;p9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51"/>
        <p:cNvGrpSpPr/>
        <p:nvPr/>
      </p:nvGrpSpPr>
      <p:grpSpPr>
        <a:xfrm>
          <a:off x="0" y="0"/>
          <a:ext cx="0" cy="0"/>
          <a:chOff x="0" y="0"/>
          <a:chExt cx="0" cy="0"/>
        </a:xfrm>
      </p:grpSpPr>
      <p:sp>
        <p:nvSpPr>
          <p:cNvPr id="652" name="Google Shape;652;p92"/>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3" name="Google Shape;653;p9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2"/>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6" name="Google Shape;656;p92"/>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7" name="Google Shape;657;p9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8" name="Google Shape;658;p9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59"/>
        <p:cNvGrpSpPr/>
        <p:nvPr/>
      </p:nvGrpSpPr>
      <p:grpSpPr>
        <a:xfrm>
          <a:off x="0" y="0"/>
          <a:ext cx="0" cy="0"/>
          <a:chOff x="0" y="0"/>
          <a:chExt cx="0" cy="0"/>
        </a:xfrm>
      </p:grpSpPr>
      <p:sp>
        <p:nvSpPr>
          <p:cNvPr id="660" name="Google Shape;660;p93"/>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1" name="Google Shape;661;p9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2" name="Google Shape;662;p9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3" name="Google Shape;663;p9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4" name="Google Shape;664;p9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5" name="Google Shape;665;p93"/>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6" name="Google Shape;666;p93"/>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7" name="Google Shape;667;p93"/>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8" name="Google Shape;668;p93"/>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9" name="Google Shape;669;p9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0" name="Google Shape;670;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71"/>
        <p:cNvGrpSpPr/>
        <p:nvPr/>
      </p:nvGrpSpPr>
      <p:grpSpPr>
        <a:xfrm>
          <a:off x="0" y="0"/>
          <a:ext cx="0" cy="0"/>
          <a:chOff x="0" y="0"/>
          <a:chExt cx="0" cy="0"/>
        </a:xfrm>
      </p:grpSpPr>
      <p:sp>
        <p:nvSpPr>
          <p:cNvPr id="672" name="Google Shape;672;p94"/>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3" name="Google Shape;673;p94"/>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4" name="Google Shape;674;p94"/>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5" name="Google Shape;675;p94"/>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6" name="Google Shape;676;p94"/>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7" name="Google Shape;677;p94"/>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8" name="Google Shape;678;p94"/>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79" name="Google Shape;679;p94"/>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80" name="Google Shape;680;p94"/>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81" name="Google Shape;681;p94"/>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82" name="Google Shape;682;p94"/>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83" name="Google Shape;683;p94"/>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84" name="Google Shape;684;p94"/>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5" name="Google Shape;685;p94"/>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6" name="Google Shape;686;p94"/>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687" name="Google Shape;687;p94"/>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91"/>
        <p:cNvGrpSpPr/>
        <p:nvPr/>
      </p:nvGrpSpPr>
      <p:grpSpPr>
        <a:xfrm>
          <a:off x="0" y="0"/>
          <a:ext cx="0" cy="0"/>
          <a:chOff x="0" y="0"/>
          <a:chExt cx="0" cy="0"/>
        </a:xfrm>
      </p:grpSpPr>
      <p:sp>
        <p:nvSpPr>
          <p:cNvPr id="692" name="Google Shape;692;p96"/>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3" name="Google Shape;693;p9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4" name="Google Shape;694;p9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5" name="Google Shape;695;p96"/>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6" name="Google Shape;696;p9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97" name="Google Shape;697;p9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98"/>
        <p:cNvGrpSpPr/>
        <p:nvPr/>
      </p:nvGrpSpPr>
      <p:grpSpPr>
        <a:xfrm>
          <a:off x="0" y="0"/>
          <a:ext cx="0" cy="0"/>
          <a:chOff x="0" y="0"/>
          <a:chExt cx="0" cy="0"/>
        </a:xfrm>
      </p:grpSpPr>
      <p:sp>
        <p:nvSpPr>
          <p:cNvPr id="699" name="Google Shape;699;p97"/>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0" name="Google Shape;700;p97"/>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1" name="Google Shape;701;p97"/>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702" name="Google Shape;702;p97"/>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703" name="Google Shape;703;p97"/>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704"/>
        <p:cNvGrpSpPr/>
        <p:nvPr/>
      </p:nvGrpSpPr>
      <p:grpSpPr>
        <a:xfrm>
          <a:off x="0" y="0"/>
          <a:ext cx="0" cy="0"/>
          <a:chOff x="0" y="0"/>
          <a:chExt cx="0" cy="0"/>
        </a:xfrm>
      </p:grpSpPr>
      <p:sp>
        <p:nvSpPr>
          <p:cNvPr id="705" name="Google Shape;705;p98"/>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6" name="Google Shape;706;p9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07" name="Google Shape;707;p9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08" name="Google Shape;708;p9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09" name="Google Shape;709;p9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10" name="Google Shape;710;p9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711" name="Google Shape;711;p98"/>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12"/>
        <p:cNvGrpSpPr/>
        <p:nvPr/>
      </p:nvGrpSpPr>
      <p:grpSpPr>
        <a:xfrm>
          <a:off x="0" y="0"/>
          <a:ext cx="0" cy="0"/>
          <a:chOff x="0" y="0"/>
          <a:chExt cx="0" cy="0"/>
        </a:xfrm>
      </p:grpSpPr>
      <p:sp>
        <p:nvSpPr>
          <p:cNvPr id="713" name="Google Shape;713;p99"/>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4" name="Google Shape;714;p9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15" name="Google Shape;715;p9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16" name="Google Shape;716;p9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17" name="Google Shape;717;p9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18" name="Google Shape;718;p99"/>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719" name="Google Shape;719;p99"/>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20"/>
        <p:cNvGrpSpPr/>
        <p:nvPr/>
      </p:nvGrpSpPr>
      <p:grpSpPr>
        <a:xfrm>
          <a:off x="0" y="0"/>
          <a:ext cx="0" cy="0"/>
          <a:chOff x="0" y="0"/>
          <a:chExt cx="0" cy="0"/>
        </a:xfrm>
      </p:grpSpPr>
      <p:sp>
        <p:nvSpPr>
          <p:cNvPr id="721" name="Google Shape;721;p100"/>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2" name="Google Shape;722;p10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23" name="Google Shape;723;p10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24" name="Google Shape;724;p10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25" name="Google Shape;725;p10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26" name="Google Shape;726;p100"/>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727" name="Google Shape;727;p100"/>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8"/>
        <p:cNvGrpSpPr/>
        <p:nvPr/>
      </p:nvGrpSpPr>
      <p:grpSpPr>
        <a:xfrm>
          <a:off x="0" y="0"/>
          <a:ext cx="0" cy="0"/>
          <a:chOff x="0" y="0"/>
          <a:chExt cx="0" cy="0"/>
        </a:xfrm>
      </p:grpSpPr>
      <p:sp>
        <p:nvSpPr>
          <p:cNvPr id="729" name="Google Shape;729;p101"/>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1"/>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31" name="Google Shape;731;p101"/>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2" name="Google Shape;732;p101"/>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33" name="Google Shape;733;p10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4" name="Google Shape;734;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35" name="Google Shape;735;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36" name="Google Shape;736;p101"/>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737"/>
        <p:cNvGrpSpPr/>
        <p:nvPr/>
      </p:nvGrpSpPr>
      <p:grpSpPr>
        <a:xfrm>
          <a:off x="0" y="0"/>
          <a:ext cx="0" cy="0"/>
          <a:chOff x="0" y="0"/>
          <a:chExt cx="0" cy="0"/>
        </a:xfrm>
      </p:grpSpPr>
      <p:sp>
        <p:nvSpPr>
          <p:cNvPr id="738" name="Google Shape;738;p10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9" name="Google Shape;739;p10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40" name="Google Shape;740;p10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1" name="Google Shape;741;p10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43"/>
        <p:cNvGrpSpPr/>
        <p:nvPr/>
      </p:nvGrpSpPr>
      <p:grpSpPr>
        <a:xfrm>
          <a:off x="0" y="0"/>
          <a:ext cx="0" cy="0"/>
          <a:chOff x="0" y="0"/>
          <a:chExt cx="0" cy="0"/>
        </a:xfrm>
      </p:grpSpPr>
      <p:sp>
        <p:nvSpPr>
          <p:cNvPr id="744" name="Google Shape;744;p10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5" name="Google Shape;745;p10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46" name="Google Shape;746;p10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7" name="Google Shape;747;p10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8" name="Google Shape;748;p10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49"/>
        <p:cNvGrpSpPr/>
        <p:nvPr/>
      </p:nvGrpSpPr>
      <p:grpSpPr>
        <a:xfrm>
          <a:off x="0" y="0"/>
          <a:ext cx="0" cy="0"/>
          <a:chOff x="0" y="0"/>
          <a:chExt cx="0" cy="0"/>
        </a:xfrm>
      </p:grpSpPr>
      <p:sp>
        <p:nvSpPr>
          <p:cNvPr id="750" name="Google Shape;750;p10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1" name="Google Shape;751;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theme" Target="../theme/theme6.xml"/><Relationship Id="rId8"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theme" Target="../theme/theme7.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theme" Target="../theme/theme8.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7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8"/>
        <p:cNvGrpSpPr/>
        <p:nvPr/>
      </p:nvGrpSpPr>
      <p:grpSpPr>
        <a:xfrm>
          <a:off x="0" y="0"/>
          <a:ext cx="0" cy="0"/>
          <a:chOff x="0" y="0"/>
          <a:chExt cx="0" cy="0"/>
        </a:xfrm>
      </p:grpSpPr>
      <p:sp>
        <p:nvSpPr>
          <p:cNvPr id="689" name="Google Shape;689;p9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7"/>
        <p:cNvGrpSpPr/>
        <p:nvPr/>
      </p:nvGrpSpPr>
      <p:grpSpPr>
        <a:xfrm>
          <a:off x="0" y="0"/>
          <a:ext cx="0" cy="0"/>
          <a:chOff x="0" y="0"/>
          <a:chExt cx="0" cy="0"/>
        </a:xfrm>
      </p:grpSpPr>
      <p:sp>
        <p:nvSpPr>
          <p:cNvPr id="848" name="Google Shape;848;p11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Font typeface="Allerta"/>
              <a:buNone/>
              <a:defRPr sz="2800" b="0" i="0" u="none" strike="noStrike" cap="none">
                <a:solidFill>
                  <a:schemeClr val="dk1"/>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9" name="Google Shape;849;p11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llerta"/>
                <a:ea typeface="Allerta"/>
                <a:cs typeface="Allerta"/>
                <a:sym typeface="Allerta"/>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llerta"/>
                <a:ea typeface="Allerta"/>
                <a:cs typeface="Allerta"/>
                <a:sym typeface="Allerta"/>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llerta"/>
                <a:ea typeface="Allerta"/>
                <a:cs typeface="Allerta"/>
                <a:sym typeface="Allerta"/>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1"/>
        <p:cNvGrpSpPr/>
        <p:nvPr/>
      </p:nvGrpSpPr>
      <p:grpSpPr>
        <a:xfrm>
          <a:off x="0" y="0"/>
          <a:ext cx="0" cy="0"/>
          <a:chOff x="0" y="0"/>
          <a:chExt cx="0" cy="0"/>
        </a:xfrm>
      </p:grpSpPr>
      <p:sp>
        <p:nvSpPr>
          <p:cNvPr id="1112" name="Google Shape;1112;p1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3" name="Google Shape;1113;p153"/>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7"/>
        <p:cNvGrpSpPr/>
        <p:nvPr/>
      </p:nvGrpSpPr>
      <p:grpSpPr>
        <a:xfrm>
          <a:off x="0" y="0"/>
          <a:ext cx="0" cy="0"/>
          <a:chOff x="0" y="0"/>
          <a:chExt cx="0" cy="0"/>
        </a:xfrm>
      </p:grpSpPr>
      <p:sp>
        <p:nvSpPr>
          <p:cNvPr id="1148" name="Google Shape;1148;p159"/>
          <p:cNvSpPr txBox="1">
            <a:spLocks noGrp="1"/>
          </p:cNvSpPr>
          <p:nvPr>
            <p:ph type="title"/>
          </p:nvPr>
        </p:nvSpPr>
        <p:spPr>
          <a:xfrm>
            <a:off x="524506" y="636730"/>
            <a:ext cx="8190611" cy="486099"/>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49" name="Google Shape;1149;p159"/>
          <p:cNvPicPr preferRelativeResize="0"/>
          <p:nvPr/>
        </p:nvPicPr>
        <p:blipFill rotWithShape="1">
          <a:blip r:embed="rId27">
            <a:alphaModFix/>
          </a:blip>
          <a:srcRect/>
          <a:stretch/>
        </p:blipFill>
        <p:spPr>
          <a:xfrm>
            <a:off x="134100" y="6421513"/>
            <a:ext cx="721202" cy="211240"/>
          </a:xfrm>
          <a:prstGeom prst="rect">
            <a:avLst/>
          </a:prstGeom>
          <a:noFill/>
          <a:ln>
            <a:noFill/>
          </a:ln>
        </p:spPr>
      </p:pic>
      <p:sp>
        <p:nvSpPr>
          <p:cNvPr id="1150" name="Google Shape;1150;p159"/>
          <p:cNvSpPr txBox="1">
            <a:spLocks noGrp="1"/>
          </p:cNvSpPr>
          <p:nvPr>
            <p:ph type="body" idx="1"/>
          </p:nvPr>
        </p:nvSpPr>
        <p:spPr>
          <a:xfrm>
            <a:off x="548640" y="2017059"/>
            <a:ext cx="8130540" cy="367224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10000"/>
              </a:lnSpc>
              <a:spcBef>
                <a:spcPts val="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10000"/>
              </a:lnSpc>
              <a:spcBef>
                <a:spcPts val="2400"/>
              </a:spcBef>
              <a:spcAft>
                <a:spcPts val="0"/>
              </a:spcAft>
              <a:buClr>
                <a:schemeClr val="accent1"/>
              </a:buClr>
              <a:buSzPts val="2400"/>
              <a:buFont typeface="Cambria"/>
              <a:buChar char="⎼"/>
              <a:defRPr sz="2400" b="0" i="0" u="none" strike="noStrike" cap="none">
                <a:solidFill>
                  <a:schemeClr val="dk1"/>
                </a:solidFill>
                <a:latin typeface="Arial"/>
                <a:ea typeface="Arial"/>
                <a:cs typeface="Arial"/>
                <a:sym typeface="Arial"/>
              </a:defRPr>
            </a:lvl2pPr>
            <a:lvl3pPr marL="1371600" marR="0" lvl="2" indent="-335280" algn="l" rtl="0">
              <a:lnSpc>
                <a:spcPct val="110000"/>
              </a:lnSpc>
              <a:spcBef>
                <a:spcPts val="24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3pPr>
            <a:lvl4pPr marL="1828800" marR="0" lvl="3" indent="-350519"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4pPr>
            <a:lvl5pPr marL="2286000" marR="0" lvl="4" indent="-350520" algn="l" rtl="0">
              <a:lnSpc>
                <a:spcPct val="110000"/>
              </a:lnSpc>
              <a:spcBef>
                <a:spcPts val="24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L="2743200" marR="0" lvl="5" indent="-335279"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151" name="Google Shape;1151;p159"/>
          <p:cNvCxnSpPr/>
          <p:nvPr/>
        </p:nvCxnSpPr>
        <p:spPr>
          <a:xfrm>
            <a:off x="514350" y="1869141"/>
            <a:ext cx="8118662" cy="0"/>
          </a:xfrm>
          <a:prstGeom prst="straightConnector1">
            <a:avLst/>
          </a:prstGeom>
          <a:noFill/>
          <a:ln w="12700" cap="flat" cmpd="sng">
            <a:solidFill>
              <a:schemeClr val="dk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97"/>
        <p:cNvGrpSpPr/>
        <p:nvPr/>
      </p:nvGrpSpPr>
      <p:grpSpPr>
        <a:xfrm>
          <a:off x="0" y="0"/>
          <a:ext cx="0" cy="0"/>
          <a:chOff x="0" y="0"/>
          <a:chExt cx="0" cy="0"/>
        </a:xfrm>
      </p:grpSpPr>
      <p:sp>
        <p:nvSpPr>
          <p:cNvPr id="1298" name="Google Shape;1298;p18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99" name="Google Shape;1299;p18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00" name="Google Shape;1300;p1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fordhaminstitute.org/national/commentary/failing-and-passing-tiffany-test-part-i?mc_cid=acc2217085&amp;mc_eid=e3f0cbafc5"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14.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14.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48.xml"/></Relationships>
</file>

<file path=ppt/slides/_rels/slide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5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8.xml"/></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achievethecore.org/aligned/teaching-fractions-correctly/" TargetMode="External"/><Relationship Id="rId7" Type="http://schemas.openxmlformats.org/officeDocument/2006/relationships/hyperlink" Target="https://achievethecore.org/aligned/yarn-number-line-lever-develop-fraction-understanding/" TargetMode="External"/><Relationship Id="rId2" Type="http://schemas.openxmlformats.org/officeDocument/2006/relationships/notesSlide" Target="../notesSlides/notesSlide32.xml"/><Relationship Id="rId1" Type="http://schemas.openxmlformats.org/officeDocument/2006/relationships/slideLayout" Target="../slideLayouts/slideLayout178.xml"/><Relationship Id="rId6" Type="http://schemas.openxmlformats.org/officeDocument/2006/relationships/image" Target="../media/image62.png"/><Relationship Id="rId5" Type="http://schemas.openxmlformats.org/officeDocument/2006/relationships/hyperlink" Target="https://achievethecore.org/aligned/choral-counting-lever-develop-fraction-understanding/" TargetMode="Externa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hyperlink" Target="https://achievethecore.org/aligned/designing-integrating-grade-3-assessment-fraction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8.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178.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8.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hyperlink" Target="https://achievethecore.org/page/3233/understanding-a-fraction-as-a-number" TargetMode="External"/><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mailto:jfann@studentsachieve.net" TargetMode="External"/><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6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hyperlink" Target="https://event.on24.com/wcc/r/2188054/08DD6791190DACDE024743AF21F3EEEA" TargetMode="External"/><Relationship Id="rId2" Type="http://schemas.openxmlformats.org/officeDocument/2006/relationships/notesSlide" Target="../notesSlides/notesSlide53.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98"/>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1354" name="Google Shape;1354;p198"/>
          <p:cNvGrpSpPr/>
          <p:nvPr/>
        </p:nvGrpSpPr>
        <p:grpSpPr>
          <a:xfrm>
            <a:off x="2791500" y="4149600"/>
            <a:ext cx="6047725" cy="2407800"/>
            <a:chOff x="2746950" y="4450200"/>
            <a:chExt cx="6047725" cy="2407800"/>
          </a:xfrm>
        </p:grpSpPr>
        <p:sp>
          <p:nvSpPr>
            <p:cNvPr id="1355" name="Google Shape;1355;p198"/>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98"/>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1357" name="Google Shape;1357;p198"/>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1358" name="Google Shape;1358;p198"/>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Integrating Curriculum and Assessment: An Example from Grade 3 Fractions</a:t>
            </a:r>
            <a:endParaRPr sz="2800" b="0" i="0" u="none" strike="noStrike" cap="none">
              <a:solidFill>
                <a:srgbClr val="50514F"/>
              </a:solidFill>
              <a:latin typeface="Lucida Sans"/>
              <a:ea typeface="Lucida Sans"/>
              <a:cs typeface="Lucida Sans"/>
              <a:sym typeface="Lucida Sans"/>
            </a:endParaRPr>
          </a:p>
        </p:txBody>
      </p:sp>
      <p:sp>
        <p:nvSpPr>
          <p:cNvPr id="1359" name="Google Shape;1359;p198"/>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February 5,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207"/>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What should I consider in deciding whether to use the assessments in the curriculum materials or external assessments?</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8"/>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 Quick Look At Why This Matters</a:t>
            </a:r>
            <a:endParaRPr/>
          </a:p>
        </p:txBody>
      </p:sp>
      <p:sp>
        <p:nvSpPr>
          <p:cNvPr id="1444" name="Google Shape;1444;p208"/>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1800"/>
              <a:t>“</a:t>
            </a:r>
            <a:r>
              <a:rPr lang="en-US" sz="1800">
                <a:solidFill>
                  <a:srgbClr val="464646"/>
                </a:solidFill>
                <a:highlight>
                  <a:srgbClr val="FFFFFF"/>
                </a:highlight>
                <a:latin typeface="Arial"/>
                <a:ea typeface="Arial"/>
                <a:cs typeface="Arial"/>
                <a:sym typeface="Arial"/>
              </a:rPr>
              <a:t>Shelbi Cole of Student Achievement Partners says there is still a substantial mismatch between the questions used in textbooks and the tasks on the assessment. As an example, many of the texts have a large number of word problems in the K–5 Number and Operations in Base Ten (NBT) domain, but this is not the case on the Smarter Balanced test, which emphasizes conceptual understanding and procedural skill aligned to the expectations of the standards.”</a:t>
            </a:r>
            <a:endParaRPr sz="1800"/>
          </a:p>
          <a:p>
            <a:pPr marL="0" lvl="0" indent="0" algn="l" rtl="0">
              <a:spcBef>
                <a:spcPts val="440"/>
              </a:spcBef>
              <a:spcAft>
                <a:spcPts val="0"/>
              </a:spcAft>
              <a:buNone/>
            </a:pPr>
            <a:r>
              <a:rPr lang="en-US"/>
              <a:t>	</a:t>
            </a:r>
            <a:r>
              <a:rPr lang="en-US" sz="1800"/>
              <a:t>--</a:t>
            </a:r>
            <a:r>
              <a:rPr lang="en-US" sz="1800" i="1" u="sng">
                <a:solidFill>
                  <a:schemeClr val="hlink"/>
                </a:solidFill>
                <a:hlinkClick r:id="rId3"/>
              </a:rPr>
              <a:t>Failing and Passing the Tiffany Test, part I, David Wakelyn </a:t>
            </a:r>
            <a:endParaRPr sz="1800" i="1">
              <a:solidFill>
                <a:srgbClr val="264067"/>
              </a:solidFill>
              <a:highlight>
                <a:srgbClr val="F3F3F3"/>
              </a:highlight>
              <a:latin typeface="Arial"/>
              <a:ea typeface="Arial"/>
              <a:cs typeface="Arial"/>
              <a:sym typeface="Arial"/>
            </a:endParaRPr>
          </a:p>
          <a:p>
            <a:pPr marL="0" lvl="0" indent="0" algn="l" rtl="0">
              <a:spcBef>
                <a:spcPts val="440"/>
              </a:spcBef>
              <a:spcAft>
                <a:spcPts val="0"/>
              </a:spcAft>
              <a:buNone/>
            </a:pPr>
            <a:endParaRPr/>
          </a:p>
          <a:p>
            <a:pPr marL="0" lvl="0" indent="0" algn="l" rtl="0">
              <a:spcBef>
                <a:spcPts val="440"/>
              </a:spcBef>
              <a:spcAft>
                <a:spcPts val="0"/>
              </a:spcAft>
              <a:buNone/>
            </a:pPr>
            <a:r>
              <a:rPr lang="en-US" sz="1800"/>
              <a:t>5.NBT.B.6 Find whole-number quotients of whole numbers with up to four-digit dividends and two-digit divisors, using strategies based on place value, the properties of operations, and/or the relationship between multiplication and division. Illustrate and explain the calculation by using equations, rectangular arrays, and/or area models.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20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5.NBT.B.6 (EnVision Math)</a:t>
            </a:r>
            <a:endParaRPr/>
          </a:p>
        </p:txBody>
      </p:sp>
      <p:sp>
        <p:nvSpPr>
          <p:cNvPr id="1450" name="Google Shape;1450;p20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342900" lvl="0" indent="-38100" algn="l" rtl="0">
              <a:lnSpc>
                <a:spcPct val="100000"/>
              </a:lnSpc>
              <a:spcBef>
                <a:spcPts val="480"/>
              </a:spcBef>
              <a:spcAft>
                <a:spcPts val="0"/>
              </a:spcAft>
              <a:buSzPts val="2400"/>
              <a:buNone/>
            </a:pPr>
            <a:endParaRPr/>
          </a:p>
        </p:txBody>
      </p:sp>
      <p:pic>
        <p:nvPicPr>
          <p:cNvPr id="1451" name="Google Shape;1451;p209"/>
          <p:cNvPicPr preferRelativeResize="0"/>
          <p:nvPr/>
        </p:nvPicPr>
        <p:blipFill rotWithShape="1">
          <a:blip r:embed="rId3">
            <a:alphaModFix/>
          </a:blip>
          <a:srcRect/>
          <a:stretch/>
        </p:blipFill>
        <p:spPr>
          <a:xfrm>
            <a:off x="507275" y="1346025"/>
            <a:ext cx="3273450" cy="4780275"/>
          </a:xfrm>
          <a:prstGeom prst="rect">
            <a:avLst/>
          </a:prstGeom>
          <a:noFill/>
          <a:ln>
            <a:noFill/>
          </a:ln>
        </p:spPr>
      </p:pic>
      <p:pic>
        <p:nvPicPr>
          <p:cNvPr id="1452" name="Google Shape;1452;p209"/>
          <p:cNvPicPr preferRelativeResize="0"/>
          <p:nvPr/>
        </p:nvPicPr>
        <p:blipFill rotWithShape="1">
          <a:blip r:embed="rId4">
            <a:alphaModFix/>
          </a:blip>
          <a:srcRect/>
          <a:stretch/>
        </p:blipFill>
        <p:spPr>
          <a:xfrm>
            <a:off x="4219225" y="2020062"/>
            <a:ext cx="4567600" cy="281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2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5.NBT.B.6 (Smarter Balanced)</a:t>
            </a:r>
            <a:endParaRPr/>
          </a:p>
        </p:txBody>
      </p:sp>
      <p:pic>
        <p:nvPicPr>
          <p:cNvPr id="1458" name="Google Shape;1458;p210" descr="Screen Shot 2017-10-11 at 4.31.46 PM.png"/>
          <p:cNvPicPr preferRelativeResize="0"/>
          <p:nvPr/>
        </p:nvPicPr>
        <p:blipFill rotWithShape="1">
          <a:blip r:embed="rId3">
            <a:alphaModFix/>
          </a:blip>
          <a:srcRect l="-7740" t="53991" r="7739"/>
          <a:stretch/>
        </p:blipFill>
        <p:spPr>
          <a:xfrm>
            <a:off x="1168325" y="1735594"/>
            <a:ext cx="4524375" cy="539025"/>
          </a:xfrm>
          <a:prstGeom prst="rect">
            <a:avLst/>
          </a:prstGeom>
          <a:noFill/>
          <a:ln>
            <a:noFill/>
          </a:ln>
        </p:spPr>
      </p:pic>
      <p:pic>
        <p:nvPicPr>
          <p:cNvPr id="1459" name="Google Shape;1459;p210" descr="Screen Shot 2017-10-11 at 4.37.10 PM.png"/>
          <p:cNvPicPr preferRelativeResize="0"/>
          <p:nvPr/>
        </p:nvPicPr>
        <p:blipFill rotWithShape="1">
          <a:blip r:embed="rId4">
            <a:alphaModFix/>
          </a:blip>
          <a:srcRect/>
          <a:stretch/>
        </p:blipFill>
        <p:spPr>
          <a:xfrm>
            <a:off x="1466425" y="2710575"/>
            <a:ext cx="4257675" cy="628650"/>
          </a:xfrm>
          <a:prstGeom prst="rect">
            <a:avLst/>
          </a:prstGeom>
          <a:noFill/>
          <a:ln>
            <a:noFill/>
          </a:ln>
        </p:spPr>
      </p:pic>
      <p:pic>
        <p:nvPicPr>
          <p:cNvPr id="1460" name="Google Shape;1460;p210" descr="Screen Shot 2017-10-11 at 4.37.06 PM.png"/>
          <p:cNvPicPr preferRelativeResize="0"/>
          <p:nvPr/>
        </p:nvPicPr>
        <p:blipFill rotWithShape="1">
          <a:blip r:embed="rId5">
            <a:alphaModFix/>
          </a:blip>
          <a:srcRect/>
          <a:stretch/>
        </p:blipFill>
        <p:spPr>
          <a:xfrm>
            <a:off x="1537350" y="3775187"/>
            <a:ext cx="4533900" cy="1809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pic>
        <p:nvPicPr>
          <p:cNvPr id="1466" name="Google Shape;1466;p211"/>
          <p:cNvPicPr preferRelativeResize="0"/>
          <p:nvPr/>
        </p:nvPicPr>
        <p:blipFill>
          <a:blip r:embed="rId3">
            <a:alphaModFix/>
          </a:blip>
          <a:stretch>
            <a:fillRect/>
          </a:stretch>
        </p:blipFill>
        <p:spPr>
          <a:xfrm>
            <a:off x="223975" y="901450"/>
            <a:ext cx="8725576" cy="4445500"/>
          </a:xfrm>
          <a:prstGeom prst="rect">
            <a:avLst/>
          </a:prstGeom>
          <a:noFill/>
          <a:ln>
            <a:noFill/>
          </a:ln>
        </p:spPr>
      </p:pic>
      <p:sp>
        <p:nvSpPr>
          <p:cNvPr id="1467" name="Google Shape;1467;p211"/>
          <p:cNvSpPr/>
          <p:nvPr/>
        </p:nvSpPr>
        <p:spPr>
          <a:xfrm>
            <a:off x="827700" y="3901975"/>
            <a:ext cx="8121900" cy="118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212"/>
          <p:cNvSpPr txBox="1">
            <a:spLocks noGrp="1"/>
          </p:cNvSpPr>
          <p:nvPr>
            <p:ph type="title"/>
          </p:nvPr>
        </p:nvSpPr>
        <p:spPr>
          <a:xfrm>
            <a:off x="732749" y="2269474"/>
            <a:ext cx="7793182" cy="448386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F3F39"/>
              </a:buClr>
              <a:buSzPts val="2520"/>
              <a:buFont typeface="Lucida Sans"/>
              <a:buNone/>
            </a:pPr>
            <a:r>
              <a:rPr lang="en-US" sz="2520" b="0" i="0" u="none" strike="noStrike" cap="none">
                <a:solidFill>
                  <a:srgbClr val="3F3F39"/>
                </a:solidFill>
                <a:latin typeface="Lucida Sans"/>
                <a:ea typeface="Lucida Sans"/>
                <a:cs typeface="Lucida Sans"/>
                <a:sym typeface="Lucida Sans"/>
              </a:rPr>
              <a:t>“To prepare students for Algebra, the curriculum must simultaneously develop conceptual understanding, computational fluency, and problem- solving skills…These capabilities are mutually supportive, each facilitating learning of the others.”</a:t>
            </a: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r>
              <a:rPr lang="en-US" sz="2520" b="0" i="0" u="none" strike="noStrike" cap="none">
                <a:solidFill>
                  <a:srgbClr val="3F3F39"/>
                </a:solidFill>
                <a:latin typeface="Lucida Sans"/>
                <a:ea typeface="Lucida Sans"/>
                <a:cs typeface="Lucida Sans"/>
                <a:sym typeface="Lucida Sans"/>
              </a:rPr>
              <a:t>-National Mathematics Advisory Panel, 2008 </a:t>
            </a: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r>
              <a:rPr lang="en-US" sz="800">
                <a:latin typeface="Lucida Sans"/>
                <a:ea typeface="Lucida Sans"/>
                <a:cs typeface="Lucida Sans"/>
                <a:sym typeface="Lucida Sans"/>
              </a:rPr>
              <a:t>National Mathematics Advisory Panel. (2008). </a:t>
            </a:r>
            <a:r>
              <a:rPr lang="en-US" sz="800" i="1">
                <a:latin typeface="Lucida Sans"/>
                <a:ea typeface="Lucida Sans"/>
                <a:cs typeface="Lucida Sans"/>
                <a:sym typeface="Lucida Sans"/>
              </a:rPr>
              <a:t>Foundations for success: The final report of the National Mathematics Advisory Panel. </a:t>
            </a:r>
            <a:r>
              <a:rPr lang="en-US" sz="800">
                <a:latin typeface="Lucida Sans"/>
                <a:ea typeface="Lucida Sans"/>
                <a:cs typeface="Lucida Sans"/>
                <a:sym typeface="Lucida Sans"/>
              </a:rPr>
              <a:t>Washington, DC: U.S. Department of Education. Retrieved from https://www2.ed.gov/about/bdscomm/list/mathpanel/report/final-report.pdf p. xix.</a:t>
            </a: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br>
              <a:rPr lang="en-US" sz="2520" b="0" i="0" u="none" strike="noStrike" cap="none">
                <a:solidFill>
                  <a:srgbClr val="3F3F39"/>
                </a:solidFill>
                <a:latin typeface="Lucida Sans"/>
                <a:ea typeface="Lucida Sans"/>
                <a:cs typeface="Lucida Sans"/>
                <a:sym typeface="Lucida Sans"/>
              </a:rPr>
            </a:br>
            <a:endParaRPr sz="2520" b="1" i="0" u="none" strike="noStrike" cap="none">
              <a:solidFill>
                <a:srgbClr val="3F3F39"/>
              </a:solidFill>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2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F3F39"/>
              </a:buClr>
              <a:buSzPts val="2800"/>
              <a:buFont typeface="Lucida Sans"/>
              <a:buNone/>
            </a:pPr>
            <a:r>
              <a:rPr lang="en-US"/>
              <a:t>The Aspects of Rigor (AOR) Matrix</a:t>
            </a:r>
            <a:endParaRPr/>
          </a:p>
        </p:txBody>
      </p:sp>
      <p:graphicFrame>
        <p:nvGraphicFramePr>
          <p:cNvPr id="1478" name="Google Shape;1478;p213"/>
          <p:cNvGraphicFramePr/>
          <p:nvPr/>
        </p:nvGraphicFramePr>
        <p:xfrm>
          <a:off x="751741" y="1417638"/>
          <a:ext cx="7425050" cy="3185160"/>
        </p:xfrm>
        <a:graphic>
          <a:graphicData uri="http://schemas.openxmlformats.org/drawingml/2006/table">
            <a:tbl>
              <a:tblPr>
                <a:noFill/>
                <a:tableStyleId>{F0DDDF75-5523-410C-85C3-DDDA6AE6C6F1}</a:tableStyleId>
              </a:tblPr>
              <a:tblGrid>
                <a:gridCol w="4025550">
                  <a:extLst>
                    <a:ext uri="{9D8B030D-6E8A-4147-A177-3AD203B41FA5}">
                      <a16:colId xmlns:a16="http://schemas.microsoft.com/office/drawing/2014/main" val="20000"/>
                    </a:ext>
                  </a:extLst>
                </a:gridCol>
                <a:gridCol w="1699750">
                  <a:extLst>
                    <a:ext uri="{9D8B030D-6E8A-4147-A177-3AD203B41FA5}">
                      <a16:colId xmlns:a16="http://schemas.microsoft.com/office/drawing/2014/main" val="20001"/>
                    </a:ext>
                  </a:extLst>
                </a:gridCol>
                <a:gridCol w="1699750">
                  <a:extLst>
                    <a:ext uri="{9D8B030D-6E8A-4147-A177-3AD203B41FA5}">
                      <a16:colId xmlns:a16="http://schemas.microsoft.com/office/drawing/2014/main" val="20002"/>
                    </a:ext>
                  </a:extLst>
                </a:gridCol>
              </a:tblGrid>
              <a:tr h="467600">
                <a:tc>
                  <a:txBody>
                    <a:bodyPr/>
                    <a:lstStyle/>
                    <a:p>
                      <a:pPr marL="19050" marR="0" lvl="0" indent="-6350" algn="l" rtl="0">
                        <a:lnSpc>
                          <a:spcPct val="111000"/>
                        </a:lnSpc>
                        <a:spcBef>
                          <a:spcPts val="0"/>
                        </a:spcBef>
                        <a:spcAft>
                          <a:spcPts val="0"/>
                        </a:spcAft>
                        <a:buClr>
                          <a:srgbClr val="000000"/>
                        </a:buClr>
                        <a:buSzPts val="1600"/>
                        <a:buFont typeface="Arial"/>
                        <a:buNone/>
                      </a:pPr>
                      <a:r>
                        <a:rPr lang="en-US" sz="1600" u="none" strike="noStrike" cap="none">
                          <a:solidFill>
                            <a:schemeClr val="lt1"/>
                          </a:solidFill>
                          <a:latin typeface="Calibri"/>
                          <a:ea typeface="Calibri"/>
                          <a:cs typeface="Calibri"/>
                          <a:sym typeface="Calibri"/>
                        </a:rPr>
                        <a:t> </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u="none" strike="noStrike" cap="none">
                          <a:solidFill>
                            <a:schemeClr val="lt1"/>
                          </a:solidFill>
                          <a:latin typeface="Calibri"/>
                          <a:ea typeface="Calibri"/>
                          <a:cs typeface="Calibri"/>
                          <a:sym typeface="Calibri"/>
                        </a:rPr>
                        <a:t>The item does not involve application.</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u="none" strike="noStrike" cap="none">
                          <a:solidFill>
                            <a:schemeClr val="lt1"/>
                          </a:solidFill>
                          <a:latin typeface="Calibri"/>
                          <a:ea typeface="Calibri"/>
                          <a:cs typeface="Calibri"/>
                          <a:sym typeface="Calibri"/>
                        </a:rPr>
                        <a:t>The item involves an application.</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extLst>
                  <a:ext uri="{0D108BD9-81ED-4DB2-BD59-A6C34878D82A}">
                    <a16:rowId xmlns:a16="http://schemas.microsoft.com/office/drawing/2014/main" val="10000"/>
                  </a:ext>
                </a:extLst>
              </a:tr>
              <a:tr h="386175">
                <a:tc>
                  <a:txBody>
                    <a:bodyPr/>
                    <a:lstStyle/>
                    <a:p>
                      <a:pPr marL="6350" marR="0" lvl="0" indent="-6350" algn="l" rtl="0">
                        <a:lnSpc>
                          <a:spcPct val="111000"/>
                        </a:lnSpc>
                        <a:spcBef>
                          <a:spcPts val="0"/>
                        </a:spcBef>
                        <a:spcAft>
                          <a:spcPts val="0"/>
                        </a:spcAft>
                        <a:buClr>
                          <a:srgbClr val="000000"/>
                        </a:buClr>
                        <a:buSzPts val="1600"/>
                        <a:buFont typeface="Arial"/>
                        <a:buNone/>
                      </a:pPr>
                      <a:r>
                        <a:rPr lang="en-US" sz="1600" u="none" strike="noStrike" cap="none">
                          <a:solidFill>
                            <a:srgbClr val="181717"/>
                          </a:solidFill>
                          <a:latin typeface="Calibri"/>
                          <a:ea typeface="Calibri"/>
                          <a:cs typeface="Calibri"/>
                          <a:sym typeface="Calibri"/>
                        </a:rPr>
                        <a:t>The item targets procedural skill expected by the grade level.</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P</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P-A</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11900">
                <a:tc>
                  <a:txBody>
                    <a:bodyPr/>
                    <a:lstStyle/>
                    <a:p>
                      <a:pPr marL="6350" marR="0" lvl="0" indent="-6350" algn="l" rtl="0">
                        <a:lnSpc>
                          <a:spcPct val="111000"/>
                        </a:lnSpc>
                        <a:spcBef>
                          <a:spcPts val="0"/>
                        </a:spcBef>
                        <a:spcAft>
                          <a:spcPts val="0"/>
                        </a:spcAft>
                        <a:buClr>
                          <a:srgbClr val="000000"/>
                        </a:buClr>
                        <a:buSzPts val="1600"/>
                        <a:buFont typeface="Arial"/>
                        <a:buNone/>
                      </a:pPr>
                      <a:r>
                        <a:rPr lang="en-US" sz="1600" u="none" strike="noStrike" cap="none">
                          <a:solidFill>
                            <a:srgbClr val="181717"/>
                          </a:solidFill>
                          <a:latin typeface="Calibri"/>
                          <a:ea typeface="Calibri"/>
                          <a:cs typeface="Calibri"/>
                          <a:sym typeface="Calibri"/>
                        </a:rPr>
                        <a:t>The item targets conceptual understanding and procedural skill expected by the grade level OR targets conceptual understanding but can also be answered using at least some procedural skill expected by the grade level.</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P-C</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P-C-A</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extLst>
                  <a:ext uri="{0D108BD9-81ED-4DB2-BD59-A6C34878D82A}">
                    <a16:rowId xmlns:a16="http://schemas.microsoft.com/office/drawing/2014/main" val="10002"/>
                  </a:ext>
                </a:extLst>
              </a:tr>
              <a:tr h="405950">
                <a:tc>
                  <a:txBody>
                    <a:bodyPr/>
                    <a:lstStyle/>
                    <a:p>
                      <a:pPr marL="6350" marR="0" lvl="0" indent="-6350" algn="l" rtl="0">
                        <a:lnSpc>
                          <a:spcPct val="111000"/>
                        </a:lnSpc>
                        <a:spcBef>
                          <a:spcPts val="0"/>
                        </a:spcBef>
                        <a:spcAft>
                          <a:spcPts val="0"/>
                        </a:spcAft>
                        <a:buClr>
                          <a:srgbClr val="000000"/>
                        </a:buClr>
                        <a:buSzPts val="1600"/>
                        <a:buFont typeface="Arial"/>
                        <a:buNone/>
                      </a:pPr>
                      <a:r>
                        <a:rPr lang="en-US" sz="1600" u="none" strike="noStrike" cap="none">
                          <a:solidFill>
                            <a:srgbClr val="181717"/>
                          </a:solidFill>
                          <a:latin typeface="Calibri"/>
                          <a:ea typeface="Calibri"/>
                          <a:cs typeface="Calibri"/>
                          <a:sym typeface="Calibri"/>
                        </a:rPr>
                        <a:t>The item targets conceptual understanding. Students may explain, strategize, evaluate, determine, compare, or classify.</a:t>
                      </a:r>
                      <a:endParaRPr sz="1400" u="none" strike="noStrike" cap="none"/>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C</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6350" marR="0" lvl="0" indent="-6350" algn="ctr" rtl="0">
                        <a:lnSpc>
                          <a:spcPct val="111000"/>
                        </a:lnSpc>
                        <a:spcBef>
                          <a:spcPts val="0"/>
                        </a:spcBef>
                        <a:spcAft>
                          <a:spcPts val="0"/>
                        </a:spcAft>
                        <a:buClr>
                          <a:srgbClr val="000000"/>
                        </a:buClr>
                        <a:buSzPts val="1600"/>
                        <a:buFont typeface="Arial"/>
                        <a:buNone/>
                      </a:pPr>
                      <a:r>
                        <a:rPr lang="en-US" sz="1600" b="1" u="none" strike="noStrike" cap="none">
                          <a:solidFill>
                            <a:srgbClr val="181717"/>
                          </a:solidFill>
                          <a:latin typeface="Calibri"/>
                          <a:ea typeface="Calibri"/>
                          <a:cs typeface="Calibri"/>
                          <a:sym typeface="Calibri"/>
                        </a:rPr>
                        <a:t>C-A</a:t>
                      </a:r>
                      <a:endParaRPr sz="1600" u="none" strike="noStrike" cap="none">
                        <a:solidFill>
                          <a:srgbClr val="181717"/>
                        </a:solidFill>
                        <a:latin typeface="Calibri"/>
                        <a:ea typeface="Calibri"/>
                        <a:cs typeface="Calibri"/>
                        <a:sym typeface="Calibri"/>
                      </a:endParaRPr>
                    </a:p>
                  </a:txBody>
                  <a:tcPr marL="38575" marR="3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1479" name="Google Shape;1479;p213"/>
          <p:cNvSpPr/>
          <p:nvPr/>
        </p:nvSpPr>
        <p:spPr>
          <a:xfrm>
            <a:off x="1871663" y="2524640"/>
            <a:ext cx="103923" cy="48474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br>
              <a:rPr lang="en-US" sz="1350" b="0" i="0" u="none" strike="noStrike" cap="none">
                <a:solidFill>
                  <a:srgbClr val="000000"/>
                </a:solidFill>
                <a:latin typeface="Arial"/>
                <a:ea typeface="Arial"/>
                <a:cs typeface="Arial"/>
                <a:sym typeface="Arial"/>
              </a:rPr>
            </a:br>
            <a:endParaRPr sz="1350" b="0" i="0" u="none" strike="noStrike" cap="none">
              <a:solidFill>
                <a:srgbClr val="000000"/>
              </a:solidFill>
              <a:latin typeface="Arial"/>
              <a:ea typeface="Arial"/>
              <a:cs typeface="Arial"/>
              <a:sym typeface="Arial"/>
            </a:endParaRPr>
          </a:p>
        </p:txBody>
      </p:sp>
      <p:sp>
        <p:nvSpPr>
          <p:cNvPr id="1480" name="Google Shape;1480;p213"/>
          <p:cNvSpPr/>
          <p:nvPr/>
        </p:nvSpPr>
        <p:spPr>
          <a:xfrm>
            <a:off x="118250" y="5040050"/>
            <a:ext cx="8568600" cy="1077000"/>
          </a:xfrm>
          <a:prstGeom prst="rect">
            <a:avLst/>
          </a:prstGeom>
          <a:noFill/>
          <a:ln>
            <a:noFill/>
          </a:ln>
        </p:spPr>
        <p:txBody>
          <a:bodyPr spcFirstLastPara="1" wrap="square" lIns="68575" tIns="34275" rIns="68575" bIns="34275" anchor="ctr" anchorCtr="0">
            <a:noAutofit/>
          </a:bodyPr>
          <a:lstStyle/>
          <a:p>
            <a:pPr marL="128588" marR="0" lvl="0" indent="-115888" algn="l" rtl="0">
              <a:lnSpc>
                <a:spcPct val="100000"/>
              </a:lnSpc>
              <a:spcBef>
                <a:spcPts val="0"/>
              </a:spcBef>
              <a:spcAft>
                <a:spcPts val="0"/>
              </a:spcAft>
              <a:buClr>
                <a:srgbClr val="000000"/>
              </a:buClr>
              <a:buSzPts val="1400"/>
              <a:buFont typeface="Arial"/>
              <a:buChar char="•"/>
            </a:pPr>
            <a:r>
              <a:rPr lang="en-US" b="0" i="0" u="none" strike="noStrike" cap="none">
                <a:solidFill>
                  <a:srgbClr val="000000"/>
                </a:solidFill>
                <a:latin typeface="Arial"/>
                <a:ea typeface="Arial"/>
                <a:cs typeface="Arial"/>
                <a:sym typeface="Arial"/>
              </a:rPr>
              <a:t>A </a:t>
            </a:r>
            <a:r>
              <a:rPr lang="en-US" b="1" i="0" u="none" strike="noStrike" cap="none">
                <a:solidFill>
                  <a:srgbClr val="000000"/>
                </a:solidFill>
                <a:latin typeface="Arial"/>
                <a:ea typeface="Arial"/>
                <a:cs typeface="Arial"/>
                <a:sym typeface="Arial"/>
              </a:rPr>
              <a:t>procedure</a:t>
            </a:r>
            <a:r>
              <a:rPr lang="en-US" b="0" i="0" u="none" strike="noStrike" cap="none">
                <a:solidFill>
                  <a:srgbClr val="000000"/>
                </a:solidFill>
                <a:latin typeface="Arial"/>
                <a:ea typeface="Arial"/>
                <a:cs typeface="Arial"/>
                <a:sym typeface="Arial"/>
              </a:rPr>
              <a:t> is a step-by-step sequence that can be memorized and executed without understanding or attending to the meaning of the quantities; a procedure is useful for a class of problems or situations. Computations that are likely to be known from memory are considered procedural.</a:t>
            </a:r>
            <a:endParaRPr b="0" i="0" u="none" strike="noStrike" cap="none">
              <a:solidFill>
                <a:srgbClr val="000000"/>
              </a:solidFill>
              <a:latin typeface="Arial"/>
              <a:ea typeface="Arial"/>
              <a:cs typeface="Arial"/>
              <a:sym typeface="Arial"/>
            </a:endParaRPr>
          </a:p>
          <a:p>
            <a:pPr marL="128588" marR="0" lvl="0" indent="-115888" algn="l" rtl="0">
              <a:lnSpc>
                <a:spcPct val="100000"/>
              </a:lnSpc>
              <a:spcBef>
                <a:spcPts val="0"/>
              </a:spcBef>
              <a:spcAft>
                <a:spcPts val="0"/>
              </a:spcAft>
              <a:buClr>
                <a:srgbClr val="181717"/>
              </a:buClr>
              <a:buSzPts val="1400"/>
              <a:buFont typeface="Arial"/>
              <a:buChar char="•"/>
            </a:pPr>
            <a:r>
              <a:rPr lang="en-US" b="1" i="0" u="none" strike="noStrike" cap="none">
                <a:solidFill>
                  <a:srgbClr val="181717"/>
                </a:solidFill>
                <a:latin typeface="Arial"/>
                <a:ea typeface="Arial"/>
                <a:cs typeface="Arial"/>
                <a:sym typeface="Arial"/>
              </a:rPr>
              <a:t>Conceptual understanding</a:t>
            </a:r>
            <a:r>
              <a:rPr lang="en-US" b="0" i="0" u="none" strike="noStrike" cap="none">
                <a:solidFill>
                  <a:srgbClr val="181717"/>
                </a:solidFill>
                <a:latin typeface="Arial"/>
                <a:ea typeface="Arial"/>
                <a:cs typeface="Arial"/>
                <a:sym typeface="Arial"/>
              </a:rPr>
              <a:t> refers to the mathematics used to respond to an item, not the complexity of the question itself. </a:t>
            </a:r>
            <a:endParaRPr b="0" i="0" u="none" strike="noStrike" cap="none">
              <a:solidFill>
                <a:srgbClr val="000000"/>
              </a:solidFill>
              <a:latin typeface="Arial"/>
              <a:ea typeface="Arial"/>
              <a:cs typeface="Arial"/>
              <a:sym typeface="Arial"/>
            </a:endParaRPr>
          </a:p>
          <a:p>
            <a:pPr marL="128588" marR="0" lvl="0" indent="-115888" algn="l" rtl="0">
              <a:lnSpc>
                <a:spcPct val="100000"/>
              </a:lnSpc>
              <a:spcBef>
                <a:spcPts val="0"/>
              </a:spcBef>
              <a:spcAft>
                <a:spcPts val="0"/>
              </a:spcAft>
              <a:buClr>
                <a:srgbClr val="181717"/>
              </a:buClr>
              <a:buSzPts val="1400"/>
              <a:buFont typeface="Arial"/>
              <a:buChar char="•"/>
            </a:pPr>
            <a:r>
              <a:rPr lang="en-US" b="0" i="0" u="none" strike="noStrike" cap="none">
                <a:solidFill>
                  <a:srgbClr val="181717"/>
                </a:solidFill>
                <a:latin typeface="Arial"/>
                <a:ea typeface="Arial"/>
                <a:cs typeface="Arial"/>
                <a:sym typeface="Arial"/>
              </a:rPr>
              <a:t>Names or mathematical referents (e.g., units of measure) may be present in item, but should not be considered </a:t>
            </a:r>
            <a:r>
              <a:rPr lang="en-US" b="1" i="0" u="none" strike="noStrike" cap="none">
                <a:solidFill>
                  <a:srgbClr val="181717"/>
                </a:solidFill>
                <a:latin typeface="Arial"/>
                <a:ea typeface="Arial"/>
                <a:cs typeface="Arial"/>
                <a:sym typeface="Arial"/>
              </a:rPr>
              <a:t>application</a:t>
            </a:r>
            <a:r>
              <a:rPr lang="en-US" b="0" i="0" u="none" strike="noStrike" cap="none">
                <a:solidFill>
                  <a:srgbClr val="181717"/>
                </a:solidFill>
                <a:latin typeface="Arial"/>
                <a:ea typeface="Arial"/>
                <a:cs typeface="Arial"/>
                <a:sym typeface="Arial"/>
              </a:rPr>
              <a:t> in the sense intended by the shifts in CCR standards.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214"/>
          <p:cNvSpPr txBox="1">
            <a:spLocks noGrp="1"/>
          </p:cNvSpPr>
          <p:nvPr>
            <p:ph type="title"/>
          </p:nvPr>
        </p:nvSpPr>
        <p:spPr>
          <a:xfrm>
            <a:off x="1748118" y="812217"/>
            <a:ext cx="5903258" cy="857250"/>
          </a:xfrm>
          <a:prstGeom prst="rect">
            <a:avLst/>
          </a:prstGeom>
          <a:noFill/>
          <a:ln>
            <a:noFill/>
          </a:ln>
        </p:spPr>
        <p:txBody>
          <a:bodyPr spcFirstLastPara="1" wrap="square" lIns="68550" tIns="68550" rIns="68550" bIns="68550" anchor="ctr" anchorCtr="0">
            <a:noAutofit/>
          </a:bodyPr>
          <a:lstStyle/>
          <a:p>
            <a:pPr marL="0" lvl="0" indent="0" algn="l" rtl="0">
              <a:lnSpc>
                <a:spcPct val="100000"/>
              </a:lnSpc>
              <a:spcBef>
                <a:spcPts val="0"/>
              </a:spcBef>
              <a:spcAft>
                <a:spcPts val="0"/>
              </a:spcAft>
              <a:buClr>
                <a:srgbClr val="3F3F39"/>
              </a:buClr>
              <a:buSzPts val="2800"/>
              <a:buFont typeface="Lucida Sans"/>
              <a:buNone/>
            </a:pPr>
            <a:r>
              <a:rPr lang="en-US"/>
              <a:t>Multi-Digit Subtraction: </a:t>
            </a:r>
            <a:r>
              <a:rPr lang="en-US">
                <a:solidFill>
                  <a:schemeClr val="accent2"/>
                </a:solidFill>
              </a:rPr>
              <a:t>Procedural</a:t>
            </a:r>
            <a:r>
              <a:rPr lang="en-US"/>
              <a:t>, Conceptual, Application</a:t>
            </a:r>
            <a:endParaRPr/>
          </a:p>
        </p:txBody>
      </p:sp>
      <p:pic>
        <p:nvPicPr>
          <p:cNvPr id="1486" name="Google Shape;1486;p214"/>
          <p:cNvPicPr preferRelativeResize="0"/>
          <p:nvPr/>
        </p:nvPicPr>
        <p:blipFill rotWithShape="1">
          <a:blip r:embed="rId3">
            <a:alphaModFix/>
          </a:blip>
          <a:srcRect r="3173" b="2510"/>
          <a:stretch/>
        </p:blipFill>
        <p:spPr>
          <a:xfrm>
            <a:off x="2227875" y="2260667"/>
            <a:ext cx="4237504" cy="3131641"/>
          </a:xfrm>
          <a:prstGeom prst="rect">
            <a:avLst/>
          </a:prstGeom>
          <a:noFill/>
          <a:ln>
            <a:noFill/>
          </a:ln>
        </p:spPr>
      </p:pic>
      <p:sp>
        <p:nvSpPr>
          <p:cNvPr id="1487" name="Google Shape;1487;p214"/>
          <p:cNvSpPr txBox="1"/>
          <p:nvPr/>
        </p:nvSpPr>
        <p:spPr>
          <a:xfrm>
            <a:off x="7877434" y="6046239"/>
            <a:ext cx="1210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dk1"/>
                </a:solidFill>
                <a:latin typeface="Arial"/>
                <a:ea typeface="Arial"/>
                <a:cs typeface="Arial"/>
                <a:sym typeface="Arial"/>
              </a:rPr>
              <a:t>From Smarter Balanced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15"/>
          <p:cNvSpPr txBox="1">
            <a:spLocks noGrp="1"/>
          </p:cNvSpPr>
          <p:nvPr>
            <p:ph type="title"/>
          </p:nvPr>
        </p:nvSpPr>
        <p:spPr>
          <a:xfrm>
            <a:off x="1640552" y="1063225"/>
            <a:ext cx="7242300" cy="857400"/>
          </a:xfrm>
          <a:prstGeom prst="rect">
            <a:avLst/>
          </a:prstGeom>
          <a:noFill/>
          <a:ln>
            <a:noFill/>
          </a:ln>
        </p:spPr>
        <p:txBody>
          <a:bodyPr spcFirstLastPara="1" wrap="square" lIns="68550" tIns="68550" rIns="68550" bIns="68550" anchor="ctr" anchorCtr="0">
            <a:noAutofit/>
          </a:bodyPr>
          <a:lstStyle/>
          <a:p>
            <a:pPr marL="0" lvl="0" indent="0" algn="l" rtl="0">
              <a:lnSpc>
                <a:spcPct val="100000"/>
              </a:lnSpc>
              <a:spcBef>
                <a:spcPts val="0"/>
              </a:spcBef>
              <a:spcAft>
                <a:spcPts val="0"/>
              </a:spcAft>
              <a:buClr>
                <a:srgbClr val="3F3F39"/>
              </a:buClr>
              <a:buSzPts val="2800"/>
              <a:buFont typeface="Lucida Sans"/>
              <a:buNone/>
            </a:pPr>
            <a:r>
              <a:rPr lang="en-US"/>
              <a:t>Multi-Digit Subtraction: </a:t>
            </a:r>
            <a:r>
              <a:rPr lang="en-US">
                <a:solidFill>
                  <a:schemeClr val="accent2"/>
                </a:solidFill>
              </a:rPr>
              <a:t>Procedural, Conceptual</a:t>
            </a:r>
            <a:r>
              <a:rPr lang="en-US"/>
              <a:t>, Application</a:t>
            </a:r>
            <a:endParaRPr/>
          </a:p>
        </p:txBody>
      </p:sp>
      <p:pic>
        <p:nvPicPr>
          <p:cNvPr id="1493" name="Google Shape;1493;p215"/>
          <p:cNvPicPr preferRelativeResize="0"/>
          <p:nvPr/>
        </p:nvPicPr>
        <p:blipFill rotWithShape="1">
          <a:blip r:embed="rId3">
            <a:alphaModFix/>
          </a:blip>
          <a:srcRect/>
          <a:stretch/>
        </p:blipFill>
        <p:spPr>
          <a:xfrm>
            <a:off x="1551925" y="2218925"/>
            <a:ext cx="5924651" cy="3859150"/>
          </a:xfrm>
          <a:prstGeom prst="rect">
            <a:avLst/>
          </a:prstGeom>
          <a:noFill/>
          <a:ln>
            <a:noFill/>
          </a:ln>
        </p:spPr>
      </p:pic>
      <p:sp>
        <p:nvSpPr>
          <p:cNvPr id="1494" name="Google Shape;1494;p215"/>
          <p:cNvSpPr txBox="1"/>
          <p:nvPr/>
        </p:nvSpPr>
        <p:spPr>
          <a:xfrm>
            <a:off x="7257070" y="6046250"/>
            <a:ext cx="1812900" cy="25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From Smarter Balanced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216"/>
          <p:cNvSpPr txBox="1">
            <a:spLocks noGrp="1"/>
          </p:cNvSpPr>
          <p:nvPr>
            <p:ph type="title"/>
          </p:nvPr>
        </p:nvSpPr>
        <p:spPr>
          <a:xfrm>
            <a:off x="857250" y="812225"/>
            <a:ext cx="7685700" cy="857400"/>
          </a:xfrm>
          <a:prstGeom prst="rect">
            <a:avLst/>
          </a:prstGeom>
          <a:noFill/>
          <a:ln>
            <a:noFill/>
          </a:ln>
        </p:spPr>
        <p:txBody>
          <a:bodyPr spcFirstLastPara="1" wrap="square" lIns="68550" tIns="68550" rIns="68550" bIns="68550" anchor="ctr" anchorCtr="0">
            <a:noAutofit/>
          </a:bodyPr>
          <a:lstStyle/>
          <a:p>
            <a:pPr marL="0" lvl="0" indent="0" algn="l" rtl="0">
              <a:lnSpc>
                <a:spcPct val="100000"/>
              </a:lnSpc>
              <a:spcBef>
                <a:spcPts val="0"/>
              </a:spcBef>
              <a:spcAft>
                <a:spcPts val="0"/>
              </a:spcAft>
              <a:buClr>
                <a:srgbClr val="3F3F39"/>
              </a:buClr>
              <a:buSzPts val="2800"/>
              <a:buFont typeface="Lucida Sans"/>
              <a:buNone/>
            </a:pPr>
            <a:r>
              <a:rPr lang="en-US"/>
              <a:t>Multi-Digit Subtraction: </a:t>
            </a:r>
            <a:r>
              <a:rPr lang="en-US">
                <a:solidFill>
                  <a:schemeClr val="accent2"/>
                </a:solidFill>
              </a:rPr>
              <a:t>Procedural, Conceptual, Application</a:t>
            </a:r>
            <a:endParaRPr/>
          </a:p>
        </p:txBody>
      </p:sp>
      <p:pic>
        <p:nvPicPr>
          <p:cNvPr id="1500" name="Google Shape;1500;p216"/>
          <p:cNvPicPr preferRelativeResize="0"/>
          <p:nvPr/>
        </p:nvPicPr>
        <p:blipFill rotWithShape="1">
          <a:blip r:embed="rId3">
            <a:alphaModFix/>
          </a:blip>
          <a:srcRect t="8192"/>
          <a:stretch/>
        </p:blipFill>
        <p:spPr>
          <a:xfrm>
            <a:off x="857250" y="1669475"/>
            <a:ext cx="7301401" cy="4426525"/>
          </a:xfrm>
          <a:prstGeom prst="rect">
            <a:avLst/>
          </a:prstGeom>
          <a:noFill/>
          <a:ln>
            <a:noFill/>
          </a:ln>
        </p:spPr>
      </p:pic>
      <p:sp>
        <p:nvSpPr>
          <p:cNvPr id="1501" name="Google Shape;1501;p216"/>
          <p:cNvSpPr txBox="1"/>
          <p:nvPr/>
        </p:nvSpPr>
        <p:spPr>
          <a:xfrm>
            <a:off x="7212725" y="6046250"/>
            <a:ext cx="18387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From Smarter Balanced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99"/>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366" name="Google Shape;1366;p199"/>
          <p:cNvSpPr txBox="1">
            <a:spLocks noGrp="1"/>
          </p:cNvSpPr>
          <p:nvPr>
            <p:ph type="body" idx="1"/>
          </p:nvPr>
        </p:nvSpPr>
        <p:spPr>
          <a:xfrm>
            <a:off x="457200" y="7603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 SAP</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a:t>
            </a:r>
            <a:r>
              <a:rPr lang="en-US" sz="2200" b="0" i="0" u="none" strike="noStrike" cap="none">
                <a:solidFill>
                  <a:schemeClr val="accent2"/>
                </a:solidFill>
                <a:latin typeface="Lucida Sans"/>
                <a:ea typeface="Lucida Sans"/>
                <a:cs typeface="Lucida Sans"/>
                <a:sym typeface="Lucida Sans"/>
              </a:rPr>
              <a:t>s</a:t>
            </a:r>
            <a:r>
              <a:rPr lang="en-US">
                <a:solidFill>
                  <a:schemeClr val="accent2"/>
                </a:solidFill>
              </a:rPr>
              <a:t>: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367" name="Google Shape;1367;p199"/>
          <p:cNvSpPr txBox="1"/>
          <p:nvPr/>
        </p:nvSpPr>
        <p:spPr>
          <a:xfrm>
            <a:off x="457200" y="2931525"/>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Shelbi Cole</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Mathematics Specialist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SAP</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Raven Redmond</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Math Content Lead</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Memphis Delta Prep</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Jennifer Ahearn</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Math Coach</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Teaneck Public Schools </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pic>
        <p:nvPicPr>
          <p:cNvPr id="1368" name="Google Shape;1368;p199"/>
          <p:cNvPicPr preferRelativeResize="0"/>
          <p:nvPr/>
        </p:nvPicPr>
        <p:blipFill rotWithShape="1">
          <a:blip r:embed="rId3">
            <a:alphaModFix/>
          </a:blip>
          <a:srcRect/>
          <a:stretch/>
        </p:blipFill>
        <p:spPr>
          <a:xfrm>
            <a:off x="5510425" y="1094425"/>
            <a:ext cx="2429051" cy="1821823"/>
          </a:xfrm>
          <a:prstGeom prst="rect">
            <a:avLst/>
          </a:prstGeom>
          <a:noFill/>
          <a:ln w="28575" cap="flat" cmpd="sng">
            <a:solidFill>
              <a:schemeClr val="accent1"/>
            </a:solidFill>
            <a:prstDash val="solid"/>
            <a:round/>
            <a:headEnd type="none" w="sm" len="sm"/>
            <a:tailEnd type="none" w="sm" len="sm"/>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2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F3F39"/>
              </a:buClr>
              <a:buSzPts val="2800"/>
              <a:buFont typeface="Lucida Sans"/>
              <a:buNone/>
            </a:pPr>
            <a:r>
              <a:rPr lang="en-US"/>
              <a:t>Depth Of Knowledge</a:t>
            </a:r>
            <a:endParaRPr/>
          </a:p>
        </p:txBody>
      </p:sp>
      <p:pic>
        <p:nvPicPr>
          <p:cNvPr id="1507" name="Google Shape;1507;p217"/>
          <p:cNvPicPr preferRelativeResize="0"/>
          <p:nvPr/>
        </p:nvPicPr>
        <p:blipFill rotWithShape="1">
          <a:blip r:embed="rId3">
            <a:alphaModFix/>
          </a:blip>
          <a:srcRect/>
          <a:stretch/>
        </p:blipFill>
        <p:spPr>
          <a:xfrm>
            <a:off x="1256398" y="1155308"/>
            <a:ext cx="6631204" cy="3728142"/>
          </a:xfrm>
          <a:prstGeom prst="rect">
            <a:avLst/>
          </a:prstGeom>
          <a:noFill/>
          <a:ln>
            <a:noFill/>
          </a:ln>
        </p:spPr>
      </p:pic>
      <p:sp>
        <p:nvSpPr>
          <p:cNvPr id="1508" name="Google Shape;1508;p217"/>
          <p:cNvSpPr/>
          <p:nvPr/>
        </p:nvSpPr>
        <p:spPr>
          <a:xfrm>
            <a:off x="1184551" y="6055494"/>
            <a:ext cx="2199289" cy="1846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Arial"/>
                <a:ea typeface="Arial"/>
                <a:cs typeface="Arial"/>
                <a:sym typeface="Arial"/>
              </a:rPr>
              <a:t>http://www.webbalign.org/Webbs-DOK-Levels-Summary.pdf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21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515" name="Google Shape;1515;p218"/>
          <p:cNvSpPr txBox="1">
            <a:spLocks noGrp="1"/>
          </p:cNvSpPr>
          <p:nvPr>
            <p:ph type="body" idx="1"/>
          </p:nvPr>
        </p:nvSpPr>
        <p:spPr>
          <a:xfrm>
            <a:off x="457200" y="1600201"/>
            <a:ext cx="8229600" cy="4526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3600"/>
              <a:t>How can thinking about cognitive complexity together with rigor help us reach the intended depth of college- and career-ready math standards?</a:t>
            </a: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graphicFrame>
        <p:nvGraphicFramePr>
          <p:cNvPr id="1520" name="Google Shape;1520;p219"/>
          <p:cNvGraphicFramePr/>
          <p:nvPr/>
        </p:nvGraphicFramePr>
        <p:xfrm>
          <a:off x="214172" y="273698"/>
          <a:ext cx="8715650" cy="5904993"/>
        </p:xfrm>
        <a:graphic>
          <a:graphicData uri="http://schemas.openxmlformats.org/drawingml/2006/table">
            <a:tbl>
              <a:tblPr>
                <a:noFill/>
                <a:tableStyleId>{F0DDDF75-5523-410C-85C3-DDDA6AE6C6F1}</a:tableStyleId>
              </a:tblPr>
              <a:tblGrid>
                <a:gridCol w="1013350">
                  <a:extLst>
                    <a:ext uri="{9D8B030D-6E8A-4147-A177-3AD203B41FA5}">
                      <a16:colId xmlns:a16="http://schemas.microsoft.com/office/drawing/2014/main" val="20000"/>
                    </a:ext>
                  </a:extLst>
                </a:gridCol>
                <a:gridCol w="2094800">
                  <a:extLst>
                    <a:ext uri="{9D8B030D-6E8A-4147-A177-3AD203B41FA5}">
                      <a16:colId xmlns:a16="http://schemas.microsoft.com/office/drawing/2014/main" val="20001"/>
                    </a:ext>
                  </a:extLst>
                </a:gridCol>
                <a:gridCol w="2675075">
                  <a:extLst>
                    <a:ext uri="{9D8B030D-6E8A-4147-A177-3AD203B41FA5}">
                      <a16:colId xmlns:a16="http://schemas.microsoft.com/office/drawing/2014/main" val="20002"/>
                    </a:ext>
                  </a:extLst>
                </a:gridCol>
                <a:gridCol w="2932425">
                  <a:extLst>
                    <a:ext uri="{9D8B030D-6E8A-4147-A177-3AD203B41FA5}">
                      <a16:colId xmlns:a16="http://schemas.microsoft.com/office/drawing/2014/main" val="20003"/>
                    </a:ext>
                  </a:extLst>
                </a:gridCol>
              </a:tblGrid>
              <a:tr h="201100">
                <a:tc>
                  <a:txBody>
                    <a:bodyPr/>
                    <a:lstStyle/>
                    <a:p>
                      <a:pPr marL="0" marR="0" lvl="0" indent="0" algn="just" rtl="0">
                        <a:lnSpc>
                          <a:spcPct val="111000"/>
                        </a:lnSpc>
                        <a:spcBef>
                          <a:spcPts val="0"/>
                        </a:spcBef>
                        <a:spcAft>
                          <a:spcPts val="0"/>
                        </a:spcAft>
                        <a:buClr>
                          <a:srgbClr val="000000"/>
                        </a:buClr>
                        <a:buSzPts val="1000"/>
                        <a:buFont typeface="Arial"/>
                        <a:buNone/>
                      </a:pPr>
                      <a:endParaRPr sz="1000" u="none" strike="noStrike" cap="none">
                        <a:solidFill>
                          <a:srgbClr val="181717"/>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tc>
                  <a:txBody>
                    <a:bodyPr/>
                    <a:lstStyle/>
                    <a:p>
                      <a:pPr marL="0" marR="0" lvl="0" indent="0" algn="ctr" rtl="0">
                        <a:lnSpc>
                          <a:spcPct val="111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Level 1</a:t>
                      </a:r>
                      <a:endParaRPr sz="1400" u="none" strike="noStrike" cap="none">
                        <a:solidFill>
                          <a:schemeClr val="lt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tc>
                  <a:txBody>
                    <a:bodyPr/>
                    <a:lstStyle/>
                    <a:p>
                      <a:pPr marL="0" marR="0" lvl="0" indent="0" algn="ctr" rtl="0">
                        <a:lnSpc>
                          <a:spcPct val="111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Level 2</a:t>
                      </a:r>
                      <a:endParaRPr sz="1400" u="none" strike="noStrike" cap="none">
                        <a:solidFill>
                          <a:schemeClr val="lt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tc>
                  <a:txBody>
                    <a:bodyPr/>
                    <a:lstStyle/>
                    <a:p>
                      <a:pPr marL="0" marR="0" lvl="0" indent="0" algn="ctr" rtl="0">
                        <a:lnSpc>
                          <a:spcPct val="111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Level 3</a:t>
                      </a:r>
                      <a:endParaRPr sz="1400" u="none" strike="noStrike" cap="none">
                        <a:solidFill>
                          <a:schemeClr val="lt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3685"/>
                    </a:solidFill>
                  </a:tcPr>
                </a:tc>
                <a:extLst>
                  <a:ext uri="{0D108BD9-81ED-4DB2-BD59-A6C34878D82A}">
                    <a16:rowId xmlns:a16="http://schemas.microsoft.com/office/drawing/2014/main" val="10000"/>
                  </a:ext>
                </a:extLst>
              </a:tr>
              <a:tr h="1095850">
                <a:tc>
                  <a:txBody>
                    <a:bodyPr/>
                    <a:lstStyle/>
                    <a:p>
                      <a:pPr marL="6350" marR="0" lvl="0" indent="-6350" algn="l" rtl="0">
                        <a:lnSpc>
                          <a:spcPct val="111000"/>
                        </a:lnSpc>
                        <a:spcBef>
                          <a:spcPts val="0"/>
                        </a:spcBef>
                        <a:spcAft>
                          <a:spcPts val="0"/>
                        </a:spcAft>
                        <a:buClr>
                          <a:srgbClr val="000000"/>
                        </a:buClr>
                        <a:buSzPts val="1400"/>
                        <a:buFont typeface="Arial"/>
                        <a:buNone/>
                      </a:pPr>
                      <a:r>
                        <a:rPr lang="en-US" sz="1400" b="1" u="none" strike="noStrike" cap="none">
                          <a:solidFill>
                            <a:schemeClr val="dk1"/>
                          </a:solidFill>
                          <a:latin typeface="Calibri"/>
                          <a:ea typeface="Calibri"/>
                          <a:cs typeface="Calibri"/>
                          <a:sym typeface="Calibri"/>
                        </a:rPr>
                        <a:t>Procedural Complexity: </a:t>
                      </a:r>
                      <a:endParaRPr sz="1400" b="1" u="none" strike="noStrike" cap="none">
                        <a:solidFill>
                          <a:schemeClr val="dk1"/>
                        </a:solidFill>
                        <a:latin typeface="Calibri"/>
                        <a:ea typeface="Calibri"/>
                        <a:cs typeface="Calibri"/>
                        <a:sym typeface="Calibri"/>
                      </a:endParaRPr>
                    </a:p>
                    <a:p>
                      <a:pPr marL="0" marR="0" lvl="0" indent="0" algn="just" rtl="0">
                        <a:lnSpc>
                          <a:spcPct val="111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entails little procedural demand or procedural demand is below grade level.</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entails common or grade-level procedure(s) with friendly numbers. </a:t>
                      </a:r>
                      <a:endParaRPr sz="1400" u="none" strike="noStrike" cap="none">
                        <a:latin typeface="Calibri"/>
                        <a:ea typeface="Calibri"/>
                        <a:cs typeface="Calibri"/>
                        <a:sym typeface="Calibri"/>
                      </a:endParaRPr>
                    </a:p>
                    <a:p>
                      <a:pPr marL="0" marR="0" lvl="0" indent="0" algn="just" rtl="0">
                        <a:lnSpc>
                          <a:spcPct val="111000"/>
                        </a:lnSpc>
                        <a:spcBef>
                          <a:spcPts val="800"/>
                        </a:spcBef>
                        <a:spcAft>
                          <a:spcPts val="0"/>
                        </a:spcAft>
                        <a:buClr>
                          <a:srgbClr val="000000"/>
                        </a:buClr>
                        <a:buSzPts val="1400"/>
                        <a:buFont typeface="Arial"/>
                        <a:buNone/>
                      </a:pPr>
                      <a:endParaRPr sz="1400" u="none" strike="noStrike" cap="none">
                        <a:solidFill>
                          <a:srgbClr val="181717"/>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requires common or grade-level procedure(s) with unfriendly numbers, an unconventional combination of procedures, or requires unusual perseverance or organizational skills in the execution of the procedure(s).</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extLst>
                  <a:ext uri="{0D108BD9-81ED-4DB2-BD59-A6C34878D82A}">
                    <a16:rowId xmlns:a16="http://schemas.microsoft.com/office/drawing/2014/main" val="10001"/>
                  </a:ext>
                </a:extLst>
              </a:tr>
              <a:tr h="1463825">
                <a:tc>
                  <a:txBody>
                    <a:bodyPr/>
                    <a:lstStyle/>
                    <a:p>
                      <a:pPr marL="6350" marR="0" lvl="0" indent="-6350" algn="l" rtl="0">
                        <a:lnSpc>
                          <a:spcPct val="111000"/>
                        </a:lnSpc>
                        <a:spcBef>
                          <a:spcPts val="0"/>
                        </a:spcBef>
                        <a:spcAft>
                          <a:spcPts val="0"/>
                        </a:spcAft>
                        <a:buClr>
                          <a:srgbClr val="000000"/>
                        </a:buClr>
                        <a:buSzPts val="1400"/>
                        <a:buFont typeface="Arial"/>
                        <a:buNone/>
                      </a:pPr>
                      <a:r>
                        <a:rPr lang="en-US" sz="1400" b="1" u="none" strike="noStrike" cap="none">
                          <a:solidFill>
                            <a:schemeClr val="dk1"/>
                          </a:solidFill>
                          <a:latin typeface="Calibri"/>
                          <a:ea typeface="Calibri"/>
                          <a:cs typeface="Calibri"/>
                          <a:sym typeface="Calibri"/>
                        </a:rPr>
                        <a:t>Application Complexity:</a:t>
                      </a:r>
                      <a:endParaRPr sz="1400" u="none" strike="noStrike" cap="none"/>
                    </a:p>
                    <a:p>
                      <a:pPr marL="0" marR="0" lvl="0" indent="0" algn="just" rtl="0">
                        <a:lnSpc>
                          <a:spcPct val="111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entails an application of mathematics, but the required mathematics is either directly indicated or obvious.</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entails an application of mathematics and requires an interpretation of the context to determine the procedure or concept (may include extraneous information). The mathematics is not immediately obvious. Solving the problem requires students to decide what to do.</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In addition to an interpretation of the context, solving the problem requires recognizing important features, and formulating, computing, and interpreting results as part of a modeling process.</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463825">
                <a:tc>
                  <a:txBody>
                    <a:bodyPr/>
                    <a:lstStyle/>
                    <a:p>
                      <a:pPr marL="6350" marR="0" lvl="0" indent="-6350" algn="l" rtl="0">
                        <a:lnSpc>
                          <a:spcPct val="111000"/>
                        </a:lnSpc>
                        <a:spcBef>
                          <a:spcPts val="0"/>
                        </a:spcBef>
                        <a:spcAft>
                          <a:spcPts val="0"/>
                        </a:spcAft>
                        <a:buClr>
                          <a:srgbClr val="000000"/>
                        </a:buClr>
                        <a:buSzPts val="1400"/>
                        <a:buFont typeface="Arial"/>
                        <a:buNone/>
                      </a:pPr>
                      <a:r>
                        <a:rPr lang="en-US" sz="1400" b="1" u="none" strike="noStrike" cap="none">
                          <a:solidFill>
                            <a:schemeClr val="dk1"/>
                          </a:solidFill>
                          <a:latin typeface="Calibri"/>
                          <a:ea typeface="Calibri"/>
                          <a:cs typeface="Calibri"/>
                          <a:sym typeface="Calibri"/>
                        </a:rPr>
                        <a:t>Conceptual Complexity: </a:t>
                      </a:r>
                      <a:endParaRPr sz="1400" b="1" u="none" strike="noStrike" cap="none">
                        <a:solidFill>
                          <a:schemeClr val="dk1"/>
                        </a:solidFill>
                        <a:latin typeface="Calibri"/>
                        <a:ea typeface="Calibri"/>
                        <a:cs typeface="Calibri"/>
                        <a:sym typeface="Calibri"/>
                      </a:endParaRPr>
                    </a:p>
                    <a:p>
                      <a:pPr marL="0" marR="0" lvl="0" indent="0" algn="just" rtl="0">
                        <a:lnSpc>
                          <a:spcPct val="111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requires students to recall or recognize a grade-level concept. The student does not need to relate concepts or demonstrate a line of reasoning.</a:t>
                      </a:r>
                      <a:endParaRPr sz="1400" u="none" strike="noStrike" cap="none"/>
                    </a:p>
                    <a:p>
                      <a:pPr marL="0" marR="0" lvl="0" indent="0" algn="just" rtl="0">
                        <a:lnSpc>
                          <a:spcPct val="111000"/>
                        </a:lnSpc>
                        <a:spcBef>
                          <a:spcPts val="0"/>
                        </a:spcBef>
                        <a:spcAft>
                          <a:spcPts val="0"/>
                        </a:spcAft>
                        <a:buClr>
                          <a:srgbClr val="000000"/>
                        </a:buClr>
                        <a:buSzPts val="1400"/>
                        <a:buFont typeface="Arial"/>
                        <a:buNone/>
                      </a:pPr>
                      <a:endParaRPr sz="1400" u="none" strike="noStrike" cap="none">
                        <a:solidFill>
                          <a:srgbClr val="181717"/>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Students may need to relate multiple grade-level concepts of different types, create multiple representations or solutions, or connect concepts with procedures or strategies. The student must do some reasoning, but may not need to demonstrate a line of reasoning.</a:t>
                      </a:r>
                      <a:endParaRPr sz="1400" u="none" strike="noStrike" cap="none"/>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Solving the problem requires students to relate multiple grade-level concepts and to evidence reasoning, planning, analysis, judgment, and/or creative thought OR work with a sophisticated (nontypical) line of reasoning.</a:t>
                      </a:r>
                      <a:endParaRPr sz="1400" u="none" strike="noStrike" cap="none"/>
                    </a:p>
                    <a:p>
                      <a:pPr marL="0" marR="0" lvl="0" indent="0" algn="just" rtl="0">
                        <a:lnSpc>
                          <a:spcPct val="111000"/>
                        </a:lnSpc>
                        <a:spcBef>
                          <a:spcPts val="800"/>
                        </a:spcBef>
                        <a:spcAft>
                          <a:spcPts val="0"/>
                        </a:spcAft>
                        <a:buClr>
                          <a:srgbClr val="000000"/>
                        </a:buClr>
                        <a:buSzPts val="1400"/>
                        <a:buFont typeface="Arial"/>
                        <a:buNone/>
                      </a:pPr>
                      <a:endParaRPr sz="1400" u="none" strike="noStrike" cap="none">
                        <a:solidFill>
                          <a:srgbClr val="181717"/>
                        </a:solidFill>
                        <a:latin typeface="Calibri"/>
                        <a:ea typeface="Calibri"/>
                        <a:cs typeface="Calibri"/>
                        <a:sym typeface="Calibri"/>
                      </a:endParaRPr>
                    </a:p>
                  </a:txBody>
                  <a:tcPr marL="51425" marR="514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1C8ED"/>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20"/>
          <p:cNvSpPr txBox="1">
            <a:spLocks noGrp="1"/>
          </p:cNvSpPr>
          <p:nvPr>
            <p:ph type="title"/>
          </p:nvPr>
        </p:nvSpPr>
        <p:spPr>
          <a:xfrm>
            <a:off x="1545041" y="636730"/>
            <a:ext cx="8118591" cy="486099"/>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Clr>
                <a:schemeClr val="dk1"/>
              </a:buClr>
              <a:buSzPts val="3400"/>
              <a:buFont typeface="Arial"/>
              <a:buNone/>
            </a:pPr>
            <a:r>
              <a:rPr lang="en-US"/>
              <a:t>Pool distribution - Grade 3 to Grade 5</a:t>
            </a:r>
            <a:endParaRPr/>
          </a:p>
        </p:txBody>
      </p:sp>
      <p:pic>
        <p:nvPicPr>
          <p:cNvPr id="1527" name="Google Shape;1527;p220"/>
          <p:cNvPicPr preferRelativeResize="0"/>
          <p:nvPr/>
        </p:nvPicPr>
        <p:blipFill rotWithShape="1">
          <a:blip r:embed="rId3">
            <a:alphaModFix/>
          </a:blip>
          <a:srcRect/>
          <a:stretch/>
        </p:blipFill>
        <p:spPr>
          <a:xfrm>
            <a:off x="0" y="1339751"/>
            <a:ext cx="9144000" cy="1027488"/>
          </a:xfrm>
          <a:prstGeom prst="rect">
            <a:avLst/>
          </a:prstGeom>
          <a:noFill/>
          <a:ln>
            <a:noFill/>
          </a:ln>
        </p:spPr>
      </p:pic>
      <p:pic>
        <p:nvPicPr>
          <p:cNvPr id="1528" name="Google Shape;1528;p220"/>
          <p:cNvPicPr preferRelativeResize="0"/>
          <p:nvPr/>
        </p:nvPicPr>
        <p:blipFill rotWithShape="1">
          <a:blip r:embed="rId4">
            <a:alphaModFix/>
          </a:blip>
          <a:srcRect/>
          <a:stretch/>
        </p:blipFill>
        <p:spPr>
          <a:xfrm>
            <a:off x="0" y="3113941"/>
            <a:ext cx="9144000" cy="10188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221"/>
          <p:cNvSpPr txBox="1">
            <a:spLocks noGrp="1"/>
          </p:cNvSpPr>
          <p:nvPr>
            <p:ph type="body" idx="1"/>
          </p:nvPr>
        </p:nvSpPr>
        <p:spPr>
          <a:xfrm>
            <a:off x="6045100" y="1165950"/>
            <a:ext cx="2597400" cy="4526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a:t>In the Grade 3.NF domain, is conceptual understanding, procedural skill and fluency, or application </a:t>
            </a:r>
            <a:r>
              <a:rPr lang="en-US" i="1"/>
              <a:t>most emphasized?</a:t>
            </a:r>
            <a:endParaRPr/>
          </a:p>
        </p:txBody>
      </p:sp>
      <p:pic>
        <p:nvPicPr>
          <p:cNvPr id="1535" name="Google Shape;1535;p221"/>
          <p:cNvPicPr preferRelativeResize="0"/>
          <p:nvPr/>
        </p:nvPicPr>
        <p:blipFill rotWithShape="1">
          <a:blip r:embed="rId3">
            <a:alphaModFix/>
          </a:blip>
          <a:srcRect l="1166" t="1450" b="1875"/>
          <a:stretch/>
        </p:blipFill>
        <p:spPr>
          <a:xfrm>
            <a:off x="517300" y="458175"/>
            <a:ext cx="5078800" cy="5329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222"/>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lvl="0" indent="0" algn="l" rtl="0">
              <a:spcBef>
                <a:spcPts val="480"/>
              </a:spcBef>
              <a:spcAft>
                <a:spcPts val="0"/>
              </a:spcAft>
              <a:buClr>
                <a:schemeClr val="dk1"/>
              </a:buClr>
              <a:buSzPts val="1100"/>
              <a:buFont typeface="Arial"/>
              <a:buNone/>
            </a:pPr>
            <a:r>
              <a:rPr lang="en-US" sz="2400">
                <a:solidFill>
                  <a:srgbClr val="3F3F39"/>
                </a:solidFill>
                <a:latin typeface="Lucida Sans"/>
                <a:ea typeface="Lucida Sans"/>
                <a:cs typeface="Lucida Sans"/>
                <a:sym typeface="Lucida Sans"/>
              </a:rPr>
              <a:t>In the Grade 3.NF domain, is conceptual understanding, procedural skill and fluency, or application </a:t>
            </a:r>
            <a:r>
              <a:rPr lang="en-US" sz="2400" i="1">
                <a:solidFill>
                  <a:srgbClr val="3F3F39"/>
                </a:solidFill>
                <a:latin typeface="Lucida Sans"/>
                <a:ea typeface="Lucida Sans"/>
                <a:cs typeface="Lucida Sans"/>
                <a:sym typeface="Lucida Sans"/>
              </a:rPr>
              <a:t>most emphasized?</a:t>
            </a:r>
            <a:endParaRPr>
              <a:latin typeface="Lucida Sans"/>
              <a:ea typeface="Lucida Sans"/>
              <a:cs typeface="Lucida Sans"/>
              <a:sym typeface="Lucida Sans"/>
            </a:endParaRPr>
          </a:p>
          <a:p>
            <a:pPr marL="457200" lvl="0" indent="-406400" algn="l" rtl="0">
              <a:spcBef>
                <a:spcPts val="480"/>
              </a:spcBef>
              <a:spcAft>
                <a:spcPts val="0"/>
              </a:spcAft>
              <a:buClr>
                <a:schemeClr val="lt1"/>
              </a:buClr>
              <a:buSzPts val="2800"/>
              <a:buFont typeface="Lucida Sans"/>
              <a:buAutoNum type="alphaLcParenBoth"/>
            </a:pPr>
            <a:r>
              <a:rPr lang="en-US">
                <a:latin typeface="Lucida Sans"/>
                <a:ea typeface="Lucida Sans"/>
                <a:cs typeface="Lucida Sans"/>
                <a:sym typeface="Lucida Sans"/>
              </a:rPr>
              <a:t>procedural skill and fluency</a:t>
            </a:r>
            <a:endParaRPr>
              <a:latin typeface="Lucida Sans"/>
              <a:ea typeface="Lucida Sans"/>
              <a:cs typeface="Lucida Sans"/>
              <a:sym typeface="Lucida Sans"/>
            </a:endParaRPr>
          </a:p>
          <a:p>
            <a:pPr marL="457200" lvl="0" indent="-406400" algn="l" rtl="0">
              <a:spcBef>
                <a:spcPts val="0"/>
              </a:spcBef>
              <a:spcAft>
                <a:spcPts val="0"/>
              </a:spcAft>
              <a:buClr>
                <a:schemeClr val="lt1"/>
              </a:buClr>
              <a:buSzPts val="2800"/>
              <a:buFont typeface="Lucida Sans"/>
              <a:buAutoNum type="alphaLcParenBoth"/>
            </a:pPr>
            <a:r>
              <a:rPr lang="en-US">
                <a:latin typeface="Lucida Sans"/>
                <a:ea typeface="Lucida Sans"/>
                <a:cs typeface="Lucida Sans"/>
                <a:sym typeface="Lucida Sans"/>
              </a:rPr>
              <a:t>conceptual understanding</a:t>
            </a:r>
            <a:endParaRPr>
              <a:latin typeface="Lucida Sans"/>
              <a:ea typeface="Lucida Sans"/>
              <a:cs typeface="Lucida Sans"/>
              <a:sym typeface="Lucida Sans"/>
            </a:endParaRPr>
          </a:p>
          <a:p>
            <a:pPr marL="457200" lvl="0" indent="-406400" algn="l" rtl="0">
              <a:spcBef>
                <a:spcPts val="0"/>
              </a:spcBef>
              <a:spcAft>
                <a:spcPts val="0"/>
              </a:spcAft>
              <a:buClr>
                <a:schemeClr val="lt1"/>
              </a:buClr>
              <a:buSzPts val="2800"/>
              <a:buFont typeface="Lucida Sans"/>
              <a:buAutoNum type="alphaLcParenBoth"/>
            </a:pPr>
            <a:r>
              <a:rPr lang="en-US">
                <a:latin typeface="Lucida Sans"/>
                <a:ea typeface="Lucida Sans"/>
                <a:cs typeface="Lucida Sans"/>
                <a:sym typeface="Lucida Sans"/>
              </a:rPr>
              <a:t>application</a:t>
            </a:r>
            <a:endParaRPr>
              <a:latin typeface="Lucida Sans"/>
              <a:ea typeface="Lucida Sans"/>
              <a:cs typeface="Lucida Sans"/>
              <a:sym typeface="Lucida Sans"/>
            </a:endParaRPr>
          </a:p>
          <a:p>
            <a:pPr marL="457200" lvl="0" indent="-406400" algn="l" rtl="0">
              <a:spcBef>
                <a:spcPts val="0"/>
              </a:spcBef>
              <a:spcAft>
                <a:spcPts val="0"/>
              </a:spcAft>
              <a:buClr>
                <a:schemeClr val="lt1"/>
              </a:buClr>
              <a:buSzPts val="2800"/>
              <a:buFont typeface="Lucida Sans"/>
              <a:buAutoNum type="alphaLcParenBoth"/>
            </a:pPr>
            <a:r>
              <a:rPr lang="en-US">
                <a:latin typeface="Lucida Sans"/>
                <a:ea typeface="Lucida Sans"/>
                <a:cs typeface="Lucida Sans"/>
                <a:sym typeface="Lucida Sans"/>
              </a:rPr>
              <a:t>they are all equally emphasized in Grade 3 fractions</a:t>
            </a: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22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Is a fraction a number? </a:t>
            </a:r>
            <a:endParaRPr/>
          </a:p>
        </p:txBody>
      </p:sp>
      <p:sp>
        <p:nvSpPr>
          <p:cNvPr id="1547" name="Google Shape;1547;p223"/>
          <p:cNvSpPr txBox="1">
            <a:spLocks noGrp="1"/>
          </p:cNvSpPr>
          <p:nvPr>
            <p:ph type="body" idx="1"/>
          </p:nvPr>
        </p:nvSpPr>
        <p:spPr>
          <a:xfrm>
            <a:off x="457200" y="1600201"/>
            <a:ext cx="8229600" cy="45261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
            </a:pPr>
            <a:r>
              <a:rPr lang="en-US"/>
              <a:t>How is the work of fractions positioned (or not) as an extension of students K-2 work with whole numbers? </a:t>
            </a:r>
            <a:endParaRPr/>
          </a:p>
          <a:p>
            <a:pPr marL="457200" lvl="0" indent="-381000" algn="l" rtl="0">
              <a:spcBef>
                <a:spcPts val="0"/>
              </a:spcBef>
              <a:spcAft>
                <a:spcPts val="0"/>
              </a:spcAft>
              <a:buSzPts val="2400"/>
              <a:buChar char="●"/>
            </a:pPr>
            <a:r>
              <a:rPr lang="en-US"/>
              <a:t>Even in “well-aligned” materials, how might this understanding get lost?</a:t>
            </a:r>
            <a:endParaRPr/>
          </a:p>
          <a:p>
            <a:pPr marL="457200" lvl="0" indent="-381000" algn="l" rtl="0">
              <a:spcBef>
                <a:spcPts val="0"/>
              </a:spcBef>
              <a:spcAft>
                <a:spcPts val="0"/>
              </a:spcAft>
              <a:buSzPts val="2400"/>
              <a:buChar char="●"/>
            </a:pPr>
            <a:r>
              <a:rPr lang="en-US"/>
              <a:t>How can pairing assessments and curricular materials help us to surface some issues?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24"/>
          <p:cNvSpPr txBox="1">
            <a:spLocks noGrp="1"/>
          </p:cNvSpPr>
          <p:nvPr>
            <p:ph type="title"/>
          </p:nvPr>
        </p:nvSpPr>
        <p:spPr>
          <a:xfrm>
            <a:off x="654147" y="22860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So...Is a fraction a number?</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22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
        <p:nvSpPr>
          <p:cNvPr id="3" name="Text Placeholder 2">
            <a:extLst>
              <a:ext uri="{FF2B5EF4-FFF2-40B4-BE49-F238E27FC236}">
                <a16:creationId xmlns:a16="http://schemas.microsoft.com/office/drawing/2014/main" id="{D0334EB3-CA47-4FB6-BDBF-986D0CF43E44}"/>
              </a:ext>
            </a:extLst>
          </p:cNvPr>
          <p:cNvSpPr>
            <a:spLocks noGrp="1"/>
          </p:cNvSpPr>
          <p:nvPr>
            <p:ph type="body" idx="1"/>
          </p:nvPr>
        </p:nvSpPr>
        <p:spPr/>
        <p:txBody>
          <a:bodyPr/>
          <a:lstStyle/>
          <a:p>
            <a:pPr marL="76200" indent="0" algn="ctr">
              <a:buNone/>
            </a:pPr>
            <a:endParaRPr lang="en-US" dirty="0"/>
          </a:p>
          <a:p>
            <a:pPr marL="76200" indent="0" algn="ctr">
              <a:buNone/>
            </a:pPr>
            <a:endParaRPr lang="en-US" dirty="0"/>
          </a:p>
          <a:p>
            <a:pPr marL="76200" indent="0" algn="ctr">
              <a:buNone/>
            </a:pPr>
            <a:endParaRPr lang="en-US" dirty="0"/>
          </a:p>
          <a:p>
            <a:pPr marL="76200" indent="0" algn="ctr">
              <a:buNone/>
            </a:pPr>
            <a:r>
              <a:rPr lang="en-US" dirty="0"/>
              <a:t>VIDEO CLIP NO. 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2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Why fractions?</a:t>
            </a:r>
            <a:endParaRPr/>
          </a:p>
        </p:txBody>
      </p:sp>
      <p:sp>
        <p:nvSpPr>
          <p:cNvPr id="1567" name="Google Shape;1567;p2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000000"/>
                </a:solidFill>
                <a:latin typeface="Lucida Sans"/>
                <a:ea typeface="Lucida Sans"/>
                <a:cs typeface="Lucida Sans"/>
                <a:sym typeface="Lucida Sans"/>
              </a:rPr>
              <a:t>“The coherence and sequential nature of mathematics dictate the foundational skills that are necessary for the learning of algebra. The most important foundational skill not presently developed appears to be proficiency with fractions. The teaching of fractions must be acknowledged as critically important and improved before an increase in student achievement in algebra can be expected.”</a:t>
            </a:r>
            <a:endParaRPr>
              <a:solidFill>
                <a:srgbClr val="000000"/>
              </a:solidFill>
              <a:latin typeface="Lucida Sans"/>
              <a:ea typeface="Lucida Sans"/>
              <a:cs typeface="Lucida Sans"/>
              <a:sym typeface="Lucida Sans"/>
            </a:endParaRPr>
          </a:p>
          <a:p>
            <a:pPr marL="0" lvl="0" indent="0" algn="l" rtl="0">
              <a:lnSpc>
                <a:spcPct val="115000"/>
              </a:lnSpc>
              <a:spcBef>
                <a:spcPts val="0"/>
              </a:spcBef>
              <a:spcAft>
                <a:spcPts val="0"/>
              </a:spcAft>
              <a:buSzPts val="1800"/>
              <a:buNone/>
            </a:pPr>
            <a:endParaRPr>
              <a:solidFill>
                <a:srgbClr val="000000"/>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latin typeface="Lucida Sans"/>
                <a:ea typeface="Lucida Sans"/>
                <a:cs typeface="Lucida Sans"/>
                <a:sym typeface="Lucida Sans"/>
              </a:rPr>
              <a:t>Source: Final Report of the National Mathematics Advisory Panel (2008, p. 18)</a:t>
            </a:r>
            <a:endParaRPr>
              <a:solidFill>
                <a:srgbClr val="000000"/>
              </a:solidFill>
              <a:latin typeface="Lucida Sans"/>
              <a:ea typeface="Lucida Sans"/>
              <a:cs typeface="Lucida Sans"/>
              <a:sym typeface="Lucida Sans"/>
            </a:endParaRPr>
          </a:p>
          <a:p>
            <a:pPr marL="0" lvl="0" indent="0" algn="l" rtl="0">
              <a:lnSpc>
                <a:spcPct val="115000"/>
              </a:lnSpc>
              <a:spcBef>
                <a:spcPts val="0"/>
              </a:spcBef>
              <a:spcAft>
                <a:spcPts val="160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200"/>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22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rgbClr val="000000"/>
                </a:solidFill>
              </a:rPr>
              <a:t>What has changed?</a:t>
            </a:r>
            <a:endParaRPr>
              <a:solidFill>
                <a:srgbClr val="000000"/>
              </a:solidFill>
            </a:endParaRPr>
          </a:p>
        </p:txBody>
      </p:sp>
      <p:sp>
        <p:nvSpPr>
          <p:cNvPr id="1573" name="Google Shape;1573;p227"/>
          <p:cNvSpPr/>
          <p:nvPr/>
        </p:nvSpPr>
        <p:spPr>
          <a:xfrm>
            <a:off x="311700" y="2005935"/>
            <a:ext cx="3548030" cy="485667"/>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FRACTIONS</a:t>
            </a:r>
          </a:p>
        </p:txBody>
      </p:sp>
      <p:sp>
        <p:nvSpPr>
          <p:cNvPr id="1574" name="Google Shape;1574;p227"/>
          <p:cNvSpPr/>
          <p:nvPr/>
        </p:nvSpPr>
        <p:spPr>
          <a:xfrm>
            <a:off x="4961250" y="1356983"/>
            <a:ext cx="2914236" cy="16376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WHOLE </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NUMBERS</a:t>
            </a:r>
          </a:p>
        </p:txBody>
      </p:sp>
      <p:cxnSp>
        <p:nvCxnSpPr>
          <p:cNvPr id="1575" name="Google Shape;1575;p227"/>
          <p:cNvCxnSpPr/>
          <p:nvPr/>
        </p:nvCxnSpPr>
        <p:spPr>
          <a:xfrm>
            <a:off x="1937200" y="3296800"/>
            <a:ext cx="11400" cy="1906400"/>
          </a:xfrm>
          <a:prstGeom prst="straightConnector1">
            <a:avLst/>
          </a:prstGeom>
          <a:noFill/>
          <a:ln w="114300" cap="flat" cmpd="sng">
            <a:solidFill>
              <a:schemeClr val="dk2"/>
            </a:solidFill>
            <a:prstDash val="solid"/>
            <a:round/>
            <a:headEnd type="none" w="sm" len="sm"/>
            <a:tailEnd type="triangle" w="med" len="med"/>
          </a:ln>
        </p:spPr>
      </p:cxnSp>
      <p:cxnSp>
        <p:nvCxnSpPr>
          <p:cNvPr id="1576" name="Google Shape;1576;p227"/>
          <p:cNvCxnSpPr/>
          <p:nvPr/>
        </p:nvCxnSpPr>
        <p:spPr>
          <a:xfrm>
            <a:off x="6459825" y="3155100"/>
            <a:ext cx="11400" cy="1906400"/>
          </a:xfrm>
          <a:prstGeom prst="straightConnector1">
            <a:avLst/>
          </a:prstGeom>
          <a:noFill/>
          <a:ln w="114300" cap="flat" cmpd="sng">
            <a:solidFill>
              <a:schemeClr val="dk2"/>
            </a:solidFill>
            <a:prstDash val="solid"/>
            <a:round/>
            <a:headEnd type="none" w="sm" len="sm"/>
            <a:tailEnd type="triangle" w="med" len="med"/>
          </a:ln>
        </p:spPr>
      </p:cxnSp>
      <p:sp>
        <p:nvSpPr>
          <p:cNvPr id="1577" name="Google Shape;1577;p227"/>
          <p:cNvSpPr txBox="1"/>
          <p:nvPr/>
        </p:nvSpPr>
        <p:spPr>
          <a:xfrm>
            <a:off x="369475" y="5302300"/>
            <a:ext cx="8187000" cy="10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rgbClr val="000000"/>
                </a:solidFill>
                <a:latin typeface="Lucida Sans"/>
                <a:ea typeface="Lucida Sans"/>
                <a:cs typeface="Lucida Sans"/>
                <a:sym typeface="Lucida Sans"/>
              </a:rPr>
              <a:t>“Children must adopt new rules for fractions that often conflict with well-established ideas about whole number” </a:t>
            </a:r>
            <a:endParaRPr sz="1800" b="0" i="0" u="none" strike="noStrike" cap="none">
              <a:solidFill>
                <a:srgbClr val="000000"/>
              </a:solidFill>
              <a:latin typeface="Lucida Sans"/>
              <a:ea typeface="Lucida Sans"/>
              <a:cs typeface="Lucida Sans"/>
              <a:sym typeface="Lucida Sans"/>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rgbClr val="000000"/>
                </a:solidFill>
                <a:latin typeface="Lucida Sans"/>
                <a:ea typeface="Lucida Sans"/>
                <a:cs typeface="Lucida Sans"/>
                <a:sym typeface="Lucida Sans"/>
              </a:rPr>
              <a:t>  Bezuk &amp; Cramer, 1989</a:t>
            </a:r>
            <a:endParaRPr sz="1800" b="0" i="0" u="none" strike="noStrike" cap="none">
              <a:solidFill>
                <a:srgbClr val="000000"/>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22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has changed?</a:t>
            </a:r>
            <a:endParaRPr/>
          </a:p>
        </p:txBody>
      </p:sp>
      <p:sp>
        <p:nvSpPr>
          <p:cNvPr id="1583" name="Google Shape;1583;p228"/>
          <p:cNvSpPr/>
          <p:nvPr/>
        </p:nvSpPr>
        <p:spPr>
          <a:xfrm>
            <a:off x="5323150" y="2227917"/>
            <a:ext cx="2960871" cy="45723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FRACTIONS</a:t>
            </a:r>
          </a:p>
        </p:txBody>
      </p:sp>
      <p:sp>
        <p:nvSpPr>
          <p:cNvPr id="1584" name="Google Shape;1584;p228"/>
          <p:cNvSpPr/>
          <p:nvPr/>
        </p:nvSpPr>
        <p:spPr>
          <a:xfrm>
            <a:off x="442525" y="1767271"/>
            <a:ext cx="2552173" cy="125533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WHOLE </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NUMBERS</a:t>
            </a:r>
          </a:p>
        </p:txBody>
      </p:sp>
      <p:cxnSp>
        <p:nvCxnSpPr>
          <p:cNvPr id="1585" name="Google Shape;1585;p228"/>
          <p:cNvCxnSpPr/>
          <p:nvPr/>
        </p:nvCxnSpPr>
        <p:spPr>
          <a:xfrm>
            <a:off x="3259525" y="2443517"/>
            <a:ext cx="1708800" cy="26000"/>
          </a:xfrm>
          <a:prstGeom prst="straightConnector1">
            <a:avLst/>
          </a:prstGeom>
          <a:noFill/>
          <a:ln w="114300" cap="flat" cmpd="sng">
            <a:solidFill>
              <a:schemeClr val="dk2"/>
            </a:solidFill>
            <a:prstDash val="solid"/>
            <a:round/>
            <a:headEnd type="none" w="sm" len="sm"/>
            <a:tailEnd type="triangle" w="med" len="med"/>
          </a:ln>
        </p:spPr>
      </p:cxnSp>
      <p:sp>
        <p:nvSpPr>
          <p:cNvPr id="1586" name="Google Shape;1586;p228"/>
          <p:cNvSpPr txBox="1"/>
          <p:nvPr/>
        </p:nvSpPr>
        <p:spPr>
          <a:xfrm>
            <a:off x="520075" y="4381867"/>
            <a:ext cx="2450100" cy="141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600" b="0" i="0" u="none" strike="noStrike" cap="none">
                <a:solidFill>
                  <a:schemeClr val="dk1"/>
                </a:solidFill>
                <a:latin typeface="Arial"/>
                <a:ea typeface="Arial"/>
                <a:cs typeface="Arial"/>
                <a:sym typeface="Arial"/>
              </a:rPr>
              <a:t>3.NF.A Develop understanding of fractions as numbers.</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228"/>
          <p:cNvSpPr txBox="1"/>
          <p:nvPr/>
        </p:nvSpPr>
        <p:spPr>
          <a:xfrm>
            <a:off x="3091500" y="4063267"/>
            <a:ext cx="2961000" cy="20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4.NF.B Build fractions from unit fractions by applying and extending previous understandings of operations on whole numbers.</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588" name="Google Shape;1588;p228"/>
          <p:cNvSpPr txBox="1"/>
          <p:nvPr/>
        </p:nvSpPr>
        <p:spPr>
          <a:xfrm>
            <a:off x="6237250" y="4122667"/>
            <a:ext cx="2450100" cy="1931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5.NF.B Apply and extend previous understandings</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of multiplication and division to multiply and</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divide fractions.</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29"/>
          <p:cNvSpPr txBox="1">
            <a:spLocks noGrp="1"/>
          </p:cNvSpPr>
          <p:nvPr>
            <p:ph type="title"/>
          </p:nvPr>
        </p:nvSpPr>
        <p:spPr>
          <a:xfrm>
            <a:off x="311700" y="1361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a:t>Aligned </a:t>
            </a:r>
            <a:r>
              <a:rPr lang="en-US"/>
              <a:t>Blog Resources</a:t>
            </a:r>
            <a:endParaRPr/>
          </a:p>
        </p:txBody>
      </p:sp>
      <p:pic>
        <p:nvPicPr>
          <p:cNvPr id="1595" name="Google Shape;1595;p229">
            <a:hlinkClick r:id="rId3"/>
          </p:cNvPr>
          <p:cNvPicPr preferRelativeResize="0"/>
          <p:nvPr/>
        </p:nvPicPr>
        <p:blipFill>
          <a:blip r:embed="rId4">
            <a:alphaModFix/>
          </a:blip>
          <a:stretch>
            <a:fillRect/>
          </a:stretch>
        </p:blipFill>
        <p:spPr>
          <a:xfrm>
            <a:off x="528750" y="851325"/>
            <a:ext cx="3974525" cy="2753100"/>
          </a:xfrm>
          <a:prstGeom prst="rect">
            <a:avLst/>
          </a:prstGeom>
          <a:noFill/>
          <a:ln w="9525" cap="flat" cmpd="sng">
            <a:solidFill>
              <a:schemeClr val="dk2"/>
            </a:solidFill>
            <a:prstDash val="solid"/>
            <a:round/>
            <a:headEnd type="none" w="sm" len="sm"/>
            <a:tailEnd type="none" w="sm" len="sm"/>
          </a:ln>
        </p:spPr>
      </p:pic>
      <p:pic>
        <p:nvPicPr>
          <p:cNvPr id="1596" name="Google Shape;1596;p229">
            <a:hlinkClick r:id="rId5"/>
          </p:cNvPr>
          <p:cNvPicPr preferRelativeResize="0"/>
          <p:nvPr/>
        </p:nvPicPr>
        <p:blipFill>
          <a:blip r:embed="rId6">
            <a:alphaModFix/>
          </a:blip>
          <a:stretch>
            <a:fillRect/>
          </a:stretch>
        </p:blipFill>
        <p:spPr>
          <a:xfrm>
            <a:off x="528750" y="3713636"/>
            <a:ext cx="3974526" cy="2982114"/>
          </a:xfrm>
          <a:prstGeom prst="rect">
            <a:avLst/>
          </a:prstGeom>
          <a:noFill/>
          <a:ln w="9525" cap="flat" cmpd="sng">
            <a:solidFill>
              <a:schemeClr val="dk2"/>
            </a:solidFill>
            <a:prstDash val="solid"/>
            <a:round/>
            <a:headEnd type="none" w="sm" len="sm"/>
            <a:tailEnd type="none" w="sm" len="sm"/>
          </a:ln>
        </p:spPr>
      </p:pic>
      <p:pic>
        <p:nvPicPr>
          <p:cNvPr id="1597" name="Google Shape;1597;p229">
            <a:hlinkClick r:id="rId7"/>
          </p:cNvPr>
          <p:cNvPicPr preferRelativeResize="0"/>
          <p:nvPr/>
        </p:nvPicPr>
        <p:blipFill rotWithShape="1">
          <a:blip r:embed="rId8">
            <a:alphaModFix/>
          </a:blip>
          <a:srcRect r="576"/>
          <a:stretch/>
        </p:blipFill>
        <p:spPr>
          <a:xfrm>
            <a:off x="4617825" y="3713625"/>
            <a:ext cx="3974525" cy="2982124"/>
          </a:xfrm>
          <a:prstGeom prst="rect">
            <a:avLst/>
          </a:prstGeom>
          <a:noFill/>
          <a:ln w="9525" cap="flat" cmpd="sng">
            <a:solidFill>
              <a:schemeClr val="dk2"/>
            </a:solidFill>
            <a:prstDash val="solid"/>
            <a:round/>
            <a:headEnd type="none" w="sm" len="sm"/>
            <a:tailEnd type="none" w="sm" len="sm"/>
          </a:ln>
        </p:spPr>
      </p:pic>
      <p:pic>
        <p:nvPicPr>
          <p:cNvPr id="1598" name="Google Shape;1598;p229">
            <a:hlinkClick r:id="rId9"/>
          </p:cNvPr>
          <p:cNvPicPr preferRelativeResize="0"/>
          <p:nvPr/>
        </p:nvPicPr>
        <p:blipFill rotWithShape="1">
          <a:blip r:embed="rId10">
            <a:alphaModFix/>
          </a:blip>
          <a:srcRect l="1804" r="1679"/>
          <a:stretch/>
        </p:blipFill>
        <p:spPr>
          <a:xfrm>
            <a:off x="4617813" y="851325"/>
            <a:ext cx="3974526" cy="27531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23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US"/>
              <a:t>Raven Redmond</a:t>
            </a:r>
            <a:endParaRPr/>
          </a:p>
          <a:p>
            <a:pPr marL="0" marR="0" lvl="0" indent="0" algn="l" rtl="0">
              <a:lnSpc>
                <a:spcPct val="100000"/>
              </a:lnSpc>
              <a:spcBef>
                <a:spcPts val="0"/>
              </a:spcBef>
              <a:spcAft>
                <a:spcPts val="0"/>
              </a:spcAft>
              <a:buClr>
                <a:schemeClr val="dk1"/>
              </a:buClr>
              <a:buSzPts val="1100"/>
              <a:buFont typeface="Arial"/>
              <a:buNone/>
            </a:pPr>
            <a:r>
              <a:rPr lang="en-US"/>
              <a:t>5th Grade Lead Instructor </a:t>
            </a:r>
            <a:endParaRPr/>
          </a:p>
          <a:p>
            <a:pPr marL="0" marR="0" lvl="0" indent="0" algn="l" rtl="0">
              <a:lnSpc>
                <a:spcPct val="100000"/>
              </a:lnSpc>
              <a:spcBef>
                <a:spcPts val="0"/>
              </a:spcBef>
              <a:spcAft>
                <a:spcPts val="0"/>
              </a:spcAft>
              <a:buClr>
                <a:schemeClr val="dk1"/>
              </a:buClr>
              <a:buSzPts val="1100"/>
              <a:buFont typeface="Arial"/>
              <a:buNone/>
            </a:pPr>
            <a:r>
              <a:rPr lang="en-US"/>
              <a:t>Memphis Delta Preparatory Charter School</a:t>
            </a:r>
            <a:endParaRPr/>
          </a:p>
          <a:p>
            <a:pPr marL="0" marR="0" lvl="0" indent="0" algn="l" rtl="0">
              <a:lnSpc>
                <a:spcPct val="100000"/>
              </a:lnSpc>
              <a:spcBef>
                <a:spcPts val="0"/>
              </a:spcBef>
              <a:spcAft>
                <a:spcPts val="0"/>
              </a:spcAft>
              <a:buClr>
                <a:schemeClr val="dk1"/>
              </a:buClr>
              <a:buSzPts val="1100"/>
              <a:buFont typeface="Arial"/>
              <a:buNone/>
            </a:pPr>
            <a:r>
              <a:rPr lang="en-US"/>
              <a:t>Memphis, TN</a:t>
            </a: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605" name="Google Shape;1605;p230"/>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606" name="Google Shape;1606;p230"/>
          <p:cNvPicPr preferRelativeResize="0"/>
          <p:nvPr/>
        </p:nvPicPr>
        <p:blipFill>
          <a:blip r:embed="rId3">
            <a:alphaModFix/>
          </a:blip>
          <a:stretch>
            <a:fillRect/>
          </a:stretch>
        </p:blipFill>
        <p:spPr>
          <a:xfrm>
            <a:off x="6419200" y="1116249"/>
            <a:ext cx="1807500" cy="2262367"/>
          </a:xfrm>
          <a:prstGeom prst="rect">
            <a:avLst/>
          </a:prstGeom>
          <a:noFill/>
          <a:ln w="76200">
            <a:solidFill>
              <a:schemeClr val="accent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231"/>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What did we learn when we compared the Grade 3 Fraction Mini-Assessment to the </a:t>
            </a:r>
            <a:r>
              <a:rPr lang="en-US" sz="2600" i="1">
                <a:latin typeface="Lucida Sans"/>
                <a:ea typeface="Lucida Sans"/>
                <a:cs typeface="Lucida Sans"/>
                <a:sym typeface="Lucida Sans"/>
              </a:rPr>
              <a:t>Eureka Math </a:t>
            </a:r>
            <a:r>
              <a:rPr lang="en-US" sz="2600">
                <a:latin typeface="Lucida Sans"/>
                <a:ea typeface="Lucida Sans"/>
                <a:cs typeface="Lucida Sans"/>
                <a:sym typeface="Lucida Sans"/>
              </a:rPr>
              <a:t>materials?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32"/>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Our Design Process</a:t>
            </a:r>
            <a:endParaRPr/>
          </a:p>
        </p:txBody>
      </p:sp>
      <p:sp>
        <p:nvSpPr>
          <p:cNvPr id="1619" name="Google Shape;1619;p232"/>
          <p:cNvSpPr/>
          <p:nvPr/>
        </p:nvSpPr>
        <p:spPr>
          <a:xfrm>
            <a:off x="2944204" y="3428893"/>
            <a:ext cx="33057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Roboto"/>
                <a:ea typeface="Roboto"/>
                <a:cs typeface="Roboto"/>
                <a:sym typeface="Roboto"/>
              </a:rPr>
              <a:t>Lorem 2</a:t>
            </a:r>
            <a:endParaRPr>
              <a:solidFill>
                <a:srgbClr val="FFFFFF"/>
              </a:solidFill>
              <a:latin typeface="Roboto"/>
              <a:ea typeface="Roboto"/>
              <a:cs typeface="Roboto"/>
              <a:sym typeface="Roboto"/>
            </a:endParaRPr>
          </a:p>
        </p:txBody>
      </p:sp>
      <p:grpSp>
        <p:nvGrpSpPr>
          <p:cNvPr id="1620" name="Google Shape;1620;p232"/>
          <p:cNvGrpSpPr/>
          <p:nvPr/>
        </p:nvGrpSpPr>
        <p:grpSpPr>
          <a:xfrm>
            <a:off x="710678" y="2393880"/>
            <a:ext cx="7418455" cy="731700"/>
            <a:chOff x="710674" y="1323164"/>
            <a:chExt cx="7300911" cy="731700"/>
          </a:xfrm>
        </p:grpSpPr>
        <p:sp>
          <p:nvSpPr>
            <p:cNvPr id="1621" name="Google Shape;1621;p232"/>
            <p:cNvSpPr txBox="1"/>
            <p:nvPr/>
          </p:nvSpPr>
          <p:spPr>
            <a:xfrm>
              <a:off x="710674" y="1373350"/>
              <a:ext cx="2004300" cy="62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a:solidFill>
                    <a:srgbClr val="085631"/>
                  </a:solidFill>
                  <a:latin typeface="Roboto Medium"/>
                  <a:ea typeface="Roboto Medium"/>
                  <a:cs typeface="Roboto Medium"/>
                  <a:sym typeface="Roboto Medium"/>
                </a:rPr>
                <a:t>Examined Standards </a:t>
              </a:r>
              <a:endParaRPr sz="2400">
                <a:solidFill>
                  <a:srgbClr val="085631"/>
                </a:solidFill>
                <a:latin typeface="Roboto Medium"/>
                <a:ea typeface="Roboto Medium"/>
                <a:cs typeface="Roboto Medium"/>
                <a:sym typeface="Roboto Medium"/>
              </a:endParaRPr>
            </a:p>
          </p:txBody>
        </p:sp>
        <p:sp>
          <p:nvSpPr>
            <p:cNvPr id="1622" name="Google Shape;1622;p232"/>
            <p:cNvSpPr/>
            <p:nvPr/>
          </p:nvSpPr>
          <p:spPr>
            <a:xfrm>
              <a:off x="2789785" y="1323164"/>
              <a:ext cx="5221800" cy="731700"/>
            </a:xfrm>
            <a:prstGeom prst="rect">
              <a:avLst/>
            </a:prstGeom>
            <a:solidFill>
              <a:srgbClr val="08563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23" name="Google Shape;1623;p232"/>
            <p:cNvSpPr txBox="1"/>
            <p:nvPr/>
          </p:nvSpPr>
          <p:spPr>
            <a:xfrm>
              <a:off x="2914389" y="1407440"/>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1200">
                  <a:solidFill>
                    <a:srgbClr val="FFFFFF"/>
                  </a:solidFill>
                  <a:latin typeface="Roboto"/>
                  <a:ea typeface="Roboto"/>
                  <a:cs typeface="Roboto"/>
                  <a:sym typeface="Roboto"/>
                </a:rPr>
                <a:t>Examined the Grade 3 standards with a lens toward rigor and complexity.</a:t>
              </a:r>
              <a:endParaRPr sz="1200">
                <a:solidFill>
                  <a:srgbClr val="FFFFFF"/>
                </a:solidFill>
                <a:latin typeface="Roboto"/>
                <a:ea typeface="Roboto"/>
                <a:cs typeface="Roboto"/>
                <a:sym typeface="Roboto"/>
              </a:endParaRPr>
            </a:p>
          </p:txBody>
        </p:sp>
      </p:grpSp>
      <p:grpSp>
        <p:nvGrpSpPr>
          <p:cNvPr id="1624" name="Google Shape;1624;p232"/>
          <p:cNvGrpSpPr/>
          <p:nvPr/>
        </p:nvGrpSpPr>
        <p:grpSpPr>
          <a:xfrm>
            <a:off x="0" y="3430630"/>
            <a:ext cx="7789311" cy="731700"/>
            <a:chOff x="8" y="2207525"/>
            <a:chExt cx="7650080" cy="731700"/>
          </a:xfrm>
        </p:grpSpPr>
        <p:sp>
          <p:nvSpPr>
            <p:cNvPr id="1625" name="Google Shape;1625;p232"/>
            <p:cNvSpPr txBox="1"/>
            <p:nvPr/>
          </p:nvSpPr>
          <p:spPr>
            <a:xfrm>
              <a:off x="8" y="2257720"/>
              <a:ext cx="2914500" cy="629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400">
                  <a:solidFill>
                    <a:srgbClr val="0B7140"/>
                  </a:solidFill>
                  <a:latin typeface="Roboto Medium"/>
                  <a:ea typeface="Roboto Medium"/>
                  <a:cs typeface="Roboto Medium"/>
                  <a:sym typeface="Roboto Medium"/>
                </a:rPr>
                <a:t>Looked at Instructional Materials</a:t>
              </a:r>
              <a:endParaRPr sz="2400">
                <a:solidFill>
                  <a:srgbClr val="0B7140"/>
                </a:solidFill>
                <a:latin typeface="Roboto Medium"/>
                <a:ea typeface="Roboto Medium"/>
                <a:cs typeface="Roboto Medium"/>
                <a:sym typeface="Roboto Medium"/>
              </a:endParaRPr>
            </a:p>
          </p:txBody>
        </p:sp>
        <p:sp>
          <p:nvSpPr>
            <p:cNvPr id="1626" name="Google Shape;1626;p232"/>
            <p:cNvSpPr/>
            <p:nvPr/>
          </p:nvSpPr>
          <p:spPr>
            <a:xfrm>
              <a:off x="2789787" y="2207525"/>
              <a:ext cx="4860300" cy="731700"/>
            </a:xfrm>
            <a:prstGeom prst="rect">
              <a:avLst/>
            </a:prstGeom>
            <a:solidFill>
              <a:srgbClr val="0B714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27" name="Google Shape;1627;p232"/>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1200">
                  <a:solidFill>
                    <a:srgbClr val="FFFFFF"/>
                  </a:solidFill>
                  <a:latin typeface="Roboto"/>
                  <a:ea typeface="Roboto"/>
                  <a:cs typeface="Roboto"/>
                  <a:sym typeface="Roboto"/>
                </a:rPr>
                <a:t>Examined problems from existing materials and assessments.</a:t>
              </a:r>
              <a:endParaRPr sz="1200">
                <a:solidFill>
                  <a:srgbClr val="FFFFFF"/>
                </a:solidFill>
                <a:latin typeface="Roboto"/>
                <a:ea typeface="Roboto"/>
                <a:cs typeface="Roboto"/>
                <a:sym typeface="Roboto"/>
              </a:endParaRPr>
            </a:p>
          </p:txBody>
        </p:sp>
      </p:grpSp>
      <p:grpSp>
        <p:nvGrpSpPr>
          <p:cNvPr id="1628" name="Google Shape;1628;p232"/>
          <p:cNvGrpSpPr/>
          <p:nvPr/>
        </p:nvGrpSpPr>
        <p:grpSpPr>
          <a:xfrm>
            <a:off x="755072" y="4514330"/>
            <a:ext cx="6826889" cy="757700"/>
            <a:chOff x="755105" y="3138825"/>
            <a:chExt cx="6532283" cy="757700"/>
          </a:xfrm>
        </p:grpSpPr>
        <p:sp>
          <p:nvSpPr>
            <p:cNvPr id="1629" name="Google Shape;1629;p232"/>
            <p:cNvSpPr txBox="1"/>
            <p:nvPr/>
          </p:nvSpPr>
          <p:spPr>
            <a:xfrm>
              <a:off x="755105" y="3138825"/>
              <a:ext cx="1959900" cy="62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a:solidFill>
                    <a:srgbClr val="0B7743"/>
                  </a:solidFill>
                  <a:latin typeface="Roboto Medium"/>
                  <a:ea typeface="Roboto Medium"/>
                  <a:cs typeface="Roboto Medium"/>
                  <a:sym typeface="Roboto Medium"/>
                </a:rPr>
                <a:t>Bridged the gap</a:t>
              </a:r>
              <a:endParaRPr sz="2400">
                <a:solidFill>
                  <a:srgbClr val="0B7743"/>
                </a:solidFill>
                <a:latin typeface="Roboto Medium"/>
                <a:ea typeface="Roboto Medium"/>
                <a:cs typeface="Roboto Medium"/>
                <a:sym typeface="Roboto Medium"/>
              </a:endParaRPr>
            </a:p>
          </p:txBody>
        </p:sp>
        <p:sp>
          <p:nvSpPr>
            <p:cNvPr id="1630" name="Google Shape;1630;p232"/>
            <p:cNvSpPr/>
            <p:nvPr/>
          </p:nvSpPr>
          <p:spPr>
            <a:xfrm>
              <a:off x="2789787" y="3164825"/>
              <a:ext cx="4497600" cy="731700"/>
            </a:xfrm>
            <a:prstGeom prst="rect">
              <a:avLst/>
            </a:prstGeom>
            <a:solidFill>
              <a:srgbClr val="0B774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31" name="Google Shape;1631;p232"/>
            <p:cNvSpPr txBox="1"/>
            <p:nvPr/>
          </p:nvSpPr>
          <p:spPr>
            <a:xfrm>
              <a:off x="2914388" y="3295180"/>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1200">
                  <a:solidFill>
                    <a:srgbClr val="FFFFFF"/>
                  </a:solidFill>
                  <a:latin typeface="Roboto"/>
                  <a:ea typeface="Roboto"/>
                  <a:cs typeface="Roboto"/>
                  <a:sym typeface="Roboto"/>
                </a:rPr>
                <a:t>Filled in some problems, mostly at the higher end of the Grade 3 complexity to reach the full depth of the domain.</a:t>
              </a:r>
              <a:endParaRPr sz="1200">
                <a:solidFill>
                  <a:srgbClr val="FFFFFF"/>
                </a:solidFill>
                <a:latin typeface="Roboto"/>
                <a:ea typeface="Roboto"/>
                <a:cs typeface="Roboto"/>
                <a:sym typeface="Roboto"/>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3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Some Design Principles</a:t>
            </a:r>
            <a:endParaRPr/>
          </a:p>
        </p:txBody>
      </p:sp>
      <p:sp>
        <p:nvSpPr>
          <p:cNvPr id="1638" name="Google Shape;1638;p23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88900" lvl="0" indent="0" algn="l" rtl="0">
              <a:spcBef>
                <a:spcPts val="500"/>
              </a:spcBef>
              <a:spcAft>
                <a:spcPts val="0"/>
              </a:spcAft>
              <a:buClr>
                <a:schemeClr val="dk1"/>
              </a:buClr>
              <a:buSzPts val="1100"/>
              <a:buFont typeface="Arial"/>
              <a:buNone/>
            </a:pPr>
            <a:r>
              <a:rPr lang="en-US">
                <a:solidFill>
                  <a:srgbClr val="231F20"/>
                </a:solidFill>
              </a:rPr>
              <a:t>A couple of key decisions informed the work on this assessment:</a:t>
            </a:r>
            <a:endParaRPr>
              <a:solidFill>
                <a:srgbClr val="231F20"/>
              </a:solidFill>
            </a:endParaRPr>
          </a:p>
          <a:p>
            <a:pPr marL="0" lvl="0" indent="0" algn="l" rtl="0">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457200" marR="152400" lvl="0" indent="-342900" algn="l" rtl="0">
              <a:lnSpc>
                <a:spcPct val="109090"/>
              </a:lnSpc>
              <a:spcBef>
                <a:spcPts val="0"/>
              </a:spcBef>
              <a:spcAft>
                <a:spcPts val="0"/>
              </a:spcAft>
              <a:buClr>
                <a:srgbClr val="231F20"/>
              </a:buClr>
              <a:buSzPts val="1800"/>
              <a:buChar char="●"/>
            </a:pPr>
            <a:r>
              <a:rPr lang="en-US">
                <a:solidFill>
                  <a:srgbClr val="231F20"/>
                </a:solidFill>
              </a:rPr>
              <a:t>Since there is no requirement in the grade 3.NF standards for solving real-world problems, this assessment does not contain any problems with real-world context to ensure that the evidence elicited by the items clearly reflects the intended expectations of the standards.</a:t>
            </a:r>
            <a:endParaRPr>
              <a:solidFill>
                <a:srgbClr val="231F20"/>
              </a:solidFill>
            </a:endParaRPr>
          </a:p>
          <a:p>
            <a:pPr marL="457200" marR="152400" lvl="0" indent="-342900" algn="l" rtl="0">
              <a:lnSpc>
                <a:spcPct val="109090"/>
              </a:lnSpc>
              <a:spcBef>
                <a:spcPts val="0"/>
              </a:spcBef>
              <a:spcAft>
                <a:spcPts val="0"/>
              </a:spcAft>
              <a:buClr>
                <a:srgbClr val="231F20"/>
              </a:buClr>
              <a:buSzPts val="1800"/>
              <a:buChar char="●"/>
            </a:pPr>
            <a:r>
              <a:rPr lang="en-US">
                <a:solidFill>
                  <a:srgbClr val="231F20"/>
                </a:solidFill>
              </a:rPr>
              <a:t>To ensure that the body of evidence is targeting the key understanding of “fractions as numbers,” the assessment has a heavier balance of items that represent fractions on a number line and fewer that use area model representations.</a:t>
            </a:r>
            <a:endParaRPr>
              <a:solidFill>
                <a:srgbClr val="231F20"/>
              </a:solidFill>
            </a:endParaRPr>
          </a:p>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234"/>
          <p:cNvSpPr txBox="1">
            <a:spLocks noGrp="1"/>
          </p:cNvSpPr>
          <p:nvPr>
            <p:ph type="title"/>
          </p:nvPr>
        </p:nvSpPr>
        <p:spPr>
          <a:xfrm>
            <a:off x="311700" y="390167"/>
            <a:ext cx="4141500" cy="135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do you notice? </a:t>
            </a:r>
            <a:endParaRPr/>
          </a:p>
          <a:p>
            <a:pPr marL="0" lvl="0" indent="0" algn="l" rtl="0">
              <a:lnSpc>
                <a:spcPct val="100000"/>
              </a:lnSpc>
              <a:spcBef>
                <a:spcPts val="0"/>
              </a:spcBef>
              <a:spcAft>
                <a:spcPts val="0"/>
              </a:spcAft>
              <a:buSzPts val="2800"/>
              <a:buNone/>
            </a:pPr>
            <a:r>
              <a:rPr lang="en-US"/>
              <a:t>What do you wonder?</a:t>
            </a:r>
            <a:endParaRPr/>
          </a:p>
        </p:txBody>
      </p:sp>
      <p:pic>
        <p:nvPicPr>
          <p:cNvPr id="1644" name="Google Shape;1644;p234"/>
          <p:cNvPicPr preferRelativeResize="0"/>
          <p:nvPr/>
        </p:nvPicPr>
        <p:blipFill rotWithShape="1">
          <a:blip r:embed="rId3">
            <a:alphaModFix/>
          </a:blip>
          <a:srcRect/>
          <a:stretch/>
        </p:blipFill>
        <p:spPr>
          <a:xfrm>
            <a:off x="347850" y="1749774"/>
            <a:ext cx="2758800" cy="4679500"/>
          </a:xfrm>
          <a:prstGeom prst="rect">
            <a:avLst/>
          </a:prstGeom>
          <a:noFill/>
          <a:ln>
            <a:noFill/>
          </a:ln>
        </p:spPr>
      </p:pic>
      <p:pic>
        <p:nvPicPr>
          <p:cNvPr id="1645" name="Google Shape;1645;p234"/>
          <p:cNvPicPr preferRelativeResize="0"/>
          <p:nvPr/>
        </p:nvPicPr>
        <p:blipFill rotWithShape="1">
          <a:blip r:embed="rId4">
            <a:alphaModFix/>
          </a:blip>
          <a:srcRect/>
          <a:stretch/>
        </p:blipFill>
        <p:spPr>
          <a:xfrm>
            <a:off x="4724200" y="897724"/>
            <a:ext cx="4141500" cy="5457549"/>
          </a:xfrm>
          <a:prstGeom prst="rect">
            <a:avLst/>
          </a:prstGeom>
          <a:noFill/>
          <a:ln>
            <a:noFill/>
          </a:ln>
        </p:spPr>
      </p:pic>
      <p:sp>
        <p:nvSpPr>
          <p:cNvPr id="1646" name="Google Shape;1646;p234"/>
          <p:cNvSpPr/>
          <p:nvPr/>
        </p:nvSpPr>
        <p:spPr>
          <a:xfrm>
            <a:off x="3106638" y="1941467"/>
            <a:ext cx="1439100" cy="1037100"/>
          </a:xfrm>
          <a:prstGeom prst="wedgeRectCallout">
            <a:avLst>
              <a:gd name="adj1" fmla="val -70270"/>
              <a:gd name="adj2" fmla="val 9374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Eureka Math G3 Fraction Module</a:t>
            </a:r>
            <a:endParaRPr sz="1400" b="0" i="0" u="none" strike="noStrike" cap="none">
              <a:solidFill>
                <a:srgbClr val="000000"/>
              </a:solidFill>
              <a:latin typeface="Arial"/>
              <a:ea typeface="Arial"/>
              <a:cs typeface="Arial"/>
              <a:sym typeface="Arial"/>
            </a:endParaRPr>
          </a:p>
        </p:txBody>
      </p:sp>
      <p:sp>
        <p:nvSpPr>
          <p:cNvPr id="1647" name="Google Shape;1647;p234"/>
          <p:cNvSpPr/>
          <p:nvPr/>
        </p:nvSpPr>
        <p:spPr>
          <a:xfrm>
            <a:off x="3420475" y="3952150"/>
            <a:ext cx="1439100" cy="1037100"/>
          </a:xfrm>
          <a:prstGeom prst="wedgeRectCallout">
            <a:avLst>
              <a:gd name="adj1" fmla="val 109671"/>
              <a:gd name="adj2" fmla="val -9459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District G3 Fraction Pacing Guide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3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Close Examination of the Assessment Compared to Eureka Math </a:t>
            </a:r>
            <a:endParaRPr/>
          </a:p>
        </p:txBody>
      </p:sp>
      <p:graphicFrame>
        <p:nvGraphicFramePr>
          <p:cNvPr id="1654" name="Google Shape;1654;p235"/>
          <p:cNvGraphicFramePr/>
          <p:nvPr/>
        </p:nvGraphicFramePr>
        <p:xfrm>
          <a:off x="952500" y="2095500"/>
          <a:ext cx="7098525" cy="2773470"/>
        </p:xfrm>
        <a:graphic>
          <a:graphicData uri="http://schemas.openxmlformats.org/drawingml/2006/table">
            <a:tbl>
              <a:tblPr>
                <a:noFill/>
                <a:tableStyleId>{B3BF5D69-71F2-4F2B-8B6A-5B8461AF491C}</a:tableStyleId>
              </a:tblPr>
              <a:tblGrid>
                <a:gridCol w="1656750">
                  <a:extLst>
                    <a:ext uri="{9D8B030D-6E8A-4147-A177-3AD203B41FA5}">
                      <a16:colId xmlns:a16="http://schemas.microsoft.com/office/drawing/2014/main" val="20000"/>
                    </a:ext>
                  </a:extLst>
                </a:gridCol>
                <a:gridCol w="1813925">
                  <a:extLst>
                    <a:ext uri="{9D8B030D-6E8A-4147-A177-3AD203B41FA5}">
                      <a16:colId xmlns:a16="http://schemas.microsoft.com/office/drawing/2014/main" val="20001"/>
                    </a:ext>
                  </a:extLst>
                </a:gridCol>
                <a:gridCol w="1813925">
                  <a:extLst>
                    <a:ext uri="{9D8B030D-6E8A-4147-A177-3AD203B41FA5}">
                      <a16:colId xmlns:a16="http://schemas.microsoft.com/office/drawing/2014/main" val="20002"/>
                    </a:ext>
                  </a:extLst>
                </a:gridCol>
                <a:gridCol w="18139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US"/>
                        <a:t>Assessment Item</a:t>
                      </a:r>
                      <a:endParaRPr/>
                    </a:p>
                  </a:txBody>
                  <a:tcPr marL="91425" marR="91425" marT="91425" marB="91425"/>
                </a:tc>
                <a:tc>
                  <a:txBody>
                    <a:bodyPr/>
                    <a:lstStyle/>
                    <a:p>
                      <a:pPr marL="0" lvl="0" indent="0" algn="l" rtl="0">
                        <a:spcBef>
                          <a:spcPts val="0"/>
                        </a:spcBef>
                        <a:spcAft>
                          <a:spcPts val="0"/>
                        </a:spcAft>
                        <a:buNone/>
                      </a:pPr>
                      <a:r>
                        <a:rPr lang="en-US"/>
                        <a:t>Eureka Lessons</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US"/>
                        <a:t>Assessment Item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Eureka Lessons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1</a:t>
                      </a:r>
                      <a:endParaRPr/>
                    </a:p>
                  </a:txBody>
                  <a:tcPr marL="91425" marR="91425" marT="91425" marB="91425"/>
                </a:tc>
                <a:tc>
                  <a:txBody>
                    <a:bodyPr/>
                    <a:lstStyle/>
                    <a:p>
                      <a:pPr marL="0" lvl="0" indent="0" algn="l" rtl="0">
                        <a:spcBef>
                          <a:spcPts val="0"/>
                        </a:spcBef>
                        <a:spcAft>
                          <a:spcPts val="0"/>
                        </a:spcAft>
                        <a:buNone/>
                      </a:pPr>
                      <a:r>
                        <a:rPr lang="en-US"/>
                        <a:t>Lessons 14-15</a:t>
                      </a:r>
                      <a:endParaRPr/>
                    </a:p>
                  </a:txBody>
                  <a:tcPr marL="91425" marR="91425" marT="91425" marB="91425"/>
                </a:tc>
                <a:tc>
                  <a:txBody>
                    <a:bodyPr/>
                    <a:lstStyle/>
                    <a:p>
                      <a:pPr marL="0" lvl="0" indent="0" algn="l" rtl="0">
                        <a:spcBef>
                          <a:spcPts val="0"/>
                        </a:spcBef>
                        <a:spcAft>
                          <a:spcPts val="0"/>
                        </a:spcAft>
                        <a:buNone/>
                      </a:pPr>
                      <a:r>
                        <a:rPr lang="en-US"/>
                        <a:t>7</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t>Lesson 30</a:t>
                      </a: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2</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Lessons 14-15</a:t>
                      </a:r>
                      <a:endParaRPr/>
                    </a:p>
                  </a:txBody>
                  <a:tcPr marL="91425" marR="91425" marT="91425" marB="91425"/>
                </a:tc>
                <a:tc>
                  <a:txBody>
                    <a:bodyPr/>
                    <a:lstStyle/>
                    <a:p>
                      <a:pPr marL="0" lvl="0" indent="0" algn="l" rtl="0">
                        <a:spcBef>
                          <a:spcPts val="0"/>
                        </a:spcBef>
                        <a:spcAft>
                          <a:spcPts val="0"/>
                        </a:spcAft>
                        <a:buNone/>
                      </a:pPr>
                      <a:r>
                        <a:rPr lang="en-US">
                          <a:solidFill>
                            <a:schemeClr val="dk1"/>
                          </a:solidFill>
                        </a:rPr>
                        <a:t>8</a:t>
                      </a:r>
                      <a:endParaRPr>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Lessons 14-15</a:t>
                      </a:r>
                      <a:endParaRPr>
                        <a:solidFill>
                          <a:schemeClr val="dk1"/>
                        </a:solidFill>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US"/>
                        <a:t>3</a:t>
                      </a:r>
                      <a:endParaRPr/>
                    </a:p>
                  </a:txBody>
                  <a:tcPr marL="91425" marR="91425" marT="91425" marB="91425"/>
                </a:tc>
                <a:tc>
                  <a:txBody>
                    <a:bodyPr/>
                    <a:lstStyle/>
                    <a:p>
                      <a:pPr marL="0" lvl="0" indent="0" algn="l" rtl="0">
                        <a:spcBef>
                          <a:spcPts val="0"/>
                        </a:spcBef>
                        <a:spcAft>
                          <a:spcPts val="0"/>
                        </a:spcAft>
                        <a:buNone/>
                      </a:pPr>
                      <a:r>
                        <a:rPr lang="en-US"/>
                        <a:t>Lesson 7</a:t>
                      </a:r>
                      <a:endParaRPr/>
                    </a:p>
                  </a:txBody>
                  <a:tcPr marL="91425" marR="91425" marT="91425" marB="91425"/>
                </a:tc>
                <a:tc>
                  <a:txBody>
                    <a:bodyPr/>
                    <a:lstStyle/>
                    <a:p>
                      <a:pPr marL="0" lvl="0" indent="0" algn="l" rtl="0">
                        <a:spcBef>
                          <a:spcPts val="0"/>
                        </a:spcBef>
                        <a:spcAft>
                          <a:spcPts val="0"/>
                        </a:spcAft>
                        <a:buNone/>
                      </a:pPr>
                      <a:r>
                        <a:rPr lang="en-US"/>
                        <a:t>9</a:t>
                      </a:r>
                      <a:endParaRPr/>
                    </a:p>
                  </a:txBody>
                  <a:tcPr marL="91425" marR="91425" marT="91425" marB="91425"/>
                </a:tc>
                <a:tc>
                  <a:txBody>
                    <a:bodyPr/>
                    <a:lstStyle/>
                    <a:p>
                      <a:pPr marL="0" lvl="0" indent="0" algn="l" rtl="0">
                        <a:spcBef>
                          <a:spcPts val="0"/>
                        </a:spcBef>
                        <a:spcAft>
                          <a:spcPts val="0"/>
                        </a:spcAft>
                        <a:buNone/>
                      </a:pPr>
                      <a:r>
                        <a:rPr lang="en-US"/>
                        <a:t>Lessons 16-17</a:t>
                      </a: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US"/>
                        <a:t>4</a:t>
                      </a:r>
                      <a:endParaRPr/>
                    </a:p>
                  </a:txBody>
                  <a:tcPr marL="91425" marR="91425" marT="91425" marB="91425"/>
                </a:tc>
                <a:tc>
                  <a:txBody>
                    <a:bodyPr/>
                    <a:lstStyle/>
                    <a:p>
                      <a:pPr marL="0" lvl="0" indent="0" algn="l" rtl="0">
                        <a:spcBef>
                          <a:spcPts val="0"/>
                        </a:spcBef>
                        <a:spcAft>
                          <a:spcPts val="0"/>
                        </a:spcAft>
                        <a:buNone/>
                      </a:pPr>
                      <a:r>
                        <a:rPr lang="en-US"/>
                        <a:t>Lesson 16</a:t>
                      </a:r>
                      <a:endParaRPr/>
                    </a:p>
                  </a:txBody>
                  <a:tcPr marL="91425" marR="91425" marT="91425" marB="91425"/>
                </a:tc>
                <a:tc>
                  <a:txBody>
                    <a:bodyPr/>
                    <a:lstStyle/>
                    <a:p>
                      <a:pPr marL="0" lvl="0" indent="0" algn="l" rtl="0">
                        <a:spcBef>
                          <a:spcPts val="0"/>
                        </a:spcBef>
                        <a:spcAft>
                          <a:spcPts val="0"/>
                        </a:spcAft>
                        <a:buNone/>
                      </a:pPr>
                      <a:r>
                        <a:rPr lang="en-US"/>
                        <a:t>10</a:t>
                      </a:r>
                      <a:endParaRPr/>
                    </a:p>
                  </a:txBody>
                  <a:tcPr marL="91425" marR="91425" marT="91425" marB="91425"/>
                </a:tc>
                <a:tc>
                  <a:txBody>
                    <a:bodyPr/>
                    <a:lstStyle/>
                    <a:p>
                      <a:pPr marL="0" lvl="0" indent="0" algn="l" rtl="0">
                        <a:spcBef>
                          <a:spcPts val="0"/>
                        </a:spcBef>
                        <a:spcAft>
                          <a:spcPts val="0"/>
                        </a:spcAft>
                        <a:buNone/>
                      </a:pPr>
                      <a:r>
                        <a:rPr lang="en-US"/>
                        <a:t>Lessons 22-23</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t>5</a:t>
                      </a:r>
                      <a:endParaRPr/>
                    </a:p>
                  </a:txBody>
                  <a:tcPr marL="91425" marR="91425" marT="91425" marB="91425"/>
                </a:tc>
                <a:tc>
                  <a:txBody>
                    <a:bodyPr/>
                    <a:lstStyle/>
                    <a:p>
                      <a:pPr marL="0" lvl="0" indent="0" algn="l" rtl="0">
                        <a:spcBef>
                          <a:spcPts val="0"/>
                        </a:spcBef>
                        <a:spcAft>
                          <a:spcPts val="0"/>
                        </a:spcAft>
                        <a:buNone/>
                      </a:pPr>
                      <a:r>
                        <a:rPr lang="en-US"/>
                        <a:t>Lessons 16-17</a:t>
                      </a:r>
                      <a:endParaRPr/>
                    </a:p>
                  </a:txBody>
                  <a:tcPr marL="91425" marR="91425" marT="91425" marB="91425"/>
                </a:tc>
                <a:tc>
                  <a:txBody>
                    <a:bodyPr/>
                    <a:lstStyle/>
                    <a:p>
                      <a:pPr marL="0" lvl="0" indent="0" algn="l" rtl="0">
                        <a:spcBef>
                          <a:spcPts val="0"/>
                        </a:spcBef>
                        <a:spcAft>
                          <a:spcPts val="0"/>
                        </a:spcAft>
                        <a:buNone/>
                      </a:pPr>
                      <a:r>
                        <a:rPr lang="en-US"/>
                        <a:t>11</a:t>
                      </a:r>
                      <a:endParaRPr/>
                    </a:p>
                  </a:txBody>
                  <a:tcPr marL="91425" marR="91425" marT="91425" marB="91425"/>
                </a:tc>
                <a:tc>
                  <a:txBody>
                    <a:bodyPr/>
                    <a:lstStyle/>
                    <a:p>
                      <a:pPr marL="0" lvl="0" indent="0" algn="l" rtl="0">
                        <a:spcBef>
                          <a:spcPts val="0"/>
                        </a:spcBef>
                        <a:spcAft>
                          <a:spcPts val="0"/>
                        </a:spcAft>
                        <a:buNone/>
                      </a:pPr>
                      <a:r>
                        <a:rPr lang="en-US"/>
                        <a:t>Lessons 24-25</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t>6</a:t>
                      </a:r>
                      <a:endParaRPr/>
                    </a:p>
                  </a:txBody>
                  <a:tcPr marL="91425" marR="91425" marT="91425" marB="91425"/>
                </a:tc>
                <a:tc>
                  <a:txBody>
                    <a:bodyPr/>
                    <a:lstStyle/>
                    <a:p>
                      <a:pPr marL="0" lvl="0" indent="0" algn="l" rtl="0">
                        <a:spcBef>
                          <a:spcPts val="0"/>
                        </a:spcBef>
                        <a:spcAft>
                          <a:spcPts val="0"/>
                        </a:spcAft>
                        <a:buNone/>
                      </a:pPr>
                      <a:r>
                        <a:rPr lang="en-US"/>
                        <a:t>Lesson 29</a:t>
                      </a:r>
                      <a:endParaRPr/>
                    </a:p>
                  </a:txBody>
                  <a:tcPr marL="91425" marR="91425" marT="91425" marB="91425"/>
                </a:tc>
                <a:tc>
                  <a:txBody>
                    <a:bodyPr/>
                    <a:lstStyle/>
                    <a:p>
                      <a:pPr marL="0" lvl="0" indent="0" algn="l" rtl="0">
                        <a:spcBef>
                          <a:spcPts val="0"/>
                        </a:spcBef>
                        <a:spcAft>
                          <a:spcPts val="0"/>
                        </a:spcAft>
                        <a:buNone/>
                      </a:pPr>
                      <a:r>
                        <a:rPr lang="en-US"/>
                        <a:t>12</a:t>
                      </a:r>
                      <a:endParaRPr/>
                    </a:p>
                  </a:txBody>
                  <a:tcPr marL="91425" marR="91425" marT="91425" marB="91425"/>
                </a:tc>
                <a:tc>
                  <a:txBody>
                    <a:bodyPr/>
                    <a:lstStyle/>
                    <a:p>
                      <a:pPr marL="0" lvl="0" indent="0" algn="l" rtl="0">
                        <a:spcBef>
                          <a:spcPts val="0"/>
                        </a:spcBef>
                        <a:spcAft>
                          <a:spcPts val="0"/>
                        </a:spcAft>
                        <a:buNone/>
                      </a:pPr>
                      <a:r>
                        <a:rPr lang="en-US"/>
                        <a:t>Lesson 11</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23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Zoom in on Materials: Lesson 18 of 35</a:t>
            </a:r>
            <a:endParaRPr/>
          </a:p>
        </p:txBody>
      </p:sp>
      <p:sp>
        <p:nvSpPr>
          <p:cNvPr id="1660" name="Google Shape;1660;p236"/>
          <p:cNvSpPr txBox="1"/>
          <p:nvPr/>
        </p:nvSpPr>
        <p:spPr>
          <a:xfrm>
            <a:off x="5099150" y="2185225"/>
            <a:ext cx="3662400" cy="344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3.NF.A.3. Explain equivalence of fractions in special cases, and compare fractions by reasoning about their size.</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 d. Compare two fractions with the same numerator or the same denominator by reasoning about their size. Recognize that comparisons are valid only when the two fractions refer to the same whole. Record the results of comparisons with the symbols &gt;, =, or &lt;, and justify the conclusions, e.g., by using a visual</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fraction model.</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236"/>
          <p:cNvSpPr txBox="1"/>
          <p:nvPr/>
        </p:nvSpPr>
        <p:spPr>
          <a:xfrm>
            <a:off x="357300" y="1356975"/>
            <a:ext cx="4449000" cy="504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1100" b="1" u="sng">
                <a:latin typeface="Calibri"/>
                <a:ea typeface="Calibri"/>
                <a:cs typeface="Calibri"/>
                <a:sym typeface="Calibri"/>
              </a:rPr>
              <a:t>Word Problems from Eureka Grade 3 Module 5 Lesson 18</a:t>
            </a:r>
            <a:endParaRPr sz="1100" b="1" u="sng">
              <a:latin typeface="Calibri"/>
              <a:ea typeface="Calibri"/>
              <a:cs typeface="Calibri"/>
              <a:sym typeface="Calibri"/>
            </a:endParaRPr>
          </a:p>
          <a:p>
            <a:pPr marL="0" lvl="0" indent="0" algn="l" rtl="0">
              <a:lnSpc>
                <a:spcPct val="115000"/>
              </a:lnSpc>
              <a:spcBef>
                <a:spcPts val="1200"/>
              </a:spcBef>
              <a:spcAft>
                <a:spcPts val="0"/>
              </a:spcAft>
              <a:buNone/>
            </a:pPr>
            <a:r>
              <a:rPr lang="en-US" sz="1100">
                <a:latin typeface="Calibri"/>
                <a:ea typeface="Calibri"/>
                <a:cs typeface="Calibri"/>
                <a:sym typeface="Calibri"/>
              </a:rPr>
              <a:t>6. Liz and Jay each have a piece of string. Liz’s string is </a:t>
            </a:r>
            <a:r>
              <a:rPr lang="en-US" sz="800"/>
              <a:t>4/6 </a:t>
            </a:r>
            <a:r>
              <a:rPr lang="en-US" sz="1100">
                <a:latin typeface="Calibri"/>
                <a:ea typeface="Calibri"/>
                <a:cs typeface="Calibri"/>
                <a:sym typeface="Calibri"/>
              </a:rPr>
              <a:t>yards long, and Jay’s string is </a:t>
            </a:r>
            <a:r>
              <a:rPr lang="en-US" sz="800"/>
              <a:t>5/7 </a:t>
            </a:r>
            <a:r>
              <a:rPr lang="en-US" sz="1100">
                <a:latin typeface="Calibri"/>
                <a:ea typeface="Calibri"/>
                <a:cs typeface="Calibri"/>
                <a:sym typeface="Calibri"/>
              </a:rPr>
              <a:t>yards long. Whose string is longer? Draw a number line to model the length of both strings. Explain the comparison using pictures, numbers, and words.</a:t>
            </a:r>
            <a:endParaRPr sz="1100">
              <a:latin typeface="Calibri"/>
              <a:ea typeface="Calibri"/>
              <a:cs typeface="Calibri"/>
              <a:sym typeface="Calibri"/>
            </a:endParaRPr>
          </a:p>
          <a:p>
            <a:pPr marL="0" lvl="0" indent="0" algn="l" rtl="0">
              <a:lnSpc>
                <a:spcPct val="115000"/>
              </a:lnSpc>
              <a:spcBef>
                <a:spcPts val="1200"/>
              </a:spcBef>
              <a:spcAft>
                <a:spcPts val="0"/>
              </a:spcAft>
              <a:buNone/>
            </a:pPr>
            <a:endParaRPr sz="1100">
              <a:latin typeface="Calibri"/>
              <a:ea typeface="Calibri"/>
              <a:cs typeface="Calibri"/>
              <a:sym typeface="Calibri"/>
            </a:endParaRPr>
          </a:p>
          <a:p>
            <a:pPr marL="0" lvl="0" indent="0" algn="l" rtl="0">
              <a:lnSpc>
                <a:spcPct val="115000"/>
              </a:lnSpc>
              <a:spcBef>
                <a:spcPts val="1200"/>
              </a:spcBef>
              <a:spcAft>
                <a:spcPts val="0"/>
              </a:spcAft>
              <a:buNone/>
            </a:pPr>
            <a:endParaRPr sz="1100">
              <a:latin typeface="Calibri"/>
              <a:ea typeface="Calibri"/>
              <a:cs typeface="Calibri"/>
              <a:sym typeface="Calibri"/>
            </a:endParaRPr>
          </a:p>
          <a:p>
            <a:pPr marL="0" lvl="0" indent="0" algn="l" rtl="0">
              <a:lnSpc>
                <a:spcPct val="115000"/>
              </a:lnSpc>
              <a:spcBef>
                <a:spcPts val="1200"/>
              </a:spcBef>
              <a:spcAft>
                <a:spcPts val="0"/>
              </a:spcAft>
              <a:buNone/>
            </a:pPr>
            <a:r>
              <a:rPr lang="en-US" sz="1100">
                <a:latin typeface="Calibri"/>
                <a:ea typeface="Calibri"/>
                <a:cs typeface="Calibri"/>
                <a:sym typeface="Calibri"/>
              </a:rPr>
              <a:t>7. In a long jump competition, Wendy jumped </a:t>
            </a:r>
            <a:r>
              <a:rPr lang="en-US" sz="800"/>
              <a:t>9/10  </a:t>
            </a:r>
            <a:r>
              <a:rPr lang="en-US" sz="1100">
                <a:latin typeface="Calibri"/>
                <a:ea typeface="Calibri"/>
                <a:cs typeface="Calibri"/>
                <a:sym typeface="Calibri"/>
              </a:rPr>
              <a:t>meters, and Judy jumped </a:t>
            </a:r>
            <a:r>
              <a:rPr lang="en-US" sz="800"/>
              <a:t>10/9  </a:t>
            </a:r>
            <a:r>
              <a:rPr lang="en-US" sz="1100">
                <a:latin typeface="Calibri"/>
                <a:ea typeface="Calibri"/>
                <a:cs typeface="Calibri"/>
                <a:sym typeface="Calibri"/>
              </a:rPr>
              <a:t>meters. Draw a number line</a:t>
            </a:r>
            <a:r>
              <a:rPr lang="en-US" sz="800"/>
              <a:t> </a:t>
            </a:r>
            <a:r>
              <a:rPr lang="en-US" sz="1100">
                <a:latin typeface="Calibri"/>
                <a:ea typeface="Calibri"/>
                <a:cs typeface="Calibri"/>
                <a:sym typeface="Calibri"/>
              </a:rPr>
              <a:t>to model the distance of each girl’s long jump. Who jumped the shorter distance? Explain how you know using pictures, numbers, and words.</a:t>
            </a:r>
            <a:endParaRPr sz="1100">
              <a:latin typeface="Calibri"/>
              <a:ea typeface="Calibri"/>
              <a:cs typeface="Calibri"/>
              <a:sym typeface="Calibri"/>
            </a:endParaRPr>
          </a:p>
          <a:p>
            <a:pPr marL="0" lvl="0" indent="0" algn="l" rtl="0">
              <a:lnSpc>
                <a:spcPct val="115000"/>
              </a:lnSpc>
              <a:spcBef>
                <a:spcPts val="1200"/>
              </a:spcBef>
              <a:spcAft>
                <a:spcPts val="0"/>
              </a:spcAft>
              <a:buNone/>
            </a:pPr>
            <a:endParaRPr sz="1100">
              <a:latin typeface="Calibri"/>
              <a:ea typeface="Calibri"/>
              <a:cs typeface="Calibri"/>
              <a:sym typeface="Calibri"/>
            </a:endParaRPr>
          </a:p>
          <a:p>
            <a:pPr marL="0" lvl="0" indent="0" algn="l" rtl="0">
              <a:lnSpc>
                <a:spcPct val="115000"/>
              </a:lnSpc>
              <a:spcBef>
                <a:spcPts val="1200"/>
              </a:spcBef>
              <a:spcAft>
                <a:spcPts val="0"/>
              </a:spcAft>
              <a:buNone/>
            </a:pPr>
            <a:endParaRPr sz="1100">
              <a:latin typeface="Calibri"/>
              <a:ea typeface="Calibri"/>
              <a:cs typeface="Calibri"/>
              <a:sym typeface="Calibri"/>
            </a:endParaRPr>
          </a:p>
          <a:p>
            <a:pPr marL="0" lvl="0" indent="0" algn="l" rtl="0">
              <a:lnSpc>
                <a:spcPct val="115000"/>
              </a:lnSpc>
              <a:spcBef>
                <a:spcPts val="1200"/>
              </a:spcBef>
              <a:spcAft>
                <a:spcPts val="0"/>
              </a:spcAft>
              <a:buNone/>
            </a:pPr>
            <a:r>
              <a:rPr lang="en-US" sz="1100">
                <a:latin typeface="Calibri"/>
                <a:ea typeface="Calibri"/>
                <a:cs typeface="Calibri"/>
                <a:sym typeface="Calibri"/>
              </a:rPr>
              <a:t>8. Nikki has 3 pieces of yarn. The first piece is </a:t>
            </a:r>
            <a:r>
              <a:rPr lang="en-US" sz="800"/>
              <a:t>5/6 </a:t>
            </a:r>
            <a:r>
              <a:rPr lang="en-US" sz="1100">
                <a:latin typeface="Calibri"/>
                <a:ea typeface="Calibri"/>
                <a:cs typeface="Calibri"/>
                <a:sym typeface="Calibri"/>
              </a:rPr>
              <a:t>feet long, the second piece is </a:t>
            </a:r>
            <a:r>
              <a:rPr lang="en-US" sz="800"/>
              <a:t>5/3 </a:t>
            </a:r>
            <a:r>
              <a:rPr lang="en-US" sz="1100">
                <a:latin typeface="Calibri"/>
                <a:ea typeface="Calibri"/>
                <a:cs typeface="Calibri"/>
                <a:sym typeface="Calibri"/>
              </a:rPr>
              <a:t>feet long, and the third piece is </a:t>
            </a:r>
            <a:r>
              <a:rPr lang="en-US" sz="800"/>
              <a:t>3/2 </a:t>
            </a:r>
            <a:r>
              <a:rPr lang="en-US" sz="1100">
                <a:latin typeface="Calibri"/>
                <a:ea typeface="Calibri"/>
                <a:cs typeface="Calibri"/>
                <a:sym typeface="Calibri"/>
              </a:rPr>
              <a:t>feet long. She wants to arrange them from the shortest to the longest. Draw a number line to model the length of each piece of yarn. Write a number sentence using &lt;, &gt;, or = to compare the pieces. Explain using pictures, numbers, and words.</a:t>
            </a:r>
            <a:endParaRPr sz="1100">
              <a:latin typeface="Calibri"/>
              <a:ea typeface="Calibri"/>
              <a:cs typeface="Calibri"/>
              <a:sym typeface="Calibri"/>
            </a:endParaRPr>
          </a:p>
          <a:p>
            <a:pPr marL="0" lvl="0" indent="0" algn="l" rtl="0">
              <a:lnSpc>
                <a:spcPct val="115000"/>
              </a:lnSpc>
              <a:spcBef>
                <a:spcPts val="1200"/>
              </a:spcBef>
              <a:spcAft>
                <a:spcPts val="0"/>
              </a:spcAft>
              <a:buNone/>
            </a:pPr>
            <a:endParaRPr sz="1100">
              <a:latin typeface="Calibri"/>
              <a:ea typeface="Calibri"/>
              <a:cs typeface="Calibri"/>
              <a:sym typeface="Calibri"/>
            </a:endParaRPr>
          </a:p>
          <a:p>
            <a:pPr marL="0" lvl="0" indent="0" algn="l" rtl="0">
              <a:spcBef>
                <a:spcPts val="12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2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380" name="Google Shape;1380;p20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381" name="Google Shape;1381;p201"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382" name="Google Shape;1382;p201"/>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23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Zooming in to some problems from the Grade 3 Fractions Mini-Assessment</a:t>
            </a:r>
            <a:endParaRPr/>
          </a:p>
        </p:txBody>
      </p:sp>
      <p:pic>
        <p:nvPicPr>
          <p:cNvPr id="1668" name="Google Shape;1668;p237"/>
          <p:cNvPicPr preferRelativeResize="0"/>
          <p:nvPr/>
        </p:nvPicPr>
        <p:blipFill>
          <a:blip r:embed="rId3">
            <a:alphaModFix/>
          </a:blip>
          <a:stretch>
            <a:fillRect/>
          </a:stretch>
        </p:blipFill>
        <p:spPr>
          <a:xfrm>
            <a:off x="861850" y="1553600"/>
            <a:ext cx="7429824" cy="4929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23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 name="Text Placeholder 2">
            <a:extLst>
              <a:ext uri="{FF2B5EF4-FFF2-40B4-BE49-F238E27FC236}">
                <a16:creationId xmlns:a16="http://schemas.microsoft.com/office/drawing/2014/main" id="{A1EB7E06-A6F1-4FF5-AAE5-FE6A7F927683}"/>
              </a:ext>
            </a:extLst>
          </p:cNvPr>
          <p:cNvSpPr>
            <a:spLocks noGrp="1"/>
          </p:cNvSpPr>
          <p:nvPr>
            <p:ph type="body" idx="1"/>
          </p:nvPr>
        </p:nvSpPr>
        <p:spPr>
          <a:xfrm>
            <a:off x="457200" y="1600201"/>
            <a:ext cx="8229600" cy="4525963"/>
          </a:xfrm>
        </p:spPr>
        <p:txBody>
          <a:bodyPr/>
          <a:lstStyle/>
          <a:p>
            <a:pPr marL="76200" indent="0" algn="ctr">
              <a:buNone/>
            </a:pPr>
            <a:endParaRPr lang="en-US" dirty="0"/>
          </a:p>
          <a:p>
            <a:pPr marL="76200" indent="0" algn="ctr">
              <a:buNone/>
            </a:pPr>
            <a:endParaRPr lang="en-US" dirty="0"/>
          </a:p>
          <a:p>
            <a:pPr marL="76200" indent="0" algn="ctr">
              <a:buNone/>
            </a:pPr>
            <a:endParaRPr lang="en-US" dirty="0"/>
          </a:p>
          <a:p>
            <a:pPr marL="76200" indent="0" algn="ctr">
              <a:buNone/>
            </a:pPr>
            <a:r>
              <a:rPr lang="en-US" sz="2400" dirty="0"/>
              <a:t>VIDEO CLIP NO. 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239"/>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are some reasons we need to closely examine even “aligned” materials</a:t>
            </a: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800" u="sng">
                <a:latin typeface="Lucida Sans"/>
                <a:ea typeface="Lucida Sans"/>
                <a:cs typeface="Lucida Sans"/>
                <a:sym typeface="Lucida Sans"/>
              </a:rPr>
              <a:t>Please Use the Group Chat to Share Your Responses.</a:t>
            </a:r>
            <a:endParaRPr sz="1800" u="sng">
              <a:latin typeface="Lucida Sans"/>
              <a:ea typeface="Lucida Sans"/>
              <a:cs typeface="Lucida Sans"/>
              <a:sym typeface="Lucida Sans"/>
            </a:endParaRPr>
          </a:p>
        </p:txBody>
      </p:sp>
      <p:pic>
        <p:nvPicPr>
          <p:cNvPr id="1682" name="Google Shape;1682;p239"/>
          <p:cNvPicPr preferRelativeResize="0"/>
          <p:nvPr/>
        </p:nvPicPr>
        <p:blipFill rotWithShape="1">
          <a:blip r:embed="rId3">
            <a:alphaModFix/>
          </a:blip>
          <a:srcRect l="70179" r="16118"/>
          <a:stretch/>
        </p:blipFill>
        <p:spPr>
          <a:xfrm>
            <a:off x="3600875" y="4747850"/>
            <a:ext cx="1514475" cy="1582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24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t>Jennifer Ahearn</a:t>
            </a:r>
            <a:endParaRPr/>
          </a:p>
          <a:p>
            <a:pPr marL="0" marR="0" lvl="0" indent="0" algn="l" rtl="0">
              <a:lnSpc>
                <a:spcPct val="100000"/>
              </a:lnSpc>
              <a:spcBef>
                <a:spcPts val="0"/>
              </a:spcBef>
              <a:spcAft>
                <a:spcPts val="0"/>
              </a:spcAft>
              <a:buClr>
                <a:schemeClr val="dk1"/>
              </a:buClr>
              <a:buSzPts val="1100"/>
              <a:buFont typeface="Arial"/>
              <a:buNone/>
            </a:pPr>
            <a:r>
              <a:rPr lang="en-US"/>
              <a:t>Math Coach</a:t>
            </a:r>
            <a:endParaRPr/>
          </a:p>
          <a:p>
            <a:pPr marL="0" marR="0" lvl="0" indent="0" algn="l" rtl="0">
              <a:lnSpc>
                <a:spcPct val="100000"/>
              </a:lnSpc>
              <a:spcBef>
                <a:spcPts val="0"/>
              </a:spcBef>
              <a:spcAft>
                <a:spcPts val="0"/>
              </a:spcAft>
              <a:buClr>
                <a:schemeClr val="dk1"/>
              </a:buClr>
              <a:buSzPts val="1100"/>
              <a:buFont typeface="Arial"/>
              <a:buNone/>
            </a:pPr>
            <a:r>
              <a:rPr lang="en-US"/>
              <a:t>Lowell Elementary School</a:t>
            </a:r>
            <a:endParaRPr/>
          </a:p>
          <a:p>
            <a:pPr marL="0" marR="0" lvl="0" indent="0" algn="l" rtl="0">
              <a:lnSpc>
                <a:spcPct val="100000"/>
              </a:lnSpc>
              <a:spcBef>
                <a:spcPts val="0"/>
              </a:spcBef>
              <a:spcAft>
                <a:spcPts val="0"/>
              </a:spcAft>
              <a:buClr>
                <a:schemeClr val="dk1"/>
              </a:buClr>
              <a:buSzPts val="1100"/>
              <a:buFont typeface="Arial"/>
              <a:buNone/>
            </a:pPr>
            <a:r>
              <a:rPr lang="en-US"/>
              <a:t>Teaneck, NJ</a:t>
            </a: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689" name="Google Shape;1689;p240"/>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690" name="Google Shape;1690;p240"/>
          <p:cNvPicPr preferRelativeResize="0"/>
          <p:nvPr/>
        </p:nvPicPr>
        <p:blipFill>
          <a:blip r:embed="rId3">
            <a:alphaModFix/>
          </a:blip>
          <a:stretch>
            <a:fillRect/>
          </a:stretch>
        </p:blipFill>
        <p:spPr>
          <a:xfrm>
            <a:off x="6108800" y="1012775"/>
            <a:ext cx="1636000" cy="2391075"/>
          </a:xfrm>
          <a:prstGeom prst="rect">
            <a:avLst/>
          </a:prstGeom>
          <a:noFill/>
          <a:ln w="76200">
            <a:solidFill>
              <a:schemeClr val="accent1"/>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241"/>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a:t>
            </a:r>
            <a:r>
              <a:rPr lang="en-US" sz="2600">
                <a:latin typeface="Lucida Sans"/>
                <a:ea typeface="Lucida Sans"/>
                <a:cs typeface="Lucida Sans"/>
                <a:sym typeface="Lucida Sans"/>
              </a:rPr>
              <a:t>What did we learn when we compared the Grade 3 Fraction Mini-Assessment to </a:t>
            </a:r>
            <a:r>
              <a:rPr lang="en-US" sz="2600" i="1">
                <a:latin typeface="Lucida Sans"/>
                <a:ea typeface="Lucida Sans"/>
                <a:cs typeface="Lucida Sans"/>
                <a:sym typeface="Lucida Sans"/>
              </a:rPr>
              <a:t>Go Math!</a:t>
            </a:r>
            <a:r>
              <a:rPr lang="en-US" sz="2600" b="0" i="0" u="none" strike="noStrike" cap="none">
                <a:solidFill>
                  <a:schemeClr val="lt1"/>
                </a:solidFill>
                <a:latin typeface="Lucida Sans"/>
                <a:ea typeface="Lucida Sans"/>
                <a:cs typeface="Lucida Sans"/>
                <a:sym typeface="Lucida Sans"/>
              </a:rPr>
              <a:t> mat</a:t>
            </a:r>
            <a:r>
              <a:rPr lang="en-US" sz="2600">
                <a:latin typeface="Lucida Sans"/>
                <a:ea typeface="Lucida Sans"/>
                <a:cs typeface="Lucida Sans"/>
                <a:sym typeface="Lucida Sans"/>
              </a:rPr>
              <a:t>erials?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24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Close Examination of the Assessment Compared to </a:t>
            </a:r>
            <a:r>
              <a:rPr lang="en-US" i="1"/>
              <a:t>Go Math! </a:t>
            </a:r>
            <a:endParaRPr i="1"/>
          </a:p>
        </p:txBody>
      </p:sp>
      <p:graphicFrame>
        <p:nvGraphicFramePr>
          <p:cNvPr id="1703" name="Google Shape;1703;p242"/>
          <p:cNvGraphicFramePr/>
          <p:nvPr/>
        </p:nvGraphicFramePr>
        <p:xfrm>
          <a:off x="952500" y="2095500"/>
          <a:ext cx="7416300" cy="2773470"/>
        </p:xfrm>
        <a:graphic>
          <a:graphicData uri="http://schemas.openxmlformats.org/drawingml/2006/table">
            <a:tbl>
              <a:tblPr>
                <a:noFill/>
                <a:tableStyleId>{B3BF5D69-71F2-4F2B-8B6A-5B8461AF491C}</a:tableStyleId>
              </a:tblPr>
              <a:tblGrid>
                <a:gridCol w="1730925">
                  <a:extLst>
                    <a:ext uri="{9D8B030D-6E8A-4147-A177-3AD203B41FA5}">
                      <a16:colId xmlns:a16="http://schemas.microsoft.com/office/drawing/2014/main" val="20000"/>
                    </a:ext>
                  </a:extLst>
                </a:gridCol>
                <a:gridCol w="1895125">
                  <a:extLst>
                    <a:ext uri="{9D8B030D-6E8A-4147-A177-3AD203B41FA5}">
                      <a16:colId xmlns:a16="http://schemas.microsoft.com/office/drawing/2014/main" val="20001"/>
                    </a:ext>
                  </a:extLst>
                </a:gridCol>
                <a:gridCol w="1895125">
                  <a:extLst>
                    <a:ext uri="{9D8B030D-6E8A-4147-A177-3AD203B41FA5}">
                      <a16:colId xmlns:a16="http://schemas.microsoft.com/office/drawing/2014/main" val="20002"/>
                    </a:ext>
                  </a:extLst>
                </a:gridCol>
                <a:gridCol w="18951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US"/>
                        <a:t>Assessment Item</a:t>
                      </a:r>
                      <a:endParaRPr/>
                    </a:p>
                  </a:txBody>
                  <a:tcPr marL="91425" marR="91425" marT="91425" marB="91425"/>
                </a:tc>
                <a:tc>
                  <a:txBody>
                    <a:bodyPr/>
                    <a:lstStyle/>
                    <a:p>
                      <a:pPr marL="0" lvl="0" indent="0" algn="l" rtl="0">
                        <a:spcBef>
                          <a:spcPts val="0"/>
                        </a:spcBef>
                        <a:spcAft>
                          <a:spcPts val="0"/>
                        </a:spcAft>
                        <a:buNone/>
                      </a:pPr>
                      <a:r>
                        <a:rPr lang="en-US"/>
                        <a:t>Go Math! Lessons</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US"/>
                        <a:t>Assessment Item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Go Math! Lessons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1</a:t>
                      </a:r>
                      <a:endParaRPr/>
                    </a:p>
                  </a:txBody>
                  <a:tcPr marL="91425" marR="91425" marT="91425" marB="91425"/>
                </a:tc>
                <a:tc>
                  <a:txBody>
                    <a:bodyPr/>
                    <a:lstStyle/>
                    <a:p>
                      <a:pPr marL="0" lvl="0" indent="0" algn="l" rtl="0">
                        <a:spcBef>
                          <a:spcPts val="0"/>
                        </a:spcBef>
                        <a:spcAft>
                          <a:spcPts val="0"/>
                        </a:spcAft>
                        <a:buNone/>
                      </a:pPr>
                      <a:r>
                        <a:rPr lang="en-US"/>
                        <a:t>Lesson 8.5</a:t>
                      </a:r>
                      <a:endParaRPr/>
                    </a:p>
                  </a:txBody>
                  <a:tcPr marL="91425" marR="91425" marT="91425" marB="91425"/>
                </a:tc>
                <a:tc>
                  <a:txBody>
                    <a:bodyPr/>
                    <a:lstStyle/>
                    <a:p>
                      <a:pPr marL="0" lvl="0" indent="0" algn="l" rtl="0">
                        <a:spcBef>
                          <a:spcPts val="0"/>
                        </a:spcBef>
                        <a:spcAft>
                          <a:spcPts val="0"/>
                        </a:spcAft>
                        <a:buNone/>
                      </a:pPr>
                      <a:r>
                        <a:rPr lang="en-US"/>
                        <a:t>7</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t>Lessons 9.2, 9.3, 9.4</a:t>
                      </a: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2</a:t>
                      </a:r>
                      <a:endParaRPr/>
                    </a:p>
                  </a:txBody>
                  <a:tcPr marL="91425" marR="91425" marT="91425" marB="91425"/>
                </a:tc>
                <a:tc>
                  <a:txBody>
                    <a:bodyPr/>
                    <a:lstStyle/>
                    <a:p>
                      <a:pPr marL="0" lvl="0" indent="0" algn="l" rtl="0">
                        <a:spcBef>
                          <a:spcPts val="0"/>
                        </a:spcBef>
                        <a:spcAft>
                          <a:spcPts val="0"/>
                        </a:spcAft>
                        <a:buNone/>
                      </a:pPr>
                      <a:r>
                        <a:rPr lang="en-US">
                          <a:solidFill>
                            <a:schemeClr val="dk1"/>
                          </a:solidFill>
                        </a:rPr>
                        <a:t>Lesson 8.4</a:t>
                      </a:r>
                      <a:endParaRPr/>
                    </a:p>
                  </a:txBody>
                  <a:tcPr marL="91425" marR="91425" marT="91425" marB="91425"/>
                </a:tc>
                <a:tc>
                  <a:txBody>
                    <a:bodyPr/>
                    <a:lstStyle/>
                    <a:p>
                      <a:pPr marL="0" lvl="0" indent="0" algn="l" rtl="0">
                        <a:spcBef>
                          <a:spcPts val="0"/>
                        </a:spcBef>
                        <a:spcAft>
                          <a:spcPts val="0"/>
                        </a:spcAft>
                        <a:buNone/>
                      </a:pPr>
                      <a:r>
                        <a:rPr lang="en-US">
                          <a:solidFill>
                            <a:schemeClr val="dk1"/>
                          </a:solidFill>
                        </a:rPr>
                        <a:t>8</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US">
                          <a:solidFill>
                            <a:schemeClr val="dk1"/>
                          </a:solidFill>
                        </a:rPr>
                        <a:t>Lesson 8.5</a:t>
                      </a:r>
                      <a:endParaRPr>
                        <a:solidFill>
                          <a:schemeClr val="dk1"/>
                        </a:solidFill>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US"/>
                        <a:t>3</a:t>
                      </a:r>
                      <a:endParaRPr/>
                    </a:p>
                  </a:txBody>
                  <a:tcPr marL="91425" marR="91425" marT="91425" marB="91425"/>
                </a:tc>
                <a:tc>
                  <a:txBody>
                    <a:bodyPr/>
                    <a:lstStyle/>
                    <a:p>
                      <a:pPr marL="0" lvl="0" indent="0" algn="l" rtl="0">
                        <a:spcBef>
                          <a:spcPts val="0"/>
                        </a:spcBef>
                        <a:spcAft>
                          <a:spcPts val="0"/>
                        </a:spcAft>
                        <a:buNone/>
                      </a:pPr>
                      <a:r>
                        <a:rPr lang="en-US"/>
                        <a:t>Lesson 8.5</a:t>
                      </a:r>
                      <a:endParaRPr/>
                    </a:p>
                  </a:txBody>
                  <a:tcPr marL="91425" marR="91425" marT="91425" marB="91425"/>
                </a:tc>
                <a:tc>
                  <a:txBody>
                    <a:bodyPr/>
                    <a:lstStyle/>
                    <a:p>
                      <a:pPr marL="0" lvl="0" indent="0" algn="l" rtl="0">
                        <a:spcBef>
                          <a:spcPts val="0"/>
                        </a:spcBef>
                        <a:spcAft>
                          <a:spcPts val="0"/>
                        </a:spcAft>
                        <a:buNone/>
                      </a:pPr>
                      <a:r>
                        <a:rPr lang="en-US"/>
                        <a:t>9</a:t>
                      </a:r>
                      <a:endParaRPr/>
                    </a:p>
                  </a:txBody>
                  <a:tcPr marL="91425" marR="91425" marT="91425" marB="91425"/>
                </a:tc>
                <a:tc>
                  <a:txBody>
                    <a:bodyPr/>
                    <a:lstStyle/>
                    <a:p>
                      <a:pPr marL="0" lvl="0" indent="0" algn="l" rtl="0">
                        <a:spcBef>
                          <a:spcPts val="0"/>
                        </a:spcBef>
                        <a:spcAft>
                          <a:spcPts val="0"/>
                        </a:spcAft>
                        <a:buNone/>
                      </a:pPr>
                      <a:r>
                        <a:rPr lang="en-US"/>
                        <a:t>Lessons 9.6, 9.7</a:t>
                      </a: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US"/>
                        <a:t>4</a:t>
                      </a:r>
                      <a:endParaRPr/>
                    </a:p>
                  </a:txBody>
                  <a:tcPr marL="91425" marR="91425" marT="91425" marB="91425"/>
                </a:tc>
                <a:tc>
                  <a:txBody>
                    <a:bodyPr/>
                    <a:lstStyle/>
                    <a:p>
                      <a:pPr marL="0" lvl="0" indent="0" algn="l" rtl="0">
                        <a:spcBef>
                          <a:spcPts val="0"/>
                        </a:spcBef>
                        <a:spcAft>
                          <a:spcPts val="0"/>
                        </a:spcAft>
                        <a:buNone/>
                      </a:pPr>
                      <a:r>
                        <a:rPr lang="en-US"/>
                        <a:t>Lesson 8.5</a:t>
                      </a:r>
                      <a:endParaRPr/>
                    </a:p>
                  </a:txBody>
                  <a:tcPr marL="91425" marR="91425" marT="91425" marB="91425"/>
                </a:tc>
                <a:tc>
                  <a:txBody>
                    <a:bodyPr/>
                    <a:lstStyle/>
                    <a:p>
                      <a:pPr marL="0" lvl="0" indent="0" algn="l" rtl="0">
                        <a:spcBef>
                          <a:spcPts val="0"/>
                        </a:spcBef>
                        <a:spcAft>
                          <a:spcPts val="0"/>
                        </a:spcAft>
                        <a:buNone/>
                      </a:pPr>
                      <a:r>
                        <a:rPr lang="en-US"/>
                        <a:t>10</a:t>
                      </a:r>
                      <a:endParaRPr/>
                    </a:p>
                  </a:txBody>
                  <a:tcPr marL="91425" marR="91425" marT="91425" marB="91425"/>
                </a:tc>
                <a:tc>
                  <a:txBody>
                    <a:bodyPr/>
                    <a:lstStyle/>
                    <a:p>
                      <a:pPr marL="0" lvl="0" indent="0" algn="l" rtl="0">
                        <a:spcBef>
                          <a:spcPts val="0"/>
                        </a:spcBef>
                        <a:spcAft>
                          <a:spcPts val="0"/>
                        </a:spcAft>
                        <a:buNone/>
                      </a:pPr>
                      <a:r>
                        <a:rPr lang="en-US"/>
                        <a:t>Lessons </a:t>
                      </a:r>
                      <a:r>
                        <a:rPr lang="en-US">
                          <a:solidFill>
                            <a:schemeClr val="dk1"/>
                          </a:solidFill>
                        </a:rPr>
                        <a:t>9.6, 9.7</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t>5</a:t>
                      </a:r>
                      <a:endParaRPr/>
                    </a:p>
                  </a:txBody>
                  <a:tcPr marL="91425" marR="91425" marT="91425" marB="91425"/>
                </a:tc>
                <a:tc>
                  <a:txBody>
                    <a:bodyPr/>
                    <a:lstStyle/>
                    <a:p>
                      <a:pPr marL="0" lvl="0" indent="0" algn="l" rtl="0">
                        <a:spcBef>
                          <a:spcPts val="0"/>
                        </a:spcBef>
                        <a:spcAft>
                          <a:spcPts val="0"/>
                        </a:spcAft>
                        <a:buNone/>
                      </a:pPr>
                      <a:r>
                        <a:rPr lang="en-US"/>
                        <a:t>Lesson 8.5</a:t>
                      </a:r>
                      <a:endParaRPr/>
                    </a:p>
                  </a:txBody>
                  <a:tcPr marL="91425" marR="91425" marT="91425" marB="91425"/>
                </a:tc>
                <a:tc>
                  <a:txBody>
                    <a:bodyPr/>
                    <a:lstStyle/>
                    <a:p>
                      <a:pPr marL="0" lvl="0" indent="0" algn="l" rtl="0">
                        <a:spcBef>
                          <a:spcPts val="0"/>
                        </a:spcBef>
                        <a:spcAft>
                          <a:spcPts val="0"/>
                        </a:spcAft>
                        <a:buNone/>
                      </a:pPr>
                      <a:r>
                        <a:rPr lang="en-US"/>
                        <a:t>11</a:t>
                      </a:r>
                      <a:endParaRPr/>
                    </a:p>
                  </a:txBody>
                  <a:tcPr marL="91425" marR="91425" marT="91425" marB="91425"/>
                </a:tc>
                <a:tc>
                  <a:txBody>
                    <a:bodyPr/>
                    <a:lstStyle/>
                    <a:p>
                      <a:pPr marL="0" lvl="0" indent="0" algn="l" rtl="0">
                        <a:spcBef>
                          <a:spcPts val="0"/>
                        </a:spcBef>
                        <a:spcAft>
                          <a:spcPts val="0"/>
                        </a:spcAft>
                        <a:buNone/>
                      </a:pPr>
                      <a:r>
                        <a:rPr lang="en-US"/>
                        <a:t>Lesson 8.6</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t>6</a:t>
                      </a:r>
                      <a:endParaRPr/>
                    </a:p>
                  </a:txBody>
                  <a:tcPr marL="91425" marR="91425" marT="91425" marB="91425"/>
                </a:tc>
                <a:tc>
                  <a:txBody>
                    <a:bodyPr/>
                    <a:lstStyle/>
                    <a:p>
                      <a:pPr marL="0" lvl="0" indent="0" algn="l" rtl="0">
                        <a:spcBef>
                          <a:spcPts val="0"/>
                        </a:spcBef>
                        <a:spcAft>
                          <a:spcPts val="0"/>
                        </a:spcAft>
                        <a:buNone/>
                      </a:pPr>
                      <a:r>
                        <a:rPr lang="en-US"/>
                        <a:t>Lesson 9.3</a:t>
                      </a:r>
                      <a:endParaRPr/>
                    </a:p>
                  </a:txBody>
                  <a:tcPr marL="91425" marR="91425" marT="91425" marB="91425"/>
                </a:tc>
                <a:tc>
                  <a:txBody>
                    <a:bodyPr/>
                    <a:lstStyle/>
                    <a:p>
                      <a:pPr marL="0" lvl="0" indent="0" algn="l" rtl="0">
                        <a:spcBef>
                          <a:spcPts val="0"/>
                        </a:spcBef>
                        <a:spcAft>
                          <a:spcPts val="0"/>
                        </a:spcAft>
                        <a:buNone/>
                      </a:pPr>
                      <a:r>
                        <a:rPr lang="en-US"/>
                        <a:t>12</a:t>
                      </a:r>
                      <a:endParaRPr/>
                    </a:p>
                  </a:txBody>
                  <a:tcPr marL="91425" marR="91425" marT="91425" marB="91425"/>
                </a:tc>
                <a:tc>
                  <a:txBody>
                    <a:bodyPr/>
                    <a:lstStyle/>
                    <a:p>
                      <a:pPr marL="0" lvl="0" indent="0" algn="l" rtl="0">
                        <a:spcBef>
                          <a:spcPts val="0"/>
                        </a:spcBef>
                        <a:spcAft>
                          <a:spcPts val="0"/>
                        </a:spcAft>
                        <a:buNone/>
                      </a:pPr>
                      <a:r>
                        <a:rPr lang="en-US"/>
                        <a:t>Lesson 8.3</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24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Predicting How Well </a:t>
            </a:r>
            <a:r>
              <a:rPr lang="en-US" i="1"/>
              <a:t>Go Math!</a:t>
            </a:r>
            <a:r>
              <a:rPr lang="en-US"/>
              <a:t> Attends to these Mathematical Ideas</a:t>
            </a:r>
            <a:endParaRPr/>
          </a:p>
        </p:txBody>
      </p:sp>
      <p:pic>
        <p:nvPicPr>
          <p:cNvPr id="1710" name="Google Shape;1710;p243"/>
          <p:cNvPicPr preferRelativeResize="0"/>
          <p:nvPr/>
        </p:nvPicPr>
        <p:blipFill>
          <a:blip r:embed="rId3">
            <a:alphaModFix/>
          </a:blip>
          <a:stretch>
            <a:fillRect/>
          </a:stretch>
        </p:blipFill>
        <p:spPr>
          <a:xfrm>
            <a:off x="152400" y="1509276"/>
            <a:ext cx="7743649" cy="4920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24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Summary of Grade 3 Fraction Mini-Assessment Cognitive Complexity</a:t>
            </a:r>
            <a:endParaRPr/>
          </a:p>
        </p:txBody>
      </p:sp>
      <p:pic>
        <p:nvPicPr>
          <p:cNvPr id="1717" name="Google Shape;1717;p244"/>
          <p:cNvPicPr preferRelativeResize="0"/>
          <p:nvPr/>
        </p:nvPicPr>
        <p:blipFill>
          <a:blip r:embed="rId3">
            <a:alphaModFix/>
          </a:blip>
          <a:stretch>
            <a:fillRect/>
          </a:stretch>
        </p:blipFill>
        <p:spPr>
          <a:xfrm>
            <a:off x="152400" y="1890277"/>
            <a:ext cx="8887150" cy="3841150"/>
          </a:xfrm>
          <a:prstGeom prst="rect">
            <a:avLst/>
          </a:prstGeom>
          <a:noFill/>
          <a:ln>
            <a:noFill/>
          </a:ln>
        </p:spPr>
      </p:pic>
      <p:sp>
        <p:nvSpPr>
          <p:cNvPr id="1718" name="Google Shape;1718;p244"/>
          <p:cNvSpPr/>
          <p:nvPr/>
        </p:nvSpPr>
        <p:spPr>
          <a:xfrm>
            <a:off x="310375" y="2246575"/>
            <a:ext cx="4197600" cy="1758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245"/>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One Potential Area for Adapting </a:t>
            </a:r>
            <a:r>
              <a:rPr lang="en-US" i="1"/>
              <a:t>Go Math!</a:t>
            </a:r>
            <a:endParaRPr i="1"/>
          </a:p>
        </p:txBody>
      </p:sp>
      <p:pic>
        <p:nvPicPr>
          <p:cNvPr id="1725" name="Google Shape;1725;p245"/>
          <p:cNvPicPr preferRelativeResize="0"/>
          <p:nvPr/>
        </p:nvPicPr>
        <p:blipFill>
          <a:blip r:embed="rId3">
            <a:alphaModFix/>
          </a:blip>
          <a:stretch>
            <a:fillRect/>
          </a:stretch>
        </p:blipFill>
        <p:spPr>
          <a:xfrm>
            <a:off x="215850" y="1998655"/>
            <a:ext cx="8712300" cy="15115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24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Let us know how you’re using the mini-assessment!</a:t>
            </a:r>
            <a:endParaRPr/>
          </a:p>
        </p:txBody>
      </p:sp>
      <p:sp>
        <p:nvSpPr>
          <p:cNvPr id="1732" name="Google Shape;1732;p246"/>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Take a look at the whole mini-assessment. </a:t>
            </a:r>
            <a:endParaRPr/>
          </a:p>
          <a:p>
            <a:pPr marL="0" lvl="0" indent="0" algn="l" rtl="0">
              <a:spcBef>
                <a:spcPts val="440"/>
              </a:spcBef>
              <a:spcAft>
                <a:spcPts val="0"/>
              </a:spcAft>
              <a:buNone/>
            </a:pPr>
            <a:endParaRPr/>
          </a:p>
          <a:p>
            <a:pPr marL="0" lvl="0" indent="0" algn="l" rtl="0">
              <a:spcBef>
                <a:spcPts val="440"/>
              </a:spcBef>
              <a:spcAft>
                <a:spcPts val="0"/>
              </a:spcAft>
              <a:buNone/>
            </a:pPr>
            <a:r>
              <a:rPr lang="en-US" sz="1800" u="sng">
                <a:solidFill>
                  <a:schemeClr val="hlink"/>
                </a:solidFill>
                <a:hlinkClick r:id="rId3"/>
              </a:rPr>
              <a:t>https://achievethecore.org/page/3233/understanding-a-fraction-as-a-number</a:t>
            </a:r>
            <a:endParaRPr sz="1800"/>
          </a:p>
          <a:p>
            <a:pPr marL="0" lvl="0" indent="0" algn="l" rtl="0">
              <a:spcBef>
                <a:spcPts val="440"/>
              </a:spcBef>
              <a:spcAft>
                <a:spcPts val="0"/>
              </a:spcAft>
              <a:buNone/>
            </a:pPr>
            <a:endParaRPr sz="1800"/>
          </a:p>
          <a:p>
            <a:pPr marL="0" lvl="0" indent="0" algn="l" rtl="0">
              <a:spcBef>
                <a:spcPts val="440"/>
              </a:spcBef>
              <a:spcAft>
                <a:spcPts val="0"/>
              </a:spcAft>
              <a:buNone/>
            </a:pPr>
            <a:r>
              <a:rPr lang="en-US"/>
              <a:t>If you learn anything interesting from it, we’d love to know how it has made you think differently about your instruction OR your materials.</a:t>
            </a:r>
            <a:endParaRPr/>
          </a:p>
          <a:p>
            <a:pPr marL="0" lvl="0" indent="0" algn="l" rtl="0">
              <a:spcBef>
                <a:spcPts val="440"/>
              </a:spcBef>
              <a:spcAft>
                <a:spcPts val="0"/>
              </a:spcAft>
              <a:buNone/>
            </a:pPr>
            <a:endParaRPr/>
          </a:p>
          <a:p>
            <a:pPr marL="0" lvl="0" indent="0" algn="l" rtl="0">
              <a:spcBef>
                <a:spcPts val="440"/>
              </a:spcBef>
              <a:spcAft>
                <a:spcPts val="0"/>
              </a:spcAft>
              <a:buNone/>
            </a:pPr>
            <a:r>
              <a:rPr lang="en-US"/>
              <a:t>Email Shelbi: scole@studentsachieve.net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20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389" name="Google Shape;1389;p202"/>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390" name="Google Shape;1390;p202" descr="ATC Header.PNG"/>
          <p:cNvPicPr preferRelativeResize="0"/>
          <p:nvPr/>
        </p:nvPicPr>
        <p:blipFill rotWithShape="1">
          <a:blip r:embed="rId7">
            <a:alphaModFix/>
          </a:blip>
          <a:srcRect b="9132"/>
          <a:stretch/>
        </p:blipFill>
        <p:spPr>
          <a:xfrm>
            <a:off x="70125" y="4087149"/>
            <a:ext cx="9141024" cy="2364525"/>
          </a:xfrm>
          <a:prstGeom prst="rect">
            <a:avLst/>
          </a:prstGeom>
          <a:noFill/>
          <a:ln>
            <a:noFill/>
          </a:ln>
        </p:spPr>
      </p:pic>
      <p:pic>
        <p:nvPicPr>
          <p:cNvPr id="1391" name="Google Shape;1391;p202"/>
          <p:cNvPicPr preferRelativeResize="0"/>
          <p:nvPr/>
        </p:nvPicPr>
        <p:blipFill>
          <a:blip r:embed="rId8">
            <a:alphaModFix/>
          </a:blip>
          <a:stretch>
            <a:fillRect/>
          </a:stretch>
        </p:blipFill>
        <p:spPr>
          <a:xfrm>
            <a:off x="6189900" y="396005"/>
            <a:ext cx="2590851" cy="3352874"/>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24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248"/>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745" name="Google Shape;1745;p248"/>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746" name="Google Shape;1746;p248"/>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747" name="Google Shape;1747;p248"/>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748" name="Google Shape;1748;p248"/>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749" name="Google Shape;1749;p248"/>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750" name="Google Shape;1750;p248"/>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751" name="Google Shape;1751;p248"/>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752" name="Google Shape;1752;p248"/>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753" name="Google Shape;1753;p248"/>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49"/>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760" name="Google Shape;1760;p249"/>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761" name="Google Shape;1761;p249"/>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762" name="Google Shape;1762;p249"/>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763" name="Google Shape;1763;p249"/>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764" name="Google Shape;1764;p249"/>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765" name="Google Shape;1765;p249"/>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766" name="Google Shape;1766;p249"/>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767" name="Google Shape;1767;p249"/>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768" name="Google Shape;1768;p249"/>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5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775" name="Google Shape;1775;p250"/>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b="1"/>
              <a:t>Professional Learning: Actionable Steps to Improve Quality and Content</a:t>
            </a:r>
            <a:br>
              <a:rPr lang="en-US" b="1"/>
            </a:br>
            <a:r>
              <a:rPr lang="en-US" b="1"/>
              <a:t>Wednesday, 4 March @7pm EST</a:t>
            </a:r>
            <a:endParaRPr b="1"/>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endParaRPr sz="22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u="sng">
                <a:solidFill>
                  <a:schemeClr val="hlink"/>
                </a:solidFill>
                <a:hlinkClick r:id="rId3"/>
              </a:rPr>
              <a:t>https://event.on24.com/wcc/r/2188054/08DD6791190DACDE024743AF21F3EEEA</a:t>
            </a:r>
            <a:endParaRPr>
              <a:solidFill>
                <a:srgbClr val="3F3F39"/>
              </a:solidFill>
            </a:endParaRPr>
          </a:p>
          <a:p>
            <a:pPr marL="342900" marR="0" lvl="0" indent="0" algn="l" rtl="0">
              <a:lnSpc>
                <a:spcPct val="100000"/>
              </a:lnSpc>
              <a:spcBef>
                <a:spcPts val="0"/>
              </a:spcBef>
              <a:spcAft>
                <a:spcPts val="0"/>
              </a:spcAft>
              <a:buNone/>
            </a:pPr>
            <a:endParaRPr>
              <a:solidFill>
                <a:srgbClr val="3F3F39"/>
              </a:solidFill>
            </a:endParaRPr>
          </a:p>
          <a:p>
            <a:pPr marL="342900" marR="0" lvl="0" indent="0" algn="l" rtl="0">
              <a:lnSpc>
                <a:spcPct val="100000"/>
              </a:lnSpc>
              <a:spcBef>
                <a:spcPts val="0"/>
              </a:spcBef>
              <a:spcAft>
                <a:spcPts val="0"/>
              </a:spcAft>
              <a:buNone/>
            </a:pPr>
            <a:endParaRPr>
              <a:solidFill>
                <a:srgbClr val="3F3F39"/>
              </a:solidFill>
            </a:endParaRPr>
          </a:p>
        </p:txBody>
      </p:sp>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251"/>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203"/>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397" name="Google Shape;1397;p203"/>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@ShelbiCole1</a:t>
            </a:r>
            <a:endParaRPr sz="2400">
              <a:solidFill>
                <a:srgbClr val="434343"/>
              </a:solidFill>
              <a:latin typeface="Lucida Sans"/>
              <a:ea typeface="Lucida Sans"/>
              <a:cs typeface="Lucida Sans"/>
              <a:sym typeface="Lucida Sans"/>
            </a:endParaRPr>
          </a:p>
        </p:txBody>
      </p:sp>
      <p:pic>
        <p:nvPicPr>
          <p:cNvPr id="1398" name="Google Shape;1398;p203"/>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399" name="Google Shape;1399;p203"/>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400" name="Google Shape;1400;p203"/>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3"/>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402" name="Google Shape;1402;p203"/>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204"/>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409" name="Google Shape;1409;p204"/>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410" name="Google Shape;1410;p204"/>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411" name="Google Shape;1411;p204"/>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4"/>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4"/>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414" name="Google Shape;1414;p204"/>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415" name="Google Shape;1415;p204"/>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4"/>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417" name="Google Shape;1417;p204"/>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20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424" name="Google Shape;1424;p20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To understand how curriculum and assessment must be analyzed separately and together to be integrated successfully into a standards-aligned system. </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20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a:t>Shelbi Cole</a:t>
            </a:r>
            <a:endParaRPr/>
          </a:p>
          <a:p>
            <a:pPr marL="0" marR="0" lvl="0" indent="0" algn="l" rtl="0">
              <a:lnSpc>
                <a:spcPct val="100000"/>
              </a:lnSpc>
              <a:spcBef>
                <a:spcPts val="0"/>
              </a:spcBef>
              <a:spcAft>
                <a:spcPts val="0"/>
              </a:spcAft>
              <a:buClr>
                <a:schemeClr val="dk1"/>
              </a:buClr>
              <a:buSzPts val="1100"/>
              <a:buFont typeface="Arial"/>
              <a:buNone/>
            </a:pPr>
            <a:r>
              <a:rPr lang="en-US"/>
              <a:t>Senior Mathematics Specialist</a:t>
            </a:r>
            <a:endParaRPr/>
          </a:p>
          <a:p>
            <a:pPr marL="0" marR="0" lvl="0" indent="0" algn="l" rtl="0">
              <a:lnSpc>
                <a:spcPct val="100000"/>
              </a:lnSpc>
              <a:spcBef>
                <a:spcPts val="0"/>
              </a:spcBef>
              <a:spcAft>
                <a:spcPts val="0"/>
              </a:spcAft>
              <a:buClr>
                <a:schemeClr val="dk1"/>
              </a:buClr>
              <a:buSzPts val="1100"/>
              <a:buFont typeface="Arial"/>
              <a:buNone/>
            </a:pPr>
            <a:r>
              <a:rPr lang="en-US"/>
              <a:t>Student Achievement Partners</a:t>
            </a:r>
            <a:endParaRPr/>
          </a:p>
          <a:p>
            <a:pPr marL="0" marR="0" lvl="0" indent="0" algn="l" rtl="0">
              <a:lnSpc>
                <a:spcPct val="100000"/>
              </a:lnSpc>
              <a:spcBef>
                <a:spcPts val="0"/>
              </a:spcBef>
              <a:spcAft>
                <a:spcPts val="0"/>
              </a:spcAft>
              <a:buClr>
                <a:schemeClr val="lt1"/>
              </a:buClr>
              <a:buSzPts val="2800"/>
              <a:buFont typeface="Allerta"/>
              <a:buNone/>
            </a:pPr>
            <a:endParaRPr/>
          </a:p>
        </p:txBody>
      </p:sp>
      <p:sp>
        <p:nvSpPr>
          <p:cNvPr id="1431" name="Google Shape;1431;p20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432" name="Google Shape;1432;p206"/>
          <p:cNvPicPr preferRelativeResize="0"/>
          <p:nvPr/>
        </p:nvPicPr>
        <p:blipFill>
          <a:blip r:embed="rId3">
            <a:alphaModFix/>
          </a:blip>
          <a:stretch>
            <a:fillRect/>
          </a:stretch>
        </p:blipFill>
        <p:spPr>
          <a:xfrm>
            <a:off x="6241825" y="1308378"/>
            <a:ext cx="1962150" cy="1952625"/>
          </a:xfrm>
          <a:prstGeom prst="rect">
            <a:avLst/>
          </a:prstGeom>
          <a:noFill/>
          <a:ln w="76200">
            <a:solidFill>
              <a:schemeClr val="accent1"/>
            </a:solidFill>
          </a:ln>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P-ATC-PPT-Template-khkl (3)">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AP ATC PPT Template revised">
  <a:themeElements>
    <a:clrScheme name="Custom 1">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5B74"/>
      </a:hlink>
      <a:folHlink>
        <a:srgbClr val="335B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hite master">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4462</Words>
  <Application>Microsoft Office PowerPoint</Application>
  <PresentationFormat>On-screen Show (4:3)</PresentationFormat>
  <Paragraphs>358</Paragraphs>
  <Slides>54</Slides>
  <Notes>54</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54</vt:i4>
      </vt:variant>
    </vt:vector>
  </HeadingPairs>
  <TitlesOfParts>
    <vt:vector size="73" baseType="lpstr">
      <vt:lpstr>Cambria</vt:lpstr>
      <vt:lpstr>Roboto Medium</vt:lpstr>
      <vt:lpstr>Georgia</vt:lpstr>
      <vt:lpstr>Lucida Sans</vt:lpstr>
      <vt:lpstr>Roboto</vt:lpstr>
      <vt:lpstr>Arial</vt:lpstr>
      <vt:lpstr>Allerta</vt:lpstr>
      <vt:lpstr>Arial Black</vt:lpstr>
      <vt:lpstr>Calibri</vt:lpstr>
      <vt:lpstr>Noto Sans Symbols</vt:lpstr>
      <vt:lpstr>July Webinar New Year's Resolution</vt:lpstr>
      <vt:lpstr>July Webinar New Year's Resolution</vt:lpstr>
      <vt:lpstr>July Webinar New Year's Resolution</vt:lpstr>
      <vt:lpstr>July Webinar New Year's Resolution</vt:lpstr>
      <vt:lpstr>July Webinar New Year's Resolution</vt:lpstr>
      <vt:lpstr>SAP-ATC-PPT-Template-khkl (3)</vt:lpstr>
      <vt:lpstr>SAP ATC PPT Template revised</vt:lpstr>
      <vt:lpstr>1_white master</vt:lpstr>
      <vt:lpstr>Simple Light</vt:lpstr>
      <vt:lpstr>Integrating Curriculum and Assessment: An Example from Grade 3 Fractions</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Learn More About Us!</vt:lpstr>
      <vt:lpstr>PowerPoint Presentation</vt:lpstr>
      <vt:lpstr>Engage with Us!</vt:lpstr>
      <vt:lpstr>Goals of the Webinar</vt:lpstr>
      <vt:lpstr>Shelbi Cole Senior Mathematics Specialist Student Achievement Partners </vt:lpstr>
      <vt:lpstr>Section 1: What should I consider in deciding whether to use the assessments in the curriculum materials or external assessments? </vt:lpstr>
      <vt:lpstr>A Quick Look At Why This Matters</vt:lpstr>
      <vt:lpstr>5.NBT.B.6 (EnVision Math)</vt:lpstr>
      <vt:lpstr>5.NBT.B.6 (Smarter Balanced)</vt:lpstr>
      <vt:lpstr>PowerPoint Presentation</vt:lpstr>
      <vt:lpstr>“To prepare students for Algebra, the curriculum must simultaneously develop conceptual understanding, computational fluency, and problem- solving skills…These capabilities are mutually supportive, each facilitating learning of the others.”  -National Mathematics Advisory Panel, 2008      National Mathematics Advisory Panel. (2008). Foundations for success: The final report of the National Mathematics Advisory Panel. Washington, DC: U.S. Department of Education. Retrieved from https://www2.ed.gov/about/bdscomm/list/mathpanel/report/final-report.pdf p. xix.   </vt:lpstr>
      <vt:lpstr>The Aspects of Rigor (AOR) Matrix</vt:lpstr>
      <vt:lpstr>Multi-Digit Subtraction: Procedural, Conceptual, Application</vt:lpstr>
      <vt:lpstr>Multi-Digit Subtraction: Procedural, Conceptual, Application</vt:lpstr>
      <vt:lpstr>Multi-Digit Subtraction: Procedural, Conceptual, Application</vt:lpstr>
      <vt:lpstr>Depth Of Knowledge</vt:lpstr>
      <vt:lpstr>PowerPoint Presentation</vt:lpstr>
      <vt:lpstr>PowerPoint Presentation</vt:lpstr>
      <vt:lpstr>Pool distribution - Grade 3 to Grade 5</vt:lpstr>
      <vt:lpstr>PowerPoint Presentation</vt:lpstr>
      <vt:lpstr>Question or Poll:  In the Grade 3.NF domain, is conceptual understanding, procedural skill and fluency, or application most emphasized? procedural skill and fluency conceptual understanding application they are all equally emphasized in Grade 3 fractions   Please use the Questions tab on your control panel to respond. If using a poll, please put up to 5 answer choices in the notes section below and indicate if attendees should choose only one response or multiple responses.</vt:lpstr>
      <vt:lpstr>Is a fraction a number? </vt:lpstr>
      <vt:lpstr>So...Is a fraction a number?</vt:lpstr>
      <vt:lpstr>PowerPoint Presentation</vt:lpstr>
      <vt:lpstr>Why fractions?</vt:lpstr>
      <vt:lpstr>What has changed?</vt:lpstr>
      <vt:lpstr>What has changed?</vt:lpstr>
      <vt:lpstr>Aligned Blog Resources</vt:lpstr>
      <vt:lpstr>  Raven Redmond 5th Grade Lead Instructor  Memphis Delta Preparatory Charter School Memphis, TN </vt:lpstr>
      <vt:lpstr>Section 2: What did we learn when we compared the Grade 3 Fraction Mini-Assessment to the Eureka Math materials?</vt:lpstr>
      <vt:lpstr>Our Design Process</vt:lpstr>
      <vt:lpstr>Some Design Principles</vt:lpstr>
      <vt:lpstr>What do you notice?  What do you wonder?</vt:lpstr>
      <vt:lpstr>A Close Examination of the Assessment Compared to Eureka Math </vt:lpstr>
      <vt:lpstr>Zoom in on Materials: Lesson 18 of 35</vt:lpstr>
      <vt:lpstr>Zooming in to some problems from the Grade 3 Fractions Mini-Assessment</vt:lpstr>
      <vt:lpstr>PowerPoint Presentation</vt:lpstr>
      <vt:lpstr>What are some reasons we need to closely examine even “aligned” materials?   Please Use the Group Chat to Share Your Responses.</vt:lpstr>
      <vt:lpstr>Jennifer Ahearn Math Coach Lowell Elementary School Teaneck, NJ </vt:lpstr>
      <vt:lpstr>Section 3: What did we learn when we compared the Grade 3 Fraction Mini-Assessment to Go Math! materials?</vt:lpstr>
      <vt:lpstr>A Close Examination of the Assessment Compared to Go Math! </vt:lpstr>
      <vt:lpstr>Predicting How Well Go Math! Attends to these Mathematical Ideas</vt:lpstr>
      <vt:lpstr>Summary of Grade 3 Fraction Mini-Assessment Cognitive Complexity</vt:lpstr>
      <vt:lpstr>One Potential Area for Adapting Go Math!</vt:lpstr>
      <vt:lpstr>Let us know how you’re using the mini-assessment!</vt:lpstr>
      <vt:lpstr>Questions for Our Guests?</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Curriculum and Assessment: An Example from Grade 3 Fractions</dc:title>
  <cp:lastModifiedBy>Pascale Joseph</cp:lastModifiedBy>
  <cp:revision>1</cp:revision>
  <dcterms:modified xsi:type="dcterms:W3CDTF">2020-02-05T14:42:40Z</dcterms:modified>
</cp:coreProperties>
</file>