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5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0" r:id="rId1"/>
    <p:sldMasterId id="2147483781" r:id="rId2"/>
    <p:sldMasterId id="2147483782" r:id="rId3"/>
    <p:sldMasterId id="2147483783" r:id="rId4"/>
    <p:sldMasterId id="2147483784" r:id="rId5"/>
    <p:sldMasterId id="2147483785" r:id="rId6"/>
  </p:sldMasterIdLst>
  <p:notesMasterIdLst>
    <p:notesMasterId r:id="rId5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</p:sldIdLst>
  <p:sldSz cx="9144000" cy="6858000" type="screen4x3"/>
  <p:notesSz cx="6858000" cy="9144000"/>
  <p:embeddedFontLst>
    <p:embeddedFont>
      <p:font typeface="Lucida Sans" panose="020B0602030504020204" pitchFamily="34" charset="0"/>
      <p:regular r:id="rId57"/>
      <p:bold r:id="rId58"/>
      <p:italic r:id="rId59"/>
      <p:boldItalic r:id="rId60"/>
    </p:embeddedFont>
    <p:embeddedFont>
      <p:font typeface="Allerta" panose="020B0604020202020204" charset="0"/>
      <p:regular r:id="rId61"/>
    </p:embeddedFon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Helvetica Neue" panose="020B0604020202020204" charset="0"/>
      <p:regular r:id="rId66"/>
      <p:bold r:id="rId67"/>
      <p:italic r:id="rId68"/>
      <p:boldItalic r:id="rId69"/>
    </p:embeddedFont>
    <p:embeddedFont>
      <p:font typeface="Georgia" panose="02040502050405020303" pitchFamily="18" charset="0"/>
      <p:regular r:id="rId70"/>
      <p:bold r:id="rId71"/>
      <p:italic r:id="rId72"/>
      <p:boldItalic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3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76" Type="http://schemas.openxmlformats.org/officeDocument/2006/relationships/theme" Target="theme/theme1.xml"/><Relationship Id="rId7" Type="http://schemas.openxmlformats.org/officeDocument/2006/relationships/slide" Target="slides/slide1.xml"/><Relationship Id="rId71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font" Target="fonts/font1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77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ucida Sans"/>
              <a:buNone/>
              <a:defRPr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ucida Sans"/>
              <a:buNone/>
              <a:defRPr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ucida Sans"/>
              <a:buNone/>
              <a:defRPr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Lucida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1377859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Shape 98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5" name="Shape 9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986" name="Shape 9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65879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Shape 104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9" name="Shape 10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50" name="Shape 10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9414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Shape 105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7" name="Shape 10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58" name="Shape 105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5346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4" name="Shape 10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65" name="Shape 106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9136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Shape 107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1" name="Shape 10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72" name="Shape 10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5841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Shape 107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8" name="Shape 10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79" name="Shape 10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9028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Shape 108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6" name="Shape 10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87" name="Shape 10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997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Shape 109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4" name="Shape 10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ym typeface="Arial"/>
            </a:endParaRPr>
          </a:p>
        </p:txBody>
      </p:sp>
      <p:sp>
        <p:nvSpPr>
          <p:cNvPr id="1095" name="Shape 109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Lucida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6546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Shape 11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ucida Sans"/>
              <a:buNone/>
            </a:pPr>
            <a:endParaRPr/>
          </a:p>
        </p:txBody>
      </p:sp>
      <p:sp>
        <p:nvSpPr>
          <p:cNvPr id="1101" name="Shape 110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51303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Shape 110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6" name="Shape 11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07" name="Shape 110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6538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Shape 111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2" name="Shape 11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113" name="Shape 111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Lucida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4984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Shape 9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4" name="Shape 9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995" name="Shape 9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683153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9" name="Shape 11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20" name="Shape 112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8263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Shape 112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7" name="Shape 11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28" name="Shape 112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Lucida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3873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Shape 1136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7" name="Shape 11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38" name="Shape 113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5927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Shape 1144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5" name="Shape 11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46" name="Shape 114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96743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Shape 11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ucida Sans"/>
              <a:buNone/>
            </a:pPr>
            <a:endParaRPr/>
          </a:p>
        </p:txBody>
      </p:sp>
      <p:sp>
        <p:nvSpPr>
          <p:cNvPr id="1153" name="Shape 11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423551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Shape 1157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8" name="Shape 11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59" name="Shape 115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98162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Shape 1165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6" name="Shape 11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67" name="Shape 116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95780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Shape 117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4" name="Shape 11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75" name="Shape 117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99202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Shape 118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3" name="Shape 11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1524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84" name="Shape 118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Lucida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4920389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Shape 11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ucida Sans"/>
              <a:buNone/>
            </a:pPr>
            <a:endParaRPr/>
          </a:p>
        </p:txBody>
      </p:sp>
      <p:sp>
        <p:nvSpPr>
          <p:cNvPr id="1193" name="Shape 119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80668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Shape 10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1" name="Shape 10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1002" name="Shape 10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8596422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Shape 1197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8" name="Shape 1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99" name="Shape 119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13478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Shape 120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6" name="Shape 12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1524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07" name="Shape 120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Lucida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31</a:t>
            </a:fld>
            <a:endParaRPr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41842419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Shape 1214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5" name="Shape 12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16" name="Shape 121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19196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Shape 122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3" name="Shape 12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1524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24" name="Shape 122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Lucida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33</a:t>
            </a:fld>
            <a:endParaRPr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5009789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Shape 12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ym typeface="Arial"/>
            </a:endParaRPr>
          </a:p>
        </p:txBody>
      </p:sp>
      <p:sp>
        <p:nvSpPr>
          <p:cNvPr id="1230" name="Shape 123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149612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Shape 123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5" name="Shape 12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ym typeface="Arial"/>
            </a:endParaRPr>
          </a:p>
        </p:txBody>
      </p:sp>
      <p:sp>
        <p:nvSpPr>
          <p:cNvPr id="1236" name="Shape 123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78015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Shape 124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1" name="Shape 12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ym typeface="Lucida Sans"/>
            </a:endParaRPr>
          </a:p>
        </p:txBody>
      </p:sp>
      <p:sp>
        <p:nvSpPr>
          <p:cNvPr id="1242" name="Shape 124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36</a:t>
            </a:fld>
            <a:endParaRPr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5081772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Shape 124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" name="Shape 12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7620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Shape 124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4458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Shape 125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7" name="Shape 12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Shape 125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26379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Shape 126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Shape 12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7620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Shape 126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803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9" name="Shape 10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>
              <a:sym typeface="Lucida Sans"/>
            </a:endParaRPr>
          </a:p>
        </p:txBody>
      </p:sp>
      <p:sp>
        <p:nvSpPr>
          <p:cNvPr id="1010" name="Shape 10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201218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Shape 127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2" name="Shape 12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ym typeface="Lucida Sans"/>
            </a:endParaRPr>
          </a:p>
        </p:txBody>
      </p:sp>
      <p:sp>
        <p:nvSpPr>
          <p:cNvPr id="1273" name="Shape 127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40</a:t>
            </a:fld>
            <a:endParaRPr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0648182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Shape 128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1" name="Shape 128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endParaRPr/>
          </a:p>
        </p:txBody>
      </p:sp>
      <p:sp>
        <p:nvSpPr>
          <p:cNvPr id="1282" name="Shape 128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15412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Shape 128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Shape 12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endParaRPr/>
          </a:p>
        </p:txBody>
      </p:sp>
      <p:sp>
        <p:nvSpPr>
          <p:cNvPr id="1289" name="Shape 128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31499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Shape 129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Shape 12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endParaRPr/>
          </a:p>
        </p:txBody>
      </p:sp>
      <p:sp>
        <p:nvSpPr>
          <p:cNvPr id="1296" name="Shape 129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02546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Shape 130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2" name="Shape 13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endParaRPr/>
          </a:p>
        </p:txBody>
      </p:sp>
      <p:sp>
        <p:nvSpPr>
          <p:cNvPr id="1303" name="Shape 130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24122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Shape 130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0" name="Shape 13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ucida Sans"/>
              <a:buNone/>
            </a:pPr>
            <a:endParaRPr/>
          </a:p>
        </p:txBody>
      </p:sp>
      <p:sp>
        <p:nvSpPr>
          <p:cNvPr id="1311" name="Shape 131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45</a:t>
            </a:fld>
            <a:endParaRPr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6490236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Shape 131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6" name="Shape 13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ym typeface="Lucida Sans"/>
            </a:endParaRPr>
          </a:p>
        </p:txBody>
      </p:sp>
      <p:sp>
        <p:nvSpPr>
          <p:cNvPr id="1317" name="Shape 131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46</a:t>
            </a:fld>
            <a:endParaRPr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7448094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Shape 1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5" name="Shape 1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>
              <a:sym typeface="Lucida Sans"/>
            </a:endParaRPr>
          </a:p>
        </p:txBody>
      </p:sp>
      <p:sp>
        <p:nvSpPr>
          <p:cNvPr id="1326" name="Shape 13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47</a:t>
            </a:fld>
            <a:endParaRPr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1471710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Shape 13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3" name="Shape 1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>
              <a:sym typeface="Lucida Sans"/>
            </a:endParaRPr>
          </a:p>
        </p:txBody>
      </p:sp>
      <p:sp>
        <p:nvSpPr>
          <p:cNvPr id="1334" name="Shape 13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48</a:t>
            </a:fld>
            <a:endParaRPr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0775239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Shape 13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ym typeface="Lucida Sans"/>
            </a:endParaRPr>
          </a:p>
        </p:txBody>
      </p:sp>
      <p:sp>
        <p:nvSpPr>
          <p:cNvPr id="1340" name="Shape 134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78678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Shape 10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1017" name="Shape 10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85433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Shape 10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4" name="Shape 10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1025" name="Shape 102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17396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hape 10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2" name="Shape 10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>
              <a:sym typeface="Lucida Sans"/>
            </a:endParaRPr>
          </a:p>
        </p:txBody>
      </p:sp>
      <p:sp>
        <p:nvSpPr>
          <p:cNvPr id="1033" name="Shape 10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818125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Shape 10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ucida Sans"/>
              <a:buNone/>
            </a:pPr>
            <a:endParaRPr/>
          </a:p>
        </p:txBody>
      </p:sp>
      <p:sp>
        <p:nvSpPr>
          <p:cNvPr id="1039" name="Shape 103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25547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hape 10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ym typeface="Lucida Sans"/>
            </a:endParaRPr>
          </a:p>
        </p:txBody>
      </p:sp>
      <p:sp>
        <p:nvSpPr>
          <p:cNvPr id="1044" name="Shape 104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77662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A and SAP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19317" y="2982072"/>
            <a:ext cx="8619900" cy="85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219318" y="3832457"/>
            <a:ext cx="8619900" cy="79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/>
          <p:nvPr/>
        </p:nvSpPr>
        <p:spPr>
          <a:xfrm>
            <a:off x="0" y="1737609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840889"/>
            <a:ext cx="1303773" cy="507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SAP Co-Branded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/>
          </p:nvPr>
        </p:nvSpPr>
        <p:spPr>
          <a:xfrm>
            <a:off x="219317" y="2933439"/>
            <a:ext cx="8619900" cy="89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ubTitle" idx="1"/>
          </p:nvPr>
        </p:nvSpPr>
        <p:spPr>
          <a:xfrm>
            <a:off x="219314" y="3832457"/>
            <a:ext cx="8619900" cy="79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/>
          <p:nvPr/>
        </p:nvSpPr>
        <p:spPr>
          <a:xfrm>
            <a:off x="0" y="1737609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7" name="Shape 77"/>
          <p:cNvSpPr>
            <a:spLocks noGrp="1"/>
          </p:cNvSpPr>
          <p:nvPr>
            <p:ph type="pic" idx="2"/>
          </p:nvPr>
        </p:nvSpPr>
        <p:spPr>
          <a:xfrm>
            <a:off x="7188200" y="225425"/>
            <a:ext cx="1650900" cy="80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Bleed Image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63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599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46" name="Shape 746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Shape 747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8" name="Shape 7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00" cy="16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_CA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Shape 751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2" name="Shape 7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00" cy="16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_CA Green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rgbClr val="1C996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Shape 755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6" name="Shape 7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00" cy="16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Shape 7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503298"/>
            <a:ext cx="1746500" cy="16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_CA and SAP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Shape 760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1" name="Shape 7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33798"/>
            <a:ext cx="3057281" cy="13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Shape 7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1" y="394130"/>
            <a:ext cx="2235200" cy="210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 txBox="1">
            <a:spLocks noGrp="1"/>
          </p:cNvSpPr>
          <p:nvPr>
            <p:ph type="title"/>
          </p:nvPr>
        </p:nvSpPr>
        <p:spPr>
          <a:xfrm>
            <a:off x="304800" y="279398"/>
            <a:ext cx="8534400" cy="111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65" name="Shape 765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038600" cy="455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6" name="Shape 766"/>
          <p:cNvSpPr txBox="1">
            <a:spLocks noGrp="1"/>
          </p:cNvSpPr>
          <p:nvPr>
            <p:ph type="body" idx="2"/>
          </p:nvPr>
        </p:nvSpPr>
        <p:spPr>
          <a:xfrm>
            <a:off x="4496019" y="1603770"/>
            <a:ext cx="4026000" cy="455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7" name="Shape 767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Shape 768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Shape 769">
            <a:hlinkClick r:id="rId2"/>
          </p:cNvPr>
          <p:cNvSpPr/>
          <p:nvPr/>
        </p:nvSpPr>
        <p:spPr>
          <a:xfrm>
            <a:off x="3542585" y="6519775"/>
            <a:ext cx="1906800" cy="175500"/>
          </a:xfrm>
          <a:prstGeom prst="rect">
            <a:avLst/>
          </a:prstGeom>
          <a:noFill/>
          <a:ln>
            <a:noFill/>
          </a:ln>
          <a:effectLst>
            <a:outerShdw blurRad="39999" dist="23000" dir="5400000" rotWithShape="0">
              <a:srgbClr val="000000">
                <a:alpha val="3411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72" name="Shape 772"/>
          <p:cNvSpPr txBox="1">
            <a:spLocks noGrp="1"/>
          </p:cNvSpPr>
          <p:nvPr>
            <p:ph type="body" idx="1"/>
          </p:nvPr>
        </p:nvSpPr>
        <p:spPr>
          <a:xfrm>
            <a:off x="304800" y="1417637"/>
            <a:ext cx="4192500" cy="59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3" name="Shape 773"/>
          <p:cNvSpPr txBox="1">
            <a:spLocks noGrp="1"/>
          </p:cNvSpPr>
          <p:nvPr>
            <p:ph type="body" idx="2"/>
          </p:nvPr>
        </p:nvSpPr>
        <p:spPr>
          <a:xfrm>
            <a:off x="304800" y="2015410"/>
            <a:ext cx="4192500" cy="412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4" name="Shape 774"/>
          <p:cNvSpPr txBox="1">
            <a:spLocks noGrp="1"/>
          </p:cNvSpPr>
          <p:nvPr>
            <p:ph type="body" idx="3"/>
          </p:nvPr>
        </p:nvSpPr>
        <p:spPr>
          <a:xfrm>
            <a:off x="4645025" y="1417637"/>
            <a:ext cx="4194300" cy="63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5" name="Shape 775"/>
          <p:cNvSpPr txBox="1">
            <a:spLocks noGrp="1"/>
          </p:cNvSpPr>
          <p:nvPr>
            <p:ph type="body" idx="4"/>
          </p:nvPr>
        </p:nvSpPr>
        <p:spPr>
          <a:xfrm>
            <a:off x="4645025" y="2050046"/>
            <a:ext cx="4194300" cy="40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6" name="Shape 776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Shape 777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Shape 778">
            <a:hlinkClick r:id="rId2"/>
          </p:cNvPr>
          <p:cNvSpPr/>
          <p:nvPr/>
        </p:nvSpPr>
        <p:spPr>
          <a:xfrm>
            <a:off x="3542585" y="6519775"/>
            <a:ext cx="1906800" cy="175500"/>
          </a:xfrm>
          <a:prstGeom prst="rect">
            <a:avLst/>
          </a:prstGeom>
          <a:noFill/>
          <a:ln>
            <a:noFill/>
          </a:ln>
          <a:effectLst>
            <a:outerShdw blurRad="39999" dist="23000" dir="5400000" rotWithShape="0">
              <a:srgbClr val="000000">
                <a:alpha val="3411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and Text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>
            <a:spLocks noGrp="1"/>
          </p:cNvSpPr>
          <p:nvPr>
            <p:ph type="pic" idx="2"/>
          </p:nvPr>
        </p:nvSpPr>
        <p:spPr>
          <a:xfrm>
            <a:off x="4673600" y="1600200"/>
            <a:ext cx="40131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1" name="Shape 781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82" name="Shape 782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3" name="Shape 783"/>
          <p:cNvSpPr txBox="1">
            <a:spLocks noGrp="1"/>
          </p:cNvSpPr>
          <p:nvPr>
            <p:ph type="body" idx="3"/>
          </p:nvPr>
        </p:nvSpPr>
        <p:spPr>
          <a:xfrm>
            <a:off x="4673600" y="5646676"/>
            <a:ext cx="40131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4" name="Shape 784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Shape 785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Images and Text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>
            <a:spLocks noGrp="1"/>
          </p:cNvSpPr>
          <p:nvPr>
            <p:ph type="pic" idx="2"/>
          </p:nvPr>
        </p:nvSpPr>
        <p:spPr>
          <a:xfrm>
            <a:off x="4673600" y="3892046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8" name="Shape 788"/>
          <p:cNvSpPr>
            <a:spLocks noGrp="1"/>
          </p:cNvSpPr>
          <p:nvPr>
            <p:ph type="pic" idx="3"/>
          </p:nvPr>
        </p:nvSpPr>
        <p:spPr>
          <a:xfrm>
            <a:off x="4673600" y="1600200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9" name="Shape 789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90" name="Shape 790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1" name="Shape 791"/>
          <p:cNvSpPr txBox="1">
            <a:spLocks noGrp="1"/>
          </p:cNvSpPr>
          <p:nvPr>
            <p:ph type="body" idx="4"/>
          </p:nvPr>
        </p:nvSpPr>
        <p:spPr>
          <a:xfrm>
            <a:off x="4673600" y="5646676"/>
            <a:ext cx="40578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2" name="Shape 792"/>
          <p:cNvSpPr txBox="1">
            <a:spLocks noGrp="1"/>
          </p:cNvSpPr>
          <p:nvPr>
            <p:ph type="body" idx="5"/>
          </p:nvPr>
        </p:nvSpPr>
        <p:spPr>
          <a:xfrm>
            <a:off x="4673600" y="3354830"/>
            <a:ext cx="40131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3" name="Shape 793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Shape 794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Images"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>
            <a:spLocks noGrp="1"/>
          </p:cNvSpPr>
          <p:nvPr>
            <p:ph type="pic" idx="2"/>
          </p:nvPr>
        </p:nvSpPr>
        <p:spPr>
          <a:xfrm>
            <a:off x="4683119" y="1600200"/>
            <a:ext cx="40038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7" name="Shape 797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98" name="Shape 798"/>
          <p:cNvSpPr txBox="1">
            <a:spLocks noGrp="1"/>
          </p:cNvSpPr>
          <p:nvPr>
            <p:ph type="body" idx="1"/>
          </p:nvPr>
        </p:nvSpPr>
        <p:spPr>
          <a:xfrm>
            <a:off x="4683119" y="5646676"/>
            <a:ext cx="40038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9" name="Shape 799"/>
          <p:cNvSpPr>
            <a:spLocks noGrp="1"/>
          </p:cNvSpPr>
          <p:nvPr>
            <p:ph type="pic" idx="3"/>
          </p:nvPr>
        </p:nvSpPr>
        <p:spPr>
          <a:xfrm>
            <a:off x="304801" y="1600200"/>
            <a:ext cx="42258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0" name="Shape 800"/>
          <p:cNvSpPr txBox="1">
            <a:spLocks noGrp="1"/>
          </p:cNvSpPr>
          <p:nvPr>
            <p:ph type="body" idx="4"/>
          </p:nvPr>
        </p:nvSpPr>
        <p:spPr>
          <a:xfrm>
            <a:off x="304800" y="5646676"/>
            <a:ext cx="42258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1" name="Shape 801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Shape 802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 Pag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chart" idx="2"/>
          </p:nvPr>
        </p:nvSpPr>
        <p:spPr>
          <a:xfrm>
            <a:off x="304800" y="1575486"/>
            <a:ext cx="85344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558800" marR="0" lvl="0" indent="-215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ur Images"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hape 804"/>
          <p:cNvSpPr>
            <a:spLocks noGrp="1"/>
          </p:cNvSpPr>
          <p:nvPr>
            <p:ph type="pic" idx="2"/>
          </p:nvPr>
        </p:nvSpPr>
        <p:spPr>
          <a:xfrm>
            <a:off x="4530721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5" name="Shape 805"/>
          <p:cNvSpPr>
            <a:spLocks noGrp="1"/>
          </p:cNvSpPr>
          <p:nvPr>
            <p:ph type="pic" idx="3"/>
          </p:nvPr>
        </p:nvSpPr>
        <p:spPr>
          <a:xfrm>
            <a:off x="4533898" y="1600200"/>
            <a:ext cx="41529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6" name="Shape 806"/>
          <p:cNvSpPr>
            <a:spLocks noGrp="1"/>
          </p:cNvSpPr>
          <p:nvPr>
            <p:ph type="pic" idx="4"/>
          </p:nvPr>
        </p:nvSpPr>
        <p:spPr>
          <a:xfrm>
            <a:off x="304800" y="1600200"/>
            <a:ext cx="41592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7" name="Shape 807"/>
          <p:cNvSpPr>
            <a:spLocks noGrp="1"/>
          </p:cNvSpPr>
          <p:nvPr>
            <p:ph type="pic" idx="5"/>
          </p:nvPr>
        </p:nvSpPr>
        <p:spPr>
          <a:xfrm>
            <a:off x="307975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8" name="Shape 808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09" name="Shape 809"/>
          <p:cNvSpPr txBox="1">
            <a:spLocks noGrp="1"/>
          </p:cNvSpPr>
          <p:nvPr>
            <p:ph type="body" idx="1"/>
          </p:nvPr>
        </p:nvSpPr>
        <p:spPr>
          <a:xfrm>
            <a:off x="4533898" y="5646676"/>
            <a:ext cx="41529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0" name="Shape 810"/>
          <p:cNvSpPr txBox="1">
            <a:spLocks noGrp="1"/>
          </p:cNvSpPr>
          <p:nvPr>
            <p:ph type="body" idx="6"/>
          </p:nvPr>
        </p:nvSpPr>
        <p:spPr>
          <a:xfrm>
            <a:off x="304800" y="5646676"/>
            <a:ext cx="41592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1" name="Shape 811"/>
          <p:cNvSpPr txBox="1">
            <a:spLocks noGrp="1"/>
          </p:cNvSpPr>
          <p:nvPr>
            <p:ph type="body" idx="7"/>
          </p:nvPr>
        </p:nvSpPr>
        <p:spPr>
          <a:xfrm>
            <a:off x="4530721" y="3354830"/>
            <a:ext cx="41562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2" name="Shape 812"/>
          <p:cNvSpPr txBox="1">
            <a:spLocks noGrp="1"/>
          </p:cNvSpPr>
          <p:nvPr>
            <p:ph type="body" idx="8"/>
          </p:nvPr>
        </p:nvSpPr>
        <p:spPr>
          <a:xfrm>
            <a:off x="304801" y="3354830"/>
            <a:ext cx="41592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3" name="Shape 813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Shape 814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3"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Shape 8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9B0AC"/>
          </a:solidFill>
          <a:ln>
            <a:noFill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Shape 820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Shape 821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Shape 822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Shape 823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Shape 824"/>
          <p:cNvSpPr txBox="1">
            <a:spLocks noGrp="1"/>
          </p:cNvSpPr>
          <p:nvPr>
            <p:ph type="title"/>
          </p:nvPr>
        </p:nvSpPr>
        <p:spPr>
          <a:xfrm>
            <a:off x="216568" y="2829678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825" name="Shape 8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6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4"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Shape 8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9963"/>
          </a:solidFill>
          <a:ln>
            <a:noFill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Shape 828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Shape 829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Shape 830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Shape 831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Shape 832"/>
          <p:cNvSpPr txBox="1">
            <a:spLocks noGrp="1"/>
          </p:cNvSpPr>
          <p:nvPr>
            <p:ph type="title"/>
          </p:nvPr>
        </p:nvSpPr>
        <p:spPr>
          <a:xfrm>
            <a:off x="216568" y="2829678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833" name="Shape 8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6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ody Copy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/>
          <p:nvPr/>
        </p:nvSpPr>
        <p:spPr>
          <a:xfrm>
            <a:off x="1" y="6329468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Shape 836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37" name="Shape 837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8" name="Shape 838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Shape 839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0" name="Shape 8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A and SAP"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Shape 842"/>
          <p:cNvSpPr txBox="1">
            <a:spLocks noGrp="1"/>
          </p:cNvSpPr>
          <p:nvPr>
            <p:ph type="ctrTitle"/>
          </p:nvPr>
        </p:nvSpPr>
        <p:spPr>
          <a:xfrm>
            <a:off x="219320" y="2982072"/>
            <a:ext cx="8619900" cy="85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43" name="Shape 843"/>
          <p:cNvSpPr txBox="1">
            <a:spLocks noGrp="1"/>
          </p:cNvSpPr>
          <p:nvPr>
            <p:ph type="subTitle" idx="1"/>
          </p:nvPr>
        </p:nvSpPr>
        <p:spPr>
          <a:xfrm>
            <a:off x="219321" y="3832459"/>
            <a:ext cx="8619900" cy="79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4" name="Shape 844"/>
          <p:cNvSpPr/>
          <p:nvPr/>
        </p:nvSpPr>
        <p:spPr>
          <a:xfrm>
            <a:off x="-1" y="1737612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5" name="Shape 8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Shape 8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840890"/>
            <a:ext cx="1303773" cy="507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Shape 848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49" name="Shape 849"/>
          <p:cNvSpPr txBox="1">
            <a:spLocks noGrp="1"/>
          </p:cNvSpPr>
          <p:nvPr>
            <p:ph type="body" idx="1"/>
          </p:nvPr>
        </p:nvSpPr>
        <p:spPr>
          <a:xfrm>
            <a:off x="304800" y="1417638"/>
            <a:ext cx="4192500" cy="59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0" name="Shape 850"/>
          <p:cNvSpPr txBox="1">
            <a:spLocks noGrp="1"/>
          </p:cNvSpPr>
          <p:nvPr>
            <p:ph type="body" idx="2"/>
          </p:nvPr>
        </p:nvSpPr>
        <p:spPr>
          <a:xfrm>
            <a:off x="304800" y="2015411"/>
            <a:ext cx="4192500" cy="412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1" name="Shape 851"/>
          <p:cNvSpPr txBox="1">
            <a:spLocks noGrp="1"/>
          </p:cNvSpPr>
          <p:nvPr>
            <p:ph type="body" idx="3"/>
          </p:nvPr>
        </p:nvSpPr>
        <p:spPr>
          <a:xfrm>
            <a:off x="4645025" y="1417638"/>
            <a:ext cx="4194300" cy="63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2" name="Shape 852"/>
          <p:cNvSpPr txBox="1">
            <a:spLocks noGrp="1"/>
          </p:cNvSpPr>
          <p:nvPr>
            <p:ph type="body" idx="4"/>
          </p:nvPr>
        </p:nvSpPr>
        <p:spPr>
          <a:xfrm>
            <a:off x="4645025" y="2050046"/>
            <a:ext cx="4194300" cy="40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3" name="Shape 853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Shape 854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Shape 855">
            <a:hlinkClick r:id="rId2"/>
          </p:cNvPr>
          <p:cNvSpPr/>
          <p:nvPr/>
        </p:nvSpPr>
        <p:spPr>
          <a:xfrm>
            <a:off x="3542586" y="6519775"/>
            <a:ext cx="1906800" cy="17550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A 2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 txBox="1">
            <a:spLocks noGrp="1"/>
          </p:cNvSpPr>
          <p:nvPr>
            <p:ph type="ctrTitle"/>
          </p:nvPr>
        </p:nvSpPr>
        <p:spPr>
          <a:xfrm>
            <a:off x="3339153" y="2950713"/>
            <a:ext cx="5497200" cy="8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58" name="Shape 858"/>
          <p:cNvSpPr txBox="1">
            <a:spLocks noGrp="1"/>
          </p:cNvSpPr>
          <p:nvPr>
            <p:ph type="subTitle" idx="1"/>
          </p:nvPr>
        </p:nvSpPr>
        <p:spPr>
          <a:xfrm>
            <a:off x="3339152" y="3835562"/>
            <a:ext cx="5497200" cy="79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9" name="Shape 859"/>
          <p:cNvSpPr/>
          <p:nvPr/>
        </p:nvSpPr>
        <p:spPr>
          <a:xfrm>
            <a:off x="0" y="1746249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Shape 860"/>
          <p:cNvSpPr>
            <a:spLocks noGrp="1"/>
          </p:cNvSpPr>
          <p:nvPr>
            <p:ph type="pic" idx="2"/>
          </p:nvPr>
        </p:nvSpPr>
        <p:spPr>
          <a:xfrm>
            <a:off x="304800" y="1857374"/>
            <a:ext cx="2752500" cy="315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88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61" name="Shape 8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SAP Co-Branded"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Shape 863"/>
          <p:cNvSpPr txBox="1">
            <a:spLocks noGrp="1"/>
          </p:cNvSpPr>
          <p:nvPr>
            <p:ph type="ctrTitle"/>
          </p:nvPr>
        </p:nvSpPr>
        <p:spPr>
          <a:xfrm>
            <a:off x="219320" y="2933439"/>
            <a:ext cx="8619900" cy="89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64" name="Shape 864"/>
          <p:cNvSpPr txBox="1">
            <a:spLocks noGrp="1"/>
          </p:cNvSpPr>
          <p:nvPr>
            <p:ph type="subTitle" idx="1"/>
          </p:nvPr>
        </p:nvSpPr>
        <p:spPr>
          <a:xfrm>
            <a:off x="219317" y="3832459"/>
            <a:ext cx="8619900" cy="79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5" name="Shape 865"/>
          <p:cNvSpPr/>
          <p:nvPr/>
        </p:nvSpPr>
        <p:spPr>
          <a:xfrm>
            <a:off x="-1" y="1737612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Shape 866"/>
          <p:cNvSpPr>
            <a:spLocks noGrp="1"/>
          </p:cNvSpPr>
          <p:nvPr>
            <p:ph type="pic" idx="2"/>
          </p:nvPr>
        </p:nvSpPr>
        <p:spPr>
          <a:xfrm>
            <a:off x="7188200" y="225425"/>
            <a:ext cx="1650900" cy="80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67" name="Shape 8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Page"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Shape 869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70" name="Shape 870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Shape 871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2" name="Shape 8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 Page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Shape 874"/>
          <p:cNvSpPr>
            <a:spLocks noGrp="1"/>
          </p:cNvSpPr>
          <p:nvPr>
            <p:ph type="chart" idx="2"/>
          </p:nvPr>
        </p:nvSpPr>
        <p:spPr>
          <a:xfrm>
            <a:off x="304800" y="1575486"/>
            <a:ext cx="85344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63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5" name="Shape 875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76" name="Shape 876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Shape 877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8" name="Shape 8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or graphic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pic" idx="2"/>
          </p:nvPr>
        </p:nvSpPr>
        <p:spPr>
          <a:xfrm>
            <a:off x="304800" y="1575486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558800" marR="0" lvl="0" indent="-215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or graphic"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>
            <a:spLocks noGrp="1"/>
          </p:cNvSpPr>
          <p:nvPr>
            <p:ph type="pic" idx="2"/>
          </p:nvPr>
        </p:nvSpPr>
        <p:spPr>
          <a:xfrm>
            <a:off x="304800" y="1575486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63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1" name="Shape 881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82" name="Shape 882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Shape 883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4" name="Shape 8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s Page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Shape 886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C99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Shape 887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Shape 888"/>
          <p:cNvSpPr txBox="1">
            <a:spLocks noGrp="1"/>
          </p:cNvSpPr>
          <p:nvPr>
            <p:ph type="title"/>
          </p:nvPr>
        </p:nvSpPr>
        <p:spPr>
          <a:xfrm>
            <a:off x="304800" y="2914650"/>
            <a:ext cx="35847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89" name="Shape 889"/>
          <p:cNvSpPr txBox="1">
            <a:spLocks noGrp="1"/>
          </p:cNvSpPr>
          <p:nvPr>
            <p:ph type="body" idx="1"/>
          </p:nvPr>
        </p:nvSpPr>
        <p:spPr>
          <a:xfrm>
            <a:off x="4624613" y="1858449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0" name="Shape 890"/>
          <p:cNvSpPr txBox="1">
            <a:spLocks noGrp="1"/>
          </p:cNvSpPr>
          <p:nvPr>
            <p:ph type="body" idx="2"/>
          </p:nvPr>
        </p:nvSpPr>
        <p:spPr>
          <a:xfrm>
            <a:off x="7209515" y="1858449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1" name="Shape 891"/>
          <p:cNvSpPr txBox="1">
            <a:spLocks noGrp="1"/>
          </p:cNvSpPr>
          <p:nvPr>
            <p:ph type="body" idx="3"/>
          </p:nvPr>
        </p:nvSpPr>
        <p:spPr>
          <a:xfrm>
            <a:off x="4624613" y="2400628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2" name="Shape 892"/>
          <p:cNvSpPr txBox="1">
            <a:spLocks noGrp="1"/>
          </p:cNvSpPr>
          <p:nvPr>
            <p:ph type="body" idx="4"/>
          </p:nvPr>
        </p:nvSpPr>
        <p:spPr>
          <a:xfrm>
            <a:off x="7209515" y="240062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3" name="Shape 893"/>
          <p:cNvSpPr txBox="1">
            <a:spLocks noGrp="1"/>
          </p:cNvSpPr>
          <p:nvPr>
            <p:ph type="body" idx="5"/>
          </p:nvPr>
        </p:nvSpPr>
        <p:spPr>
          <a:xfrm>
            <a:off x="4624613" y="2955018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4" name="Shape 894"/>
          <p:cNvSpPr txBox="1">
            <a:spLocks noGrp="1"/>
          </p:cNvSpPr>
          <p:nvPr>
            <p:ph type="body" idx="6"/>
          </p:nvPr>
        </p:nvSpPr>
        <p:spPr>
          <a:xfrm>
            <a:off x="7209515" y="295501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5" name="Shape 895"/>
          <p:cNvSpPr txBox="1">
            <a:spLocks noGrp="1"/>
          </p:cNvSpPr>
          <p:nvPr>
            <p:ph type="body" idx="7"/>
          </p:nvPr>
        </p:nvSpPr>
        <p:spPr>
          <a:xfrm>
            <a:off x="4624613" y="3509408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6" name="Shape 896"/>
          <p:cNvSpPr txBox="1">
            <a:spLocks noGrp="1"/>
          </p:cNvSpPr>
          <p:nvPr>
            <p:ph type="body" idx="8"/>
          </p:nvPr>
        </p:nvSpPr>
        <p:spPr>
          <a:xfrm>
            <a:off x="7209515" y="350940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7" name="Shape 897"/>
          <p:cNvSpPr txBox="1">
            <a:spLocks noGrp="1"/>
          </p:cNvSpPr>
          <p:nvPr>
            <p:ph type="body" idx="9"/>
          </p:nvPr>
        </p:nvSpPr>
        <p:spPr>
          <a:xfrm>
            <a:off x="4624613" y="4063798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8" name="Shape 898"/>
          <p:cNvSpPr txBox="1">
            <a:spLocks noGrp="1"/>
          </p:cNvSpPr>
          <p:nvPr>
            <p:ph type="body" idx="13"/>
          </p:nvPr>
        </p:nvSpPr>
        <p:spPr>
          <a:xfrm>
            <a:off x="7209515" y="406379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9" name="Shape 899"/>
          <p:cNvSpPr txBox="1">
            <a:spLocks noGrp="1"/>
          </p:cNvSpPr>
          <p:nvPr>
            <p:ph type="body" idx="14"/>
          </p:nvPr>
        </p:nvSpPr>
        <p:spPr>
          <a:xfrm>
            <a:off x="4624613" y="4618186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0" name="Shape 900"/>
          <p:cNvSpPr txBox="1">
            <a:spLocks noGrp="1"/>
          </p:cNvSpPr>
          <p:nvPr>
            <p:ph type="body" idx="15"/>
          </p:nvPr>
        </p:nvSpPr>
        <p:spPr>
          <a:xfrm>
            <a:off x="7209515" y="4618186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01" name="Shape 9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Bleed Image"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Shape 90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63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Shape 905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599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06" name="Shape 906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Shape 907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8" name="Shape 9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_CA"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Shape 910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Shape 911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2" name="Shape 9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_CA Green"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Shape 914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rgbClr val="1C996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Shape 915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6" name="Shape 9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Shape 9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_CA and SAP"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Shape 919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Shape 920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1" name="Shape 9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33799"/>
            <a:ext cx="3057300" cy="13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Shape 9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Shape 924"/>
          <p:cNvSpPr txBox="1">
            <a:spLocks noGrp="1"/>
          </p:cNvSpPr>
          <p:nvPr>
            <p:ph type="title"/>
          </p:nvPr>
        </p:nvSpPr>
        <p:spPr>
          <a:xfrm>
            <a:off x="304800" y="279399"/>
            <a:ext cx="8534400" cy="111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25" name="Shape 925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038600" cy="455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6" name="Shape 926"/>
          <p:cNvSpPr txBox="1">
            <a:spLocks noGrp="1"/>
          </p:cNvSpPr>
          <p:nvPr>
            <p:ph type="body" idx="2"/>
          </p:nvPr>
        </p:nvSpPr>
        <p:spPr>
          <a:xfrm>
            <a:off x="4496020" y="1603770"/>
            <a:ext cx="4026000" cy="455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7" name="Shape 927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Shape 928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Shape 929">
            <a:hlinkClick r:id="rId2"/>
          </p:cNvPr>
          <p:cNvSpPr/>
          <p:nvPr/>
        </p:nvSpPr>
        <p:spPr>
          <a:xfrm>
            <a:off x="3542586" y="6519775"/>
            <a:ext cx="1906800" cy="17550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and Text"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hape 931"/>
          <p:cNvSpPr>
            <a:spLocks noGrp="1"/>
          </p:cNvSpPr>
          <p:nvPr>
            <p:ph type="pic" idx="2"/>
          </p:nvPr>
        </p:nvSpPr>
        <p:spPr>
          <a:xfrm>
            <a:off x="4673600" y="1600201"/>
            <a:ext cx="40131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2" name="Shape 932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33" name="Shape 933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4" name="Shape 934"/>
          <p:cNvSpPr txBox="1">
            <a:spLocks noGrp="1"/>
          </p:cNvSpPr>
          <p:nvPr>
            <p:ph type="body" idx="3"/>
          </p:nvPr>
        </p:nvSpPr>
        <p:spPr>
          <a:xfrm>
            <a:off x="4673600" y="5646677"/>
            <a:ext cx="40131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5" name="Shape 935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Shape 936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Images and Text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Shape 938"/>
          <p:cNvSpPr>
            <a:spLocks noGrp="1"/>
          </p:cNvSpPr>
          <p:nvPr>
            <p:ph type="pic" idx="2"/>
          </p:nvPr>
        </p:nvSpPr>
        <p:spPr>
          <a:xfrm>
            <a:off x="4673600" y="3892047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9" name="Shape 939"/>
          <p:cNvSpPr>
            <a:spLocks noGrp="1"/>
          </p:cNvSpPr>
          <p:nvPr>
            <p:ph type="pic" idx="3"/>
          </p:nvPr>
        </p:nvSpPr>
        <p:spPr>
          <a:xfrm>
            <a:off x="4673600" y="1600201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0" name="Shape 940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41" name="Shape 941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2" name="Shape 942"/>
          <p:cNvSpPr txBox="1">
            <a:spLocks noGrp="1"/>
          </p:cNvSpPr>
          <p:nvPr>
            <p:ph type="body" idx="4"/>
          </p:nvPr>
        </p:nvSpPr>
        <p:spPr>
          <a:xfrm>
            <a:off x="4673600" y="5646677"/>
            <a:ext cx="40578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3" name="Shape 943"/>
          <p:cNvSpPr txBox="1">
            <a:spLocks noGrp="1"/>
          </p:cNvSpPr>
          <p:nvPr>
            <p:ph type="body" idx="5"/>
          </p:nvPr>
        </p:nvSpPr>
        <p:spPr>
          <a:xfrm>
            <a:off x="4673600" y="3354831"/>
            <a:ext cx="40131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4" name="Shape 944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Shape 945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s Pag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C9963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04800" y="2914650"/>
            <a:ext cx="35847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624612" y="1858449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7209514" y="1858449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3"/>
          </p:nvPr>
        </p:nvSpPr>
        <p:spPr>
          <a:xfrm>
            <a:off x="4624612" y="2400625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4"/>
          </p:nvPr>
        </p:nvSpPr>
        <p:spPr>
          <a:xfrm>
            <a:off x="7209514" y="2400625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5"/>
          </p:nvPr>
        </p:nvSpPr>
        <p:spPr>
          <a:xfrm>
            <a:off x="4624612" y="2955016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6"/>
          </p:nvPr>
        </p:nvSpPr>
        <p:spPr>
          <a:xfrm>
            <a:off x="7209514" y="2955016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7"/>
          </p:nvPr>
        </p:nvSpPr>
        <p:spPr>
          <a:xfrm>
            <a:off x="4624612" y="3509407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8"/>
          </p:nvPr>
        </p:nvSpPr>
        <p:spPr>
          <a:xfrm>
            <a:off x="7209514" y="3509407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9"/>
          </p:nvPr>
        </p:nvSpPr>
        <p:spPr>
          <a:xfrm>
            <a:off x="4624612" y="4063798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3"/>
          </p:nvPr>
        </p:nvSpPr>
        <p:spPr>
          <a:xfrm>
            <a:off x="7209514" y="406379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4"/>
          </p:nvPr>
        </p:nvSpPr>
        <p:spPr>
          <a:xfrm>
            <a:off x="4624612" y="4618185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5"/>
          </p:nvPr>
        </p:nvSpPr>
        <p:spPr>
          <a:xfrm>
            <a:off x="7209514" y="4618185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Images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Shape 947"/>
          <p:cNvSpPr>
            <a:spLocks noGrp="1"/>
          </p:cNvSpPr>
          <p:nvPr>
            <p:ph type="pic" idx="2"/>
          </p:nvPr>
        </p:nvSpPr>
        <p:spPr>
          <a:xfrm>
            <a:off x="4683120" y="1600200"/>
            <a:ext cx="40038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8" name="Shape 948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49" name="Shape 949"/>
          <p:cNvSpPr txBox="1">
            <a:spLocks noGrp="1"/>
          </p:cNvSpPr>
          <p:nvPr>
            <p:ph type="body" idx="1"/>
          </p:nvPr>
        </p:nvSpPr>
        <p:spPr>
          <a:xfrm>
            <a:off x="4683120" y="5646677"/>
            <a:ext cx="40038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0" name="Shape 950"/>
          <p:cNvSpPr>
            <a:spLocks noGrp="1"/>
          </p:cNvSpPr>
          <p:nvPr>
            <p:ph type="pic" idx="3"/>
          </p:nvPr>
        </p:nvSpPr>
        <p:spPr>
          <a:xfrm>
            <a:off x="304801" y="1600200"/>
            <a:ext cx="42258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1" name="Shape 951"/>
          <p:cNvSpPr txBox="1">
            <a:spLocks noGrp="1"/>
          </p:cNvSpPr>
          <p:nvPr>
            <p:ph type="body" idx="4"/>
          </p:nvPr>
        </p:nvSpPr>
        <p:spPr>
          <a:xfrm>
            <a:off x="304800" y="5646677"/>
            <a:ext cx="42258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2" name="Shape 952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Shape 953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ur Images"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Shape 955"/>
          <p:cNvSpPr>
            <a:spLocks noGrp="1"/>
          </p:cNvSpPr>
          <p:nvPr>
            <p:ph type="pic" idx="2"/>
          </p:nvPr>
        </p:nvSpPr>
        <p:spPr>
          <a:xfrm>
            <a:off x="4530722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6" name="Shape 956"/>
          <p:cNvSpPr>
            <a:spLocks noGrp="1"/>
          </p:cNvSpPr>
          <p:nvPr>
            <p:ph type="pic" idx="3"/>
          </p:nvPr>
        </p:nvSpPr>
        <p:spPr>
          <a:xfrm>
            <a:off x="4533898" y="1600200"/>
            <a:ext cx="41529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7" name="Shape 957"/>
          <p:cNvSpPr>
            <a:spLocks noGrp="1"/>
          </p:cNvSpPr>
          <p:nvPr>
            <p:ph type="pic" idx="4"/>
          </p:nvPr>
        </p:nvSpPr>
        <p:spPr>
          <a:xfrm>
            <a:off x="304800" y="1600200"/>
            <a:ext cx="41592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8" name="Shape 958"/>
          <p:cNvSpPr>
            <a:spLocks noGrp="1"/>
          </p:cNvSpPr>
          <p:nvPr>
            <p:ph type="pic" idx="5"/>
          </p:nvPr>
        </p:nvSpPr>
        <p:spPr>
          <a:xfrm>
            <a:off x="307975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9" name="Shape 959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60" name="Shape 960"/>
          <p:cNvSpPr txBox="1">
            <a:spLocks noGrp="1"/>
          </p:cNvSpPr>
          <p:nvPr>
            <p:ph type="body" idx="1"/>
          </p:nvPr>
        </p:nvSpPr>
        <p:spPr>
          <a:xfrm>
            <a:off x="4533898" y="5646677"/>
            <a:ext cx="41529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1" name="Shape 961"/>
          <p:cNvSpPr txBox="1">
            <a:spLocks noGrp="1"/>
          </p:cNvSpPr>
          <p:nvPr>
            <p:ph type="body" idx="6"/>
          </p:nvPr>
        </p:nvSpPr>
        <p:spPr>
          <a:xfrm>
            <a:off x="304800" y="5646677"/>
            <a:ext cx="41592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2" name="Shape 962"/>
          <p:cNvSpPr txBox="1">
            <a:spLocks noGrp="1"/>
          </p:cNvSpPr>
          <p:nvPr>
            <p:ph type="body" idx="7"/>
          </p:nvPr>
        </p:nvSpPr>
        <p:spPr>
          <a:xfrm>
            <a:off x="4530722" y="3354831"/>
            <a:ext cx="41562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3" name="Shape 963"/>
          <p:cNvSpPr txBox="1">
            <a:spLocks noGrp="1"/>
          </p:cNvSpPr>
          <p:nvPr>
            <p:ph type="body" idx="8"/>
          </p:nvPr>
        </p:nvSpPr>
        <p:spPr>
          <a:xfrm>
            <a:off x="304801" y="3354831"/>
            <a:ext cx="4159200" cy="479400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4" name="Shape 964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Shape 965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solidFill>
          <a:schemeClr val="lt1"/>
        </a:solidFill>
        <a:effectLst/>
      </p:bgPr>
    </p:bg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Shape 96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Shape 968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Shape 969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Shape 970"/>
          <p:cNvSpPr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Shape 971"/>
          <p:cNvSpPr/>
          <p:nvPr/>
        </p:nvSpPr>
        <p:spPr>
          <a:xfrm>
            <a:off x="152400" y="2286000"/>
            <a:ext cx="883320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Shape 972"/>
          <p:cNvSpPr/>
          <p:nvPr/>
        </p:nvSpPr>
        <p:spPr>
          <a:xfrm>
            <a:off x="155448" y="142352"/>
            <a:ext cx="8833200" cy="213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Shape 973"/>
          <p:cNvSpPr txBox="1">
            <a:spLocks noGrp="1"/>
          </p:cNvSpPr>
          <p:nvPr>
            <p:ph type="body" idx="1"/>
          </p:nvPr>
        </p:nvSpPr>
        <p:spPr>
          <a:xfrm>
            <a:off x="1368426" y="2743200"/>
            <a:ext cx="6480300" cy="167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74" name="Shape 974"/>
          <p:cNvSpPr/>
          <p:nvPr/>
        </p:nvSpPr>
        <p:spPr>
          <a:xfrm>
            <a:off x="146304" y="6391656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Shape 975"/>
          <p:cNvSpPr/>
          <p:nvPr/>
        </p:nvSpPr>
        <p:spPr>
          <a:xfrm>
            <a:off x="152400" y="152400"/>
            <a:ext cx="8833200" cy="6547200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Shape 976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ucida Sans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77" name="Shape 977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ucida Sans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978" name="Shape 978"/>
          <p:cNvCxnSpPr/>
          <p:nvPr/>
        </p:nvCxnSpPr>
        <p:spPr>
          <a:xfrm>
            <a:off x="152400" y="2438400"/>
            <a:ext cx="8833200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79" name="Shape 97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Shape 980"/>
          <p:cNvSpPr/>
          <p:nvPr/>
        </p:nvSpPr>
        <p:spPr>
          <a:xfrm>
            <a:off x="4361688" y="2209800"/>
            <a:ext cx="420600" cy="4206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Shape 981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 u="none" strike="noStrike" cap="none">
              <a:solidFill>
                <a:srgbClr val="7A97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Shape 982"/>
          <p:cNvSpPr txBox="1"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  <a:defRPr sz="4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Bleed Imag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558800" marR="0" lvl="0" indent="-215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599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_CA Gree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rgbClr val="1C996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_CA and SAP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33798"/>
            <a:ext cx="3057300" cy="13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04800" y="279396"/>
            <a:ext cx="8534400" cy="111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038600" cy="455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4496019" y="1603770"/>
            <a:ext cx="4026000" cy="455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sp>
        <p:nvSpPr>
          <p:cNvPr id="131" name="Shape 131">
            <a:hlinkClick r:id="rId2"/>
          </p:cNvPr>
          <p:cNvSpPr/>
          <p:nvPr/>
        </p:nvSpPr>
        <p:spPr>
          <a:xfrm>
            <a:off x="3542585" y="6519775"/>
            <a:ext cx="1906800" cy="175500"/>
          </a:xfrm>
          <a:prstGeom prst="rect">
            <a:avLst/>
          </a:prstGeom>
          <a:noFill/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and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pic" idx="2"/>
          </p:nvPr>
        </p:nvSpPr>
        <p:spPr>
          <a:xfrm>
            <a:off x="4673600" y="1600200"/>
            <a:ext cx="40131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3"/>
          </p:nvPr>
        </p:nvSpPr>
        <p:spPr>
          <a:xfrm>
            <a:off x="4673600" y="5646676"/>
            <a:ext cx="4013100" cy="479400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ody Cop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6329467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" name="Shape 23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Images and 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pic" idx="2"/>
          </p:nvPr>
        </p:nvSpPr>
        <p:spPr>
          <a:xfrm>
            <a:off x="4673600" y="3892046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pic" idx="3"/>
          </p:nvPr>
        </p:nvSpPr>
        <p:spPr>
          <a:xfrm>
            <a:off x="4673600" y="1600200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4"/>
          </p:nvPr>
        </p:nvSpPr>
        <p:spPr>
          <a:xfrm>
            <a:off x="4673600" y="5646676"/>
            <a:ext cx="4057800" cy="479400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5"/>
          </p:nvPr>
        </p:nvSpPr>
        <p:spPr>
          <a:xfrm>
            <a:off x="4673600" y="3354830"/>
            <a:ext cx="4013100" cy="479400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Images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pic" idx="2"/>
          </p:nvPr>
        </p:nvSpPr>
        <p:spPr>
          <a:xfrm>
            <a:off x="4683119" y="1600200"/>
            <a:ext cx="40038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683119" y="5646676"/>
            <a:ext cx="4003800" cy="479400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pic" idx="3"/>
          </p:nvPr>
        </p:nvSpPr>
        <p:spPr>
          <a:xfrm>
            <a:off x="304801" y="1600200"/>
            <a:ext cx="42258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4"/>
          </p:nvPr>
        </p:nvSpPr>
        <p:spPr>
          <a:xfrm>
            <a:off x="304800" y="5646676"/>
            <a:ext cx="4225800" cy="479400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ur Images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pic" idx="2"/>
          </p:nvPr>
        </p:nvSpPr>
        <p:spPr>
          <a:xfrm>
            <a:off x="4530721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pic" idx="3"/>
          </p:nvPr>
        </p:nvSpPr>
        <p:spPr>
          <a:xfrm>
            <a:off x="4533898" y="1600200"/>
            <a:ext cx="41529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pic" idx="4"/>
          </p:nvPr>
        </p:nvSpPr>
        <p:spPr>
          <a:xfrm>
            <a:off x="304800" y="1600200"/>
            <a:ext cx="41592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pic" idx="5"/>
          </p:nvPr>
        </p:nvSpPr>
        <p:spPr>
          <a:xfrm>
            <a:off x="307975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33898" y="5646676"/>
            <a:ext cx="4152900" cy="479400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6"/>
          </p:nvPr>
        </p:nvSpPr>
        <p:spPr>
          <a:xfrm>
            <a:off x="304800" y="5646676"/>
            <a:ext cx="4159200" cy="479400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7"/>
          </p:nvPr>
        </p:nvSpPr>
        <p:spPr>
          <a:xfrm>
            <a:off x="4530721" y="3354830"/>
            <a:ext cx="4156200" cy="479400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8"/>
          </p:nvPr>
        </p:nvSpPr>
        <p:spPr>
          <a:xfrm>
            <a:off x="304801" y="3354830"/>
            <a:ext cx="4159200" cy="479400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ody Cop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0" y="6329467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A and SAP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ctrTitle"/>
          </p:nvPr>
        </p:nvSpPr>
        <p:spPr>
          <a:xfrm>
            <a:off x="219319" y="2982072"/>
            <a:ext cx="8619900" cy="85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ubTitle" idx="1"/>
          </p:nvPr>
        </p:nvSpPr>
        <p:spPr>
          <a:xfrm>
            <a:off x="219320" y="3832458"/>
            <a:ext cx="8619900" cy="79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0" y="1737611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840889"/>
            <a:ext cx="1303773" cy="507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4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9963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115459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115459" y="2952692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115459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115459" y="2952692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216567" y="2829677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5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3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9B0AC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115459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115459" y="2952692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115459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115459" y="2952692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216567" y="2829677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5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4646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115459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115459" y="2952692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115459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115459" y="2952692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216567" y="2829677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5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304800" y="1417637"/>
            <a:ext cx="4192500" cy="59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2"/>
          </p:nvPr>
        </p:nvSpPr>
        <p:spPr>
          <a:xfrm>
            <a:off x="304800" y="2015410"/>
            <a:ext cx="4192500" cy="412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3"/>
          </p:nvPr>
        </p:nvSpPr>
        <p:spPr>
          <a:xfrm>
            <a:off x="4645025" y="1417637"/>
            <a:ext cx="4194300" cy="63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4"/>
          </p:nvPr>
        </p:nvSpPr>
        <p:spPr>
          <a:xfrm>
            <a:off x="4645025" y="2050046"/>
            <a:ext cx="4194300" cy="40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3542585" y="6519775"/>
            <a:ext cx="1906800" cy="175500"/>
          </a:xfrm>
          <a:prstGeom prst="rect">
            <a:avLst/>
          </a:prstGeom>
          <a:noFill/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A 2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ctrTitle"/>
          </p:nvPr>
        </p:nvSpPr>
        <p:spPr>
          <a:xfrm>
            <a:off x="3339153" y="2950713"/>
            <a:ext cx="5497200" cy="8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subTitle" idx="1"/>
          </p:nvPr>
        </p:nvSpPr>
        <p:spPr>
          <a:xfrm>
            <a:off x="3339151" y="3835562"/>
            <a:ext cx="5497200" cy="79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0" y="1746249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1" name="Shape 221"/>
          <p:cNvSpPr>
            <a:spLocks noGrp="1"/>
          </p:cNvSpPr>
          <p:nvPr>
            <p:ph type="pic" idx="2"/>
          </p:nvPr>
        </p:nvSpPr>
        <p:spPr>
          <a:xfrm>
            <a:off x="304800" y="1857374"/>
            <a:ext cx="2752500" cy="315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88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4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9963"/>
          </a:solidFill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5457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8" name="Shape 28"/>
          <p:cNvSpPr txBox="1"/>
          <p:nvPr/>
        </p:nvSpPr>
        <p:spPr>
          <a:xfrm>
            <a:off x="115457" y="2952691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" name="Shape 29"/>
          <p:cNvSpPr txBox="1"/>
          <p:nvPr/>
        </p:nvSpPr>
        <p:spPr>
          <a:xfrm>
            <a:off x="115457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0" name="Shape 30"/>
          <p:cNvSpPr txBox="1"/>
          <p:nvPr/>
        </p:nvSpPr>
        <p:spPr>
          <a:xfrm>
            <a:off x="115457" y="2952691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216565" y="2829675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32" name="Shape 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3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SAP Co-Branded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ctrTitle"/>
          </p:nvPr>
        </p:nvSpPr>
        <p:spPr>
          <a:xfrm>
            <a:off x="219319" y="2933439"/>
            <a:ext cx="8619900" cy="89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subTitle" idx="1"/>
          </p:nvPr>
        </p:nvSpPr>
        <p:spPr>
          <a:xfrm>
            <a:off x="219316" y="3832458"/>
            <a:ext cx="8619900" cy="79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0" y="1737611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7" name="Shape 227"/>
          <p:cNvSpPr>
            <a:spLocks noGrp="1"/>
          </p:cNvSpPr>
          <p:nvPr>
            <p:ph type="pic" idx="2"/>
          </p:nvPr>
        </p:nvSpPr>
        <p:spPr>
          <a:xfrm>
            <a:off x="7188200" y="225425"/>
            <a:ext cx="1650900" cy="80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Page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 Page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chart" idx="2"/>
          </p:nvPr>
        </p:nvSpPr>
        <p:spPr>
          <a:xfrm>
            <a:off x="304800" y="1575486"/>
            <a:ext cx="85344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63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or graphic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pic" idx="2"/>
          </p:nvPr>
        </p:nvSpPr>
        <p:spPr>
          <a:xfrm>
            <a:off x="304800" y="1575486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63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s Pag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C9963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304800" y="2914650"/>
            <a:ext cx="35847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4624612" y="1858449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body" idx="2"/>
          </p:nvPr>
        </p:nvSpPr>
        <p:spPr>
          <a:xfrm>
            <a:off x="7209514" y="1858449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body" idx="3"/>
          </p:nvPr>
        </p:nvSpPr>
        <p:spPr>
          <a:xfrm>
            <a:off x="4624612" y="2400627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body" idx="4"/>
          </p:nvPr>
        </p:nvSpPr>
        <p:spPr>
          <a:xfrm>
            <a:off x="7209514" y="2400627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body" idx="5"/>
          </p:nvPr>
        </p:nvSpPr>
        <p:spPr>
          <a:xfrm>
            <a:off x="4624612" y="2955017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body" idx="6"/>
          </p:nvPr>
        </p:nvSpPr>
        <p:spPr>
          <a:xfrm>
            <a:off x="7209514" y="2955017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body" idx="7"/>
          </p:nvPr>
        </p:nvSpPr>
        <p:spPr>
          <a:xfrm>
            <a:off x="4624612" y="3509407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body" idx="8"/>
          </p:nvPr>
        </p:nvSpPr>
        <p:spPr>
          <a:xfrm>
            <a:off x="7209514" y="3509407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9"/>
          </p:nvPr>
        </p:nvSpPr>
        <p:spPr>
          <a:xfrm>
            <a:off x="4624612" y="4063798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body" idx="13"/>
          </p:nvPr>
        </p:nvSpPr>
        <p:spPr>
          <a:xfrm>
            <a:off x="7209514" y="406379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14"/>
          </p:nvPr>
        </p:nvSpPr>
        <p:spPr>
          <a:xfrm>
            <a:off x="4624612" y="4618185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body" idx="15"/>
          </p:nvPr>
        </p:nvSpPr>
        <p:spPr>
          <a:xfrm>
            <a:off x="7209514" y="4618185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Bleed Image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63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599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68" name="Shape 268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_CA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_CA Green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rgbClr val="1C996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76" name="Shape 276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_CA and SAP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33798"/>
            <a:ext cx="3057300" cy="13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3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9B0AC"/>
          </a:solidFill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5" name="Shape 35"/>
          <p:cNvSpPr txBox="1"/>
          <p:nvPr/>
        </p:nvSpPr>
        <p:spPr>
          <a:xfrm>
            <a:off x="115457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6" name="Shape 36"/>
          <p:cNvSpPr txBox="1"/>
          <p:nvPr/>
        </p:nvSpPr>
        <p:spPr>
          <a:xfrm>
            <a:off x="115457" y="2952691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7" name="Shape 37"/>
          <p:cNvSpPr txBox="1"/>
          <p:nvPr/>
        </p:nvSpPr>
        <p:spPr>
          <a:xfrm>
            <a:off x="115457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115457" y="2952691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16565" y="2829675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3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304800" y="279398"/>
            <a:ext cx="8534400" cy="111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038600" cy="455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body" idx="2"/>
          </p:nvPr>
        </p:nvSpPr>
        <p:spPr>
          <a:xfrm>
            <a:off x="4496019" y="1603770"/>
            <a:ext cx="4026000" cy="455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3542585" y="6519775"/>
            <a:ext cx="1906800" cy="175500"/>
          </a:xfrm>
          <a:prstGeom prst="rect">
            <a:avLst/>
          </a:prstGeom>
          <a:noFill/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and Text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pic" idx="2"/>
          </p:nvPr>
        </p:nvSpPr>
        <p:spPr>
          <a:xfrm>
            <a:off x="4673600" y="1600200"/>
            <a:ext cx="40131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body" idx="3"/>
          </p:nvPr>
        </p:nvSpPr>
        <p:spPr>
          <a:xfrm>
            <a:off x="4673600" y="5646676"/>
            <a:ext cx="4013100" cy="47940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Images and Text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/>
          </p:cNvSpPr>
          <p:nvPr>
            <p:ph type="pic" idx="2"/>
          </p:nvPr>
        </p:nvSpPr>
        <p:spPr>
          <a:xfrm>
            <a:off x="4673600" y="3892046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" name="Shape 300"/>
          <p:cNvSpPr>
            <a:spLocks noGrp="1"/>
          </p:cNvSpPr>
          <p:nvPr>
            <p:ph type="pic" idx="3"/>
          </p:nvPr>
        </p:nvSpPr>
        <p:spPr>
          <a:xfrm>
            <a:off x="4673600" y="1600200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3" name="Shape 303"/>
          <p:cNvSpPr txBox="1">
            <a:spLocks noGrp="1"/>
          </p:cNvSpPr>
          <p:nvPr>
            <p:ph type="body" idx="4"/>
          </p:nvPr>
        </p:nvSpPr>
        <p:spPr>
          <a:xfrm>
            <a:off x="4673600" y="5646676"/>
            <a:ext cx="4057800" cy="47940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5"/>
          </p:nvPr>
        </p:nvSpPr>
        <p:spPr>
          <a:xfrm>
            <a:off x="4673600" y="3354830"/>
            <a:ext cx="4013100" cy="47940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06" name="Shape 306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Images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/>
          </p:cNvSpPr>
          <p:nvPr>
            <p:ph type="pic" idx="2"/>
          </p:nvPr>
        </p:nvSpPr>
        <p:spPr>
          <a:xfrm>
            <a:off x="4683119" y="1600200"/>
            <a:ext cx="40038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4683119" y="5646676"/>
            <a:ext cx="4003800" cy="47940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1" name="Shape 311"/>
          <p:cNvSpPr>
            <a:spLocks noGrp="1"/>
          </p:cNvSpPr>
          <p:nvPr>
            <p:ph type="pic" idx="3"/>
          </p:nvPr>
        </p:nvSpPr>
        <p:spPr>
          <a:xfrm>
            <a:off x="304801" y="1600200"/>
            <a:ext cx="42258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body" idx="4"/>
          </p:nvPr>
        </p:nvSpPr>
        <p:spPr>
          <a:xfrm>
            <a:off x="304800" y="5646676"/>
            <a:ext cx="4225800" cy="47940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ur Images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/>
          </p:cNvSpPr>
          <p:nvPr>
            <p:ph type="pic" idx="2"/>
          </p:nvPr>
        </p:nvSpPr>
        <p:spPr>
          <a:xfrm>
            <a:off x="4530721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7" name="Shape 317"/>
          <p:cNvSpPr>
            <a:spLocks noGrp="1"/>
          </p:cNvSpPr>
          <p:nvPr>
            <p:ph type="pic" idx="3"/>
          </p:nvPr>
        </p:nvSpPr>
        <p:spPr>
          <a:xfrm>
            <a:off x="4533898" y="1600200"/>
            <a:ext cx="41529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Shape 318"/>
          <p:cNvSpPr>
            <a:spLocks noGrp="1"/>
          </p:cNvSpPr>
          <p:nvPr>
            <p:ph type="pic" idx="4"/>
          </p:nvPr>
        </p:nvSpPr>
        <p:spPr>
          <a:xfrm>
            <a:off x="304800" y="1600200"/>
            <a:ext cx="41592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Shape 319"/>
          <p:cNvSpPr>
            <a:spLocks noGrp="1"/>
          </p:cNvSpPr>
          <p:nvPr>
            <p:ph type="pic" idx="5"/>
          </p:nvPr>
        </p:nvSpPr>
        <p:spPr>
          <a:xfrm>
            <a:off x="307975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4533898" y="5646676"/>
            <a:ext cx="4152900" cy="47940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body" idx="6"/>
          </p:nvPr>
        </p:nvSpPr>
        <p:spPr>
          <a:xfrm>
            <a:off x="304800" y="5646676"/>
            <a:ext cx="4159200" cy="47940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body" idx="7"/>
          </p:nvPr>
        </p:nvSpPr>
        <p:spPr>
          <a:xfrm>
            <a:off x="4530721" y="3354830"/>
            <a:ext cx="4156200" cy="47940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body" idx="8"/>
          </p:nvPr>
        </p:nvSpPr>
        <p:spPr>
          <a:xfrm>
            <a:off x="304801" y="3354830"/>
            <a:ext cx="4159200" cy="47940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Shape 325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26" name="Shape 326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ody Copy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/>
        </p:nvSpPr>
        <p:spPr>
          <a:xfrm>
            <a:off x="1" y="6329468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35" name="Shape 335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336" name="Shape 3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4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9963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39" name="Shape 339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40" name="Shape 340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41" name="Shape 341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42" name="Shape 342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216568" y="2829678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344" name="Shape 3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6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3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9B0AC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47" name="Shape 347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48" name="Shape 348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49" name="Shape 349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50" name="Shape 350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216568" y="2829678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352" name="Shape 3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6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2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4646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55" name="Shape 355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56" name="Shape 356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57" name="Shape 357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58" name="Shape 358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216568" y="2829678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360" name="Shape 3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6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A and SAP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ctrTitle"/>
          </p:nvPr>
        </p:nvSpPr>
        <p:spPr>
          <a:xfrm>
            <a:off x="219320" y="2982072"/>
            <a:ext cx="8619900" cy="85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63" name="Shape 363"/>
          <p:cNvSpPr txBox="1">
            <a:spLocks noGrp="1"/>
          </p:cNvSpPr>
          <p:nvPr>
            <p:ph type="subTitle" idx="1"/>
          </p:nvPr>
        </p:nvSpPr>
        <p:spPr>
          <a:xfrm>
            <a:off x="219321" y="3832459"/>
            <a:ext cx="8619900" cy="79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-1" y="1737612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365" name="Shape 3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840890"/>
            <a:ext cx="1303773" cy="507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_CA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44" name="Shape 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304800" y="1417638"/>
            <a:ext cx="4192500" cy="59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body" idx="2"/>
          </p:nvPr>
        </p:nvSpPr>
        <p:spPr>
          <a:xfrm>
            <a:off x="304800" y="2015411"/>
            <a:ext cx="4192500" cy="412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1" name="Shape 371"/>
          <p:cNvSpPr txBox="1">
            <a:spLocks noGrp="1"/>
          </p:cNvSpPr>
          <p:nvPr>
            <p:ph type="body" idx="3"/>
          </p:nvPr>
        </p:nvSpPr>
        <p:spPr>
          <a:xfrm>
            <a:off x="4645025" y="1417638"/>
            <a:ext cx="4194300" cy="63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2" name="Shape 372"/>
          <p:cNvSpPr txBox="1">
            <a:spLocks noGrp="1"/>
          </p:cNvSpPr>
          <p:nvPr>
            <p:ph type="body" idx="4"/>
          </p:nvPr>
        </p:nvSpPr>
        <p:spPr>
          <a:xfrm>
            <a:off x="4645025" y="2050046"/>
            <a:ext cx="4194300" cy="40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3" name="Shape 373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74" name="Shape 374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sp>
        <p:nvSpPr>
          <p:cNvPr id="375" name="Shape 375">
            <a:hlinkClick r:id="rId2"/>
          </p:cNvPr>
          <p:cNvSpPr/>
          <p:nvPr/>
        </p:nvSpPr>
        <p:spPr>
          <a:xfrm>
            <a:off x="3542586" y="6519775"/>
            <a:ext cx="1906800" cy="17550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A 2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ctrTitle"/>
          </p:nvPr>
        </p:nvSpPr>
        <p:spPr>
          <a:xfrm>
            <a:off x="3339153" y="2950713"/>
            <a:ext cx="5497200" cy="8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78" name="Shape 378"/>
          <p:cNvSpPr txBox="1">
            <a:spLocks noGrp="1"/>
          </p:cNvSpPr>
          <p:nvPr>
            <p:ph type="subTitle" idx="1"/>
          </p:nvPr>
        </p:nvSpPr>
        <p:spPr>
          <a:xfrm>
            <a:off x="3339152" y="3835562"/>
            <a:ext cx="5497200" cy="79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9" name="Shape 379"/>
          <p:cNvSpPr/>
          <p:nvPr/>
        </p:nvSpPr>
        <p:spPr>
          <a:xfrm>
            <a:off x="0" y="1746249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80" name="Shape 380"/>
          <p:cNvSpPr>
            <a:spLocks noGrp="1"/>
          </p:cNvSpPr>
          <p:nvPr>
            <p:ph type="pic" idx="2"/>
          </p:nvPr>
        </p:nvSpPr>
        <p:spPr>
          <a:xfrm>
            <a:off x="304800" y="1857374"/>
            <a:ext cx="2752500" cy="315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81" name="Shape 3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SAP Co-Branded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ctrTitle"/>
          </p:nvPr>
        </p:nvSpPr>
        <p:spPr>
          <a:xfrm>
            <a:off x="219320" y="2933439"/>
            <a:ext cx="8619900" cy="89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84" name="Shape 384"/>
          <p:cNvSpPr txBox="1">
            <a:spLocks noGrp="1"/>
          </p:cNvSpPr>
          <p:nvPr>
            <p:ph type="subTitle" idx="1"/>
          </p:nvPr>
        </p:nvSpPr>
        <p:spPr>
          <a:xfrm>
            <a:off x="219317" y="3832459"/>
            <a:ext cx="8619900" cy="79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5" name="Shape 385"/>
          <p:cNvSpPr/>
          <p:nvPr/>
        </p:nvSpPr>
        <p:spPr>
          <a:xfrm>
            <a:off x="-1" y="1737612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86" name="Shape 386"/>
          <p:cNvSpPr>
            <a:spLocks noGrp="1"/>
          </p:cNvSpPr>
          <p:nvPr>
            <p:ph type="pic" idx="2"/>
          </p:nvPr>
        </p:nvSpPr>
        <p:spPr>
          <a:xfrm>
            <a:off x="7188200" y="225425"/>
            <a:ext cx="1650900" cy="80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667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87" name="Shape 3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Page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90" name="Shape 390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91" name="Shape 391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392" name="Shape 3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 Page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chart" idx="2"/>
          </p:nvPr>
        </p:nvSpPr>
        <p:spPr>
          <a:xfrm>
            <a:off x="304800" y="1575486"/>
            <a:ext cx="85344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03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97" name="Shape 397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398" name="Shape 3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or graphic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/>
          </p:cNvSpPr>
          <p:nvPr>
            <p:ph type="pic" idx="2"/>
          </p:nvPr>
        </p:nvSpPr>
        <p:spPr>
          <a:xfrm>
            <a:off x="304800" y="1575486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03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02" name="Shape 402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03" name="Shape 403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404" name="Shape 4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s Page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C9963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304800" y="2914650"/>
            <a:ext cx="35847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4624613" y="1858449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0" name="Shape 410"/>
          <p:cNvSpPr txBox="1">
            <a:spLocks noGrp="1"/>
          </p:cNvSpPr>
          <p:nvPr>
            <p:ph type="body" idx="2"/>
          </p:nvPr>
        </p:nvSpPr>
        <p:spPr>
          <a:xfrm>
            <a:off x="7209515" y="1858449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1" name="Shape 411"/>
          <p:cNvSpPr txBox="1">
            <a:spLocks noGrp="1"/>
          </p:cNvSpPr>
          <p:nvPr>
            <p:ph type="body" idx="3"/>
          </p:nvPr>
        </p:nvSpPr>
        <p:spPr>
          <a:xfrm>
            <a:off x="4624613" y="2400628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2" name="Shape 412"/>
          <p:cNvSpPr txBox="1">
            <a:spLocks noGrp="1"/>
          </p:cNvSpPr>
          <p:nvPr>
            <p:ph type="body" idx="4"/>
          </p:nvPr>
        </p:nvSpPr>
        <p:spPr>
          <a:xfrm>
            <a:off x="7209515" y="240062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3" name="Shape 413"/>
          <p:cNvSpPr txBox="1">
            <a:spLocks noGrp="1"/>
          </p:cNvSpPr>
          <p:nvPr>
            <p:ph type="body" idx="5"/>
          </p:nvPr>
        </p:nvSpPr>
        <p:spPr>
          <a:xfrm>
            <a:off x="4624613" y="2955018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4" name="Shape 414"/>
          <p:cNvSpPr txBox="1">
            <a:spLocks noGrp="1"/>
          </p:cNvSpPr>
          <p:nvPr>
            <p:ph type="body" idx="6"/>
          </p:nvPr>
        </p:nvSpPr>
        <p:spPr>
          <a:xfrm>
            <a:off x="7209515" y="295501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5" name="Shape 415"/>
          <p:cNvSpPr txBox="1">
            <a:spLocks noGrp="1"/>
          </p:cNvSpPr>
          <p:nvPr>
            <p:ph type="body" idx="7"/>
          </p:nvPr>
        </p:nvSpPr>
        <p:spPr>
          <a:xfrm>
            <a:off x="4624613" y="3509408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6" name="Shape 416"/>
          <p:cNvSpPr txBox="1">
            <a:spLocks noGrp="1"/>
          </p:cNvSpPr>
          <p:nvPr>
            <p:ph type="body" idx="8"/>
          </p:nvPr>
        </p:nvSpPr>
        <p:spPr>
          <a:xfrm>
            <a:off x="7209515" y="350940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7" name="Shape 417"/>
          <p:cNvSpPr txBox="1">
            <a:spLocks noGrp="1"/>
          </p:cNvSpPr>
          <p:nvPr>
            <p:ph type="body" idx="9"/>
          </p:nvPr>
        </p:nvSpPr>
        <p:spPr>
          <a:xfrm>
            <a:off x="4624613" y="4063798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8" name="Shape 418"/>
          <p:cNvSpPr txBox="1">
            <a:spLocks noGrp="1"/>
          </p:cNvSpPr>
          <p:nvPr>
            <p:ph type="body" idx="13"/>
          </p:nvPr>
        </p:nvSpPr>
        <p:spPr>
          <a:xfrm>
            <a:off x="7209515" y="406379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9" name="Shape 419"/>
          <p:cNvSpPr txBox="1">
            <a:spLocks noGrp="1"/>
          </p:cNvSpPr>
          <p:nvPr>
            <p:ph type="body" idx="14"/>
          </p:nvPr>
        </p:nvSpPr>
        <p:spPr>
          <a:xfrm>
            <a:off x="4624613" y="4618186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0" name="Shape 420"/>
          <p:cNvSpPr txBox="1">
            <a:spLocks noGrp="1"/>
          </p:cNvSpPr>
          <p:nvPr>
            <p:ph type="body" idx="15"/>
          </p:nvPr>
        </p:nvSpPr>
        <p:spPr>
          <a:xfrm>
            <a:off x="7209515" y="4618186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1" name="Shape 4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Bleed Image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03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599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26" name="Shape 426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27" name="Shape 427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428" name="Shape 4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_CA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31" name="Shape 431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432" name="Shape 4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Pag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49" name="Shape 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_CA Green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rgbClr val="1C996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35" name="Shape 435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436" name="Shape 4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Shape 4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_CA and SAP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40" name="Shape 440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pic>
        <p:nvPicPr>
          <p:cNvPr id="441" name="Shape 4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33799"/>
            <a:ext cx="3057300" cy="13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Shape 4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304800" y="279399"/>
            <a:ext cx="8534400" cy="111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038600" cy="455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6" name="Shape 446"/>
          <p:cNvSpPr txBox="1">
            <a:spLocks noGrp="1"/>
          </p:cNvSpPr>
          <p:nvPr>
            <p:ph type="body" idx="2"/>
          </p:nvPr>
        </p:nvSpPr>
        <p:spPr>
          <a:xfrm>
            <a:off x="4496020" y="1603770"/>
            <a:ext cx="4026000" cy="455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7" name="Shape 447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48" name="Shape 448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sp>
        <p:nvSpPr>
          <p:cNvPr id="449" name="Shape 449">
            <a:hlinkClick r:id="rId2"/>
          </p:cNvPr>
          <p:cNvSpPr/>
          <p:nvPr/>
        </p:nvSpPr>
        <p:spPr>
          <a:xfrm>
            <a:off x="3542586" y="6519775"/>
            <a:ext cx="1906800" cy="17550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and Text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/>
          </p:cNvSpPr>
          <p:nvPr>
            <p:ph type="pic" idx="2"/>
          </p:nvPr>
        </p:nvSpPr>
        <p:spPr>
          <a:xfrm>
            <a:off x="4673600" y="1600201"/>
            <a:ext cx="40131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2" name="Shape 452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4" name="Shape 454"/>
          <p:cNvSpPr txBox="1">
            <a:spLocks noGrp="1"/>
          </p:cNvSpPr>
          <p:nvPr>
            <p:ph type="body" idx="3"/>
          </p:nvPr>
        </p:nvSpPr>
        <p:spPr>
          <a:xfrm>
            <a:off x="4673600" y="5646677"/>
            <a:ext cx="4013100" cy="479400"/>
          </a:xfrm>
          <a:prstGeom prst="rect">
            <a:avLst/>
          </a:prstGeom>
          <a:solidFill>
            <a:srgbClr val="FFFFFF">
              <a:alpha val="48627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5" name="Shape 455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56" name="Shape 456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Images and Text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/>
          </p:cNvSpPr>
          <p:nvPr>
            <p:ph type="pic" idx="2"/>
          </p:nvPr>
        </p:nvSpPr>
        <p:spPr>
          <a:xfrm>
            <a:off x="4673600" y="3892047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9" name="Shape 459"/>
          <p:cNvSpPr>
            <a:spLocks noGrp="1"/>
          </p:cNvSpPr>
          <p:nvPr>
            <p:ph type="pic" idx="3"/>
          </p:nvPr>
        </p:nvSpPr>
        <p:spPr>
          <a:xfrm>
            <a:off x="4673600" y="1600201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0" name="Shape 460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2" name="Shape 462"/>
          <p:cNvSpPr txBox="1">
            <a:spLocks noGrp="1"/>
          </p:cNvSpPr>
          <p:nvPr>
            <p:ph type="body" idx="4"/>
          </p:nvPr>
        </p:nvSpPr>
        <p:spPr>
          <a:xfrm>
            <a:off x="4673600" y="5646677"/>
            <a:ext cx="4057800" cy="479400"/>
          </a:xfrm>
          <a:prstGeom prst="rect">
            <a:avLst/>
          </a:prstGeom>
          <a:solidFill>
            <a:srgbClr val="FFFFFF">
              <a:alpha val="48627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3" name="Shape 463"/>
          <p:cNvSpPr txBox="1">
            <a:spLocks noGrp="1"/>
          </p:cNvSpPr>
          <p:nvPr>
            <p:ph type="body" idx="5"/>
          </p:nvPr>
        </p:nvSpPr>
        <p:spPr>
          <a:xfrm>
            <a:off x="4673600" y="3354831"/>
            <a:ext cx="4013100" cy="479400"/>
          </a:xfrm>
          <a:prstGeom prst="rect">
            <a:avLst/>
          </a:prstGeom>
          <a:solidFill>
            <a:srgbClr val="FFFFFF">
              <a:alpha val="48627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4" name="Shape 464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65" name="Shape 465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Images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>
            <a:spLocks noGrp="1"/>
          </p:cNvSpPr>
          <p:nvPr>
            <p:ph type="pic" idx="2"/>
          </p:nvPr>
        </p:nvSpPr>
        <p:spPr>
          <a:xfrm>
            <a:off x="4683120" y="1600200"/>
            <a:ext cx="40038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8" name="Shape 468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4683120" y="5646677"/>
            <a:ext cx="4003800" cy="479400"/>
          </a:xfrm>
          <a:prstGeom prst="rect">
            <a:avLst/>
          </a:prstGeom>
          <a:solidFill>
            <a:srgbClr val="FFFFFF">
              <a:alpha val="48627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0" name="Shape 470"/>
          <p:cNvSpPr>
            <a:spLocks noGrp="1"/>
          </p:cNvSpPr>
          <p:nvPr>
            <p:ph type="pic" idx="3"/>
          </p:nvPr>
        </p:nvSpPr>
        <p:spPr>
          <a:xfrm>
            <a:off x="304801" y="1600200"/>
            <a:ext cx="42258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1" name="Shape 471"/>
          <p:cNvSpPr txBox="1">
            <a:spLocks noGrp="1"/>
          </p:cNvSpPr>
          <p:nvPr>
            <p:ph type="body" idx="4"/>
          </p:nvPr>
        </p:nvSpPr>
        <p:spPr>
          <a:xfrm>
            <a:off x="304800" y="5646677"/>
            <a:ext cx="4225800" cy="479400"/>
          </a:xfrm>
          <a:prstGeom prst="rect">
            <a:avLst/>
          </a:prstGeom>
          <a:solidFill>
            <a:srgbClr val="FFFFFF">
              <a:alpha val="48627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2" name="Shape 472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73" name="Shape 473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ur Images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>
            <a:spLocks noGrp="1"/>
          </p:cNvSpPr>
          <p:nvPr>
            <p:ph type="pic" idx="2"/>
          </p:nvPr>
        </p:nvSpPr>
        <p:spPr>
          <a:xfrm>
            <a:off x="4530722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6" name="Shape 476"/>
          <p:cNvSpPr>
            <a:spLocks noGrp="1"/>
          </p:cNvSpPr>
          <p:nvPr>
            <p:ph type="pic" idx="3"/>
          </p:nvPr>
        </p:nvSpPr>
        <p:spPr>
          <a:xfrm>
            <a:off x="4533898" y="1600200"/>
            <a:ext cx="41529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7" name="Shape 477"/>
          <p:cNvSpPr>
            <a:spLocks noGrp="1"/>
          </p:cNvSpPr>
          <p:nvPr>
            <p:ph type="pic" idx="4"/>
          </p:nvPr>
        </p:nvSpPr>
        <p:spPr>
          <a:xfrm>
            <a:off x="304800" y="1600200"/>
            <a:ext cx="41592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8" name="Shape 478"/>
          <p:cNvSpPr>
            <a:spLocks noGrp="1"/>
          </p:cNvSpPr>
          <p:nvPr>
            <p:ph type="pic" idx="5"/>
          </p:nvPr>
        </p:nvSpPr>
        <p:spPr>
          <a:xfrm>
            <a:off x="307975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9" name="Shape 479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4533898" y="5646677"/>
            <a:ext cx="4152900" cy="479400"/>
          </a:xfrm>
          <a:prstGeom prst="rect">
            <a:avLst/>
          </a:prstGeom>
          <a:solidFill>
            <a:srgbClr val="FFFFFF">
              <a:alpha val="48627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1" name="Shape 481"/>
          <p:cNvSpPr txBox="1">
            <a:spLocks noGrp="1"/>
          </p:cNvSpPr>
          <p:nvPr>
            <p:ph type="body" idx="6"/>
          </p:nvPr>
        </p:nvSpPr>
        <p:spPr>
          <a:xfrm>
            <a:off x="304800" y="5646677"/>
            <a:ext cx="4159200" cy="479400"/>
          </a:xfrm>
          <a:prstGeom prst="rect">
            <a:avLst/>
          </a:prstGeom>
          <a:solidFill>
            <a:srgbClr val="FFFFFF">
              <a:alpha val="48627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2" name="Shape 482"/>
          <p:cNvSpPr txBox="1">
            <a:spLocks noGrp="1"/>
          </p:cNvSpPr>
          <p:nvPr>
            <p:ph type="body" idx="7"/>
          </p:nvPr>
        </p:nvSpPr>
        <p:spPr>
          <a:xfrm>
            <a:off x="4530722" y="3354831"/>
            <a:ext cx="4156200" cy="479400"/>
          </a:xfrm>
          <a:prstGeom prst="rect">
            <a:avLst/>
          </a:prstGeom>
          <a:solidFill>
            <a:srgbClr val="FFFFFF">
              <a:alpha val="48627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3" name="Shape 483"/>
          <p:cNvSpPr txBox="1">
            <a:spLocks noGrp="1"/>
          </p:cNvSpPr>
          <p:nvPr>
            <p:ph type="body" idx="8"/>
          </p:nvPr>
        </p:nvSpPr>
        <p:spPr>
          <a:xfrm>
            <a:off x="304801" y="3354831"/>
            <a:ext cx="4159200" cy="479400"/>
          </a:xfrm>
          <a:prstGeom prst="rect">
            <a:avLst/>
          </a:prstGeom>
          <a:solidFill>
            <a:srgbClr val="FFFFFF">
              <a:alpha val="48627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4" name="Shape 484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85" name="Shape 485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solidFill>
          <a:schemeClr val="lt1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152400" y="2286000"/>
            <a:ext cx="883320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155448" y="142352"/>
            <a:ext cx="8833200" cy="213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1368426" y="2743200"/>
            <a:ext cx="6480300" cy="167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94" name="Shape 494"/>
          <p:cNvSpPr/>
          <p:nvPr/>
        </p:nvSpPr>
        <p:spPr>
          <a:xfrm>
            <a:off x="146304" y="6391656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152400" y="152400"/>
            <a:ext cx="8833200" cy="6547200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6" name="Shape 496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ucida Sans"/>
              <a:buNone/>
              <a:defRPr sz="12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97" name="Shape 497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ucida Sans"/>
              <a:buNone/>
              <a:defRPr sz="14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498" name="Shape 498"/>
          <p:cNvCxnSpPr/>
          <p:nvPr/>
        </p:nvCxnSpPr>
        <p:spPr>
          <a:xfrm>
            <a:off x="152400" y="2438400"/>
            <a:ext cx="8833200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99" name="Shape 49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4361688" y="2209800"/>
            <a:ext cx="420600" cy="4206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01" name="Shape 501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7A9798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endParaRPr sz="1600" b="0" i="0" u="none" strike="noStrike" cap="none">
              <a:solidFill>
                <a:srgbClr val="7A9798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  <a:defRPr sz="42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ody Copy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/>
          <p:nvPr/>
        </p:nvSpPr>
        <p:spPr>
          <a:xfrm>
            <a:off x="1" y="6329468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08" name="Shape 508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0" name="Shape 510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11" name="Shape 511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" name="Shape 5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4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9963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15" name="Shape 515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16" name="Shape 516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17" name="Shape 517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18" name="Shape 518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19" name="Shape 519"/>
          <p:cNvSpPr txBox="1">
            <a:spLocks noGrp="1"/>
          </p:cNvSpPr>
          <p:nvPr>
            <p:ph type="title"/>
          </p:nvPr>
        </p:nvSpPr>
        <p:spPr>
          <a:xfrm>
            <a:off x="216568" y="2829678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520" name="Shape 5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6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4646"/>
          </a:solidFill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2" name="Shape 52"/>
          <p:cNvSpPr txBox="1"/>
          <p:nvPr/>
        </p:nvSpPr>
        <p:spPr>
          <a:xfrm>
            <a:off x="115457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3" name="Shape 53"/>
          <p:cNvSpPr txBox="1"/>
          <p:nvPr/>
        </p:nvSpPr>
        <p:spPr>
          <a:xfrm>
            <a:off x="115457" y="2952691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4" name="Shape 54"/>
          <p:cNvSpPr txBox="1"/>
          <p:nvPr/>
        </p:nvSpPr>
        <p:spPr>
          <a:xfrm>
            <a:off x="115457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x="115457" y="2952691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216565" y="2829675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3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3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9B0AC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24" name="Shape 524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25" name="Shape 525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26" name="Shape 526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xfrm>
            <a:off x="216568" y="2829678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528" name="Shape 5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6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2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4646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31" name="Shape 531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32" name="Shape 532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33" name="Shape 533"/>
          <p:cNvSpPr txBox="1"/>
          <p:nvPr/>
        </p:nvSpPr>
        <p:spPr>
          <a:xfrm>
            <a:off x="115460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34" name="Shape 534"/>
          <p:cNvSpPr txBox="1"/>
          <p:nvPr/>
        </p:nvSpPr>
        <p:spPr>
          <a:xfrm>
            <a:off x="115460" y="2952693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35" name="Shape 535"/>
          <p:cNvSpPr txBox="1">
            <a:spLocks noGrp="1"/>
          </p:cNvSpPr>
          <p:nvPr>
            <p:ph type="title"/>
          </p:nvPr>
        </p:nvSpPr>
        <p:spPr>
          <a:xfrm>
            <a:off x="216568" y="2829678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536" name="Shape 5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6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A and SAP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>
            <a:spLocks noGrp="1"/>
          </p:cNvSpPr>
          <p:nvPr>
            <p:ph type="ctrTitle"/>
          </p:nvPr>
        </p:nvSpPr>
        <p:spPr>
          <a:xfrm>
            <a:off x="219320" y="2982072"/>
            <a:ext cx="8619900" cy="85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39" name="Shape 539"/>
          <p:cNvSpPr txBox="1">
            <a:spLocks noGrp="1"/>
          </p:cNvSpPr>
          <p:nvPr>
            <p:ph type="subTitle" idx="1"/>
          </p:nvPr>
        </p:nvSpPr>
        <p:spPr>
          <a:xfrm>
            <a:off x="219321" y="3832459"/>
            <a:ext cx="8619900" cy="79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0" name="Shape 540"/>
          <p:cNvSpPr/>
          <p:nvPr/>
        </p:nvSpPr>
        <p:spPr>
          <a:xfrm>
            <a:off x="-1" y="1737612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541" name="Shape 5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Shape 5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840890"/>
            <a:ext cx="1303773" cy="507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304800" y="1417638"/>
            <a:ext cx="4192500" cy="59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6" name="Shape 546"/>
          <p:cNvSpPr txBox="1">
            <a:spLocks noGrp="1"/>
          </p:cNvSpPr>
          <p:nvPr>
            <p:ph type="body" idx="2"/>
          </p:nvPr>
        </p:nvSpPr>
        <p:spPr>
          <a:xfrm>
            <a:off x="304800" y="2015411"/>
            <a:ext cx="4192500" cy="412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7" name="Shape 547"/>
          <p:cNvSpPr txBox="1">
            <a:spLocks noGrp="1"/>
          </p:cNvSpPr>
          <p:nvPr>
            <p:ph type="body" idx="3"/>
          </p:nvPr>
        </p:nvSpPr>
        <p:spPr>
          <a:xfrm>
            <a:off x="4645025" y="1417638"/>
            <a:ext cx="4194300" cy="63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8" name="Shape 548"/>
          <p:cNvSpPr txBox="1">
            <a:spLocks noGrp="1"/>
          </p:cNvSpPr>
          <p:nvPr>
            <p:ph type="body" idx="4"/>
          </p:nvPr>
        </p:nvSpPr>
        <p:spPr>
          <a:xfrm>
            <a:off x="4645025" y="2050046"/>
            <a:ext cx="4194300" cy="40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9" name="Shape 549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50" name="Shape 550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Shape 551">
            <a:hlinkClick r:id="rId2"/>
          </p:cNvPr>
          <p:cNvSpPr/>
          <p:nvPr/>
        </p:nvSpPr>
        <p:spPr>
          <a:xfrm>
            <a:off x="3542586" y="6519775"/>
            <a:ext cx="1906800" cy="17550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A 2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>
            <a:spLocks noGrp="1"/>
          </p:cNvSpPr>
          <p:nvPr>
            <p:ph type="ctrTitle"/>
          </p:nvPr>
        </p:nvSpPr>
        <p:spPr>
          <a:xfrm>
            <a:off x="3339153" y="2950713"/>
            <a:ext cx="5497200" cy="8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54" name="Shape 554"/>
          <p:cNvSpPr txBox="1">
            <a:spLocks noGrp="1"/>
          </p:cNvSpPr>
          <p:nvPr>
            <p:ph type="subTitle" idx="1"/>
          </p:nvPr>
        </p:nvSpPr>
        <p:spPr>
          <a:xfrm>
            <a:off x="3339152" y="3835562"/>
            <a:ext cx="5497200" cy="79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5" name="Shape 555"/>
          <p:cNvSpPr/>
          <p:nvPr/>
        </p:nvSpPr>
        <p:spPr>
          <a:xfrm>
            <a:off x="0" y="1746249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56" name="Shape 556"/>
          <p:cNvSpPr>
            <a:spLocks noGrp="1"/>
          </p:cNvSpPr>
          <p:nvPr>
            <p:ph type="pic" idx="2"/>
          </p:nvPr>
        </p:nvSpPr>
        <p:spPr>
          <a:xfrm>
            <a:off x="304800" y="1857374"/>
            <a:ext cx="2752500" cy="315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57" name="Shape 5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SAP Co-Branded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>
            <a:spLocks noGrp="1"/>
          </p:cNvSpPr>
          <p:nvPr>
            <p:ph type="ctrTitle"/>
          </p:nvPr>
        </p:nvSpPr>
        <p:spPr>
          <a:xfrm>
            <a:off x="219320" y="2933439"/>
            <a:ext cx="8619900" cy="89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0" name="Shape 560"/>
          <p:cNvSpPr txBox="1">
            <a:spLocks noGrp="1"/>
          </p:cNvSpPr>
          <p:nvPr>
            <p:ph type="subTitle" idx="1"/>
          </p:nvPr>
        </p:nvSpPr>
        <p:spPr>
          <a:xfrm>
            <a:off x="219317" y="3832459"/>
            <a:ext cx="8619900" cy="79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1" name="Shape 561"/>
          <p:cNvSpPr/>
          <p:nvPr/>
        </p:nvSpPr>
        <p:spPr>
          <a:xfrm>
            <a:off x="-1" y="1737612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62" name="Shape 562"/>
          <p:cNvSpPr>
            <a:spLocks noGrp="1"/>
          </p:cNvSpPr>
          <p:nvPr>
            <p:ph type="pic" idx="2"/>
          </p:nvPr>
        </p:nvSpPr>
        <p:spPr>
          <a:xfrm>
            <a:off x="7188200" y="225425"/>
            <a:ext cx="1650900" cy="80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667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63" name="Shape 5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Page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6" name="Shape 566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67" name="Shape 567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8" name="Shape 5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 Page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>
            <a:spLocks noGrp="1"/>
          </p:cNvSpPr>
          <p:nvPr>
            <p:ph type="chart" idx="2"/>
          </p:nvPr>
        </p:nvSpPr>
        <p:spPr>
          <a:xfrm>
            <a:off x="304800" y="1575486"/>
            <a:ext cx="85344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03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1" name="Shape 571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72" name="Shape 572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73" name="Shape 573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4" name="Shape 5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or graphic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>
            <a:spLocks noGrp="1"/>
          </p:cNvSpPr>
          <p:nvPr>
            <p:ph type="pic" idx="2"/>
          </p:nvPr>
        </p:nvSpPr>
        <p:spPr>
          <a:xfrm>
            <a:off x="304800" y="1575486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03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7" name="Shape 577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78" name="Shape 578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79" name="Shape 579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0" name="Shape 5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s Page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C9963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83" name="Shape 583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Shape 584"/>
          <p:cNvSpPr txBox="1">
            <a:spLocks noGrp="1"/>
          </p:cNvSpPr>
          <p:nvPr>
            <p:ph type="title"/>
          </p:nvPr>
        </p:nvSpPr>
        <p:spPr>
          <a:xfrm>
            <a:off x="304800" y="2914650"/>
            <a:ext cx="35847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4624613" y="1858449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6" name="Shape 586"/>
          <p:cNvSpPr txBox="1">
            <a:spLocks noGrp="1"/>
          </p:cNvSpPr>
          <p:nvPr>
            <p:ph type="body" idx="2"/>
          </p:nvPr>
        </p:nvSpPr>
        <p:spPr>
          <a:xfrm>
            <a:off x="7209515" y="1858449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7" name="Shape 587"/>
          <p:cNvSpPr txBox="1">
            <a:spLocks noGrp="1"/>
          </p:cNvSpPr>
          <p:nvPr>
            <p:ph type="body" idx="3"/>
          </p:nvPr>
        </p:nvSpPr>
        <p:spPr>
          <a:xfrm>
            <a:off x="4624613" y="2400628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8" name="Shape 588"/>
          <p:cNvSpPr txBox="1">
            <a:spLocks noGrp="1"/>
          </p:cNvSpPr>
          <p:nvPr>
            <p:ph type="body" idx="4"/>
          </p:nvPr>
        </p:nvSpPr>
        <p:spPr>
          <a:xfrm>
            <a:off x="7209515" y="240062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9" name="Shape 589"/>
          <p:cNvSpPr txBox="1">
            <a:spLocks noGrp="1"/>
          </p:cNvSpPr>
          <p:nvPr>
            <p:ph type="body" idx="5"/>
          </p:nvPr>
        </p:nvSpPr>
        <p:spPr>
          <a:xfrm>
            <a:off x="4624613" y="2955018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0" name="Shape 590"/>
          <p:cNvSpPr txBox="1">
            <a:spLocks noGrp="1"/>
          </p:cNvSpPr>
          <p:nvPr>
            <p:ph type="body" idx="6"/>
          </p:nvPr>
        </p:nvSpPr>
        <p:spPr>
          <a:xfrm>
            <a:off x="7209515" y="295501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1" name="Shape 591"/>
          <p:cNvSpPr txBox="1">
            <a:spLocks noGrp="1"/>
          </p:cNvSpPr>
          <p:nvPr>
            <p:ph type="body" idx="7"/>
          </p:nvPr>
        </p:nvSpPr>
        <p:spPr>
          <a:xfrm>
            <a:off x="4624613" y="3509408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2" name="Shape 592"/>
          <p:cNvSpPr txBox="1">
            <a:spLocks noGrp="1"/>
          </p:cNvSpPr>
          <p:nvPr>
            <p:ph type="body" idx="8"/>
          </p:nvPr>
        </p:nvSpPr>
        <p:spPr>
          <a:xfrm>
            <a:off x="7209515" y="350940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3" name="Shape 593"/>
          <p:cNvSpPr txBox="1">
            <a:spLocks noGrp="1"/>
          </p:cNvSpPr>
          <p:nvPr>
            <p:ph type="body" idx="9"/>
          </p:nvPr>
        </p:nvSpPr>
        <p:spPr>
          <a:xfrm>
            <a:off x="4624613" y="4063798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4" name="Shape 594"/>
          <p:cNvSpPr txBox="1">
            <a:spLocks noGrp="1"/>
          </p:cNvSpPr>
          <p:nvPr>
            <p:ph type="body" idx="13"/>
          </p:nvPr>
        </p:nvSpPr>
        <p:spPr>
          <a:xfrm>
            <a:off x="7209515" y="406379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5" name="Shape 595"/>
          <p:cNvSpPr txBox="1">
            <a:spLocks noGrp="1"/>
          </p:cNvSpPr>
          <p:nvPr>
            <p:ph type="body" idx="14"/>
          </p:nvPr>
        </p:nvSpPr>
        <p:spPr>
          <a:xfrm>
            <a:off x="4624613" y="4618186"/>
            <a:ext cx="24447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6" name="Shape 596"/>
          <p:cNvSpPr txBox="1">
            <a:spLocks noGrp="1"/>
          </p:cNvSpPr>
          <p:nvPr>
            <p:ph type="body" idx="15"/>
          </p:nvPr>
        </p:nvSpPr>
        <p:spPr>
          <a:xfrm>
            <a:off x="7209515" y="4618186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97" name="Shape 5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04800" y="1417637"/>
            <a:ext cx="4192500" cy="59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304800" y="2015408"/>
            <a:ext cx="4192500" cy="412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4645025" y="1417637"/>
            <a:ext cx="4194300" cy="63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4645025" y="2050046"/>
            <a:ext cx="4194300" cy="40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sp>
        <p:nvSpPr>
          <p:cNvPr id="66" name="Shape 66">
            <a:hlinkClick r:id="rId2"/>
          </p:cNvPr>
          <p:cNvSpPr/>
          <p:nvPr/>
        </p:nvSpPr>
        <p:spPr>
          <a:xfrm>
            <a:off x="3542585" y="6519775"/>
            <a:ext cx="1906800" cy="175500"/>
          </a:xfrm>
          <a:prstGeom prst="rect">
            <a:avLst/>
          </a:prstGeom>
          <a:noFill/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Bleed Image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03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599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02" name="Shape 602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03" name="Shape 603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4" name="Shape 6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_CA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07" name="Shape 607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8" name="Shape 6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_CA Green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rgbClr val="1C996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11" name="Shape 611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2" name="Shape 6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Shape 6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503299"/>
            <a:ext cx="1746600" cy="16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_CA and SAP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16" name="Shape 616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33799"/>
            <a:ext cx="3057300" cy="13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Shape 6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>
            <a:spLocks noGrp="1"/>
          </p:cNvSpPr>
          <p:nvPr>
            <p:ph type="title"/>
          </p:nvPr>
        </p:nvSpPr>
        <p:spPr>
          <a:xfrm>
            <a:off x="304800" y="279399"/>
            <a:ext cx="8534400" cy="111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21" name="Shape 621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038600" cy="455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2" name="Shape 622"/>
          <p:cNvSpPr txBox="1">
            <a:spLocks noGrp="1"/>
          </p:cNvSpPr>
          <p:nvPr>
            <p:ph type="body" idx="2"/>
          </p:nvPr>
        </p:nvSpPr>
        <p:spPr>
          <a:xfrm>
            <a:off x="4496020" y="1603770"/>
            <a:ext cx="4026000" cy="455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3" name="Shape 623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24" name="Shape 624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Shape 625">
            <a:hlinkClick r:id="rId2"/>
          </p:cNvPr>
          <p:cNvSpPr/>
          <p:nvPr/>
        </p:nvSpPr>
        <p:spPr>
          <a:xfrm>
            <a:off x="3542586" y="6519775"/>
            <a:ext cx="1906800" cy="17550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and Text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>
            <a:spLocks noGrp="1"/>
          </p:cNvSpPr>
          <p:nvPr>
            <p:ph type="pic" idx="2"/>
          </p:nvPr>
        </p:nvSpPr>
        <p:spPr>
          <a:xfrm>
            <a:off x="4673600" y="1600201"/>
            <a:ext cx="40131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8" name="Shape 628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0" name="Shape 630"/>
          <p:cNvSpPr txBox="1">
            <a:spLocks noGrp="1"/>
          </p:cNvSpPr>
          <p:nvPr>
            <p:ph type="body" idx="3"/>
          </p:nvPr>
        </p:nvSpPr>
        <p:spPr>
          <a:xfrm>
            <a:off x="4673600" y="5646677"/>
            <a:ext cx="4013100" cy="47940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1" name="Shape 631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32" name="Shape 632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Images and Text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>
            <a:spLocks noGrp="1"/>
          </p:cNvSpPr>
          <p:nvPr>
            <p:ph type="pic" idx="2"/>
          </p:nvPr>
        </p:nvSpPr>
        <p:spPr>
          <a:xfrm>
            <a:off x="4673600" y="3892047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5" name="Shape 635"/>
          <p:cNvSpPr>
            <a:spLocks noGrp="1"/>
          </p:cNvSpPr>
          <p:nvPr>
            <p:ph type="pic" idx="3"/>
          </p:nvPr>
        </p:nvSpPr>
        <p:spPr>
          <a:xfrm>
            <a:off x="4673600" y="1600201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6" name="Shape 636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37" name="Shape 637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8" name="Shape 638"/>
          <p:cNvSpPr txBox="1">
            <a:spLocks noGrp="1"/>
          </p:cNvSpPr>
          <p:nvPr>
            <p:ph type="body" idx="4"/>
          </p:nvPr>
        </p:nvSpPr>
        <p:spPr>
          <a:xfrm>
            <a:off x="4673600" y="5646677"/>
            <a:ext cx="4057800" cy="47940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9" name="Shape 639"/>
          <p:cNvSpPr txBox="1">
            <a:spLocks noGrp="1"/>
          </p:cNvSpPr>
          <p:nvPr>
            <p:ph type="body" idx="5"/>
          </p:nvPr>
        </p:nvSpPr>
        <p:spPr>
          <a:xfrm>
            <a:off x="4673600" y="3354831"/>
            <a:ext cx="4013100" cy="47940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0" name="Shape 640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41" name="Shape 641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Images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>
            <a:spLocks noGrp="1"/>
          </p:cNvSpPr>
          <p:nvPr>
            <p:ph type="pic" idx="2"/>
          </p:nvPr>
        </p:nvSpPr>
        <p:spPr>
          <a:xfrm>
            <a:off x="4683120" y="1600200"/>
            <a:ext cx="40038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4" name="Shape 644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45" name="Shape 645"/>
          <p:cNvSpPr txBox="1">
            <a:spLocks noGrp="1"/>
          </p:cNvSpPr>
          <p:nvPr>
            <p:ph type="body" idx="1"/>
          </p:nvPr>
        </p:nvSpPr>
        <p:spPr>
          <a:xfrm>
            <a:off x="4683120" y="5646677"/>
            <a:ext cx="4003800" cy="47940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6" name="Shape 646"/>
          <p:cNvSpPr>
            <a:spLocks noGrp="1"/>
          </p:cNvSpPr>
          <p:nvPr>
            <p:ph type="pic" idx="3"/>
          </p:nvPr>
        </p:nvSpPr>
        <p:spPr>
          <a:xfrm>
            <a:off x="304801" y="1600200"/>
            <a:ext cx="42258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7" name="Shape 647"/>
          <p:cNvSpPr txBox="1">
            <a:spLocks noGrp="1"/>
          </p:cNvSpPr>
          <p:nvPr>
            <p:ph type="body" idx="4"/>
          </p:nvPr>
        </p:nvSpPr>
        <p:spPr>
          <a:xfrm>
            <a:off x="304800" y="5646677"/>
            <a:ext cx="4225800" cy="47940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8" name="Shape 648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49" name="Shape 649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ur Images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>
            <a:spLocks noGrp="1"/>
          </p:cNvSpPr>
          <p:nvPr>
            <p:ph type="pic" idx="2"/>
          </p:nvPr>
        </p:nvSpPr>
        <p:spPr>
          <a:xfrm>
            <a:off x="4530722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2" name="Shape 652"/>
          <p:cNvSpPr>
            <a:spLocks noGrp="1"/>
          </p:cNvSpPr>
          <p:nvPr>
            <p:ph type="pic" idx="3"/>
          </p:nvPr>
        </p:nvSpPr>
        <p:spPr>
          <a:xfrm>
            <a:off x="4533898" y="1600200"/>
            <a:ext cx="41529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3" name="Shape 653"/>
          <p:cNvSpPr>
            <a:spLocks noGrp="1"/>
          </p:cNvSpPr>
          <p:nvPr>
            <p:ph type="pic" idx="4"/>
          </p:nvPr>
        </p:nvSpPr>
        <p:spPr>
          <a:xfrm>
            <a:off x="304800" y="1600200"/>
            <a:ext cx="41592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4" name="Shape 654"/>
          <p:cNvSpPr>
            <a:spLocks noGrp="1"/>
          </p:cNvSpPr>
          <p:nvPr>
            <p:ph type="pic" idx="5"/>
          </p:nvPr>
        </p:nvSpPr>
        <p:spPr>
          <a:xfrm>
            <a:off x="307975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56" name="Shape 656"/>
          <p:cNvSpPr txBox="1">
            <a:spLocks noGrp="1"/>
          </p:cNvSpPr>
          <p:nvPr>
            <p:ph type="body" idx="1"/>
          </p:nvPr>
        </p:nvSpPr>
        <p:spPr>
          <a:xfrm>
            <a:off x="4533898" y="5646677"/>
            <a:ext cx="4152900" cy="47940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7" name="Shape 657"/>
          <p:cNvSpPr txBox="1">
            <a:spLocks noGrp="1"/>
          </p:cNvSpPr>
          <p:nvPr>
            <p:ph type="body" idx="6"/>
          </p:nvPr>
        </p:nvSpPr>
        <p:spPr>
          <a:xfrm>
            <a:off x="304800" y="5646677"/>
            <a:ext cx="4159200" cy="47940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8" name="Shape 658"/>
          <p:cNvSpPr txBox="1">
            <a:spLocks noGrp="1"/>
          </p:cNvSpPr>
          <p:nvPr>
            <p:ph type="body" idx="7"/>
          </p:nvPr>
        </p:nvSpPr>
        <p:spPr>
          <a:xfrm>
            <a:off x="4530722" y="3354831"/>
            <a:ext cx="4156200" cy="47940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9" name="Shape 659"/>
          <p:cNvSpPr txBox="1">
            <a:spLocks noGrp="1"/>
          </p:cNvSpPr>
          <p:nvPr>
            <p:ph type="body" idx="8"/>
          </p:nvPr>
        </p:nvSpPr>
        <p:spPr>
          <a:xfrm>
            <a:off x="304801" y="3354831"/>
            <a:ext cx="4159200" cy="479400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0" name="Shape 660"/>
          <p:cNvSpPr/>
          <p:nvPr/>
        </p:nvSpPr>
        <p:spPr>
          <a:xfrm>
            <a:off x="1" y="6330472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61" name="Shape 661"/>
          <p:cNvSpPr txBox="1"/>
          <p:nvPr/>
        </p:nvSpPr>
        <p:spPr>
          <a:xfrm>
            <a:off x="7571684" y="6483774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A 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3339153" y="2950713"/>
            <a:ext cx="5497200" cy="8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3339151" y="3835562"/>
            <a:ext cx="5497200" cy="79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/>
          <p:nvPr/>
        </p:nvSpPr>
        <p:spPr>
          <a:xfrm>
            <a:off x="0" y="1746249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304800" y="1857374"/>
            <a:ext cx="2752500" cy="315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508000" marR="0" lvl="0" indent="-165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0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solidFill>
          <a:schemeClr val="lt1"/>
        </a:solidFill>
        <a:effectLst/>
      </p:bgPr>
    </p:bg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64" name="Shape 66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65" name="Shape 665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66" name="Shape 666"/>
          <p:cNvSpPr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67" name="Shape 667"/>
          <p:cNvSpPr/>
          <p:nvPr/>
        </p:nvSpPr>
        <p:spPr>
          <a:xfrm>
            <a:off x="152400" y="2286000"/>
            <a:ext cx="883320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68" name="Shape 668"/>
          <p:cNvSpPr/>
          <p:nvPr/>
        </p:nvSpPr>
        <p:spPr>
          <a:xfrm>
            <a:off x="155448" y="142352"/>
            <a:ext cx="8833200" cy="213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69" name="Shape 669"/>
          <p:cNvSpPr txBox="1">
            <a:spLocks noGrp="1"/>
          </p:cNvSpPr>
          <p:nvPr>
            <p:ph type="body" idx="1"/>
          </p:nvPr>
        </p:nvSpPr>
        <p:spPr>
          <a:xfrm>
            <a:off x="1368426" y="2743200"/>
            <a:ext cx="6480300" cy="167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70" name="Shape 670"/>
          <p:cNvSpPr/>
          <p:nvPr/>
        </p:nvSpPr>
        <p:spPr>
          <a:xfrm>
            <a:off x="146304" y="6391656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71" name="Shape 671"/>
          <p:cNvSpPr/>
          <p:nvPr/>
        </p:nvSpPr>
        <p:spPr>
          <a:xfrm>
            <a:off x="152400" y="152400"/>
            <a:ext cx="8833200" cy="6547200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72" name="Shape 672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ucida Sans"/>
              <a:buNone/>
              <a:defRPr sz="12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73" name="Shape 673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ucida Sans"/>
              <a:buNone/>
              <a:defRPr sz="14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674" name="Shape 674"/>
          <p:cNvCxnSpPr/>
          <p:nvPr/>
        </p:nvCxnSpPr>
        <p:spPr>
          <a:xfrm>
            <a:off x="152400" y="2438400"/>
            <a:ext cx="8833200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75" name="Shape 675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76" name="Shape 676"/>
          <p:cNvSpPr/>
          <p:nvPr/>
        </p:nvSpPr>
        <p:spPr>
          <a:xfrm>
            <a:off x="4361688" y="2209800"/>
            <a:ext cx="420600" cy="4206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77" name="Shape 677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"/>
              <a:buFont typeface="Lucida Sans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7A9798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endParaRPr sz="1600" b="0" i="0" u="none" strike="noStrike" cap="none">
              <a:solidFill>
                <a:srgbClr val="7A9798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78" name="Shape 678"/>
          <p:cNvSpPr txBox="1"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  <a:defRPr sz="42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ody Copy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/>
          <p:nvPr/>
        </p:nvSpPr>
        <p:spPr>
          <a:xfrm>
            <a:off x="0" y="6329467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Shape 684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85" name="Shape 685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6" name="Shape 686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Shape 687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8" name="Shape 6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00" cy="16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A and SAP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>
            <a:spLocks noGrp="1"/>
          </p:cNvSpPr>
          <p:nvPr>
            <p:ph type="ctrTitle"/>
          </p:nvPr>
        </p:nvSpPr>
        <p:spPr>
          <a:xfrm>
            <a:off x="219319" y="2982072"/>
            <a:ext cx="8619900" cy="85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91" name="Shape 691"/>
          <p:cNvSpPr txBox="1">
            <a:spLocks noGrp="1"/>
          </p:cNvSpPr>
          <p:nvPr>
            <p:ph type="subTitle" idx="1"/>
          </p:nvPr>
        </p:nvSpPr>
        <p:spPr>
          <a:xfrm>
            <a:off x="219320" y="3832458"/>
            <a:ext cx="8619900" cy="79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2" name="Shape 692"/>
          <p:cNvSpPr/>
          <p:nvPr/>
        </p:nvSpPr>
        <p:spPr>
          <a:xfrm>
            <a:off x="0" y="1737611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3" name="Shape 6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200" cy="210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Shape 6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840889"/>
            <a:ext cx="1313901" cy="5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4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9963"/>
          </a:solidFill>
          <a:ln>
            <a:noFill/>
          </a:ln>
          <a:effectLst>
            <a:outerShdw blurRad="39999" dist="23000" dir="5400000" rotWithShape="0">
              <a:srgbClr val="000000">
                <a:alpha val="3411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Shape 697"/>
          <p:cNvSpPr txBox="1"/>
          <p:nvPr/>
        </p:nvSpPr>
        <p:spPr>
          <a:xfrm>
            <a:off x="115459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Shape 698"/>
          <p:cNvSpPr txBox="1"/>
          <p:nvPr/>
        </p:nvSpPr>
        <p:spPr>
          <a:xfrm>
            <a:off x="115459" y="2952692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Shape 699"/>
          <p:cNvSpPr txBox="1"/>
          <p:nvPr/>
        </p:nvSpPr>
        <p:spPr>
          <a:xfrm>
            <a:off x="115459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Shape 700"/>
          <p:cNvSpPr txBox="1"/>
          <p:nvPr/>
        </p:nvSpPr>
        <p:spPr>
          <a:xfrm>
            <a:off x="115459" y="2952692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Shape 701"/>
          <p:cNvSpPr txBox="1">
            <a:spLocks noGrp="1"/>
          </p:cNvSpPr>
          <p:nvPr>
            <p:ph type="title"/>
          </p:nvPr>
        </p:nvSpPr>
        <p:spPr>
          <a:xfrm>
            <a:off x="216567" y="2829677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702" name="Shape 7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5" y="394130"/>
            <a:ext cx="2235200" cy="210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A 2"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 txBox="1">
            <a:spLocks noGrp="1"/>
          </p:cNvSpPr>
          <p:nvPr>
            <p:ph type="ctrTitle"/>
          </p:nvPr>
        </p:nvSpPr>
        <p:spPr>
          <a:xfrm>
            <a:off x="3339153" y="2950713"/>
            <a:ext cx="5497200" cy="8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05" name="Shape 705"/>
          <p:cNvSpPr txBox="1">
            <a:spLocks noGrp="1"/>
          </p:cNvSpPr>
          <p:nvPr>
            <p:ph type="subTitle" idx="1"/>
          </p:nvPr>
        </p:nvSpPr>
        <p:spPr>
          <a:xfrm>
            <a:off x="3339151" y="3835562"/>
            <a:ext cx="5497200" cy="79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6" name="Shape 706"/>
          <p:cNvSpPr/>
          <p:nvPr/>
        </p:nvSpPr>
        <p:spPr>
          <a:xfrm>
            <a:off x="0" y="1746249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Shape 707"/>
          <p:cNvSpPr>
            <a:spLocks noGrp="1"/>
          </p:cNvSpPr>
          <p:nvPr>
            <p:ph type="pic" idx="2"/>
          </p:nvPr>
        </p:nvSpPr>
        <p:spPr>
          <a:xfrm>
            <a:off x="304800" y="1857374"/>
            <a:ext cx="2752500" cy="315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88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08" name="Shape 7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200" cy="210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SAP Co-Branded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 txBox="1">
            <a:spLocks noGrp="1"/>
          </p:cNvSpPr>
          <p:nvPr>
            <p:ph type="ctrTitle"/>
          </p:nvPr>
        </p:nvSpPr>
        <p:spPr>
          <a:xfrm>
            <a:off x="219319" y="2933439"/>
            <a:ext cx="8619900" cy="89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11" name="Shape 711"/>
          <p:cNvSpPr txBox="1">
            <a:spLocks noGrp="1"/>
          </p:cNvSpPr>
          <p:nvPr>
            <p:ph type="subTitle" idx="1"/>
          </p:nvPr>
        </p:nvSpPr>
        <p:spPr>
          <a:xfrm>
            <a:off x="219316" y="3832458"/>
            <a:ext cx="8619900" cy="79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2" name="Shape 712"/>
          <p:cNvSpPr/>
          <p:nvPr/>
        </p:nvSpPr>
        <p:spPr>
          <a:xfrm>
            <a:off x="0" y="1737611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Shape 713"/>
          <p:cNvSpPr>
            <a:spLocks noGrp="1"/>
          </p:cNvSpPr>
          <p:nvPr>
            <p:ph type="pic" idx="2"/>
          </p:nvPr>
        </p:nvSpPr>
        <p:spPr>
          <a:xfrm>
            <a:off x="7188200" y="225425"/>
            <a:ext cx="1650900" cy="80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14" name="Shape 7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200" cy="210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2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4646"/>
          </a:solidFill>
          <a:ln>
            <a:noFill/>
          </a:ln>
          <a:effectLst>
            <a:outerShdw blurRad="39999" dist="23000" dir="5400000" rotWithShape="0">
              <a:srgbClr val="000000">
                <a:alpha val="3411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Shape 717"/>
          <p:cNvSpPr txBox="1"/>
          <p:nvPr/>
        </p:nvSpPr>
        <p:spPr>
          <a:xfrm>
            <a:off x="115459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Shape 718"/>
          <p:cNvSpPr txBox="1"/>
          <p:nvPr/>
        </p:nvSpPr>
        <p:spPr>
          <a:xfrm>
            <a:off x="115459" y="2952692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Shape 719"/>
          <p:cNvSpPr txBox="1"/>
          <p:nvPr/>
        </p:nvSpPr>
        <p:spPr>
          <a:xfrm>
            <a:off x="115459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Shape 720"/>
          <p:cNvSpPr txBox="1"/>
          <p:nvPr/>
        </p:nvSpPr>
        <p:spPr>
          <a:xfrm>
            <a:off x="115459" y="2952692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Shape 721"/>
          <p:cNvSpPr txBox="1">
            <a:spLocks noGrp="1"/>
          </p:cNvSpPr>
          <p:nvPr>
            <p:ph type="title"/>
          </p:nvPr>
        </p:nvSpPr>
        <p:spPr>
          <a:xfrm>
            <a:off x="216567" y="2829677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722" name="Shape 7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5" y="394130"/>
            <a:ext cx="2235200" cy="210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3"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9B0AC"/>
          </a:solidFill>
          <a:ln>
            <a:noFill/>
          </a:ln>
          <a:effectLst>
            <a:outerShdw blurRad="39999" dist="23000" dir="5400000" rotWithShape="0">
              <a:srgbClr val="000000">
                <a:alpha val="3411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Shape 725"/>
          <p:cNvSpPr txBox="1"/>
          <p:nvPr/>
        </p:nvSpPr>
        <p:spPr>
          <a:xfrm>
            <a:off x="115459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Shape 726"/>
          <p:cNvSpPr txBox="1"/>
          <p:nvPr/>
        </p:nvSpPr>
        <p:spPr>
          <a:xfrm>
            <a:off x="115459" y="2952692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Shape 727"/>
          <p:cNvSpPr txBox="1"/>
          <p:nvPr/>
        </p:nvSpPr>
        <p:spPr>
          <a:xfrm>
            <a:off x="115459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Shape 728"/>
          <p:cNvSpPr txBox="1"/>
          <p:nvPr/>
        </p:nvSpPr>
        <p:spPr>
          <a:xfrm>
            <a:off x="115459" y="2952692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Shape 729"/>
          <p:cNvSpPr txBox="1">
            <a:spLocks noGrp="1"/>
          </p:cNvSpPr>
          <p:nvPr>
            <p:ph type="title"/>
          </p:nvPr>
        </p:nvSpPr>
        <p:spPr>
          <a:xfrm>
            <a:off x="216567" y="2829677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730" name="Shape 7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5" y="394130"/>
            <a:ext cx="2235200" cy="210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Page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33" name="Shape 733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Shape 734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5" name="Shape 7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00" cy="16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or graphic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>
            <a:spLocks noGrp="1"/>
          </p:cNvSpPr>
          <p:nvPr>
            <p:ph type="pic" idx="2"/>
          </p:nvPr>
        </p:nvSpPr>
        <p:spPr>
          <a:xfrm>
            <a:off x="304800" y="1575486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63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8" name="Shape 738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39" name="Shape 739"/>
          <p:cNvSpPr/>
          <p:nvPr/>
        </p:nvSpPr>
        <p:spPr>
          <a:xfrm>
            <a:off x="0" y="6330471"/>
            <a:ext cx="9153000" cy="5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Shape 740"/>
          <p:cNvSpPr txBox="1"/>
          <p:nvPr/>
        </p:nvSpPr>
        <p:spPr>
          <a:xfrm>
            <a:off x="7571684" y="6483773"/>
            <a:ext cx="1458300" cy="2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25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1" name="Shape 7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00" cy="16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3.xml"/><Relationship Id="rId21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120.xml"/><Relationship Id="rId19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Relationship Id="rId22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81" name="Shape 6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hape 8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17" name="Shape 8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fann@studentsachieve.net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achievethecore.org" TargetMode="External"/><Relationship Id="rId5" Type="http://schemas.openxmlformats.org/officeDocument/2006/relationships/hyperlink" Target="http://www.achievethecore.org/ca-signup" TargetMode="External"/><Relationship Id="rId4" Type="http://schemas.openxmlformats.org/officeDocument/2006/relationships/hyperlink" Target="mailto:jfunderburk@studentsachieven.net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5.xml"/><Relationship Id="rId4" Type="http://schemas.openxmlformats.org/officeDocument/2006/relationships/hyperlink" Target="http://www.achievethecore.org/ca-signup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hievethecore.org/educators-taking-action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attendee.gotowebinar.com/register/2536628688215854593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Shape 988"/>
          <p:cNvSpPr txBox="1"/>
          <p:nvPr/>
        </p:nvSpPr>
        <p:spPr>
          <a:xfrm>
            <a:off x="-2518771" y="5036553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89" name="Shape 989"/>
          <p:cNvSpPr txBox="1">
            <a:spLocks noGrp="1"/>
          </p:cNvSpPr>
          <p:nvPr>
            <p:ph type="ctrTitle"/>
          </p:nvPr>
        </p:nvSpPr>
        <p:spPr>
          <a:xfrm>
            <a:off x="219317" y="2982072"/>
            <a:ext cx="8619900" cy="85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</a:pPr>
            <a:r>
              <a:rPr lang="en-US" sz="3000" b="1">
                <a:solidFill>
                  <a:srgbClr val="575757"/>
                </a:solidFill>
              </a:rPr>
              <a:t>Using Achieve the Core Tools to Tackle Common ELA Issues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ts val="700"/>
              <a:buFont typeface="Allerta"/>
              <a:buNone/>
            </a:pPr>
            <a:endParaRPr sz="2800" b="0" i="0" u="none" strike="noStrike" cap="none">
              <a:solidFill>
                <a:srgbClr val="50514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90" name="Shape 990"/>
          <p:cNvSpPr txBox="1">
            <a:spLocks noGrp="1"/>
          </p:cNvSpPr>
          <p:nvPr>
            <p:ph type="subTitle" idx="1"/>
          </p:nvPr>
        </p:nvSpPr>
        <p:spPr>
          <a:xfrm>
            <a:off x="219318" y="3832457"/>
            <a:ext cx="8619900" cy="79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Lucida Sans"/>
                <a:ea typeface="Lucida Sans"/>
                <a:cs typeface="Lucida Sans"/>
                <a:sym typeface="Lucida Sans"/>
              </a:rPr>
              <a:t>Core Advocates Monthly Webinar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None/>
            </a:pPr>
            <a:r>
              <a:rPr lang="en-US">
                <a:solidFill>
                  <a:srgbClr val="575757"/>
                </a:solidFill>
              </a:rPr>
              <a:t>January 10, 2018</a:t>
            </a:r>
            <a:endParaRPr/>
          </a:p>
        </p:txBody>
      </p:sp>
      <p:sp>
        <p:nvSpPr>
          <p:cNvPr id="991" name="Shape 991"/>
          <p:cNvSpPr txBox="1"/>
          <p:nvPr/>
        </p:nvSpPr>
        <p:spPr>
          <a:xfrm>
            <a:off x="3590432" y="5448560"/>
            <a:ext cx="5343900" cy="90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-US" sz="1800" b="0" i="0" u="none" strike="noStrike" cap="none">
                <a:solidFill>
                  <a:srgbClr val="575757"/>
                </a:solidFill>
                <a:latin typeface="Lucida Sans"/>
                <a:ea typeface="Lucida Sans"/>
                <a:cs typeface="Lucida Sans"/>
                <a:sym typeface="Lucida Sans"/>
              </a:rPr>
              <a:t>The webinar will begin shortly.  You may wish to download the handouts (check the tab on your webinar control panel) while you wait.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Shape 1052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Achieve the Core</a:t>
            </a:r>
            <a:endParaRPr sz="24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053" name="Shape 10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31" y="1787237"/>
            <a:ext cx="9111669" cy="2776104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Shape 1054"/>
          <p:cNvSpPr/>
          <p:nvPr/>
        </p:nvSpPr>
        <p:spPr>
          <a:xfrm>
            <a:off x="2369127" y="1417637"/>
            <a:ext cx="4572000" cy="1055400"/>
          </a:xfrm>
          <a:prstGeom prst="ellipse">
            <a:avLst/>
          </a:prstGeom>
          <a:noFill/>
          <a:ln w="571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Shape 1060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Achieve the Core</a:t>
            </a:r>
            <a:endParaRPr sz="24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061" name="Shape 10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722437"/>
            <a:ext cx="821055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Shape 1067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Achieve the Core</a:t>
            </a:r>
            <a:endParaRPr sz="24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068" name="Shape 10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492" y="1866900"/>
            <a:ext cx="8748807" cy="3641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Shape 1074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Achieve the Core</a:t>
            </a:r>
            <a:endParaRPr sz="24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075" name="Shape 10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331" y="1895474"/>
            <a:ext cx="8587969" cy="4209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Shape 1081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Achieve the Core</a:t>
            </a:r>
            <a:endParaRPr sz="24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082" name="Shape 10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94103"/>
            <a:ext cx="9144001" cy="4230459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Shape 1083"/>
          <p:cNvSpPr/>
          <p:nvPr/>
        </p:nvSpPr>
        <p:spPr>
          <a:xfrm>
            <a:off x="4281055" y="3909332"/>
            <a:ext cx="1416600" cy="1055400"/>
          </a:xfrm>
          <a:prstGeom prst="ellipse">
            <a:avLst/>
          </a:prstGeom>
          <a:noFill/>
          <a:ln w="571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Shape 1089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Achieve the Core</a:t>
            </a:r>
            <a:endParaRPr sz="24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090" name="Shape 10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31" y="1787237"/>
            <a:ext cx="9111669" cy="2776104"/>
          </a:xfrm>
          <a:prstGeom prst="rect">
            <a:avLst/>
          </a:prstGeom>
          <a:noFill/>
          <a:ln>
            <a:noFill/>
          </a:ln>
        </p:spPr>
      </p:pic>
      <p:sp>
        <p:nvSpPr>
          <p:cNvPr id="1091" name="Shape 1091"/>
          <p:cNvSpPr/>
          <p:nvPr/>
        </p:nvSpPr>
        <p:spPr>
          <a:xfrm>
            <a:off x="7460673" y="1417637"/>
            <a:ext cx="1416600" cy="1055400"/>
          </a:xfrm>
          <a:prstGeom prst="ellipse">
            <a:avLst/>
          </a:prstGeom>
          <a:noFill/>
          <a:ln w="571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Shape 1097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Common issues that ELA/literacy teachers face</a:t>
            </a:r>
            <a:endParaRPr sz="24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98" name="Shape 1098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-"/>
            </a:pP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Designing text-dependent questions</a:t>
            </a:r>
            <a:endParaRPr sz="24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-"/>
            </a:pP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Building knowledge through reading</a:t>
            </a:r>
            <a:endParaRPr sz="24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-"/>
            </a:pP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Identifying and scaffolding complex text</a:t>
            </a:r>
            <a:endParaRPr sz="24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-"/>
            </a:pP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Working with imperfect materials</a:t>
            </a: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-"/>
            </a:pP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Integrating standards into PLC discussions</a:t>
            </a:r>
            <a:endParaRPr sz="24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Shape 1103"/>
          <p:cNvSpPr txBox="1">
            <a:spLocks noGrp="1"/>
          </p:cNvSpPr>
          <p:nvPr>
            <p:ph type="title"/>
          </p:nvPr>
        </p:nvSpPr>
        <p:spPr>
          <a:xfrm>
            <a:off x="216568" y="2587889"/>
            <a:ext cx="8620500" cy="197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Question: </a:t>
            </a:r>
            <a:endParaRPr sz="2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What challenges do you experience as an ELA/literacy teacher? </a:t>
            </a:r>
            <a:b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/>
            </a:r>
            <a:b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en-US" sz="12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Please use the Questions tab on your control panel to respond.</a:t>
            </a:r>
            <a:endParaRPr sz="2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Shape 1109"/>
          <p:cNvSpPr txBox="1">
            <a:spLocks noGrp="1"/>
          </p:cNvSpPr>
          <p:nvPr>
            <p:ph type="title"/>
          </p:nvPr>
        </p:nvSpPr>
        <p:spPr>
          <a:xfrm>
            <a:off x="216568" y="2829677"/>
            <a:ext cx="8752334" cy="9057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Section 2: Identifying and Scaffolding Complex Text</a:t>
            </a:r>
            <a:endParaRPr sz="26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Shape 1115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Setting the Scene...</a:t>
            </a:r>
            <a:endParaRPr sz="24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16" name="Shape 1116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K-5 school </a:t>
            </a: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4 teachers per grade</a:t>
            </a: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1 Literacy Specialist for grades 3-5</a:t>
            </a: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Literacy Specialist</a:t>
            </a:r>
            <a:endParaRPr/>
          </a:p>
          <a:p>
            <a:pPr marL="914400" marR="0" lvl="1" indent="-355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Provides 1-on-1 coaching</a:t>
            </a:r>
            <a:endParaRPr sz="20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Leads ELA/literacy discussion for grades 3-5 teachers; 45 minutes once every two weeks</a:t>
            </a:r>
            <a:endParaRPr sz="20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School has integrated complex text into curriculum</a:t>
            </a: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Teachers are struggling with making complex text accessible for all students</a:t>
            </a: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Shape 9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700"/>
              <a:buFont typeface="Allerta"/>
              <a:buNone/>
            </a:pPr>
            <a:r>
              <a:rPr lang="en-US"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Introductions</a:t>
            </a:r>
            <a:endParaRPr/>
          </a:p>
        </p:txBody>
      </p:sp>
      <p:sp>
        <p:nvSpPr>
          <p:cNvPr id="998" name="Shape 9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50"/>
              <a:buFont typeface="Arial"/>
              <a:buNone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Your hosts from the Field Impact Team</a:t>
            </a:r>
            <a:endParaRPr/>
          </a:p>
          <a:p>
            <a:pPr marL="457200" lvl="0" indent="-3683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2200"/>
              <a:buFont typeface="Lucida Sans"/>
              <a:buChar char="•"/>
            </a:pPr>
            <a:r>
              <a:rPr lang="en-US"/>
              <a:t>Lynda Nguyen, Team Coordinator</a:t>
            </a:r>
            <a:endParaRPr i="1"/>
          </a:p>
          <a:p>
            <a:pPr marL="457200" marR="0" lvl="0" indent="-368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2200"/>
              <a:buFont typeface="Lucida Sans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Jennie Beltramini, Teacher Engagement Manager</a:t>
            </a:r>
            <a:endParaRPr/>
          </a:p>
          <a:p>
            <a:pPr marL="457200" marR="0" lvl="0" indent="-368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2200"/>
              <a:buFont typeface="Lucida Sans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Janelle Fann, Project Manager</a:t>
            </a: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lvl="0" indent="-3683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2200"/>
              <a:buFont typeface="Lucida Sans"/>
              <a:buChar char="•"/>
            </a:pPr>
            <a:r>
              <a:rPr lang="en-US"/>
              <a:t>Sandra Alberti, Director</a:t>
            </a:r>
            <a:endParaRPr/>
          </a:p>
          <a:p>
            <a:pPr marL="457200" marR="0" lvl="0" indent="-368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2200"/>
              <a:buFont typeface="Lucida Sans"/>
              <a:buChar char="•"/>
            </a:pPr>
            <a:r>
              <a:rPr lang="en-US" sz="2200" b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Joanie Funderburk, Manager of Professional Learning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55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50"/>
              <a:buFont typeface="Arial"/>
              <a:buNone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This Month’s Guests - </a:t>
            </a:r>
            <a:endParaRPr/>
          </a:p>
          <a:p>
            <a: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2200"/>
              <a:buFont typeface="Lucida Sans"/>
              <a:buChar char="•"/>
            </a:pPr>
            <a:r>
              <a:rPr lang="en-US"/>
              <a:t>Lisa Goldschmidt -</a:t>
            </a: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 Director, Digi</a:t>
            </a:r>
            <a:r>
              <a:rPr lang="en-US"/>
              <a:t>tal Team at</a:t>
            </a: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 SAP</a:t>
            </a:r>
            <a:endParaRPr/>
          </a:p>
          <a:p>
            <a:pPr marL="457200" marR="0" lvl="0" indent="-368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2200"/>
              <a:buFont typeface="Lucida Sans"/>
              <a:buChar char="•"/>
            </a:pPr>
            <a:r>
              <a:rPr lang="en-US"/>
              <a:t>LeAndrea Taylor, TN</a:t>
            </a: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 Core Advocate</a:t>
            </a:r>
            <a:endParaRPr/>
          </a:p>
          <a:p>
            <a: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2200"/>
              <a:buFont typeface="Lucida Sans"/>
              <a:buChar char="•"/>
            </a:pPr>
            <a:r>
              <a:rPr lang="en-US"/>
              <a:t>Najla Staggers</a:t>
            </a: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, CT Core Advocate</a:t>
            </a:r>
            <a:endParaRPr/>
          </a:p>
          <a:p>
            <a:pPr marL="742950" marR="0" lvl="1" indent="-1714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3F3F39"/>
              </a:buClr>
              <a:buSzPts val="463"/>
              <a:buFont typeface="Arial"/>
              <a:buNone/>
            </a:pPr>
            <a:endParaRPr sz="1850" b="0" i="0" u="none" strike="noStrike" cap="none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Shape 1122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Complex Text – Build Knowledge</a:t>
            </a:r>
            <a:endParaRPr sz="24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23" name="Shape 1123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8392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1397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Webinars</a:t>
            </a: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What is text complexity and why does it matter? (Feb 2016)</a:t>
            </a:r>
            <a:endParaRPr sz="21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Supporting ALL Learners in Accessing Complex Text (Feb 2017)</a:t>
            </a:r>
            <a:endParaRPr sz="21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r>
              <a:rPr lang="en-US" sz="2000" b="0" i="0" u="none" strike="noStrike" cap="none">
                <a:solidFill>
                  <a:srgbClr val="24A76B"/>
                </a:solidFill>
                <a:latin typeface="Lucida Sans"/>
                <a:ea typeface="Lucida Sans"/>
                <a:cs typeface="Lucida Sans"/>
                <a:sym typeface="Lucida Sans"/>
              </a:rPr>
              <a:t>Professional Learning&lt;Professional Development</a:t>
            </a: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r>
              <a:rPr lang="en-US" sz="2000" b="0" i="0" u="none" strike="noStrike" cap="none">
                <a:solidFill>
                  <a:srgbClr val="24A76B"/>
                </a:solidFill>
                <a:latin typeface="Lucida Sans"/>
                <a:ea typeface="Lucida Sans"/>
                <a:cs typeface="Lucida Sans"/>
                <a:sym typeface="Lucida Sans"/>
              </a:rPr>
              <a:t>&lt;Access Monthly Webinars</a:t>
            </a: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76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76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124" name="Shape 1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8370" y="3524159"/>
            <a:ext cx="6818915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" name="Shape 1130"/>
          <p:cNvPicPr preferRelativeResize="0"/>
          <p:nvPr/>
        </p:nvPicPr>
        <p:blipFill rotWithShape="1">
          <a:blip r:embed="rId3">
            <a:alphaModFix/>
          </a:blip>
          <a:srcRect b="49290"/>
          <a:stretch/>
        </p:blipFill>
        <p:spPr>
          <a:xfrm>
            <a:off x="226980" y="4426596"/>
            <a:ext cx="5367489" cy="1565642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31" name="Shape 1131"/>
          <p:cNvPicPr preferRelativeResize="0"/>
          <p:nvPr/>
        </p:nvPicPr>
        <p:blipFill rotWithShape="1">
          <a:blip r:embed="rId4">
            <a:alphaModFix/>
          </a:blip>
          <a:srcRect r="10570" b="23640"/>
          <a:stretch/>
        </p:blipFill>
        <p:spPr>
          <a:xfrm>
            <a:off x="3824765" y="1255937"/>
            <a:ext cx="5196610" cy="256032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32" name="Shape 1132"/>
          <p:cNvSpPr txBox="1"/>
          <p:nvPr/>
        </p:nvSpPr>
        <p:spPr>
          <a:xfrm>
            <a:off x="160725" y="1518024"/>
            <a:ext cx="3519965" cy="17504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Lucida Sans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What is text complexity and why does it matter? (Feb 2016)</a:t>
            </a: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33" name="Shape 1133"/>
          <p:cNvSpPr txBox="1"/>
          <p:nvPr/>
        </p:nvSpPr>
        <p:spPr>
          <a:xfrm>
            <a:off x="5738543" y="3965834"/>
            <a:ext cx="3053481" cy="255169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Lucida Sans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Supporting ALL Learners in Accessing Complex Text (Feb 2017)</a:t>
            </a: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34" name="Shape 1134"/>
          <p:cNvSpPr txBox="1">
            <a:spLocks noGrp="1"/>
          </p:cNvSpPr>
          <p:nvPr>
            <p:ph type="title"/>
          </p:nvPr>
        </p:nvSpPr>
        <p:spPr>
          <a:xfrm>
            <a:off x="304800" y="19681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Complex Text – Build Knowledge</a:t>
            </a:r>
            <a:endParaRPr sz="24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Shape 1140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Complex Text – Build Knowledge</a:t>
            </a:r>
            <a:endParaRPr sz="24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41" name="Shape 1141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Research</a:t>
            </a: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Research Supporting Shift 1</a:t>
            </a: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Implementation - The Role of Close Reading</a:t>
            </a:r>
            <a:endParaRPr sz="2000" b="0" i="0" u="none" strike="noStrike" cap="none">
              <a:solidFill>
                <a:srgbClr val="24A76B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r>
              <a:rPr lang="en-US" sz="2000" b="0" i="0" u="none" strike="noStrike" cap="none">
                <a:solidFill>
                  <a:srgbClr val="24A76B"/>
                </a:solidFill>
                <a:latin typeface="Lucida Sans"/>
                <a:ea typeface="Lucida Sans"/>
                <a:cs typeface="Lucida Sans"/>
                <a:sym typeface="Lucida Sans"/>
              </a:rPr>
              <a:t>Professional Learning&lt;Research and Articles</a:t>
            </a:r>
            <a:endParaRPr sz="2000" b="0" i="0" u="none" strike="noStrike" cap="none">
              <a:solidFill>
                <a:srgbClr val="24A76B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76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76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142" name="Shape 1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1928" y="3401451"/>
            <a:ext cx="4883727" cy="2695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Shape 1148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Complex Text – Build Knowledge</a:t>
            </a:r>
            <a:endParaRPr sz="24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49" name="Shape 1149"/>
          <p:cNvSpPr txBox="1">
            <a:spLocks noGrp="1"/>
          </p:cNvSpPr>
          <p:nvPr>
            <p:ph type="body" idx="1"/>
          </p:nvPr>
        </p:nvSpPr>
        <p:spPr>
          <a:xfrm>
            <a:off x="304800" y="132329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r>
              <a:rPr lang="en-US" sz="2200" b="0" i="1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Aligned</a:t>
            </a: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 Blog</a:t>
            </a: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Supporting All Learners with Complex Texts: Strategies to scaffold instruction of Standards-aligned, complex texts</a:t>
            </a: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Top 5 Questions About ELA Scaffolding in High School</a:t>
            </a: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Top 5 Questions About ELA Scaffolding in Elementary School</a:t>
            </a: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r>
              <a:rPr lang="en-US" sz="2000" b="0" i="0" u="none" strike="noStrike" cap="none">
                <a:solidFill>
                  <a:srgbClr val="24A76B"/>
                </a:solidFill>
                <a:latin typeface="Lucida Sans"/>
                <a:ea typeface="Lucida Sans"/>
                <a:cs typeface="Lucida Sans"/>
                <a:sym typeface="Lucida Sans"/>
              </a:rPr>
              <a:t>Achievethecore.org/aligned</a:t>
            </a:r>
            <a:endParaRPr sz="20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76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76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150" name="Shape 1150"/>
          <p:cNvPicPr preferRelativeResize="0"/>
          <p:nvPr/>
        </p:nvPicPr>
        <p:blipFill rotWithShape="1">
          <a:blip r:embed="rId3">
            <a:alphaModFix/>
          </a:blip>
          <a:srcRect b="5784"/>
          <a:stretch/>
        </p:blipFill>
        <p:spPr>
          <a:xfrm>
            <a:off x="1704110" y="3822940"/>
            <a:ext cx="5955407" cy="2616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Shape 1155"/>
          <p:cNvSpPr txBox="1">
            <a:spLocks noGrp="1"/>
          </p:cNvSpPr>
          <p:nvPr>
            <p:ph type="title"/>
          </p:nvPr>
        </p:nvSpPr>
        <p:spPr>
          <a:xfrm>
            <a:off x="216568" y="2587889"/>
            <a:ext cx="8620500" cy="197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Poll:</a:t>
            </a:r>
            <a:endParaRPr sz="2800" b="0" i="0" u="none" strike="noStrike" cap="none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What do you use most often to build your knowledge when you have questions about CCR standards?</a:t>
            </a:r>
            <a:endParaRPr sz="2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Shape 1161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Complex Text – Share with Groups</a:t>
            </a:r>
            <a:endParaRPr sz="24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62" name="Shape 1162"/>
          <p:cNvSpPr/>
          <p:nvPr/>
        </p:nvSpPr>
        <p:spPr>
          <a:xfrm>
            <a:off x="983658" y="1417637"/>
            <a:ext cx="7123752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A76B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4A76B"/>
                </a:solidFill>
                <a:latin typeface="Lucida Sans"/>
                <a:ea typeface="Lucida Sans"/>
                <a:cs typeface="Lucida Sans"/>
                <a:sym typeface="Lucida Sans"/>
              </a:rPr>
              <a:t>Planning and Reflection &gt; Instructional Practice Guide</a:t>
            </a:r>
            <a:endParaRPr sz="2000" b="0" i="0" u="none" strike="noStrike" cap="none">
              <a:solidFill>
                <a:srgbClr val="24A76B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163" name="Shape 1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321" y="2685369"/>
            <a:ext cx="8024420" cy="384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Shape 1169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Complex Text – Share with Groups</a:t>
            </a:r>
            <a:endParaRPr sz="24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170" name="Shape 1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436" y="2202872"/>
            <a:ext cx="7413247" cy="376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171" name="Shape 1171"/>
          <p:cNvSpPr/>
          <p:nvPr/>
        </p:nvSpPr>
        <p:spPr>
          <a:xfrm>
            <a:off x="1411675" y="1417637"/>
            <a:ext cx="6271269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A76B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4A76B"/>
                </a:solidFill>
                <a:latin typeface="Lucida Sans"/>
                <a:ea typeface="Lucida Sans"/>
                <a:cs typeface="Lucida Sans"/>
                <a:sym typeface="Lucida Sans"/>
              </a:rPr>
              <a:t>Professional Learning&lt;Professional Development</a:t>
            </a:r>
            <a:endParaRPr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A76B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4A76B"/>
                </a:solidFill>
                <a:latin typeface="Lucida Sans"/>
                <a:ea typeface="Lucida Sans"/>
                <a:cs typeface="Lucida Sans"/>
                <a:sym typeface="Lucida Sans"/>
              </a:rPr>
              <a:t>&lt;Observe Aligned Instruction</a:t>
            </a:r>
            <a:endParaRPr sz="2000" b="0" i="0" u="none" strike="noStrike" cap="none">
              <a:solidFill>
                <a:srgbClr val="24A76B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Shape 1177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Complex Text – Share with Groups</a:t>
            </a:r>
            <a:endParaRPr sz="24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78" name="Shape 1178"/>
          <p:cNvSpPr/>
          <p:nvPr/>
        </p:nvSpPr>
        <p:spPr>
          <a:xfrm>
            <a:off x="1411675" y="1417637"/>
            <a:ext cx="6271200" cy="92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A76B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4A76B"/>
                </a:solidFill>
                <a:latin typeface="Lucida Sans"/>
                <a:ea typeface="Lucida Sans"/>
                <a:cs typeface="Lucida Sans"/>
                <a:sym typeface="Lucida Sans"/>
              </a:rPr>
              <a:t>Achievethecore.org/Aligned</a:t>
            </a:r>
            <a:endParaRPr sz="2000" b="0" i="0" u="none" strike="noStrike" cap="none">
              <a:solidFill>
                <a:srgbClr val="24A76B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179" name="Shape 1179"/>
          <p:cNvPicPr preferRelativeResize="0"/>
          <p:nvPr/>
        </p:nvPicPr>
        <p:blipFill rotWithShape="1">
          <a:blip r:embed="rId3">
            <a:alphaModFix/>
          </a:blip>
          <a:srcRect t="54091"/>
          <a:stretch/>
        </p:blipFill>
        <p:spPr>
          <a:xfrm>
            <a:off x="296239" y="2097180"/>
            <a:ext cx="8364834" cy="197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0" name="Shape 11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5298" y="3904144"/>
            <a:ext cx="6410325" cy="2524125"/>
          </a:xfrm>
          <a:prstGeom prst="rect">
            <a:avLst/>
          </a:prstGeom>
          <a:noFill/>
          <a:ln w="9525" cap="flat" cmpd="sng">
            <a:solidFill>
              <a:srgbClr val="505B56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Shape 1186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Complex Text – Share with Groups</a:t>
            </a:r>
            <a:endParaRPr sz="24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87" name="Shape 1187"/>
          <p:cNvSpPr/>
          <p:nvPr/>
        </p:nvSpPr>
        <p:spPr>
          <a:xfrm>
            <a:off x="661481" y="1417637"/>
            <a:ext cx="7607030" cy="92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A76B"/>
              </a:buClr>
              <a:buSzPts val="2000"/>
              <a:buFont typeface="Lucida Sans"/>
              <a:buNone/>
            </a:pPr>
            <a:r>
              <a:rPr lang="en-US" sz="2000" b="0" i="0" u="none" strike="noStrike" cap="none">
                <a:solidFill>
                  <a:srgbClr val="24A76B"/>
                </a:solidFill>
                <a:latin typeface="Lucida Sans"/>
                <a:ea typeface="Lucida Sans"/>
                <a:cs typeface="Lucida Sans"/>
                <a:sym typeface="Lucida Sans"/>
              </a:rPr>
              <a:t>Planning and Reflection &gt; Instructional Practice Toolkit and Classroom Videos &gt; Supplemental Lesson Videos</a:t>
            </a:r>
            <a:endParaRPr sz="2000" b="0" i="0" u="none" strike="noStrike" cap="none">
              <a:solidFill>
                <a:srgbClr val="24A76B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188" name="Shape 1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9148" y="3912441"/>
            <a:ext cx="7547720" cy="2468880"/>
          </a:xfrm>
          <a:prstGeom prst="rect">
            <a:avLst/>
          </a:prstGeom>
          <a:noFill/>
          <a:ln w="9525" cap="flat" cmpd="sng">
            <a:solidFill>
              <a:srgbClr val="505B56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89" name="Shape 11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5891" y="2307378"/>
            <a:ext cx="5801062" cy="1371600"/>
          </a:xfrm>
          <a:prstGeom prst="rect">
            <a:avLst/>
          </a:prstGeom>
          <a:noFill/>
          <a:ln w="9525" cap="flat" cmpd="sng">
            <a:solidFill>
              <a:srgbClr val="505B56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90" name="Shape 1190"/>
          <p:cNvSpPr/>
          <p:nvPr/>
        </p:nvSpPr>
        <p:spPr>
          <a:xfrm>
            <a:off x="4533089" y="3424136"/>
            <a:ext cx="642026" cy="93385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F7F7F"/>
          </a:solidFill>
          <a:ln w="25400" cap="flat" cmpd="sng">
            <a:solidFill>
              <a:srgbClr val="0A4A2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Shape 1195"/>
          <p:cNvSpPr txBox="1">
            <a:spLocks noGrp="1"/>
          </p:cNvSpPr>
          <p:nvPr>
            <p:ph type="title"/>
          </p:nvPr>
        </p:nvSpPr>
        <p:spPr>
          <a:xfrm>
            <a:off x="216568" y="2587889"/>
            <a:ext cx="8620500" cy="197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Poll:</a:t>
            </a:r>
            <a:endParaRPr sz="2800" b="0" i="0" u="none" strike="noStrike" cap="none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Who do you share resources and ideas with most often?</a:t>
            </a:r>
            <a:endParaRPr sz="2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Shape 10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700"/>
              <a:buFont typeface="Allerta"/>
              <a:buNone/>
            </a:pPr>
            <a:r>
              <a:rPr lang="en-US"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Who are Core Advocates?</a:t>
            </a:r>
            <a:endParaRPr/>
          </a:p>
        </p:txBody>
      </p:sp>
      <p:sp>
        <p:nvSpPr>
          <p:cNvPr id="1005" name="Shape 1005"/>
          <p:cNvSpPr txBox="1">
            <a:spLocks noGrp="1"/>
          </p:cNvSpPr>
          <p:nvPr>
            <p:ph type="body" idx="1"/>
          </p:nvPr>
        </p:nvSpPr>
        <p:spPr>
          <a:xfrm>
            <a:off x="457200" y="13005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2200"/>
              <a:buFont typeface="Lucida Sans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Core Advocates are educators who: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3F3F39"/>
              </a:buClr>
              <a:buSzPts val="1495"/>
              <a:buFont typeface="Lucida Sans"/>
              <a:buChar char="–"/>
            </a:pPr>
            <a:r>
              <a:rPr lang="en-US" sz="185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Believe in the potential of high-quality standards to prepare all students for college and careers;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3F3F39"/>
              </a:buClr>
              <a:buSzPts val="1495"/>
              <a:buFont typeface="Lucida Sans"/>
              <a:buChar char="–"/>
            </a:pPr>
            <a:r>
              <a:rPr lang="en-US" sz="185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Are eager to support their colleagues and communities in understanding and advocating for the college- and career-ready standards, and standards-aligned instruction;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3F3F39"/>
              </a:buClr>
              <a:buSzPts val="1495"/>
              <a:buFont typeface="Lucida Sans"/>
              <a:buChar char="–"/>
            </a:pPr>
            <a:r>
              <a:rPr lang="en-US" sz="185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Understand and embrace the Shifts in instruction and assessment required by the college- and career-ready standards</a:t>
            </a:r>
            <a:endParaRPr/>
          </a:p>
          <a:p>
            <a:pPr marL="742950" marR="0" lvl="1" indent="-1714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3F3F39"/>
              </a:buClr>
              <a:buSzPts val="463"/>
              <a:buFont typeface="Arial"/>
              <a:buNone/>
            </a:pPr>
            <a:endParaRPr sz="1850" b="0" i="0" u="none" strike="noStrike" cap="none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006" name="Shape 1006" descr="13316_SAP2016_082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8189" y="4192355"/>
            <a:ext cx="3737400" cy="2482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Shape 1201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Complex Text – Use in the Classroom</a:t>
            </a:r>
            <a:endParaRPr sz="24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02" name="Shape 1202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79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Close Reading Model Lessons</a:t>
            </a: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7940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r>
              <a:rPr lang="en-US" sz="2000" b="0" i="0" u="none" strike="noStrike" cap="none">
                <a:solidFill>
                  <a:srgbClr val="24A76B"/>
                </a:solidFill>
                <a:latin typeface="Lucida Sans"/>
                <a:ea typeface="Lucida Sans"/>
                <a:cs typeface="Lucida Sans"/>
                <a:sym typeface="Lucida Sans"/>
              </a:rPr>
              <a:t>Classroom Resources&lt;Lessons&lt;Close Reading Model Lessons </a:t>
            </a:r>
            <a:endParaRPr sz="2000" b="0" i="0" u="none" strike="noStrike" cap="none">
              <a:solidFill>
                <a:srgbClr val="24A76B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203" name="Shape 1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8550" y="2854112"/>
            <a:ext cx="6724999" cy="3396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9" name="Shape 1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255" y="1867402"/>
            <a:ext cx="5486400" cy="3924731"/>
          </a:xfrm>
          <a:prstGeom prst="rect">
            <a:avLst/>
          </a:prstGeom>
          <a:noFill/>
          <a:ln>
            <a:noFill/>
          </a:ln>
        </p:spPr>
      </p:pic>
      <p:sp>
        <p:nvSpPr>
          <p:cNvPr id="1210" name="Shape 1210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Complex Text – Use in the Classroom</a:t>
            </a:r>
            <a:endParaRPr sz="24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211" name="Shape 12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9519" y="2603059"/>
            <a:ext cx="5863361" cy="3749040"/>
          </a:xfrm>
          <a:prstGeom prst="rect">
            <a:avLst/>
          </a:prstGeom>
          <a:noFill/>
          <a:ln w="9525" cap="flat" cmpd="sng">
            <a:solidFill>
              <a:srgbClr val="505B56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12" name="Shape 1212"/>
          <p:cNvSpPr/>
          <p:nvPr/>
        </p:nvSpPr>
        <p:spPr>
          <a:xfrm>
            <a:off x="661481" y="1417637"/>
            <a:ext cx="7607030" cy="92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A76B"/>
              </a:buClr>
              <a:buSzPts val="2000"/>
              <a:buFont typeface="Lucida Sans"/>
              <a:buNone/>
            </a:pPr>
            <a:r>
              <a:rPr lang="en-US" sz="2000" b="0" i="0" u="none" strike="noStrike" cap="none">
                <a:solidFill>
                  <a:srgbClr val="24A76B"/>
                </a:solidFill>
                <a:latin typeface="Lucida Sans"/>
                <a:ea typeface="Lucida Sans"/>
                <a:cs typeface="Lucida Sans"/>
                <a:sym typeface="Lucida Sans"/>
              </a:rPr>
              <a:t>Achievethecore.org/academic-word-finder</a:t>
            </a:r>
            <a:endParaRPr sz="2000" b="0" i="0" u="none" strike="noStrike" cap="none">
              <a:solidFill>
                <a:srgbClr val="24A76B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Shape 1218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Complex Text – Use in the Classroom</a:t>
            </a:r>
            <a:endParaRPr sz="24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19" name="Shape 1219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79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Mini-Assessments</a:t>
            </a: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7940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r>
              <a:rPr lang="en-US" sz="2000" b="0" i="0" u="none" strike="noStrike" cap="none">
                <a:solidFill>
                  <a:srgbClr val="24A76B"/>
                </a:solidFill>
                <a:latin typeface="Lucida Sans"/>
                <a:ea typeface="Lucida Sans"/>
                <a:cs typeface="Lucida Sans"/>
                <a:sym typeface="Lucida Sans"/>
              </a:rPr>
              <a:t>Classroom Resources&lt;Assessments</a:t>
            </a: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220" name="Shape 1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079" y="2431473"/>
            <a:ext cx="7290576" cy="3569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6" name="Shape 1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80" y="1417638"/>
            <a:ext cx="8503920" cy="4856842"/>
          </a:xfrm>
          <a:prstGeom prst="rect">
            <a:avLst/>
          </a:prstGeom>
          <a:noFill/>
          <a:ln>
            <a:noFill/>
          </a:ln>
        </p:spPr>
      </p:pic>
      <p:sp>
        <p:nvSpPr>
          <p:cNvPr id="1227" name="Shape 1227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Complex Text – Use in the Classroom</a:t>
            </a:r>
            <a:endParaRPr sz="24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Shape 1232"/>
          <p:cNvSpPr txBox="1">
            <a:spLocks noGrp="1"/>
          </p:cNvSpPr>
          <p:nvPr>
            <p:ph type="title"/>
          </p:nvPr>
        </p:nvSpPr>
        <p:spPr>
          <a:xfrm>
            <a:off x="301075" y="2226152"/>
            <a:ext cx="8688900" cy="240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Question: </a:t>
            </a:r>
            <a:endParaRPr sz="2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How could one or more of the tools mentioned help you in your setting?</a:t>
            </a:r>
            <a:endParaRPr sz="2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8288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llerta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/>
            </a:r>
            <a:br>
              <a:rPr lang="en-US" sz="24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en-US" sz="12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Please use the Questions tab on your control panel to respond.</a:t>
            </a:r>
            <a:endParaRPr sz="2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Shape 1238"/>
          <p:cNvSpPr txBox="1">
            <a:spLocks noGrp="1"/>
          </p:cNvSpPr>
          <p:nvPr>
            <p:ph type="title"/>
          </p:nvPr>
        </p:nvSpPr>
        <p:spPr>
          <a:xfrm>
            <a:off x="140368" y="2829678"/>
            <a:ext cx="9079832" cy="86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Section 3: Core Advocates Tackling ELA/literacy Issues</a:t>
            </a:r>
            <a:endParaRPr sz="26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Shape 1244"/>
          <p:cNvSpPr txBox="1">
            <a:spLocks noGrp="1"/>
          </p:cNvSpPr>
          <p:nvPr>
            <p:ph type="title"/>
          </p:nvPr>
        </p:nvSpPr>
        <p:spPr>
          <a:xfrm>
            <a:off x="179993" y="2857103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</a:pPr>
            <a:r>
              <a:rPr lang="en-US"/>
              <a:t>LeAndrea Taylor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</a:pPr>
            <a:r>
              <a:rPr lang="en-US" i="1"/>
              <a:t>District Instructional Facilitator </a:t>
            </a:r>
            <a:endParaRPr i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</a:pPr>
            <a:r>
              <a:rPr lang="en-US" i="1"/>
              <a:t>Memphis, TN</a:t>
            </a:r>
            <a:endParaRPr i="1"/>
          </a:p>
        </p:txBody>
      </p:sp>
      <p:sp>
        <p:nvSpPr>
          <p:cNvPr id="1245" name="Shape 1245"/>
          <p:cNvSpPr txBox="1"/>
          <p:nvPr/>
        </p:nvSpPr>
        <p:spPr>
          <a:xfrm>
            <a:off x="6592175" y="2374600"/>
            <a:ext cx="1807500" cy="109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Shape 1251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District-adopted Curricular Resources: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Expeditionary Learning</a:t>
            </a:r>
            <a:endParaRPr/>
          </a:p>
        </p:txBody>
      </p:sp>
      <p:sp>
        <p:nvSpPr>
          <p:cNvPr id="1252" name="Shape 1252"/>
          <p:cNvSpPr txBox="1">
            <a:spLocks noGrp="1"/>
          </p:cNvSpPr>
          <p:nvPr>
            <p:ph type="body" idx="1"/>
          </p:nvPr>
        </p:nvSpPr>
        <p:spPr>
          <a:xfrm>
            <a:off x="304800" y="3729570"/>
            <a:ext cx="8572500" cy="236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Teachers no longer spending hours searching for appropriate complex texts</a:t>
            </a:r>
            <a:endParaRPr/>
          </a:p>
          <a:p>
            <a:pPr marL="0" lvl="0" indent="0" rtl="0">
              <a:spcBef>
                <a:spcPts val="440"/>
              </a:spcBef>
              <a:spcAft>
                <a:spcPts val="0"/>
              </a:spcAft>
              <a:buNone/>
            </a:pPr>
            <a:endParaRPr/>
          </a:p>
          <a:p>
            <a:pPr marL="457200" lvl="0" indent="-368300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Teachers still need instructional support</a:t>
            </a:r>
            <a:endParaRPr/>
          </a:p>
          <a:p>
            <a:pPr marL="0" lvl="0" indent="0" rtl="0">
              <a:spcBef>
                <a:spcPts val="44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44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4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3" name="Shape 1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7963" y="2017713"/>
            <a:ext cx="1476375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Shape 12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172" y="1668733"/>
            <a:ext cx="4926877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Shape 1260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Gather data about strengths and needs in instruction</a:t>
            </a:r>
            <a:endParaRPr/>
          </a:p>
        </p:txBody>
      </p:sp>
      <p:pic>
        <p:nvPicPr>
          <p:cNvPr id="1261" name="Shape 1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">
            <a:off x="1174249" y="1296304"/>
            <a:ext cx="6187874" cy="4815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Shape 1267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Supporting Teachers with Vocabulary Instruction</a:t>
            </a:r>
            <a:endParaRPr/>
          </a:p>
        </p:txBody>
      </p:sp>
      <p:pic>
        <p:nvPicPr>
          <p:cNvPr id="1268" name="Shape 1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675" y="1417650"/>
            <a:ext cx="5000675" cy="359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9" name="Shape 12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7810" y="1417650"/>
            <a:ext cx="3910591" cy="359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Shape 10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700"/>
              <a:buFont typeface="Allerta"/>
              <a:buNone/>
            </a:pPr>
            <a:r>
              <a:rPr lang="en-US" sz="28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Learn more about us!</a:t>
            </a:r>
            <a:endParaRPr/>
          </a:p>
        </p:txBody>
      </p:sp>
      <p:sp>
        <p:nvSpPr>
          <p:cNvPr id="1013" name="Shape 10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2400"/>
              <a:buFont typeface="Lucida Sans"/>
              <a:buChar char="•"/>
            </a:pPr>
            <a:r>
              <a:rPr lang="en-US" sz="24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Contact Jennie Beltramini </a:t>
            </a:r>
            <a:r>
              <a:rPr lang="en-US" sz="18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8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3"/>
              </a:rPr>
              <a:t>jbeltramini@studentsachieve.net</a:t>
            </a:r>
            <a:r>
              <a:rPr lang="en-US" sz="18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 ) </a:t>
            </a:r>
            <a:r>
              <a:rPr lang="en-US" sz="24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or Joanie Funderburk </a:t>
            </a:r>
            <a:r>
              <a:rPr lang="en-US" sz="18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8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4"/>
              </a:rPr>
              <a:t>jfunderburk@studentsachieve.net</a:t>
            </a:r>
            <a:r>
              <a:rPr lang="en-US" sz="18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ts val="2400"/>
              <a:buFont typeface="Lucida Sans"/>
              <a:buChar char="•"/>
            </a:pPr>
            <a:r>
              <a:rPr lang="en-US" sz="24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Complete this survey to join our database (and mailing lists):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5"/>
              </a:rPr>
              <a:t>www.achievethecore.org/ca-signup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ts val="2400"/>
              <a:buFont typeface="Lucida Sans"/>
              <a:buChar char="•"/>
            </a:pPr>
            <a:r>
              <a:rPr lang="en-US" sz="24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Visit our website: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6"/>
              </a:rPr>
              <a:t>www.achievethecore.org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ts val="600"/>
              <a:buFont typeface="Arial"/>
              <a:buNone/>
            </a:pPr>
            <a:endParaRPr sz="2400" b="0" i="0" u="none" strike="noStrike" cap="none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ts val="600"/>
              <a:buFont typeface="Arial"/>
              <a:buNone/>
            </a:pPr>
            <a:endParaRPr sz="2400" b="0" i="0" u="none" strike="noStrike" cap="none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014" name="Shape 1014" descr="ATC Header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125" y="3901267"/>
            <a:ext cx="9141028" cy="26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Shape 1275"/>
          <p:cNvSpPr txBox="1">
            <a:spLocks noGrp="1"/>
          </p:cNvSpPr>
          <p:nvPr>
            <p:ph type="title"/>
          </p:nvPr>
        </p:nvSpPr>
        <p:spPr>
          <a:xfrm>
            <a:off x="216568" y="2829678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</a:pPr>
            <a:r>
              <a:rPr lang="en-US"/>
              <a:t>Najla Staggers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</a:pPr>
            <a:r>
              <a:rPr lang="en-US" i="1"/>
              <a:t>Literacy Education Specialist</a:t>
            </a:r>
            <a:endParaRPr i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</a:pPr>
            <a:r>
              <a:rPr lang="en-US" i="1"/>
              <a:t>Greater Hartford Region, CT</a:t>
            </a:r>
            <a:endParaRPr i="1"/>
          </a:p>
        </p:txBody>
      </p:sp>
      <p:sp>
        <p:nvSpPr>
          <p:cNvPr id="1276" name="Shape 1276"/>
          <p:cNvSpPr txBox="1"/>
          <p:nvPr/>
        </p:nvSpPr>
        <p:spPr>
          <a:xfrm>
            <a:off x="6592175" y="2374600"/>
            <a:ext cx="1807500" cy="109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77" name="Shape 1277"/>
          <p:cNvSpPr txBox="1"/>
          <p:nvPr/>
        </p:nvSpPr>
        <p:spPr>
          <a:xfrm>
            <a:off x="5966200" y="2374600"/>
            <a:ext cx="1807500" cy="75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1278" name="Shape 1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5020" y="1326150"/>
            <a:ext cx="2533430" cy="33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Shape 1284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 of Practice:  Independent Reading Within Bands of Text Complexity</a:t>
            </a:r>
            <a:endParaRPr/>
          </a:p>
        </p:txBody>
      </p:sp>
      <p:pic>
        <p:nvPicPr>
          <p:cNvPr id="1285" name="Shape 1285"/>
          <p:cNvPicPr preferRelativeResize="0"/>
          <p:nvPr/>
        </p:nvPicPr>
        <p:blipFill rotWithShape="1">
          <a:blip r:embed="rId3">
            <a:alphaModFix/>
          </a:blip>
          <a:srcRect l="2500" t="8003" r="4207" b="10827"/>
          <a:stretch/>
        </p:blipFill>
        <p:spPr>
          <a:xfrm>
            <a:off x="2522762" y="1570950"/>
            <a:ext cx="4136576" cy="466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Shape 1291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 of Practice:  Independent Reading Within Bands of Text Complexity</a:t>
            </a:r>
            <a:endParaRPr/>
          </a:p>
        </p:txBody>
      </p:sp>
      <p:pic>
        <p:nvPicPr>
          <p:cNvPr id="1292" name="Shape 12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550" y="1325013"/>
            <a:ext cx="7200900" cy="477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Shape 1298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 of Practice:  Independent Reading Within Bands of Text Complexity</a:t>
            </a:r>
            <a:endParaRPr/>
          </a:p>
        </p:txBody>
      </p:sp>
      <p:sp>
        <p:nvSpPr>
          <p:cNvPr id="1299" name="Shape 1299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2900" lvl="0" indent="-63500" rtl="0">
              <a:spcBef>
                <a:spcPts val="440"/>
              </a:spcBef>
              <a:spcAft>
                <a:spcPts val="0"/>
              </a:spcAft>
              <a:buNone/>
            </a:pPr>
            <a:r>
              <a:rPr lang="en-US"/>
              <a:t>How does this change practice?</a:t>
            </a:r>
            <a:endParaRPr/>
          </a:p>
          <a:p>
            <a:pPr marL="342900" lvl="0" indent="-63500" rtl="0">
              <a:spcBef>
                <a:spcPts val="440"/>
              </a:spcBef>
              <a:spcAft>
                <a:spcPts val="0"/>
              </a:spcAft>
              <a:buNone/>
            </a:pPr>
            <a:endParaRPr/>
          </a:p>
          <a:p>
            <a:pPr marL="457200" lvl="0" indent="-368300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Students need access to complex text</a:t>
            </a:r>
            <a:endParaRPr/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Qualitative measures help teachers assess reader needs</a:t>
            </a:r>
            <a:endParaRPr/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Quickly moving students up reading levels “no more being on one level for the entire year”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Shape 1305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 of Practice:  Independent Reading Within Bands of Text Complexity</a:t>
            </a:r>
            <a:endParaRPr/>
          </a:p>
        </p:txBody>
      </p:sp>
      <p:sp>
        <p:nvSpPr>
          <p:cNvPr id="1306" name="Shape 1306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2900" lvl="0" indent="-63500" rtl="0">
              <a:spcBef>
                <a:spcPts val="440"/>
              </a:spcBef>
              <a:spcAft>
                <a:spcPts val="0"/>
              </a:spcAft>
              <a:buNone/>
            </a:pPr>
            <a:r>
              <a:rPr lang="en-US"/>
              <a:t>Visible Change</a:t>
            </a:r>
            <a:endParaRPr/>
          </a:p>
          <a:p>
            <a:pPr marL="342900" lvl="0" indent="-63500" rtl="0">
              <a:spcBef>
                <a:spcPts val="44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4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7" name="Shape 13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7250" y="2036400"/>
            <a:ext cx="5847199" cy="438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Shape 1313"/>
          <p:cNvSpPr txBox="1">
            <a:spLocks noGrp="1"/>
          </p:cNvSpPr>
          <p:nvPr>
            <p:ph type="title"/>
          </p:nvPr>
        </p:nvSpPr>
        <p:spPr>
          <a:xfrm>
            <a:off x="216568" y="2829678"/>
            <a:ext cx="8620500" cy="86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Questions for our Guests?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Shape 1319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llerta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Join our network!</a:t>
            </a:r>
            <a:endParaRPr/>
          </a:p>
        </p:txBody>
      </p:sp>
      <p:sp>
        <p:nvSpPr>
          <p:cNvPr id="1320" name="Shape 1320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321" name="Shape 1321" descr="Join Core Advocat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47832"/>
            <a:ext cx="9110167" cy="4802978"/>
          </a:xfrm>
          <a:prstGeom prst="rect">
            <a:avLst/>
          </a:prstGeom>
          <a:noFill/>
          <a:ln>
            <a:noFill/>
          </a:ln>
        </p:spPr>
      </p:pic>
      <p:sp>
        <p:nvSpPr>
          <p:cNvPr id="1322" name="Shape 1322"/>
          <p:cNvSpPr txBox="1"/>
          <p:nvPr/>
        </p:nvSpPr>
        <p:spPr>
          <a:xfrm>
            <a:off x="2156925" y="1132250"/>
            <a:ext cx="4924800" cy="28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ucida Sans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4"/>
              </a:rPr>
              <a:t>www.achievethecore.org/ca-signup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Shape 13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700"/>
              <a:buFont typeface="Allerta"/>
              <a:buNone/>
            </a:pPr>
            <a:r>
              <a:rPr lang="en-US" sz="2800" b="0" i="0" u="none" strike="noStrike" cap="none">
                <a:solidFill>
                  <a:srgbClr val="575757"/>
                </a:solidFill>
                <a:latin typeface="Lucida Sans"/>
                <a:ea typeface="Lucida Sans"/>
                <a:cs typeface="Lucida Sans"/>
                <a:sym typeface="Lucida Sans"/>
              </a:rPr>
              <a:t>Tell us about your efforts</a:t>
            </a:r>
            <a:endParaRPr/>
          </a:p>
        </p:txBody>
      </p:sp>
      <p:pic>
        <p:nvPicPr>
          <p:cNvPr id="1329" name="Shape 13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2125" y="1290824"/>
            <a:ext cx="5609129" cy="44710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0" name="Shape 1330"/>
          <p:cNvSpPr txBox="1"/>
          <p:nvPr/>
        </p:nvSpPr>
        <p:spPr>
          <a:xfrm>
            <a:off x="336675" y="6010675"/>
            <a:ext cx="79659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4"/>
              </a:rPr>
              <a:t>www.achievethecore.org/educators-taking-action</a:t>
            </a:r>
            <a:r>
              <a:rPr lang="en-US" sz="2400" b="0" i="0" u="none" strike="noStrike" cap="none">
                <a:solidFill>
                  <a:srgbClr val="666666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2400" b="0" i="0" u="none" strike="noStrike" cap="none">
              <a:solidFill>
                <a:srgbClr val="666666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Shape 13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700"/>
              <a:buFont typeface="Allerta"/>
              <a:buNone/>
            </a:pPr>
            <a:r>
              <a:rPr lang="en-US" sz="28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Please join us again next month!</a:t>
            </a:r>
            <a:endParaRPr/>
          </a:p>
        </p:txBody>
      </p:sp>
      <p:sp>
        <p:nvSpPr>
          <p:cNvPr id="1337" name="Shape 13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2400"/>
              <a:buFont typeface="Lucida Sans"/>
              <a:buChar char="•"/>
            </a:pPr>
            <a:r>
              <a:rPr lang="en-US" sz="24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Next month’s webinar: </a:t>
            </a:r>
            <a:r>
              <a:rPr lang="en-US" sz="2400" i="1">
                <a:solidFill>
                  <a:srgbClr val="3F3F39"/>
                </a:solidFill>
              </a:rPr>
              <a:t>Math Modeling Myths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2400"/>
              <a:buFont typeface="Lucida Sans"/>
              <a:buChar char="•"/>
            </a:pPr>
            <a:r>
              <a:rPr lang="en-US" sz="24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Wednesday, </a:t>
            </a:r>
            <a:r>
              <a:rPr lang="en-US" sz="2400">
                <a:solidFill>
                  <a:srgbClr val="3F3F39"/>
                </a:solidFill>
              </a:rPr>
              <a:t>February 7</a:t>
            </a:r>
            <a:r>
              <a:rPr lang="en-US" sz="24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,  7:00 - 8:00 p.m. ET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2400"/>
              <a:buFont typeface="Lucida Sans"/>
              <a:buChar char="•"/>
            </a:pPr>
            <a:r>
              <a:rPr lang="en-US" sz="24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Register Here: </a:t>
            </a:r>
            <a:r>
              <a:rPr lang="en-US" sz="22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400" u="sng">
                <a:solidFill>
                  <a:srgbClr val="478ED8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https://attendee.gotowebinar.com/register/2536628688215854593</a:t>
            </a:r>
            <a:endParaRPr sz="2400" b="0" i="0" u="none" strike="noStrike" cap="none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Shape 1342"/>
          <p:cNvSpPr txBox="1">
            <a:spLocks noGrp="1"/>
          </p:cNvSpPr>
          <p:nvPr>
            <p:ph type="title"/>
          </p:nvPr>
        </p:nvSpPr>
        <p:spPr>
          <a:xfrm>
            <a:off x="216568" y="2829678"/>
            <a:ext cx="8620552" cy="8683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Thank You!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Shape 10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700"/>
              <a:buFont typeface="Allerta"/>
              <a:buNone/>
            </a:pPr>
            <a:r>
              <a:rPr lang="en-US" sz="28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Tweet with us!</a:t>
            </a:r>
            <a:endParaRPr/>
          </a:p>
        </p:txBody>
      </p:sp>
      <p:sp>
        <p:nvSpPr>
          <p:cNvPr id="1020" name="Shape 10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2400"/>
              <a:buFont typeface="Lucida Sans"/>
              <a:buChar char="•"/>
            </a:pPr>
            <a:r>
              <a:rPr lang="en-US" sz="24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Please feel free to tweet during and after the webinar using #coreadvocates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ts val="600"/>
              <a:buFont typeface="Arial"/>
              <a:buNone/>
            </a:pPr>
            <a:endParaRPr sz="2400" b="0" i="0" u="none" strike="noStrike" cap="none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ts val="600"/>
              <a:buFont typeface="Arial"/>
              <a:buNone/>
            </a:pPr>
            <a:endParaRPr sz="2400" b="0" i="0" u="none" strike="noStrike" cap="none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ts val="2400"/>
              <a:buFont typeface="Lucida Sans"/>
              <a:buChar char="•"/>
            </a:pPr>
            <a:r>
              <a:rPr lang="en-US" sz="24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@achievethecore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ts val="2400"/>
              <a:buFont typeface="Lucida Sans"/>
              <a:buChar char="•"/>
            </a:pPr>
            <a:r>
              <a:rPr lang="en-US" sz="24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@JoanieFun, @salberti, @JennieBeltro, @gravitygirl1111</a:t>
            </a:r>
            <a:endParaRPr/>
          </a:p>
        </p:txBody>
      </p:sp>
      <p:pic>
        <p:nvPicPr>
          <p:cNvPr id="1021" name="Shape 10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1235" y="4229100"/>
            <a:ext cx="2624338" cy="1888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hape 10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llerta"/>
              <a:buNone/>
            </a:pPr>
            <a:r>
              <a:rPr lang="en-US" sz="28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Engage with us!</a:t>
            </a:r>
            <a:endParaRPr/>
          </a:p>
        </p:txBody>
      </p:sp>
      <p:sp>
        <p:nvSpPr>
          <p:cNvPr id="1028" name="Shape 10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6044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During the webinar</a:t>
            </a: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– </a:t>
            </a:r>
            <a:r>
              <a:rPr lang="en-US" sz="20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Accessing Documents</a:t>
            </a: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– </a:t>
            </a:r>
            <a:r>
              <a:rPr lang="en-US" sz="20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Questions option</a:t>
            </a: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– </a:t>
            </a:r>
            <a:r>
              <a:rPr lang="en-US" sz="20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Polling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After the webinar</a:t>
            </a: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– </a:t>
            </a:r>
            <a:r>
              <a:rPr lang="en-US" sz="20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Survey</a:t>
            </a: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– </a:t>
            </a:r>
            <a:r>
              <a:rPr lang="en-US" sz="20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Access to recorded webinar</a:t>
            </a:r>
            <a:endParaRPr/>
          </a:p>
          <a:p>
            <a:pPr marL="800100" marR="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400" b="0" i="0" u="none" strike="noStrike" cap="none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029" name="Shape 10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7275" y="1662100"/>
            <a:ext cx="3520724" cy="3528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Shape 10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700"/>
              <a:buFont typeface="Allerta"/>
              <a:buNone/>
            </a:pPr>
            <a:r>
              <a:rPr lang="en-US" sz="2800" b="0" i="0" u="none" strike="noStrike" cap="none">
                <a:solidFill>
                  <a:srgbClr val="666666"/>
                </a:solidFill>
                <a:latin typeface="Lucida Sans"/>
                <a:ea typeface="Lucida Sans"/>
                <a:cs typeface="Lucida Sans"/>
                <a:sym typeface="Lucida Sans"/>
              </a:rPr>
              <a:t>Goals of the webinar</a:t>
            </a:r>
            <a:endParaRPr sz="24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36" name="Shape 10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6858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200"/>
              <a:buFont typeface="Noto Sans Symbols"/>
              <a:buChar char="✓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Understand how to find what you need on achievethecore.org (ATC)</a:t>
            </a:r>
            <a:endParaRPr/>
          </a:p>
          <a:p>
            <a:pPr marL="3429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6858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200"/>
              <a:buFont typeface="Noto Sans Symbols"/>
              <a:buChar char="✓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Explore ATC resources you can use to build knowledge, share with groups, or use in your classroom</a:t>
            </a:r>
            <a:endParaRPr/>
          </a:p>
          <a:p>
            <a:pPr marL="3429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6858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2200"/>
              <a:buFont typeface="Noto Sans Symbols"/>
              <a:buChar char="✓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Hear from educators using ATC tools and resources to improve ELA/literacy instruction</a:t>
            </a: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575757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575757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Shape 1041"/>
          <p:cNvSpPr txBox="1">
            <a:spLocks noGrp="1"/>
          </p:cNvSpPr>
          <p:nvPr>
            <p:ph type="title"/>
          </p:nvPr>
        </p:nvSpPr>
        <p:spPr>
          <a:xfrm>
            <a:off x="216568" y="2587889"/>
            <a:ext cx="8620500" cy="197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Poll:</a:t>
            </a:r>
            <a:endParaRPr sz="2800" b="0" i="0" u="none" strike="noStrike" cap="none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How frequently do you use Achievethecore.org?</a:t>
            </a:r>
            <a:endParaRPr sz="2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Shape 1046"/>
          <p:cNvSpPr txBox="1">
            <a:spLocks noGrp="1"/>
          </p:cNvSpPr>
          <p:nvPr>
            <p:ph type="title"/>
          </p:nvPr>
        </p:nvSpPr>
        <p:spPr>
          <a:xfrm>
            <a:off x="216568" y="2416482"/>
            <a:ext cx="8620552" cy="16767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Section 1: Tour de Core</a:t>
            </a:r>
            <a:endParaRPr sz="2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uly Webinar New Year's Resolution">
  <a:themeElements>
    <a:clrScheme name="SAP Color Palette">
      <a:dk1>
        <a:srgbClr val="000000"/>
      </a:dk1>
      <a:lt1>
        <a:srgbClr val="FFFFFF"/>
      </a:lt1>
      <a:dk2>
        <a:srgbClr val="454645"/>
      </a:dk2>
      <a:lt2>
        <a:srgbClr val="A6B1AC"/>
      </a:lt2>
      <a:accent1>
        <a:srgbClr val="0E6641"/>
      </a:accent1>
      <a:accent2>
        <a:srgbClr val="15A059"/>
      </a:accent2>
      <a:accent3>
        <a:srgbClr val="E29A08"/>
      </a:accent3>
      <a:accent4>
        <a:srgbClr val="16B1C5"/>
      </a:accent4>
      <a:accent5>
        <a:srgbClr val="396694"/>
      </a:accent5>
      <a:accent6>
        <a:srgbClr val="FB6420"/>
      </a:accent6>
      <a:hlink>
        <a:srgbClr val="396694"/>
      </a:hlink>
      <a:folHlink>
        <a:srgbClr val="16B1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uly Webinar New Year's Resolution">
  <a:themeElements>
    <a:clrScheme name="SAP Color Palette">
      <a:dk1>
        <a:srgbClr val="000000"/>
      </a:dk1>
      <a:lt1>
        <a:srgbClr val="FFFFFF"/>
      </a:lt1>
      <a:dk2>
        <a:srgbClr val="454645"/>
      </a:dk2>
      <a:lt2>
        <a:srgbClr val="A6B1AC"/>
      </a:lt2>
      <a:accent1>
        <a:srgbClr val="0E6641"/>
      </a:accent1>
      <a:accent2>
        <a:srgbClr val="15A059"/>
      </a:accent2>
      <a:accent3>
        <a:srgbClr val="E29A08"/>
      </a:accent3>
      <a:accent4>
        <a:srgbClr val="16B1C5"/>
      </a:accent4>
      <a:accent5>
        <a:srgbClr val="396694"/>
      </a:accent5>
      <a:accent6>
        <a:srgbClr val="FB6420"/>
      </a:accent6>
      <a:hlink>
        <a:srgbClr val="396694"/>
      </a:hlink>
      <a:folHlink>
        <a:srgbClr val="16B1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July Webinar New Year's Resolution">
  <a:themeElements>
    <a:clrScheme name="SAP Color Palette">
      <a:dk1>
        <a:srgbClr val="000000"/>
      </a:dk1>
      <a:lt1>
        <a:srgbClr val="FFFFFF"/>
      </a:lt1>
      <a:dk2>
        <a:srgbClr val="454645"/>
      </a:dk2>
      <a:lt2>
        <a:srgbClr val="A6B1AC"/>
      </a:lt2>
      <a:accent1>
        <a:srgbClr val="0E6641"/>
      </a:accent1>
      <a:accent2>
        <a:srgbClr val="15A059"/>
      </a:accent2>
      <a:accent3>
        <a:srgbClr val="E29A08"/>
      </a:accent3>
      <a:accent4>
        <a:srgbClr val="16B1C5"/>
      </a:accent4>
      <a:accent5>
        <a:srgbClr val="396694"/>
      </a:accent5>
      <a:accent6>
        <a:srgbClr val="FB6420"/>
      </a:accent6>
      <a:hlink>
        <a:srgbClr val="396694"/>
      </a:hlink>
      <a:folHlink>
        <a:srgbClr val="16B1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July Webinar New Year's Resolution">
  <a:themeElements>
    <a:clrScheme name="SAP Color Palette">
      <a:dk1>
        <a:srgbClr val="000000"/>
      </a:dk1>
      <a:lt1>
        <a:srgbClr val="FFFFFF"/>
      </a:lt1>
      <a:dk2>
        <a:srgbClr val="454645"/>
      </a:dk2>
      <a:lt2>
        <a:srgbClr val="A6B1AC"/>
      </a:lt2>
      <a:accent1>
        <a:srgbClr val="0E6641"/>
      </a:accent1>
      <a:accent2>
        <a:srgbClr val="15A059"/>
      </a:accent2>
      <a:accent3>
        <a:srgbClr val="E29A08"/>
      </a:accent3>
      <a:accent4>
        <a:srgbClr val="16B1C5"/>
      </a:accent4>
      <a:accent5>
        <a:srgbClr val="396694"/>
      </a:accent5>
      <a:accent6>
        <a:srgbClr val="FB6420"/>
      </a:accent6>
      <a:hlink>
        <a:srgbClr val="396694"/>
      </a:hlink>
      <a:folHlink>
        <a:srgbClr val="16B1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AP ATC PPT Template revised">
  <a:themeElements>
    <a:clrScheme name="SAP Color Palette">
      <a:dk1>
        <a:srgbClr val="000000"/>
      </a:dk1>
      <a:lt1>
        <a:srgbClr val="FFFFFF"/>
      </a:lt1>
      <a:dk2>
        <a:srgbClr val="454645"/>
      </a:dk2>
      <a:lt2>
        <a:srgbClr val="A6B1AC"/>
      </a:lt2>
      <a:accent1>
        <a:srgbClr val="0E6641"/>
      </a:accent1>
      <a:accent2>
        <a:srgbClr val="15A059"/>
      </a:accent2>
      <a:accent3>
        <a:srgbClr val="E29A08"/>
      </a:accent3>
      <a:accent4>
        <a:srgbClr val="16B1C5"/>
      </a:accent4>
      <a:accent5>
        <a:srgbClr val="396694"/>
      </a:accent5>
      <a:accent6>
        <a:srgbClr val="FB6420"/>
      </a:accent6>
      <a:hlink>
        <a:srgbClr val="396694"/>
      </a:hlink>
      <a:folHlink>
        <a:srgbClr val="16B1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July Webinar New Year's Resolution">
  <a:themeElements>
    <a:clrScheme name="SAP Color Palette">
      <a:dk1>
        <a:srgbClr val="000000"/>
      </a:dk1>
      <a:lt1>
        <a:srgbClr val="FFFFFF"/>
      </a:lt1>
      <a:dk2>
        <a:srgbClr val="454645"/>
      </a:dk2>
      <a:lt2>
        <a:srgbClr val="A6B1AC"/>
      </a:lt2>
      <a:accent1>
        <a:srgbClr val="0E6641"/>
      </a:accent1>
      <a:accent2>
        <a:srgbClr val="15A059"/>
      </a:accent2>
      <a:accent3>
        <a:srgbClr val="E29A08"/>
      </a:accent3>
      <a:accent4>
        <a:srgbClr val="16B1C5"/>
      </a:accent4>
      <a:accent5>
        <a:srgbClr val="396694"/>
      </a:accent5>
      <a:accent6>
        <a:srgbClr val="FB6420"/>
      </a:accent6>
      <a:hlink>
        <a:srgbClr val="396694"/>
      </a:hlink>
      <a:folHlink>
        <a:srgbClr val="16B1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951</Words>
  <Application>Microsoft Office PowerPoint</Application>
  <PresentationFormat>On-screen Show (4:3)</PresentationFormat>
  <Paragraphs>206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Noto Sans Symbols</vt:lpstr>
      <vt:lpstr>Lucida Sans</vt:lpstr>
      <vt:lpstr>Arial</vt:lpstr>
      <vt:lpstr>Allerta</vt:lpstr>
      <vt:lpstr>Calibri</vt:lpstr>
      <vt:lpstr>Helvetica Neue</vt:lpstr>
      <vt:lpstr>Georgia</vt:lpstr>
      <vt:lpstr>July Webinar New Year's Resolution</vt:lpstr>
      <vt:lpstr>July Webinar New Year's Resolution</vt:lpstr>
      <vt:lpstr>July Webinar New Year's Resolution</vt:lpstr>
      <vt:lpstr>July Webinar New Year's Resolution</vt:lpstr>
      <vt:lpstr>SAP ATC PPT Template revised</vt:lpstr>
      <vt:lpstr>July Webinar New Year's Resolution</vt:lpstr>
      <vt:lpstr>Using Achieve the Core Tools to Tackle Common ELA Issues </vt:lpstr>
      <vt:lpstr>Introductions</vt:lpstr>
      <vt:lpstr>Who are Core Advocates?</vt:lpstr>
      <vt:lpstr>Learn more about us!</vt:lpstr>
      <vt:lpstr>Tweet with us!</vt:lpstr>
      <vt:lpstr>Engage with us!</vt:lpstr>
      <vt:lpstr>Goals of the webinar</vt:lpstr>
      <vt:lpstr>Poll: How frequently do you use Achievethecore.org?</vt:lpstr>
      <vt:lpstr>Section 1: Tour de Core</vt:lpstr>
      <vt:lpstr>Achieve the Core</vt:lpstr>
      <vt:lpstr>Achieve the Core</vt:lpstr>
      <vt:lpstr>Achieve the Core</vt:lpstr>
      <vt:lpstr>Achieve the Core</vt:lpstr>
      <vt:lpstr>Achieve the Core</vt:lpstr>
      <vt:lpstr>Achieve the Core</vt:lpstr>
      <vt:lpstr>Common issues that ELA/literacy teachers face</vt:lpstr>
      <vt:lpstr>Question:  What challenges do you experience as an ELA/literacy teacher?   Please use the Questions tab on your control panel to respond.</vt:lpstr>
      <vt:lpstr>Section 2: Identifying and Scaffolding Complex Text</vt:lpstr>
      <vt:lpstr>Setting the Scene...</vt:lpstr>
      <vt:lpstr>Complex Text – Build Knowledge</vt:lpstr>
      <vt:lpstr>Complex Text – Build Knowledge</vt:lpstr>
      <vt:lpstr>Complex Text – Build Knowledge</vt:lpstr>
      <vt:lpstr>Complex Text – Build Knowledge</vt:lpstr>
      <vt:lpstr>Poll: What do you use most often to build your knowledge when you have questions about CCR standards?</vt:lpstr>
      <vt:lpstr>Complex Text – Share with Groups</vt:lpstr>
      <vt:lpstr>Complex Text – Share with Groups</vt:lpstr>
      <vt:lpstr>Complex Text – Share with Groups</vt:lpstr>
      <vt:lpstr>Complex Text – Share with Groups</vt:lpstr>
      <vt:lpstr>Poll: Who do you share resources and ideas with most often?</vt:lpstr>
      <vt:lpstr>Complex Text – Use in the Classroom</vt:lpstr>
      <vt:lpstr>Complex Text – Use in the Classroom</vt:lpstr>
      <vt:lpstr>Complex Text – Use in the Classroom</vt:lpstr>
      <vt:lpstr>Complex Text – Use in the Classroom</vt:lpstr>
      <vt:lpstr>Question:  How could one or more of the tools mentioned help you in your setting?  Please use the Questions tab on your control panel to respond.</vt:lpstr>
      <vt:lpstr>Section 3: Core Advocates Tackling ELA/literacy Issues</vt:lpstr>
      <vt:lpstr>LeAndrea Taylor District Instructional Facilitator  Memphis, TN</vt:lpstr>
      <vt:lpstr>District-adopted Curricular Resources:  Expeditionary Learning</vt:lpstr>
      <vt:lpstr>Gather data about strengths and needs in instruction</vt:lpstr>
      <vt:lpstr>Supporting Teachers with Vocabulary Instruction</vt:lpstr>
      <vt:lpstr>Najla Staggers Literacy Education Specialist Greater Hartford Region, CT</vt:lpstr>
      <vt:lpstr>Problem of Practice:  Independent Reading Within Bands of Text Complexity</vt:lpstr>
      <vt:lpstr>Problem of Practice:  Independent Reading Within Bands of Text Complexity</vt:lpstr>
      <vt:lpstr>Problem of Practice:  Independent Reading Within Bands of Text Complexity</vt:lpstr>
      <vt:lpstr>Problem of Practice:  Independent Reading Within Bands of Text Complexity</vt:lpstr>
      <vt:lpstr>Questions for our Guests?</vt:lpstr>
      <vt:lpstr>Join our network!</vt:lpstr>
      <vt:lpstr>Tell us about your efforts</vt:lpstr>
      <vt:lpstr>Please join us again next month!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Achieve the Core Tools to Tackle Common ELA Issues </dc:title>
  <cp:lastModifiedBy>Lynda Nguyen</cp:lastModifiedBy>
  <cp:revision>1</cp:revision>
  <dcterms:modified xsi:type="dcterms:W3CDTF">2018-01-11T17:11:03Z</dcterms:modified>
</cp:coreProperties>
</file>