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embeddedFontLst>
    <p:embeddedFont>
      <p:font typeface="Allerta" panose="020B0604020202020204" charset="0"/>
      <p:regular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45017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p>
        </p:txBody>
      </p:sp>
      <p:sp>
        <p:nvSpPr>
          <p:cNvPr id="330" name="Shape 33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78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39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09" name="Shape 40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422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17" name="Shape 41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2361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588145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29" name="Shape 42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288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34" name="Shape 43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53102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43" name="Shape 44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970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49" name="Shape 44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862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455" name="Shape 45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0957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2" name="Shape 46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58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14590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329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477" name="Shape 47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75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483" name="Shape 48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95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488" name="Shape 48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716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493" name="Shape 49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882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01" name="Shape 50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719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08" name="Shape 508"/>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46518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17" name="Shape 51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510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6" name="Shape 52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9303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531" name="Shape 531"/>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74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347" name="Shape 3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359004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6" name="Shape 53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065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7" name="Shape 54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48" name="Shape 54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44157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3" name="Shape 55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54" name="Shape 55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4337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559" name="Shape 55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5516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566" name="Shape 566"/>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11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574" name="Shape 57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5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9" name="Shape 57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61945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587" name="Shape 5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470000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594" name="Shape 59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6604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9" name="Shape 5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600" name="Shape 6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0341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770291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07" name="Shape 607"/>
          <p:cNvSpPr>
            <a:spLocks noGrp="1" noRot="1" noChangeAspect="1"/>
          </p:cNvSpPr>
          <p:nvPr>
            <p:ph type="sldImg" idx="2"/>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725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3" name="Shape 61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996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087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73" name="Shape 3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6</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327566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01322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p>
        </p:txBody>
      </p:sp>
      <p:sp>
        <p:nvSpPr>
          <p:cNvPr id="389" name="Shape 389"/>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86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lang="en-US"/>
          </a:p>
        </p:txBody>
      </p:sp>
      <p:sp>
        <p:nvSpPr>
          <p:cNvPr id="394" name="Shape 394"/>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1220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8" y="2982072"/>
            <a:ext cx="8619880" cy="85038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 name="Shape 14"/>
          <p:cNvSpPr txBox="1">
            <a:spLocks noGrp="1"/>
          </p:cNvSpPr>
          <p:nvPr>
            <p:ph type="subTitle" idx="1"/>
          </p:nvPr>
        </p:nvSpPr>
        <p:spPr>
          <a:xfrm>
            <a:off x="219319" y="3832457"/>
            <a:ext cx="861987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Shape 15"/>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Shape 16"/>
          <p:cNvPicPr preferRelativeResize="0"/>
          <p:nvPr/>
        </p:nvPicPr>
        <p:blipFill rotWithShape="1">
          <a:blip r:embed="rId2">
            <a:alphaModFix/>
          </a:blip>
          <a:srcRect/>
          <a:stretch/>
        </p:blipFill>
        <p:spPr>
          <a:xfrm>
            <a:off x="304801" y="394130"/>
            <a:ext cx="2235199" cy="210147"/>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13901" cy="50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able Page">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7" name="Shape 7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78" name="Shape 78"/>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3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 name="Shape 8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84" name="Shape 8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 name="Shape 88"/>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90" name="Shape 90"/>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93" name="Shape 9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94" name="Shape 94"/>
          <p:cNvSpPr txBox="1">
            <a:spLocks noGrp="1"/>
          </p:cNvSpPr>
          <p:nvPr>
            <p:ph type="title"/>
          </p:nvPr>
        </p:nvSpPr>
        <p:spPr>
          <a:xfrm>
            <a:off x="304800" y="2914650"/>
            <a:ext cx="3584576"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5" name="Shape 95"/>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3"/>
          </p:nvPr>
        </p:nvSpPr>
        <p:spPr>
          <a:xfrm>
            <a:off x="4624612" y="240062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4"/>
          </p:nvPr>
        </p:nvSpPr>
        <p:spPr>
          <a:xfrm>
            <a:off x="7209514" y="240062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Shape 107"/>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8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2" name="Shape 112"/>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Shape 11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14" name="Shape 11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69" cy="540225"/>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Shape 11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118" name="Shape 118"/>
          <p:cNvPicPr preferRelativeResize="0"/>
          <p:nvPr/>
        </p:nvPicPr>
        <p:blipFill rotWithShape="1">
          <a:blip r:embed="rId2">
            <a:alphaModFix/>
          </a:blip>
          <a:srcRect/>
          <a:stretch/>
        </p:blipFill>
        <p:spPr>
          <a:xfrm>
            <a:off x="304800" y="6503298"/>
            <a:ext cx="1746503" cy="164201"/>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Shape 12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23" name="Shape 123"/>
          <p:cNvPicPr preferRelativeResize="0"/>
          <p:nvPr/>
        </p:nvPicPr>
        <p:blipFill rotWithShape="1">
          <a:blip r:embed="rId2">
            <a:alphaModFix/>
          </a:blip>
          <a:srcRect/>
          <a:stretch/>
        </p:blipFill>
        <p:spPr>
          <a:xfrm>
            <a:off x="304800" y="6533798"/>
            <a:ext cx="3057283" cy="133571"/>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7"/>
            <a:ext cx="8534399" cy="111648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04800" y="1600200"/>
            <a:ext cx="4038598" cy="455493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496019" y="1603770"/>
            <a:ext cx="4025899" cy="455136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Shape 13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131" name="Shape 131"/>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200" cy="452596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5" name="Shape 135"/>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4673600" y="5646676"/>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p:nvPr/>
        </p:nvSpPr>
        <p:spPr>
          <a:xfrm>
            <a:off x="0" y="6329467"/>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Shape 141"/>
          <p:cNvSpPr>
            <a:spLocks noGrp="1"/>
          </p:cNvSpPr>
          <p:nvPr>
            <p:ph type="pic" idx="3"/>
          </p:nvPr>
        </p:nvSpPr>
        <p:spPr>
          <a:xfrm>
            <a:off x="4673600" y="1600200"/>
            <a:ext cx="4013200" cy="2234115"/>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3" name="Shape 143"/>
          <p:cNvSpPr txBox="1">
            <a:spLocks noGrp="1"/>
          </p:cNvSpPr>
          <p:nvPr>
            <p:ph type="body" idx="1"/>
          </p:nvPr>
        </p:nvSpPr>
        <p:spPr>
          <a:xfrm>
            <a:off x="304800" y="1600200"/>
            <a:ext cx="4190999"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73600" y="5646676"/>
            <a:ext cx="40576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5"/>
          </p:nvPr>
        </p:nvSpPr>
        <p:spPr>
          <a:xfrm>
            <a:off x="4673600" y="3354830"/>
            <a:ext cx="401320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Shape 14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680"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4683119" y="5646676"/>
            <a:ext cx="400368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304801" y="1600200"/>
            <a:ext cx="4225921" cy="4525963"/>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4"/>
          </p:nvPr>
        </p:nvSpPr>
        <p:spPr>
          <a:xfrm>
            <a:off x="304800" y="5646676"/>
            <a:ext cx="4225921"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Shape 15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077"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a:spLocks noGrp="1"/>
          </p:cNvSpPr>
          <p:nvPr>
            <p:ph type="pic" idx="3"/>
          </p:nvPr>
        </p:nvSpPr>
        <p:spPr>
          <a:xfrm>
            <a:off x="4533898" y="1600200"/>
            <a:ext cx="4152902"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a:spLocks noGrp="1"/>
          </p:cNvSpPr>
          <p:nvPr>
            <p:ph type="pic" idx="4"/>
          </p:nvPr>
        </p:nvSpPr>
        <p:spPr>
          <a:xfrm>
            <a:off x="304800" y="1600200"/>
            <a:ext cx="4159250"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Shape 160"/>
          <p:cNvSpPr>
            <a:spLocks noGrp="1"/>
          </p:cNvSpPr>
          <p:nvPr>
            <p:ph type="pic" idx="5"/>
          </p:nvPr>
        </p:nvSpPr>
        <p:spPr>
          <a:xfrm>
            <a:off x="307975" y="3892046"/>
            <a:ext cx="4156075" cy="2234117"/>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2" name="Shape 162"/>
          <p:cNvSpPr txBox="1">
            <a:spLocks noGrp="1"/>
          </p:cNvSpPr>
          <p:nvPr>
            <p:ph type="body" idx="1"/>
          </p:nvPr>
        </p:nvSpPr>
        <p:spPr>
          <a:xfrm>
            <a:off x="4533898" y="5646676"/>
            <a:ext cx="4152902"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6"/>
          </p:nvPr>
        </p:nvSpPr>
        <p:spPr>
          <a:xfrm>
            <a:off x="304800" y="5646676"/>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7"/>
          </p:nvPr>
        </p:nvSpPr>
        <p:spPr>
          <a:xfrm>
            <a:off x="4530721" y="3354830"/>
            <a:ext cx="4156077"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8"/>
          </p:nvPr>
        </p:nvSpPr>
        <p:spPr>
          <a:xfrm>
            <a:off x="304801" y="3354830"/>
            <a:ext cx="4159250" cy="479485"/>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Shape 166"/>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71"/>
        <p:cNvGrpSpPr/>
        <p:nvPr/>
      </p:nvGrpSpPr>
      <p:grpSpPr>
        <a:xfrm>
          <a:off x="0" y="0"/>
          <a:ext cx="0" cy="0"/>
          <a:chOff x="0" y="0"/>
          <a:chExt cx="0" cy="0"/>
        </a:xfrm>
      </p:grpSpPr>
      <p:sp>
        <p:nvSpPr>
          <p:cNvPr id="172" name="Shape 172"/>
          <p:cNvSpPr/>
          <p:nvPr/>
        </p:nvSpPr>
        <p:spPr>
          <a:xfrm>
            <a:off x="0" y="6329467"/>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p:nvPr/>
        </p:nvSpPr>
        <p:spPr>
          <a:xfrm>
            <a:off x="0" y="6330471"/>
            <a:ext cx="9153000" cy="540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6" name="Shape 1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177" name="Shape 177"/>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7" y="2982072"/>
            <a:ext cx="8619900" cy="850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0514F"/>
              </a:buClr>
              <a:buFont typeface="Allerta"/>
              <a:buNone/>
              <a:defRPr sz="2800" b="0" i="0" u="none" strike="noStrike" cap="none">
                <a:solidFill>
                  <a:srgbClr val="50514F"/>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0" name="Shape 180"/>
          <p:cNvSpPr txBox="1">
            <a:spLocks noGrp="1"/>
          </p:cNvSpPr>
          <p:nvPr>
            <p:ph type="subTitle" idx="1"/>
          </p:nvPr>
        </p:nvSpPr>
        <p:spPr>
          <a:xfrm>
            <a:off x="219318"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1" name="Shape 181"/>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2" name="Shape 182"/>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13999" cy="507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84"/>
        <p:cNvGrpSpPr/>
        <p:nvPr/>
      </p:nvGrpSpPr>
      <p:grpSpPr>
        <a:xfrm>
          <a:off x="0" y="0"/>
          <a:ext cx="0" cy="0"/>
          <a:chOff x="0" y="0"/>
          <a:chExt cx="0" cy="0"/>
        </a:xfrm>
      </p:grpSpPr>
      <p:sp>
        <p:nvSpPr>
          <p:cNvPr id="185" name="Shape 185"/>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6" name="Shape 18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7" name="Shape 187"/>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8" name="Shape 18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89" name="Shape 189"/>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0" name="Shape 190"/>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1" name="Shape 191"/>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92"/>
        <p:cNvGrpSpPr/>
        <p:nvPr/>
      </p:nvGrpSpPr>
      <p:grpSpPr>
        <a:xfrm>
          <a:off x="0" y="0"/>
          <a:ext cx="0" cy="0"/>
          <a:chOff x="0" y="0"/>
          <a:chExt cx="0" cy="0"/>
        </a:xfrm>
      </p:grpSpPr>
      <p:sp>
        <p:nvSpPr>
          <p:cNvPr id="193" name="Shape 193"/>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4" name="Shape 19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5" name="Shape 195"/>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6" name="Shape 196"/>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7" name="Shape 197"/>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98" name="Shape 198"/>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99" name="Shape 199"/>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200"/>
        <p:cNvGrpSpPr/>
        <p:nvPr/>
      </p:nvGrpSpPr>
      <p:grpSpPr>
        <a:xfrm>
          <a:off x="0" y="0"/>
          <a:ext cx="0" cy="0"/>
          <a:chOff x="0" y="0"/>
          <a:chExt cx="0" cy="0"/>
        </a:xfrm>
      </p:grpSpPr>
      <p:sp>
        <p:nvSpPr>
          <p:cNvPr id="201" name="Shape 201"/>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2" name="Shape 202"/>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3" name="Shape 203"/>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4" name="Shape 20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5" name="Shape 205"/>
          <p:cNvSpPr txBox="1"/>
          <p:nvPr/>
        </p:nvSpPr>
        <p:spPr>
          <a:xfrm>
            <a:off x="115457" y="2952691"/>
            <a:ext cx="3793800" cy="19331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06" name="Shape 206"/>
          <p:cNvSpPr txBox="1">
            <a:spLocks noGrp="1"/>
          </p:cNvSpPr>
          <p:nvPr>
            <p:ph type="title"/>
          </p:nvPr>
        </p:nvSpPr>
        <p:spPr>
          <a:xfrm>
            <a:off x="216565" y="2829675"/>
            <a:ext cx="8620500" cy="868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07" name="Shape 207"/>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0" name="Shape 210"/>
          <p:cNvSpPr txBox="1">
            <a:spLocks noGrp="1"/>
          </p:cNvSpPr>
          <p:nvPr>
            <p:ph type="body" idx="1"/>
          </p:nvPr>
        </p:nvSpPr>
        <p:spPr>
          <a:xfrm>
            <a:off x="304800" y="1417637"/>
            <a:ext cx="4192500" cy="5979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304800" y="2015408"/>
            <a:ext cx="4192500" cy="41264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3"/>
          </p:nvPr>
        </p:nvSpPr>
        <p:spPr>
          <a:xfrm>
            <a:off x="4645025" y="1417637"/>
            <a:ext cx="4194300" cy="632400"/>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4"/>
          </p:nvPr>
        </p:nvSpPr>
        <p:spPr>
          <a:xfrm>
            <a:off x="4645025" y="2050046"/>
            <a:ext cx="4194300" cy="40919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5" name="Shape 215"/>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16" name="Shape 216"/>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3339153" y="2950713"/>
            <a:ext cx="5497199" cy="884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9" name="Shape 219"/>
          <p:cNvSpPr txBox="1">
            <a:spLocks noGrp="1"/>
          </p:cNvSpPr>
          <p:nvPr>
            <p:ph type="subTitle" idx="1"/>
          </p:nvPr>
        </p:nvSpPr>
        <p:spPr>
          <a:xfrm>
            <a:off x="3339151" y="3835562"/>
            <a:ext cx="5497199" cy="792299"/>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0" name="Shape 220"/>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1" name="Shape 221"/>
          <p:cNvSpPr>
            <a:spLocks noGrp="1"/>
          </p:cNvSpPr>
          <p:nvPr>
            <p:ph type="pic" idx="2"/>
          </p:nvPr>
        </p:nvSpPr>
        <p:spPr>
          <a:xfrm>
            <a:off x="304800" y="1857374"/>
            <a:ext cx="2752500" cy="3158999"/>
          </a:xfrm>
          <a:prstGeom prst="rect">
            <a:avLst/>
          </a:prstGeom>
          <a:noFill/>
          <a:ln>
            <a:noFill/>
          </a:ln>
        </p:spPr>
        <p:txBody>
          <a:bodyPr lIns="91425" tIns="91425" rIns="91425" bIns="91425" anchor="t" anchorCtr="0"/>
          <a:lstStyle>
            <a:lvl1pPr marL="342900" marR="0" lvl="0" indent="381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Shape 222"/>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Shape 2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2" name="Shape 32"/>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219317" y="2933439"/>
            <a:ext cx="8619900" cy="89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5" name="Shape 225"/>
          <p:cNvSpPr txBox="1">
            <a:spLocks noGrp="1"/>
          </p:cNvSpPr>
          <p:nvPr>
            <p:ph type="subTitle" idx="1"/>
          </p:nvPr>
        </p:nvSpPr>
        <p:spPr>
          <a:xfrm>
            <a:off x="219314" y="3832457"/>
            <a:ext cx="8619900" cy="792299"/>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6" name="Shape 226"/>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27" name="Shape 227"/>
          <p:cNvSpPr>
            <a:spLocks noGrp="1"/>
          </p:cNvSpPr>
          <p:nvPr>
            <p:ph type="pic" idx="2"/>
          </p:nvPr>
        </p:nvSpPr>
        <p:spPr>
          <a:xfrm>
            <a:off x="7188200" y="225425"/>
            <a:ext cx="1650900" cy="807900"/>
          </a:xfrm>
          <a:prstGeom prst="rect">
            <a:avLst/>
          </a:prstGeom>
          <a:noFill/>
          <a:ln>
            <a:noFill/>
          </a:ln>
        </p:spPr>
        <p:txBody>
          <a:bodyPr lIns="91425" tIns="91425" rIns="91425" bIns="91425" anchor="t" anchorCtr="0"/>
          <a:lstStyle>
            <a:lvl1pPr marL="342900" marR="0" lvl="0" indent="-1143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8" name="Shape 228"/>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able Page">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1" name="Shape 23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2" name="Shape 23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3" name="Shape 23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hart Page">
    <p:spTree>
      <p:nvGrpSpPr>
        <p:cNvPr id="1" name="Shape 234"/>
        <p:cNvGrpSpPr/>
        <p:nvPr/>
      </p:nvGrpSpPr>
      <p:grpSpPr>
        <a:xfrm>
          <a:off x="0" y="0"/>
          <a:ext cx="0" cy="0"/>
          <a:chOff x="0" y="0"/>
          <a:chExt cx="0" cy="0"/>
        </a:xfrm>
      </p:grpSpPr>
      <p:sp>
        <p:nvSpPr>
          <p:cNvPr id="235" name="Shape 235"/>
          <p:cNvSpPr>
            <a:spLocks noGrp="1"/>
          </p:cNvSpPr>
          <p:nvPr>
            <p:ph type="chart" idx="2"/>
          </p:nvPr>
        </p:nvSpPr>
        <p:spPr>
          <a:xfrm>
            <a:off x="304800" y="1575486"/>
            <a:ext cx="85343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7" name="Shape 23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8" name="Shape 23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39" name="Shape 23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240"/>
        <p:cNvGrpSpPr/>
        <p:nvPr/>
      </p:nvGrpSpPr>
      <p:grpSpPr>
        <a:xfrm>
          <a:off x="0" y="0"/>
          <a:ext cx="0" cy="0"/>
          <a:chOff x="0" y="0"/>
          <a:chExt cx="0" cy="0"/>
        </a:xfrm>
      </p:grpSpPr>
      <p:sp>
        <p:nvSpPr>
          <p:cNvPr id="241" name="Shape 241"/>
          <p:cNvSpPr>
            <a:spLocks noGrp="1"/>
          </p:cNvSpPr>
          <p:nvPr>
            <p:ph type="pic" idx="2"/>
          </p:nvPr>
        </p:nvSpPr>
        <p:spPr>
          <a:xfrm>
            <a:off x="304800" y="1575486"/>
            <a:ext cx="85725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3" name="Shape 24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44" name="Shape 24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45" name="Shape 245"/>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246"/>
        <p:cNvGrpSpPr/>
        <p:nvPr/>
      </p:nvGrpSpPr>
      <p:grpSpPr>
        <a:xfrm>
          <a:off x="0" y="0"/>
          <a:ext cx="0" cy="0"/>
          <a:chOff x="0" y="0"/>
          <a:chExt cx="0" cy="0"/>
        </a:xfrm>
      </p:grpSpPr>
      <p:sp>
        <p:nvSpPr>
          <p:cNvPr id="247" name="Shape 24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248" name="Shape 24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49" name="Shape 249"/>
          <p:cNvSpPr txBox="1">
            <a:spLocks noGrp="1"/>
          </p:cNvSpPr>
          <p:nvPr>
            <p:ph type="title"/>
          </p:nvPr>
        </p:nvSpPr>
        <p:spPr>
          <a:xfrm>
            <a:off x="304800" y="2914650"/>
            <a:ext cx="35847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0" name="Shape 250"/>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body" idx="5"/>
          </p:nvPr>
        </p:nvSpPr>
        <p:spPr>
          <a:xfrm>
            <a:off x="4624612" y="2955016"/>
            <a:ext cx="2444699" cy="539698"/>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6"/>
          </p:nvPr>
        </p:nvSpPr>
        <p:spPr>
          <a:xfrm>
            <a:off x="7209514" y="2955016"/>
            <a:ext cx="1447200" cy="539698"/>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marR="0" lvl="0" indent="0" algn="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marR="0" lvl="0"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2" name="Shape 262"/>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263"/>
        <p:cNvGrpSpPr/>
        <p:nvPr/>
      </p:nvGrpSpPr>
      <p:grpSpPr>
        <a:xfrm>
          <a:off x="0" y="0"/>
          <a:ext cx="0" cy="0"/>
          <a:chOff x="0" y="0"/>
          <a:chExt cx="0" cy="0"/>
        </a:xfrm>
      </p:grpSpPr>
      <p:sp>
        <p:nvSpPr>
          <p:cNvPr id="264" name="Shape 264"/>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800" y="274637"/>
            <a:ext cx="85599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7" name="Shape 267"/>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68" name="Shape 26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69" name="Shape 269"/>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270"/>
        <p:cNvGrpSpPr/>
        <p:nvPr/>
      </p:nvGrpSpPr>
      <p:grpSpPr>
        <a:xfrm>
          <a:off x="0" y="0"/>
          <a:ext cx="0" cy="0"/>
          <a:chOff x="0" y="0"/>
          <a:chExt cx="0" cy="0"/>
        </a:xfrm>
      </p:grpSpPr>
      <p:sp>
        <p:nvSpPr>
          <p:cNvPr id="271" name="Shape 271"/>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2" name="Shape 272"/>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73" name="Shape 273"/>
          <p:cNvPicPr preferRelativeResize="0"/>
          <p:nvPr/>
        </p:nvPicPr>
        <p:blipFill rotWithShape="1">
          <a:blip r:embed="rId2">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Blank_CA Green">
    <p:spTree>
      <p:nvGrpSpPr>
        <p:cNvPr id="1" name="Shape 274"/>
        <p:cNvGrpSpPr/>
        <p:nvPr/>
      </p:nvGrpSpPr>
      <p:grpSpPr>
        <a:xfrm>
          <a:off x="0" y="0"/>
          <a:ext cx="0" cy="0"/>
          <a:chOff x="0" y="0"/>
          <a:chExt cx="0" cy="0"/>
        </a:xfrm>
      </p:grpSpPr>
      <p:sp>
        <p:nvSpPr>
          <p:cNvPr id="275" name="Shape 275"/>
          <p:cNvSpPr/>
          <p:nvPr/>
        </p:nvSpPr>
        <p:spPr>
          <a:xfrm>
            <a:off x="0" y="6330471"/>
            <a:ext cx="9153000" cy="540299"/>
          </a:xfrm>
          <a:prstGeom prst="rect">
            <a:avLst/>
          </a:prstGeom>
          <a:solidFill>
            <a:srgbClr val="1C9963"/>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6" name="Shape 27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p>
        </p:txBody>
      </p:sp>
      <p:pic>
        <p:nvPicPr>
          <p:cNvPr id="277" name="Shape 277"/>
          <p:cNvPicPr preferRelativeResize="0"/>
          <p:nvPr/>
        </p:nvPicPr>
        <p:blipFill rotWithShape="1">
          <a:blip r:embed="rId2">
            <a:alphaModFix/>
          </a:blip>
          <a:srcRect/>
          <a:stretch/>
        </p:blipFill>
        <p:spPr>
          <a:xfrm>
            <a:off x="304800" y="6503298"/>
            <a:ext cx="1746599" cy="164099"/>
          </a:xfrm>
          <a:prstGeom prst="rect">
            <a:avLst/>
          </a:prstGeom>
          <a:noFill/>
          <a:ln>
            <a:noFill/>
          </a:ln>
        </p:spPr>
      </p:pic>
      <p:pic>
        <p:nvPicPr>
          <p:cNvPr id="278" name="Shape 278"/>
          <p:cNvPicPr preferRelativeResize="0"/>
          <p:nvPr/>
        </p:nvPicPr>
        <p:blipFill rotWithShape="1">
          <a:blip r:embed="rId3">
            <a:alphaModFix/>
          </a:blip>
          <a:srcRect/>
          <a:stretch/>
        </p:blipFill>
        <p:spPr>
          <a:xfrm>
            <a:off x="304800" y="6503298"/>
            <a:ext cx="1746599" cy="16409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lank_CA and SAP">
    <p:spTree>
      <p:nvGrpSpPr>
        <p:cNvPr id="1" name="Shape 279"/>
        <p:cNvGrpSpPr/>
        <p:nvPr/>
      </p:nvGrpSpPr>
      <p:grpSpPr>
        <a:xfrm>
          <a:off x="0" y="0"/>
          <a:ext cx="0" cy="0"/>
          <a:chOff x="0" y="0"/>
          <a:chExt cx="0" cy="0"/>
        </a:xfrm>
      </p:grpSpPr>
      <p:sp>
        <p:nvSpPr>
          <p:cNvPr id="280" name="Shape 280"/>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1" name="Shape 28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282" name="Shape 282"/>
          <p:cNvPicPr preferRelativeResize="0"/>
          <p:nvPr/>
        </p:nvPicPr>
        <p:blipFill rotWithShape="1">
          <a:blip r:embed="rId2">
            <a:alphaModFix/>
          </a:blip>
          <a:srcRect/>
          <a:stretch/>
        </p:blipFill>
        <p:spPr>
          <a:xfrm>
            <a:off x="304800" y="6533798"/>
            <a:ext cx="3057299" cy="133498"/>
          </a:xfrm>
          <a:prstGeom prst="rect">
            <a:avLst/>
          </a:prstGeom>
          <a:noFill/>
          <a:ln>
            <a:noFill/>
          </a:ln>
        </p:spPr>
      </p:pic>
      <p:pic>
        <p:nvPicPr>
          <p:cNvPr id="283" name="Shape 283"/>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Shape 38"/>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Shape 3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0" name="Shape 40"/>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04800" y="279396"/>
            <a:ext cx="8534399" cy="111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6" name="Shape 286"/>
          <p:cNvSpPr txBox="1">
            <a:spLocks noGrp="1"/>
          </p:cNvSpPr>
          <p:nvPr>
            <p:ph type="body" idx="1"/>
          </p:nvPr>
        </p:nvSpPr>
        <p:spPr>
          <a:xfrm>
            <a:off x="304800" y="1600200"/>
            <a:ext cx="4038599" cy="45549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body" idx="2"/>
          </p:nvPr>
        </p:nvSpPr>
        <p:spPr>
          <a:xfrm>
            <a:off x="4496019" y="1603770"/>
            <a:ext cx="4026000" cy="4551299"/>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9" name="Shape 289"/>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290" name="Shape 290"/>
          <p:cNvSpPr/>
          <p:nvPr/>
        </p:nvSpPr>
        <p:spPr>
          <a:xfrm>
            <a:off x="3542585" y="6519775"/>
            <a:ext cx="1906799" cy="175499"/>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291"/>
        <p:cNvGrpSpPr/>
        <p:nvPr/>
      </p:nvGrpSpPr>
      <p:grpSpPr>
        <a:xfrm>
          <a:off x="0" y="0"/>
          <a:ext cx="0" cy="0"/>
          <a:chOff x="0" y="0"/>
          <a:chExt cx="0" cy="0"/>
        </a:xfrm>
      </p:grpSpPr>
      <p:sp>
        <p:nvSpPr>
          <p:cNvPr id="292" name="Shape 292"/>
          <p:cNvSpPr>
            <a:spLocks noGrp="1"/>
          </p:cNvSpPr>
          <p:nvPr>
            <p:ph type="pic" idx="2"/>
          </p:nvPr>
        </p:nvSpPr>
        <p:spPr>
          <a:xfrm>
            <a:off x="4673600" y="1600200"/>
            <a:ext cx="4013100"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4" name="Shape 294"/>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body" idx="3"/>
          </p:nvPr>
        </p:nvSpPr>
        <p:spPr>
          <a:xfrm>
            <a:off x="4673600" y="5646676"/>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6" name="Shape 296"/>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97" name="Shape 29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3892046"/>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a:spLocks noGrp="1"/>
          </p:cNvSpPr>
          <p:nvPr>
            <p:ph type="pic" idx="3"/>
          </p:nvPr>
        </p:nvSpPr>
        <p:spPr>
          <a:xfrm>
            <a:off x="4673600" y="1600200"/>
            <a:ext cx="40131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02" name="Shape 302"/>
          <p:cNvSpPr txBox="1">
            <a:spLocks noGrp="1"/>
          </p:cNvSpPr>
          <p:nvPr>
            <p:ph type="body" idx="1"/>
          </p:nvPr>
        </p:nvSpPr>
        <p:spPr>
          <a:xfrm>
            <a:off x="304800" y="1600200"/>
            <a:ext cx="4190999"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body" idx="4"/>
          </p:nvPr>
        </p:nvSpPr>
        <p:spPr>
          <a:xfrm>
            <a:off x="4673600" y="5646676"/>
            <a:ext cx="4057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5"/>
          </p:nvPr>
        </p:nvSpPr>
        <p:spPr>
          <a:xfrm>
            <a:off x="4673600" y="3354830"/>
            <a:ext cx="40131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06" name="Shape 30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wo Images">
    <p:spTree>
      <p:nvGrpSpPr>
        <p:cNvPr id="1" name="Shape 307"/>
        <p:cNvGrpSpPr/>
        <p:nvPr/>
      </p:nvGrpSpPr>
      <p:grpSpPr>
        <a:xfrm>
          <a:off x="0" y="0"/>
          <a:ext cx="0" cy="0"/>
          <a:chOff x="0" y="0"/>
          <a:chExt cx="0" cy="0"/>
        </a:xfrm>
      </p:grpSpPr>
      <p:sp>
        <p:nvSpPr>
          <p:cNvPr id="308" name="Shape 308"/>
          <p:cNvSpPr>
            <a:spLocks noGrp="1"/>
          </p:cNvSpPr>
          <p:nvPr>
            <p:ph type="pic" idx="2"/>
          </p:nvPr>
        </p:nvSpPr>
        <p:spPr>
          <a:xfrm>
            <a:off x="4683119" y="1600200"/>
            <a:ext cx="4003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10" name="Shape 310"/>
          <p:cNvSpPr txBox="1">
            <a:spLocks noGrp="1"/>
          </p:cNvSpPr>
          <p:nvPr>
            <p:ph type="body" idx="1"/>
          </p:nvPr>
        </p:nvSpPr>
        <p:spPr>
          <a:xfrm>
            <a:off x="4683119" y="5646676"/>
            <a:ext cx="4003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a:spLocks noGrp="1"/>
          </p:cNvSpPr>
          <p:nvPr>
            <p:ph type="pic" idx="3"/>
          </p:nvPr>
        </p:nvSpPr>
        <p:spPr>
          <a:xfrm>
            <a:off x="304801" y="1600200"/>
            <a:ext cx="4225799" cy="4526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body" idx="4"/>
          </p:nvPr>
        </p:nvSpPr>
        <p:spPr>
          <a:xfrm>
            <a:off x="304800" y="5646676"/>
            <a:ext cx="42257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3" name="Shape 313"/>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4" name="Shape 31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Four Images">
    <p:spTree>
      <p:nvGrpSpPr>
        <p:cNvPr id="1" name="Shape 315"/>
        <p:cNvGrpSpPr/>
        <p:nvPr/>
      </p:nvGrpSpPr>
      <p:grpSpPr>
        <a:xfrm>
          <a:off x="0" y="0"/>
          <a:ext cx="0" cy="0"/>
          <a:chOff x="0" y="0"/>
          <a:chExt cx="0" cy="0"/>
        </a:xfrm>
      </p:grpSpPr>
      <p:sp>
        <p:nvSpPr>
          <p:cNvPr id="316" name="Shape 316"/>
          <p:cNvSpPr>
            <a:spLocks noGrp="1"/>
          </p:cNvSpPr>
          <p:nvPr>
            <p:ph type="pic" idx="2"/>
          </p:nvPr>
        </p:nvSpPr>
        <p:spPr>
          <a:xfrm>
            <a:off x="4530721"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a:spLocks noGrp="1"/>
          </p:cNvSpPr>
          <p:nvPr>
            <p:ph type="pic" idx="3"/>
          </p:nvPr>
        </p:nvSpPr>
        <p:spPr>
          <a:xfrm>
            <a:off x="4533898" y="1600200"/>
            <a:ext cx="4152898"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4"/>
          </p:nvPr>
        </p:nvSpPr>
        <p:spPr>
          <a:xfrm>
            <a:off x="304800" y="1600200"/>
            <a:ext cx="4159199"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a:spLocks noGrp="1"/>
          </p:cNvSpPr>
          <p:nvPr>
            <p:ph type="pic" idx="5"/>
          </p:nvPr>
        </p:nvSpPr>
        <p:spPr>
          <a:xfrm>
            <a:off x="307975" y="3892046"/>
            <a:ext cx="4156200" cy="2234100"/>
          </a:xfrm>
          <a:prstGeom prst="rect">
            <a:avLst/>
          </a:prstGeom>
          <a:noFill/>
          <a:ln>
            <a:noFill/>
          </a:ln>
        </p:spPr>
        <p:txBody>
          <a:bodyPr lIns="91425" tIns="91425" rIns="91425" bIns="91425" anchor="ctr" anchorCtr="0"/>
          <a:lstStyle>
            <a:lvl1pPr marL="0" marR="0" lvl="0"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title"/>
          </p:nvPr>
        </p:nvSpPr>
        <p:spPr>
          <a:xfrm>
            <a:off x="304800" y="274637"/>
            <a:ext cx="83819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21" name="Shape 321"/>
          <p:cNvSpPr txBox="1">
            <a:spLocks noGrp="1"/>
          </p:cNvSpPr>
          <p:nvPr>
            <p:ph type="body" idx="1"/>
          </p:nvPr>
        </p:nvSpPr>
        <p:spPr>
          <a:xfrm>
            <a:off x="4533898" y="5646676"/>
            <a:ext cx="4152898"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body" idx="6"/>
          </p:nvPr>
        </p:nvSpPr>
        <p:spPr>
          <a:xfrm>
            <a:off x="304800" y="5646676"/>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body" idx="7"/>
          </p:nvPr>
        </p:nvSpPr>
        <p:spPr>
          <a:xfrm>
            <a:off x="4530721" y="3354830"/>
            <a:ext cx="4156200"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body" idx="8"/>
          </p:nvPr>
        </p:nvSpPr>
        <p:spPr>
          <a:xfrm>
            <a:off x="304801" y="3354830"/>
            <a:ext cx="4159199" cy="479399"/>
          </a:xfrm>
          <a:prstGeom prst="rect">
            <a:avLst/>
          </a:prstGeom>
          <a:solidFill>
            <a:srgbClr val="FFFFFF">
              <a:alpha val="48235"/>
            </a:srgbClr>
          </a:solidFill>
          <a:ln>
            <a:noFill/>
          </a:ln>
        </p:spPr>
        <p:txBody>
          <a:bodyPr lIns="91425" tIns="91425" rIns="91425" bIns="91425" anchor="ctr" anchorCtr="0"/>
          <a:lstStyle>
            <a:lvl1pPr marL="0" marR="0" lvl="0" indent="0" algn="ctr" rtl="0">
              <a:lnSpc>
                <a:spcPct val="100000"/>
              </a:lnSpc>
              <a:spcBef>
                <a:spcPts val="320"/>
              </a:spcBef>
              <a:spcAft>
                <a:spcPts val="0"/>
              </a:spcAft>
              <a:buClr>
                <a:srgbClr val="595959"/>
              </a:buClr>
              <a:buFont typeface="Arial"/>
              <a:buNone/>
              <a:defRPr sz="16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5" name="Shape 325"/>
          <p:cNvSpPr/>
          <p:nvPr/>
        </p:nvSpPr>
        <p:spPr>
          <a:xfrm>
            <a:off x="0" y="6330471"/>
            <a:ext cx="9153000" cy="5402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26" name="Shape 32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41"/>
        <p:cNvGrpSpPr/>
        <p:nvPr/>
      </p:nvGrpSpPr>
      <p:grpSpPr>
        <a:xfrm>
          <a:off x="0" y="0"/>
          <a:ext cx="0" cy="0"/>
          <a:chOff x="0" y="0"/>
          <a:chExt cx="0" cy="0"/>
        </a:xfrm>
      </p:grpSpPr>
      <p:sp>
        <p:nvSpPr>
          <p:cNvPr id="42" name="Shape 42"/>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4" name="Shape 44"/>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5" name="Shape 45"/>
          <p:cNvSpPr txBox="1"/>
          <p:nvPr/>
        </p:nvSpPr>
        <p:spPr>
          <a:xfrm>
            <a:off x="115458"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6" name="Shape 46"/>
          <p:cNvSpPr txBox="1"/>
          <p:nvPr/>
        </p:nvSpPr>
        <p:spPr>
          <a:xfrm>
            <a:off x="115458"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47" name="Shape 47"/>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llerta"/>
              <a:buNone/>
              <a:defRPr sz="2800" b="0" i="0" u="none" strike="noStrike" cap="none">
                <a:solidFill>
                  <a:schemeClr val="lt1"/>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48" name="Shape 48"/>
          <p:cNvPicPr preferRelativeResize="0"/>
          <p:nvPr/>
        </p:nvPicPr>
        <p:blipFill rotWithShape="1">
          <a:blip r:embed="rId2">
            <a:alphaModFix/>
          </a:blip>
          <a:srcRect/>
          <a:stretch/>
        </p:blipFill>
        <p:spPr>
          <a:xfrm>
            <a:off x="304814" y="394130"/>
            <a:ext cx="2235199" cy="2101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_CA">
    <p:spTree>
      <p:nvGrpSpPr>
        <p:cNvPr id="1" name="Shape 49"/>
        <p:cNvGrpSpPr/>
        <p:nvPr/>
      </p:nvGrpSpPr>
      <p:grpSpPr>
        <a:xfrm>
          <a:off x="0" y="0"/>
          <a:ext cx="0" cy="0"/>
          <a:chOff x="0" y="0"/>
          <a:chExt cx="0" cy="0"/>
        </a:xfrm>
      </p:grpSpPr>
      <p:sp>
        <p:nvSpPr>
          <p:cNvPr id="50" name="Shape 50"/>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1" name="Shape 5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pic>
        <p:nvPicPr>
          <p:cNvPr id="52" name="Shape 52"/>
          <p:cNvPicPr preferRelativeResize="0"/>
          <p:nvPr/>
        </p:nvPicPr>
        <p:blipFill rotWithShape="1">
          <a:blip r:embed="rId2">
            <a:alphaModFix/>
          </a:blip>
          <a:srcRect/>
          <a:stretch/>
        </p:blipFill>
        <p:spPr>
          <a:xfrm>
            <a:off x="304800" y="6503298"/>
            <a:ext cx="1746503" cy="1642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04800" y="274637"/>
            <a:ext cx="8534399"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body" idx="1"/>
          </p:nvPr>
        </p:nvSpPr>
        <p:spPr>
          <a:xfrm>
            <a:off x="304800" y="1417637"/>
            <a:ext cx="4192588" cy="597773"/>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304800" y="2015409"/>
            <a:ext cx="4192588" cy="4126626"/>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45025" y="1417637"/>
            <a:ext cx="4194174" cy="632406"/>
          </a:xfrm>
          <a:prstGeom prst="rect">
            <a:avLst/>
          </a:prstGeom>
          <a:noFill/>
          <a:ln>
            <a:noFill/>
          </a:ln>
        </p:spPr>
        <p:txBody>
          <a:bodyPr lIns="91425" tIns="91425" rIns="91425" bIns="91425" anchor="b" anchorCtr="0"/>
          <a:lstStyle>
            <a:lvl1pPr marL="0" marR="0" lvl="0" indent="0" algn="l" rtl="0">
              <a:lnSpc>
                <a:spcPct val="100000"/>
              </a:lnSpc>
              <a:spcBef>
                <a:spcPts val="440"/>
              </a:spcBef>
              <a:spcAft>
                <a:spcPts val="0"/>
              </a:spcAft>
              <a:buClr>
                <a:srgbClr val="595959"/>
              </a:buClr>
              <a:buFont typeface="Arial"/>
              <a:buNone/>
              <a:defRPr sz="2200" b="1" i="0" u="none" strike="noStrike" cap="none">
                <a:solidFill>
                  <a:srgbClr val="595959"/>
                </a:solidFill>
                <a:latin typeface="Allerta"/>
                <a:ea typeface="Allerta"/>
                <a:cs typeface="Allerta"/>
                <a:sym typeface="Allerta"/>
              </a:defRPr>
            </a:lvl1pPr>
            <a:lvl2pPr marL="457200" marR="0" lvl="1" indent="0" algn="l" rtl="0">
              <a:lnSpc>
                <a:spcPct val="100000"/>
              </a:lnSpc>
              <a:spcBef>
                <a:spcPts val="400"/>
              </a:spcBef>
              <a:spcAft>
                <a:spcPts val="0"/>
              </a:spcAft>
              <a:buClr>
                <a:srgbClr val="595959"/>
              </a:buClr>
              <a:buFont typeface="Arial"/>
              <a:buNone/>
              <a:defRPr sz="2000" b="1" i="0" u="none" strike="noStrike" cap="none">
                <a:solidFill>
                  <a:srgbClr val="595959"/>
                </a:solidFill>
                <a:latin typeface="Allerta"/>
                <a:ea typeface="Allerta"/>
                <a:cs typeface="Allerta"/>
                <a:sym typeface="Allerta"/>
              </a:defRPr>
            </a:lvl2pPr>
            <a:lvl3pPr marL="914400" marR="0" lvl="2" indent="0" algn="l" rtl="0">
              <a:lnSpc>
                <a:spcPct val="100000"/>
              </a:lnSpc>
              <a:spcBef>
                <a:spcPts val="360"/>
              </a:spcBef>
              <a:spcAft>
                <a:spcPts val="0"/>
              </a:spcAft>
              <a:buClr>
                <a:srgbClr val="595959"/>
              </a:buClr>
              <a:buFont typeface="Arial"/>
              <a:buNone/>
              <a:defRPr sz="1800" b="1" i="0" u="none" strike="noStrike" cap="none">
                <a:solidFill>
                  <a:srgbClr val="595959"/>
                </a:solidFill>
                <a:latin typeface="Allerta"/>
                <a:ea typeface="Allerta"/>
                <a:cs typeface="Allerta"/>
                <a:sym typeface="Allerta"/>
              </a:defRPr>
            </a:lvl3pPr>
            <a:lvl4pPr marL="1371600" marR="0" lvl="3"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4pPr>
            <a:lvl5pPr marL="1828800" marR="0" lvl="4" indent="0" algn="l" rtl="0">
              <a:lnSpc>
                <a:spcPct val="100000"/>
              </a:lnSpc>
              <a:spcBef>
                <a:spcPts val="320"/>
              </a:spcBef>
              <a:spcAft>
                <a:spcPts val="0"/>
              </a:spcAft>
              <a:buClr>
                <a:srgbClr val="595959"/>
              </a:buClr>
              <a:buFont typeface="Arial"/>
              <a:buNone/>
              <a:defRPr sz="1600" b="1" i="0" u="none" strike="noStrike" cap="none">
                <a:solidFill>
                  <a:srgbClr val="595959"/>
                </a:solidFill>
                <a:latin typeface="Allerta"/>
                <a:ea typeface="Allerta"/>
                <a:cs typeface="Allerta"/>
                <a:sym typeface="Allerta"/>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45025" y="2050046"/>
            <a:ext cx="4194174" cy="4091992"/>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p:nvPr/>
        </p:nvSpPr>
        <p:spPr>
          <a:xfrm>
            <a:off x="0" y="6330471"/>
            <a:ext cx="9153069" cy="54022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0" name="Shape 6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50514F"/>
              </a:buClr>
              <a:buSzPct val="25000"/>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p>
        </p:txBody>
      </p:sp>
      <p:sp>
        <p:nvSpPr>
          <p:cNvPr id="61" name="Shape 61"/>
          <p:cNvSpPr/>
          <p:nvPr/>
        </p:nvSpPr>
        <p:spPr>
          <a:xfrm>
            <a:off x="3542585" y="6519775"/>
            <a:ext cx="1906868" cy="175585"/>
          </a:xfrm>
          <a:prstGeom prst="rect">
            <a:avLst/>
          </a:prstGeom>
          <a:noFill/>
          <a:ln>
            <a:noFill/>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CA 2">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3339153" y="2950713"/>
            <a:ext cx="5497218" cy="8848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subTitle" idx="1"/>
          </p:nvPr>
        </p:nvSpPr>
        <p:spPr>
          <a:xfrm>
            <a:off x="3339151"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00"/>
              </a:spcBef>
              <a:spcAft>
                <a:spcPts val="0"/>
              </a:spcAft>
              <a:buClr>
                <a:srgbClr val="595959"/>
              </a:buClr>
              <a:buFont typeface="Arial"/>
              <a:buNone/>
              <a:defRPr sz="20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Shape 65"/>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6" name="Shape 66"/>
          <p:cNvSpPr>
            <a:spLocks noGrp="1"/>
          </p:cNvSpPr>
          <p:nvPr>
            <p:ph type="pic" idx="2"/>
          </p:nvPr>
        </p:nvSpPr>
        <p:spPr>
          <a:xfrm>
            <a:off x="304800" y="1857374"/>
            <a:ext cx="2752483" cy="3159126"/>
          </a:xfrm>
          <a:prstGeom prst="rect">
            <a:avLst/>
          </a:prstGeom>
          <a:noFill/>
          <a:ln>
            <a:noFill/>
          </a:ln>
        </p:spPr>
        <p:txBody>
          <a:bodyPr lIns="91425" tIns="91425" rIns="91425" bIns="91425" anchor="t" anchorCtr="0"/>
          <a:lstStyle>
            <a:lvl1pPr marL="342900" marR="0" lvl="0" indent="-8890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7" name="Shape 67"/>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219318" y="2933439"/>
            <a:ext cx="8619880" cy="89901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8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subTitle" idx="1"/>
          </p:nvPr>
        </p:nvSpPr>
        <p:spPr>
          <a:xfrm>
            <a:off x="219315" y="3832457"/>
            <a:ext cx="8619883" cy="792405"/>
          </a:xfrm>
          <a:prstGeom prst="rect">
            <a:avLst/>
          </a:prstGeom>
          <a:noFill/>
          <a:ln>
            <a:noFill/>
          </a:ln>
        </p:spPr>
        <p:txBody>
          <a:bodyPr lIns="91425" tIns="91425" rIns="91425" bIns="91425" anchor="t" anchorCtr="0"/>
          <a:lstStyle>
            <a:lvl1pPr marL="0" marR="0" lvl="0" indent="0" algn="l" rtl="0">
              <a:lnSpc>
                <a:spcPct val="100000"/>
              </a:lnSpc>
              <a:spcBef>
                <a:spcPts val="440"/>
              </a:spcBef>
              <a:spcAft>
                <a:spcPts val="0"/>
              </a:spcAft>
              <a:buClr>
                <a:srgbClr val="595959"/>
              </a:buClr>
              <a:buFont typeface="Arial"/>
              <a:buNone/>
              <a:defRPr sz="2200" b="0" i="0" u="none" strike="noStrike" cap="none">
                <a:solidFill>
                  <a:srgbClr val="595959"/>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1" name="Shape 71"/>
          <p:cNvSpPr/>
          <p:nvPr/>
        </p:nvSpPr>
        <p:spPr>
          <a:xfrm>
            <a:off x="0" y="1737610"/>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2" name="Shape 72"/>
          <p:cNvSpPr>
            <a:spLocks noGrp="1"/>
          </p:cNvSpPr>
          <p:nvPr>
            <p:ph type="pic" idx="2"/>
          </p:nvPr>
        </p:nvSpPr>
        <p:spPr>
          <a:xfrm>
            <a:off x="7188200" y="225425"/>
            <a:ext cx="1650999" cy="808037"/>
          </a:xfrm>
          <a:prstGeom prst="rect">
            <a:avLst/>
          </a:prstGeom>
          <a:noFill/>
          <a:ln>
            <a:noFill/>
          </a:ln>
        </p:spPr>
        <p:txBody>
          <a:bodyPr lIns="91425" tIns="91425" rIns="91425" bIns="91425" anchor="t" anchorCtr="0"/>
          <a:lstStyle>
            <a:lvl1pPr marL="342900" marR="0" lvl="0" indent="-190500" algn="l" rtl="0">
              <a:lnSpc>
                <a:spcPct val="100000"/>
              </a:lnSpc>
              <a:spcBef>
                <a:spcPts val="240"/>
              </a:spcBef>
              <a:spcAft>
                <a:spcPts val="0"/>
              </a:spcAft>
              <a:buClr>
                <a:srgbClr val="595959"/>
              </a:buClr>
              <a:buSzPct val="100000"/>
              <a:buFont typeface="Arial"/>
              <a:buChar char="•"/>
              <a:defRPr sz="1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3" name="Shape 73"/>
          <p:cNvPicPr preferRelativeResize="0"/>
          <p:nvPr/>
        </p:nvPicPr>
        <p:blipFill rotWithShape="1">
          <a:blip r:embed="rId2">
            <a:alphaModFix/>
          </a:blip>
          <a:srcRect/>
          <a:stretch/>
        </p:blipFill>
        <p:spPr>
          <a:xfrm>
            <a:off x="304801" y="394130"/>
            <a:ext cx="2235199" cy="2101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635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317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76200" algn="l" rtl="0">
              <a:lnSpc>
                <a:spcPct val="100000"/>
              </a:lnSpc>
              <a:spcBef>
                <a:spcPts val="440"/>
              </a:spcBef>
              <a:spcAft>
                <a:spcPts val="0"/>
              </a:spcAft>
              <a:buClr>
                <a:srgbClr val="595959"/>
              </a:buClr>
              <a:buSzPct val="1000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ct val="100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ct val="1000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ct val="1000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achievethecore.org/page/254/progressions-documents-for-the-common-core-state-standards-for-mathematic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achievethecore.org/page/254/progressions-documents-for-the-common-core-state-standards-for-mathematic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chievethecore.org/page/1118/coherence-ma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chievethecore.org/category/1020/mathematics-assessment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achievethecore.org/page/1119/coaching-tool" TargetMode="External"/><Relationship Id="rId4" Type="http://schemas.openxmlformats.org/officeDocument/2006/relationships/hyperlink" Target="http://www.achieve.org/files/Student%20Work%20Protocol_Final_9%2018%2014.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attendee.gotowebinar.com/register/85413069428043059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ctrTitle"/>
          </p:nvPr>
        </p:nvSpPr>
        <p:spPr>
          <a:xfrm>
            <a:off x="219318" y="2982072"/>
            <a:ext cx="8619880" cy="850387"/>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a:solidFill>
                  <a:schemeClr val="dk1"/>
                </a:solidFill>
                <a:latin typeface="Allerta"/>
                <a:ea typeface="Allerta"/>
                <a:cs typeface="Allerta"/>
                <a:sym typeface="Allerta"/>
              </a:rPr>
              <a:t>Building a Deeper Understanding of the Math Standards in PLCs</a:t>
            </a:r>
          </a:p>
        </p:txBody>
      </p:sp>
      <p:sp>
        <p:nvSpPr>
          <p:cNvPr id="334" name="Shape 334"/>
          <p:cNvSpPr txBox="1">
            <a:spLocks noGrp="1"/>
          </p:cNvSpPr>
          <p:nvPr>
            <p:ph type="subTitle" idx="1"/>
          </p:nvPr>
        </p:nvSpPr>
        <p:spPr>
          <a:xfrm>
            <a:off x="219319" y="3832457"/>
            <a:ext cx="8619878" cy="79240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Core Advocates Monthly Webinar</a:t>
            </a:r>
          </a:p>
          <a:p>
            <a:pPr marL="0" marR="0" lvl="0" indent="0" algn="l" rtl="0">
              <a:lnSpc>
                <a:spcPct val="100000"/>
              </a:lnSpc>
              <a:spcBef>
                <a:spcPts val="400"/>
              </a:spcBef>
              <a:spcAft>
                <a:spcPts val="0"/>
              </a:spcAft>
              <a:buClr>
                <a:srgbClr val="595959"/>
              </a:buClr>
              <a:buSzPct val="25000"/>
              <a:buFont typeface="Arial"/>
              <a:buNone/>
            </a:pPr>
            <a:r>
              <a:rPr lang="en-US" sz="2000" b="0" i="0" u="none" strike="noStrike" cap="none">
                <a:solidFill>
                  <a:srgbClr val="595959"/>
                </a:solidFill>
                <a:latin typeface="Allerta"/>
                <a:ea typeface="Allerta"/>
                <a:cs typeface="Allerta"/>
                <a:sym typeface="Allerta"/>
              </a:rPr>
              <a:t>September 7, 2016</a:t>
            </a:r>
          </a:p>
        </p:txBody>
      </p:sp>
      <p:sp>
        <p:nvSpPr>
          <p:cNvPr id="335" name="Shape 335"/>
          <p:cNvSpPr txBox="1"/>
          <p:nvPr/>
        </p:nvSpPr>
        <p:spPr>
          <a:xfrm>
            <a:off x="4133394"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a:solidFill>
                  <a:srgbClr val="505B56"/>
                </a:solidFill>
                <a:latin typeface="Allerta"/>
                <a:ea typeface="Allerta"/>
                <a:cs typeface="Allerta"/>
                <a:sym typeface="Allerta"/>
              </a:rPr>
              <a:t>The webinar will begin shortly.  You may wish to download the handouts (check the tab on your webinar control panel) while you wait.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Conceptual Understanding</a:t>
            </a:r>
          </a:p>
        </p:txBody>
      </p:sp>
      <p:sp>
        <p:nvSpPr>
          <p:cNvPr id="405" name="Shape 405"/>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342900" marR="0" lvl="0" indent="38100" algn="l" rtl="0">
              <a:lnSpc>
                <a:spcPct val="100000"/>
              </a:lnSpc>
              <a:spcBef>
                <a:spcPts val="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Teach more than “how to get the answer” and instead support students’ ability to access concepts from a number of perspectives</a:t>
            </a:r>
          </a:p>
          <a:p>
            <a:pPr marL="342900" marR="0" lvl="0" indent="38100" algn="l" rtl="0">
              <a:lnSpc>
                <a:spcPct val="100000"/>
              </a:lnSpc>
              <a:spcBef>
                <a:spcPts val="360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Students are able to see math as more than a set of mnemonics or discrete procedures</a:t>
            </a:r>
          </a:p>
          <a:p>
            <a:pPr marL="342900" marR="0" lvl="0" indent="38100" algn="l" rtl="0">
              <a:lnSpc>
                <a:spcPct val="100000"/>
              </a:lnSpc>
              <a:spcBef>
                <a:spcPts val="360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Conceptual understanding is about mathematical ideas, often distinct from context.</a:t>
            </a:r>
          </a:p>
          <a:p>
            <a:pPr marL="342900" marR="0" lvl="0" indent="38100" algn="l" rtl="0">
              <a:lnSpc>
                <a:spcPct val="100000"/>
              </a:lnSpc>
              <a:spcBef>
                <a:spcPts val="360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Conceptual understanding supports the other aspects of rigor (procedural skill and fluency, and application)</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406" name="Shape 406"/>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Magnifying Glass.png"/>
          <p:cNvPicPr preferRelativeResize="0"/>
          <p:nvPr/>
        </p:nvPicPr>
        <p:blipFill rotWithShape="1">
          <a:blip r:embed="rId3">
            <a:alphaModFix/>
          </a:blip>
          <a:srcRect/>
          <a:stretch/>
        </p:blipFill>
        <p:spPr>
          <a:xfrm>
            <a:off x="7027735" y="99821"/>
            <a:ext cx="1771577" cy="1360679"/>
          </a:xfrm>
          <a:prstGeom prst="rect">
            <a:avLst/>
          </a:prstGeom>
          <a:noFill/>
          <a:ln>
            <a:noFill/>
          </a:ln>
        </p:spPr>
      </p:pic>
      <p:sp>
        <p:nvSpPr>
          <p:cNvPr id="412" name="Shape 412"/>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Where We Need to be Looking</a:t>
            </a:r>
          </a:p>
        </p:txBody>
      </p:sp>
      <p:sp>
        <p:nvSpPr>
          <p:cNvPr id="413" name="Shape 413"/>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342900" marR="0" lvl="0" indent="25400" algn="l" rtl="0">
              <a:lnSpc>
                <a:spcPct val="100000"/>
              </a:lnSpc>
              <a:spcBef>
                <a:spcPts val="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Is conceptual understanding attended to in the instructional materials students and teachers are using?</a:t>
            </a:r>
          </a:p>
          <a:p>
            <a:pPr marL="0" marR="0" lvl="0" indent="0" algn="l" rtl="0">
              <a:lnSpc>
                <a:spcPct val="100000"/>
              </a:lnSpc>
              <a:spcBef>
                <a:spcPts val="480"/>
              </a:spcBef>
              <a:spcAft>
                <a:spcPts val="0"/>
              </a:spcAft>
              <a:buClr>
                <a:srgbClr val="3F3F39"/>
              </a:buClr>
              <a:buSzPct val="25000"/>
              <a:buFont typeface="Arial"/>
              <a:buNone/>
            </a:pPr>
            <a:endParaRPr sz="2000" b="0" i="0" u="none" strike="noStrike" cap="none">
              <a:solidFill>
                <a:srgbClr val="595959"/>
              </a:solidFill>
              <a:latin typeface="Allerta"/>
              <a:ea typeface="Allerta"/>
              <a:cs typeface="Allerta"/>
              <a:sym typeface="Allerta"/>
            </a:endParaRPr>
          </a:p>
          <a:p>
            <a:pPr marL="342900" marR="0" lvl="0" indent="25400" algn="l" rtl="0">
              <a:lnSpc>
                <a:spcPct val="100000"/>
              </a:lnSpc>
              <a:spcBef>
                <a:spcPts val="48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Are students being given tasks and being asked questions that support their conceptual understanding of the mathematics?</a:t>
            </a:r>
          </a:p>
          <a:p>
            <a:pPr marL="0" marR="0" lvl="0" indent="0" algn="l" rtl="0">
              <a:lnSpc>
                <a:spcPct val="100000"/>
              </a:lnSpc>
              <a:spcBef>
                <a:spcPts val="480"/>
              </a:spcBef>
              <a:spcAft>
                <a:spcPts val="0"/>
              </a:spcAft>
              <a:buClr>
                <a:srgbClr val="3F3F39"/>
              </a:buClr>
              <a:buSzPct val="25000"/>
              <a:buFont typeface="Arial"/>
              <a:buNone/>
            </a:pPr>
            <a:endParaRPr sz="2000" b="0" i="0" u="none" strike="noStrike" cap="none">
              <a:solidFill>
                <a:srgbClr val="595959"/>
              </a:solidFill>
              <a:latin typeface="Allerta"/>
              <a:ea typeface="Allerta"/>
              <a:cs typeface="Allerta"/>
              <a:sym typeface="Allerta"/>
            </a:endParaRPr>
          </a:p>
          <a:p>
            <a:pPr marL="342900" marR="0" lvl="0" indent="25400" algn="l" rtl="0">
              <a:lnSpc>
                <a:spcPct val="100000"/>
              </a:lnSpc>
              <a:spcBef>
                <a:spcPts val="480"/>
              </a:spcBef>
              <a:spcAft>
                <a:spcPts val="0"/>
              </a:spcAft>
              <a:buClr>
                <a:srgbClr val="595959"/>
              </a:buClr>
              <a:buSzPct val="100000"/>
              <a:buFont typeface="Arial"/>
              <a:buChar char="•"/>
            </a:pPr>
            <a:r>
              <a:rPr lang="en-US" sz="2000" b="0" i="0" u="none" strike="noStrike" cap="none">
                <a:solidFill>
                  <a:srgbClr val="595959"/>
                </a:solidFill>
                <a:latin typeface="Allerta"/>
                <a:ea typeface="Allerta"/>
                <a:cs typeface="Allerta"/>
                <a:sym typeface="Allerta"/>
              </a:rPr>
              <a:t>Are coherent connections being made for students to connect and build their knowledge of math across lessons/units/grades/topics?</a:t>
            </a:r>
          </a:p>
        </p:txBody>
      </p:sp>
      <p:cxnSp>
        <p:nvCxnSpPr>
          <p:cNvPr id="414" name="Shape 414"/>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216575" y="2206901"/>
            <a:ext cx="8620500" cy="2425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Why is it important to anchor PLC conversations in math content?</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216566" y="254003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Guest Core Advocate: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Sarah Galasso</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Manager of School Partnerships</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Carnegie Learning</a:t>
            </a:r>
          </a:p>
        </p:txBody>
      </p:sp>
      <p:pic>
        <p:nvPicPr>
          <p:cNvPr id="426" name="Shape 426" descr="Screen Shot 2016-09-07 at 2.19.06 PM.png"/>
          <p:cNvPicPr preferRelativeResize="0"/>
          <p:nvPr/>
        </p:nvPicPr>
        <p:blipFill rotWithShape="1">
          <a:blip r:embed="rId3">
            <a:alphaModFix/>
          </a:blip>
          <a:srcRect/>
          <a:stretch/>
        </p:blipFill>
        <p:spPr>
          <a:xfrm>
            <a:off x="6273800" y="4185423"/>
            <a:ext cx="2870200" cy="25908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216566" y="2416482"/>
            <a:ext cx="8620551" cy="167674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can I use math tasks to help anchor my PLC work in the Standards?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Tasks on Achieve the Core</a:t>
            </a:r>
          </a:p>
        </p:txBody>
      </p:sp>
      <p:pic>
        <p:nvPicPr>
          <p:cNvPr id="437" name="Shape 437" descr="AtC Math Tasks.PNG"/>
          <p:cNvPicPr preferRelativeResize="0"/>
          <p:nvPr/>
        </p:nvPicPr>
        <p:blipFill rotWithShape="1">
          <a:blip r:embed="rId3">
            <a:alphaModFix/>
          </a:blip>
          <a:srcRect/>
          <a:stretch/>
        </p:blipFill>
        <p:spPr>
          <a:xfrm>
            <a:off x="609600" y="2297660"/>
            <a:ext cx="8039098" cy="2623212"/>
          </a:xfrm>
          <a:prstGeom prst="rect">
            <a:avLst/>
          </a:prstGeom>
          <a:noFill/>
          <a:ln>
            <a:noFill/>
          </a:ln>
        </p:spPr>
      </p:pic>
      <p:cxnSp>
        <p:nvCxnSpPr>
          <p:cNvPr id="438" name="Shape 438"/>
          <p:cNvCxnSpPr/>
          <p:nvPr/>
        </p:nvCxnSpPr>
        <p:spPr>
          <a:xfrm flipH="1">
            <a:off x="6398174" y="2948075"/>
            <a:ext cx="2404200" cy="459900"/>
          </a:xfrm>
          <a:prstGeom prst="straightConnector1">
            <a:avLst/>
          </a:prstGeom>
          <a:noFill/>
          <a:ln w="9525" cap="flat" cmpd="sng">
            <a:solidFill>
              <a:schemeClr val="accent1"/>
            </a:solidFill>
            <a:prstDash val="solid"/>
            <a:round/>
            <a:headEnd type="none" w="med" len="med"/>
            <a:tailEnd type="stealth" w="lg" len="lg"/>
          </a:ln>
        </p:spPr>
      </p:cxnSp>
      <p:cxnSp>
        <p:nvCxnSpPr>
          <p:cNvPr id="439" name="Shape 43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Math Task.PNG"/>
          <p:cNvPicPr preferRelativeResize="0"/>
          <p:nvPr/>
        </p:nvPicPr>
        <p:blipFill rotWithShape="1">
          <a:blip r:embed="rId3">
            <a:alphaModFix/>
          </a:blip>
          <a:srcRect/>
          <a:stretch/>
        </p:blipFill>
        <p:spPr>
          <a:xfrm>
            <a:off x="66661" y="152400"/>
            <a:ext cx="9077324" cy="655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Shape 451"/>
          <p:cNvPicPr preferRelativeResize="0"/>
          <p:nvPr/>
        </p:nvPicPr>
        <p:blipFill rotWithShape="1">
          <a:blip r:embed="rId3">
            <a:alphaModFix/>
          </a:blip>
          <a:srcRect/>
          <a:stretch/>
        </p:blipFill>
        <p:spPr>
          <a:xfrm>
            <a:off x="885825" y="966787"/>
            <a:ext cx="7372349" cy="4924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3000" b="0" i="0" u="none" strike="noStrike" cap="none">
                <a:solidFill>
                  <a:srgbClr val="595959"/>
                </a:solidFill>
                <a:latin typeface="Allerta"/>
                <a:ea typeface="Allerta"/>
                <a:cs typeface="Allerta"/>
                <a:sym typeface="Allerta"/>
              </a:rPr>
              <a:t>Analyzing Tasks</a:t>
            </a:r>
            <a:r>
              <a:rPr lang="en-US" sz="2400" b="0" i="0" u="none" strike="noStrike" cap="none">
                <a:solidFill>
                  <a:srgbClr val="595959"/>
                </a:solidFill>
                <a:latin typeface="Allerta"/>
                <a:ea typeface="Allerta"/>
                <a:cs typeface="Allerta"/>
                <a:sym typeface="Allerta"/>
              </a:rPr>
              <a:t> </a:t>
            </a:r>
          </a:p>
        </p:txBody>
      </p:sp>
      <p:sp>
        <p:nvSpPr>
          <p:cNvPr id="458" name="Shape 458"/>
          <p:cNvSpPr txBox="1">
            <a:spLocks noGrp="1"/>
          </p:cNvSpPr>
          <p:nvPr>
            <p:ph type="body" idx="1"/>
          </p:nvPr>
        </p:nvSpPr>
        <p:spPr>
          <a:xfrm>
            <a:off x="304800" y="1570940"/>
            <a:ext cx="8572500" cy="4525963"/>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standard/cluster is this task aligned to?</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aspect of rigor is required by the standard and the task?</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skills or knowledge do students need to have in order to solve this task?</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do you want students to learn through solving this task?</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are some errors you anticipate students may make?  What are some reasons for those errors?</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are some different representations and/or strategies your expect students to use?</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What questions will you ask during the debrief of this task?</a:t>
            </a:r>
          </a:p>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How will you structure the sharing of student work for this task?</a:t>
            </a:r>
          </a:p>
        </p:txBody>
      </p:sp>
      <p:cxnSp>
        <p:nvCxnSpPr>
          <p:cNvPr id="459" name="Shape 459"/>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Other Sources for Tasks</a:t>
            </a:r>
          </a:p>
        </p:txBody>
      </p:sp>
      <p:sp>
        <p:nvSpPr>
          <p:cNvPr id="465" name="Shape 465"/>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Illustrative Mathematics</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Engage NY</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SBAC</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PARCC</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Your Curriculum</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466" name="Shape 466"/>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Introductions</a:t>
            </a:r>
          </a:p>
        </p:txBody>
      </p:sp>
      <p:sp>
        <p:nvSpPr>
          <p:cNvPr id="342" name="Shape 34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Your hosts from the Field Impact Team</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Sandra Alberti, Director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Janelle Fann, Project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Jennie Beltramini, Teacher Engagement Manager</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Joanie Funderburk, Manager of Professional Learning</a:t>
            </a:r>
          </a:p>
          <a:p>
            <a:pPr marL="457200" marR="0" lvl="0" indent="-3683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Lynda Nguyen, Coordinator</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3F3F3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80000"/>
              </a:lnSpc>
              <a:spcBef>
                <a:spcPts val="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This Month’s Guests</a:t>
            </a:r>
          </a:p>
          <a:p>
            <a:pPr marL="457200" marR="0" lvl="0" indent="-2286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Barbara Beske, SAP Math Team</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Sarah Galasso, Core Advocate</a:t>
            </a:r>
          </a:p>
          <a:p>
            <a:pPr marL="457200" marR="0" lvl="0" indent="-228600" algn="l" rtl="0">
              <a:lnSpc>
                <a:spcPct val="80000"/>
              </a:lnSpc>
              <a:spcBef>
                <a:spcPts val="0"/>
              </a:spcBef>
              <a:spcAft>
                <a:spcPts val="0"/>
              </a:spcAft>
              <a:buClr>
                <a:srgbClr val="3F3F39"/>
              </a:buClr>
              <a:buSzPct val="100000"/>
              <a:buFont typeface="Allerta"/>
              <a:buChar char="•"/>
            </a:pPr>
            <a:r>
              <a:rPr lang="en-US" sz="2200" b="0" i="0" u="none" strike="noStrike" cap="none">
                <a:solidFill>
                  <a:srgbClr val="595959"/>
                </a:solidFill>
                <a:latin typeface="Allerta"/>
                <a:ea typeface="Allerta"/>
                <a:cs typeface="Allerta"/>
                <a:sym typeface="Allerta"/>
              </a:rPr>
              <a:t>Jody Guarino, Core Advocate</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343" name="Shape 343"/>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216566" y="2829676"/>
            <a:ext cx="8620500" cy="8684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chemeClr val="lt1"/>
                </a:solidFill>
                <a:latin typeface="Allerta"/>
                <a:ea typeface="Allerta"/>
                <a:cs typeface="Allerta"/>
                <a:sym typeface="Allerta"/>
              </a:rPr>
              <a:t>Guest Core Advocate: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Jody Guarino</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Mathematics Coordinator</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Orange County Department of </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Education</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pic>
        <p:nvPicPr>
          <p:cNvPr id="473" name="Shape 473" descr="Screen Shot 2016-09-07 at 2.28.04 PM.png"/>
          <p:cNvPicPr preferRelativeResize="0"/>
          <p:nvPr/>
        </p:nvPicPr>
        <p:blipFill rotWithShape="1">
          <a:blip r:embed="rId3">
            <a:alphaModFix/>
          </a:blip>
          <a:srcRect/>
          <a:stretch/>
        </p:blipFill>
        <p:spPr>
          <a:xfrm>
            <a:off x="6302112" y="3598187"/>
            <a:ext cx="2841886" cy="3259811"/>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percentage of the tasks you use come from resources outside of your purchased curriculum?</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Which is your favorite resource for finding tasks to use with students? </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216566" y="2416482"/>
            <a:ext cx="8620500" cy="16766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can my PLC engage with the progressions in the Standards effectively?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Engaging with the Progressions in the Standards </a:t>
            </a:r>
          </a:p>
        </p:txBody>
      </p:sp>
      <p:sp>
        <p:nvSpPr>
          <p:cNvPr id="496" name="Shape 496"/>
          <p:cNvSpPr txBox="1">
            <a:spLocks noGrp="1"/>
          </p:cNvSpPr>
          <p:nvPr>
            <p:ph type="body" idx="1"/>
          </p:nvPr>
        </p:nvSpPr>
        <p:spPr>
          <a:xfrm>
            <a:off x="304800" y="1503340"/>
            <a:ext cx="85725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sng" strike="noStrike" cap="none">
                <a:solidFill>
                  <a:schemeClr val="hlink"/>
                </a:solidFill>
                <a:latin typeface="Allerta"/>
                <a:ea typeface="Allerta"/>
                <a:cs typeface="Allerta"/>
                <a:sym typeface="Allerta"/>
                <a:hlinkClick r:id="rId3"/>
              </a:rPr>
              <a:t>Progressions documents</a:t>
            </a:r>
            <a:r>
              <a:rPr lang="en-US" sz="2200" b="0" i="0" u="none" strike="noStrike" cap="none">
                <a:solidFill>
                  <a:srgbClr val="595959"/>
                </a:solidFill>
                <a:latin typeface="Allerta"/>
                <a:ea typeface="Allerta"/>
                <a:cs typeface="Allerta"/>
                <a:sym typeface="Allerta"/>
              </a:rPr>
              <a:t> </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1" u="none" strike="noStrike" cap="none">
              <a:solidFill>
                <a:srgbClr val="595959"/>
              </a:solidFill>
              <a:latin typeface="Allerta"/>
              <a:ea typeface="Allerta"/>
              <a:cs typeface="Allerta"/>
              <a:sym typeface="Allerta"/>
            </a:endParaRPr>
          </a:p>
        </p:txBody>
      </p:sp>
      <p:cxnSp>
        <p:nvCxnSpPr>
          <p:cNvPr id="497" name="Shape 497"/>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98" name="Shape 498"/>
          <p:cNvPicPr preferRelativeResize="0"/>
          <p:nvPr/>
        </p:nvPicPr>
        <p:blipFill rotWithShape="1">
          <a:blip r:embed="rId4">
            <a:alphaModFix/>
          </a:blip>
          <a:srcRect/>
          <a:stretch/>
        </p:blipFill>
        <p:spPr>
          <a:xfrm>
            <a:off x="2272125" y="2449786"/>
            <a:ext cx="4838700" cy="3952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Engaging with the Progressions in the Standards </a:t>
            </a:r>
          </a:p>
        </p:txBody>
      </p:sp>
      <p:sp>
        <p:nvSpPr>
          <p:cNvPr id="504" name="Shape 504"/>
          <p:cNvSpPr txBox="1">
            <a:spLocks noGrp="1"/>
          </p:cNvSpPr>
          <p:nvPr>
            <p:ph type="body" idx="1"/>
          </p:nvPr>
        </p:nvSpPr>
        <p:spPr>
          <a:xfrm>
            <a:off x="304800" y="1503340"/>
            <a:ext cx="85725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1" i="0" u="sng" strike="noStrike" cap="none">
                <a:solidFill>
                  <a:schemeClr val="hlink"/>
                </a:solidFill>
                <a:latin typeface="Allerta"/>
                <a:ea typeface="Allerta"/>
                <a:cs typeface="Allerta"/>
                <a:sym typeface="Allerta"/>
                <a:hlinkClick r:id="rId3"/>
              </a:rPr>
              <a:t>Guiding questions</a:t>
            </a:r>
            <a:r>
              <a:rPr lang="en-US" sz="2200" b="0" i="0" u="none" strike="noStrike" cap="none">
                <a:solidFill>
                  <a:srgbClr val="595959"/>
                </a:solidFill>
                <a:latin typeface="Allerta"/>
                <a:ea typeface="Allerta"/>
                <a:cs typeface="Allerta"/>
                <a:sym typeface="Allerta"/>
              </a:rPr>
              <a:t> for the progressions documents </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Example:</a:t>
            </a:r>
          </a:p>
          <a:p>
            <a:pPr marL="457200" marR="0" lvl="0" indent="0" algn="l" rtl="0">
              <a:lnSpc>
                <a:spcPct val="100000"/>
              </a:lnSpc>
              <a:spcBef>
                <a:spcPts val="440"/>
              </a:spcBef>
              <a:spcAft>
                <a:spcPts val="0"/>
              </a:spcAft>
              <a:buClr>
                <a:srgbClr val="595959"/>
              </a:buClr>
              <a:buSzPct val="25000"/>
              <a:buFont typeface="Arial"/>
              <a:buNone/>
            </a:pPr>
            <a:r>
              <a:rPr lang="en-US" sz="2200" b="0" i="0" u="none" strike="noStrike" cap="none">
                <a:solidFill>
                  <a:srgbClr val="595959"/>
                </a:solidFill>
                <a:latin typeface="Allerta"/>
                <a:ea typeface="Allerta"/>
                <a:cs typeface="Allerta"/>
                <a:sym typeface="Allerta"/>
              </a:rPr>
              <a:t>Locate a standard in your grade band that requires students to build upon previous knowledge. Determine what standards from earlier grades must be mastered in order for students to be successful in this new learning. Refer to the progression document that supports your thinking.</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1" u="none" strike="noStrike" cap="none">
              <a:solidFill>
                <a:srgbClr val="595959"/>
              </a:solidFill>
              <a:latin typeface="Allerta"/>
              <a:ea typeface="Allerta"/>
              <a:cs typeface="Allerta"/>
              <a:sym typeface="Allerta"/>
            </a:endParaRPr>
          </a:p>
        </p:txBody>
      </p:sp>
      <p:cxnSp>
        <p:nvCxnSpPr>
          <p:cNvPr id="505" name="Shape 505"/>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Engaging with the Progressions in the Standards </a:t>
            </a:r>
          </a:p>
        </p:txBody>
      </p:sp>
      <p:sp>
        <p:nvSpPr>
          <p:cNvPr id="511" name="Shape 511"/>
          <p:cNvSpPr txBox="1">
            <a:spLocks noGrp="1"/>
          </p:cNvSpPr>
          <p:nvPr>
            <p:ph type="body" idx="1"/>
          </p:nvPr>
        </p:nvSpPr>
        <p:spPr>
          <a:xfrm>
            <a:off x="304800" y="1503340"/>
            <a:ext cx="8572500" cy="4526100"/>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rgbClr val="595959"/>
              </a:buClr>
              <a:buSzPct val="100000"/>
              <a:buFont typeface="Arial"/>
              <a:buChar char="•"/>
            </a:pPr>
            <a:r>
              <a:rPr lang="en-US" sz="2200" b="1" i="0" u="sng" strike="noStrike" cap="none">
                <a:solidFill>
                  <a:schemeClr val="hlink"/>
                </a:solidFill>
                <a:latin typeface="Allerta"/>
                <a:ea typeface="Allerta"/>
                <a:cs typeface="Allerta"/>
                <a:sym typeface="Allerta"/>
                <a:hlinkClick r:id="rId3"/>
              </a:rPr>
              <a:t>Coherence Map</a:t>
            </a:r>
            <a:r>
              <a:rPr lang="en-US" sz="2200" b="0" i="0" u="none" strike="noStrike" cap="none">
                <a:solidFill>
                  <a:srgbClr val="595959"/>
                </a:solidFill>
                <a:latin typeface="Allerta"/>
                <a:ea typeface="Allerta"/>
                <a:cs typeface="Allerta"/>
                <a:sym typeface="Allerta"/>
              </a:rPr>
              <a:t> </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0" marR="0" lvl="0" indent="0" algn="l" rtl="0">
              <a:lnSpc>
                <a:spcPct val="100000"/>
              </a:lnSpc>
              <a:spcBef>
                <a:spcPts val="440"/>
              </a:spcBef>
              <a:spcAft>
                <a:spcPts val="0"/>
              </a:spcAft>
              <a:buClr>
                <a:srgbClr val="595959"/>
              </a:buClr>
              <a:buSzPct val="25000"/>
              <a:buFont typeface="Arial"/>
              <a:buNone/>
            </a:pPr>
            <a:endParaRPr sz="2200" b="0" i="1" u="none" strike="noStrike" cap="none">
              <a:solidFill>
                <a:srgbClr val="595959"/>
              </a:solidFill>
              <a:latin typeface="Allerta"/>
              <a:ea typeface="Allerta"/>
              <a:cs typeface="Allerta"/>
              <a:sym typeface="Allerta"/>
            </a:endParaRPr>
          </a:p>
        </p:txBody>
      </p:sp>
      <p:cxnSp>
        <p:nvCxnSpPr>
          <p:cNvPr id="512" name="Shape 512"/>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513" name="Shape 513"/>
          <p:cNvPicPr preferRelativeResize="0"/>
          <p:nvPr/>
        </p:nvPicPr>
        <p:blipFill rotWithShape="1">
          <a:blip r:embed="rId4">
            <a:alphaModFix/>
          </a:blip>
          <a:srcRect/>
          <a:stretch/>
        </p:blipFill>
        <p:spPr>
          <a:xfrm>
            <a:off x="127250" y="1975749"/>
            <a:ext cx="8927624" cy="44341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UnboundEd Math Content Guides</a:t>
            </a:r>
          </a:p>
        </p:txBody>
      </p:sp>
      <p:sp>
        <p:nvSpPr>
          <p:cNvPr id="520" name="Shape 520"/>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pic>
        <p:nvPicPr>
          <p:cNvPr id="521" name="Shape 521"/>
          <p:cNvPicPr preferRelativeResize="0"/>
          <p:nvPr/>
        </p:nvPicPr>
        <p:blipFill rotWithShape="1">
          <a:blip r:embed="rId3">
            <a:alphaModFix/>
          </a:blip>
          <a:srcRect/>
          <a:stretch/>
        </p:blipFill>
        <p:spPr>
          <a:xfrm>
            <a:off x="0" y="1570961"/>
            <a:ext cx="9144000" cy="4655127"/>
          </a:xfrm>
          <a:prstGeom prst="rect">
            <a:avLst/>
          </a:prstGeom>
          <a:noFill/>
          <a:ln>
            <a:noFill/>
          </a:ln>
        </p:spPr>
      </p:pic>
      <p:cxnSp>
        <p:nvCxnSpPr>
          <p:cNvPr id="522" name="Shape 522"/>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216575" y="2231349"/>
            <a:ext cx="8620500" cy="27882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does understanding the Standards, using the Coherence Map and Progressions documents, and selecting appropriate tasks prepare teachers to support students who struggle with math?</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216566" y="2416482"/>
            <a:ext cx="8620500" cy="16766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How can my PLC use the Lesson Planning Tool for collaborative conversations?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Who are Core Advocates?</a:t>
            </a:r>
          </a:p>
        </p:txBody>
      </p:sp>
      <p:sp>
        <p:nvSpPr>
          <p:cNvPr id="350" name="Shape 35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59595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78658"/>
              <a:buFont typeface="Arial"/>
              <a:buChar char="–"/>
            </a:pPr>
            <a:r>
              <a:rPr lang="en-US" sz="1850" b="0" i="0" u="none" strike="noStrike" cap="none">
                <a:solidFill>
                  <a:srgbClr val="59595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351" name="Shape 351"/>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52" name="Shape 352" descr="13316_SAP2016_0828.jpg"/>
          <p:cNvPicPr preferRelativeResize="0"/>
          <p:nvPr/>
        </p:nvPicPr>
        <p:blipFill rotWithShape="1">
          <a:blip r:embed="rId3">
            <a:alphaModFix/>
          </a:blip>
          <a:srcRect/>
          <a:stretch/>
        </p:blipFill>
        <p:spPr>
          <a:xfrm>
            <a:off x="3034849" y="4416225"/>
            <a:ext cx="2943000" cy="19581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Shape 538"/>
          <p:cNvPicPr preferRelativeResize="0"/>
          <p:nvPr/>
        </p:nvPicPr>
        <p:blipFill rotWithShape="1">
          <a:blip r:embed="rId3">
            <a:alphaModFix/>
          </a:blip>
          <a:srcRect/>
          <a:stretch/>
        </p:blipFill>
        <p:spPr>
          <a:xfrm>
            <a:off x="1626224" y="81148"/>
            <a:ext cx="6006900" cy="6306299"/>
          </a:xfrm>
          <a:prstGeom prst="rect">
            <a:avLst/>
          </a:prstGeom>
          <a:noFill/>
          <a:ln>
            <a:noFill/>
          </a:ln>
        </p:spPr>
      </p:pic>
      <p:sp>
        <p:nvSpPr>
          <p:cNvPr id="539" name="Shape 539"/>
          <p:cNvSpPr/>
          <p:nvPr/>
        </p:nvSpPr>
        <p:spPr>
          <a:xfrm>
            <a:off x="2756425" y="425650"/>
            <a:ext cx="3867599" cy="1788000"/>
          </a:xfrm>
          <a:prstGeom prst="ellipse">
            <a:avLst/>
          </a:prstGeom>
          <a:noFill/>
          <a:ln w="28575" cap="flat" cmpd="sng">
            <a:solidFill>
              <a:srgbClr val="0E664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540" name="Shape 540"/>
          <p:cNvCxnSpPr/>
          <p:nvPr/>
        </p:nvCxnSpPr>
        <p:spPr>
          <a:xfrm flipH="1">
            <a:off x="3114621" y="2213655"/>
            <a:ext cx="1575600" cy="1251599"/>
          </a:xfrm>
          <a:prstGeom prst="straightConnector1">
            <a:avLst/>
          </a:prstGeom>
          <a:noFill/>
          <a:ln w="28575" cap="flat" cmpd="sng">
            <a:solidFill>
              <a:srgbClr val="0E6641"/>
            </a:solidFill>
            <a:prstDash val="solid"/>
            <a:round/>
            <a:headEnd type="none" w="med" len="med"/>
            <a:tailEnd type="triangle" w="lg" len="lg"/>
          </a:ln>
        </p:spPr>
      </p:cxnSp>
      <p:cxnSp>
        <p:nvCxnSpPr>
          <p:cNvPr id="541" name="Shape 541"/>
          <p:cNvCxnSpPr/>
          <p:nvPr/>
        </p:nvCxnSpPr>
        <p:spPr>
          <a:xfrm>
            <a:off x="4690225" y="2228048"/>
            <a:ext cx="125399" cy="1280400"/>
          </a:xfrm>
          <a:prstGeom prst="straightConnector1">
            <a:avLst/>
          </a:prstGeom>
          <a:noFill/>
          <a:ln w="28575" cap="flat" cmpd="sng">
            <a:solidFill>
              <a:srgbClr val="0E6641"/>
            </a:solidFill>
            <a:prstDash val="solid"/>
            <a:round/>
            <a:headEnd type="none" w="med" len="med"/>
            <a:tailEnd type="triangle" w="lg" len="lg"/>
          </a:ln>
        </p:spPr>
      </p:cxnSp>
      <p:cxnSp>
        <p:nvCxnSpPr>
          <p:cNvPr id="542" name="Shape 542"/>
          <p:cNvCxnSpPr>
            <a:stCxn id="539" idx="4"/>
          </p:cNvCxnSpPr>
          <p:nvPr/>
        </p:nvCxnSpPr>
        <p:spPr>
          <a:xfrm>
            <a:off x="4690224" y="2213650"/>
            <a:ext cx="1623600" cy="1309200"/>
          </a:xfrm>
          <a:prstGeom prst="straightConnector1">
            <a:avLst/>
          </a:prstGeom>
          <a:noFill/>
          <a:ln w="28575" cap="flat" cmpd="sng">
            <a:solidFill>
              <a:srgbClr val="0E6641"/>
            </a:solidFill>
            <a:prstDash val="solid"/>
            <a:round/>
            <a:headEnd type="none" w="med" len="med"/>
            <a:tailEnd type="triangle" w="lg" len="lg"/>
          </a:ln>
        </p:spPr>
      </p:cxnSp>
      <p:cxnSp>
        <p:nvCxnSpPr>
          <p:cNvPr id="543" name="Shape 543"/>
          <p:cNvCxnSpPr>
            <a:stCxn id="539" idx="4"/>
          </p:cNvCxnSpPr>
          <p:nvPr/>
        </p:nvCxnSpPr>
        <p:spPr>
          <a:xfrm flipH="1">
            <a:off x="3036924" y="2213650"/>
            <a:ext cx="1653300" cy="3061500"/>
          </a:xfrm>
          <a:prstGeom prst="straightConnector1">
            <a:avLst/>
          </a:prstGeom>
          <a:noFill/>
          <a:ln w="28575" cap="flat" cmpd="sng">
            <a:solidFill>
              <a:srgbClr val="0E6641"/>
            </a:solidFill>
            <a:prstDash val="solid"/>
            <a:round/>
            <a:headEnd type="none" w="med" len="med"/>
            <a:tailEnd type="triangle" w="lg" len="lg"/>
          </a:ln>
        </p:spPr>
      </p:cxnSp>
      <p:cxnSp>
        <p:nvCxnSpPr>
          <p:cNvPr id="544" name="Shape 544"/>
          <p:cNvCxnSpPr>
            <a:stCxn id="539" idx="4"/>
          </p:cNvCxnSpPr>
          <p:nvPr/>
        </p:nvCxnSpPr>
        <p:spPr>
          <a:xfrm flipH="1">
            <a:off x="4505124" y="2213650"/>
            <a:ext cx="185100" cy="3007799"/>
          </a:xfrm>
          <a:prstGeom prst="straightConnector1">
            <a:avLst/>
          </a:prstGeom>
          <a:noFill/>
          <a:ln w="28575" cap="flat" cmpd="sng">
            <a:solidFill>
              <a:srgbClr val="0E6641"/>
            </a:solidFill>
            <a:prstDash val="solid"/>
            <a:round/>
            <a:headEnd type="none" w="med" len="med"/>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rotWithShape="1">
          <a:blip r:embed="rId3">
            <a:alphaModFix/>
          </a:blip>
          <a:srcRect/>
          <a:stretch/>
        </p:blipFill>
        <p:spPr>
          <a:xfrm>
            <a:off x="0" y="1392450"/>
            <a:ext cx="9144000" cy="43943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Shape 556" descr="Screen Shot 2016-09-07 at 4.30.27 PM.png"/>
          <p:cNvPicPr preferRelativeResize="0"/>
          <p:nvPr/>
        </p:nvPicPr>
        <p:blipFill rotWithShape="1">
          <a:blip r:embed="rId3">
            <a:alphaModFix/>
          </a:blip>
          <a:srcRect/>
          <a:stretch/>
        </p:blipFill>
        <p:spPr>
          <a:xfrm>
            <a:off x="0" y="1394475"/>
            <a:ext cx="9144000" cy="41083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Lesson Planning Tool</a:t>
            </a:r>
          </a:p>
        </p:txBody>
      </p:sp>
      <p:sp>
        <p:nvSpPr>
          <p:cNvPr id="562" name="Shape 562"/>
          <p:cNvSpPr txBox="1">
            <a:spLocks noGrp="1"/>
          </p:cNvSpPr>
          <p:nvPr>
            <p:ph type="body" idx="1"/>
          </p:nvPr>
        </p:nvSpPr>
        <p:spPr>
          <a:xfrm>
            <a:off x="304800" y="1570940"/>
            <a:ext cx="8572500" cy="4526100"/>
          </a:xfrm>
          <a:prstGeom prst="rect">
            <a:avLst/>
          </a:prstGeom>
          <a:noFill/>
          <a:ln>
            <a:noFill/>
          </a:ln>
        </p:spPr>
        <p:txBody>
          <a:bodyPr lIns="91425" tIns="45700" rIns="91425" bIns="45700" anchor="t" anchorCtr="0">
            <a:noAutofit/>
          </a:bodyPr>
          <a:lstStyle/>
          <a:p>
            <a:pPr marL="342900" marR="0" lvl="0" indent="25400" algn="l" rtl="0">
              <a:lnSpc>
                <a:spcPct val="100000"/>
              </a:lnSpc>
              <a:spcBef>
                <a:spcPts val="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What is the objective or learning goal for students in this lesson?</a:t>
            </a:r>
          </a:p>
          <a:p>
            <a:pPr marL="342900" marR="0" lvl="0" indent="25400" algn="l" rtl="0">
              <a:lnSpc>
                <a:spcPct val="100000"/>
              </a:lnSpc>
              <a:spcBef>
                <a:spcPts val="444"/>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What unfinished learning from earlier grades might I need to address within the context of this lesson? How will the lesson explicitly connect to and build on students’ prior skills and knowledge? What will I say or show my students to make this connection clear? </a:t>
            </a:r>
          </a:p>
          <a:p>
            <a:pPr marL="342900" marR="0" lvl="0" indent="25400" algn="l" rtl="0">
              <a:lnSpc>
                <a:spcPct val="100000"/>
              </a:lnSpc>
              <a:spcBef>
                <a:spcPts val="444"/>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What is the key mathematical idea or concept from the Standard(s) I am targeting? </a:t>
            </a:r>
          </a:p>
          <a:p>
            <a:pPr marL="342900" marR="0" lvl="0" indent="25400" algn="l" rtl="0">
              <a:lnSpc>
                <a:spcPct val="100000"/>
              </a:lnSpc>
              <a:spcBef>
                <a:spcPts val="444"/>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What explanations, representations, and/or examples will I share to make the mathematics of this lesson clear?</a:t>
            </a:r>
          </a:p>
          <a:p>
            <a:pPr marL="342900" marR="0" lvl="0" indent="25400" algn="l" rtl="0">
              <a:lnSpc>
                <a:spcPct val="100000"/>
              </a:lnSpc>
              <a:spcBef>
                <a:spcPts val="444"/>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What common misconceptions related to this topic, including mnemonics or tricks, do I anticipate will arise? How am I going to address these misconceptions to strengthen students’ understanding of the content?</a:t>
            </a:r>
          </a:p>
        </p:txBody>
      </p:sp>
      <p:cxnSp>
        <p:nvCxnSpPr>
          <p:cNvPr id="563" name="Shape 563"/>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Additional Resources for you to Consider</a:t>
            </a:r>
          </a:p>
        </p:txBody>
      </p:sp>
      <p:sp>
        <p:nvSpPr>
          <p:cNvPr id="569" name="Shape 569"/>
          <p:cNvSpPr txBox="1">
            <a:spLocks noGrp="1"/>
          </p:cNvSpPr>
          <p:nvPr>
            <p:ph type="body" idx="1"/>
          </p:nvPr>
        </p:nvSpPr>
        <p:spPr>
          <a:xfrm>
            <a:off x="304800" y="1647140"/>
            <a:ext cx="8572500" cy="4526100"/>
          </a:xfrm>
          <a:prstGeom prst="rect">
            <a:avLst/>
          </a:prstGeom>
          <a:noFill/>
          <a:ln>
            <a:noFill/>
          </a:ln>
        </p:spPr>
        <p:txBody>
          <a:bodyPr lIns="91425" tIns="45700" rIns="91425" bIns="45700" anchor="t" anchorCtr="0">
            <a:noAutofit/>
          </a:bodyPr>
          <a:lstStyle/>
          <a:p>
            <a:pPr marL="457200" marR="0" lvl="0" indent="-228600" algn="l" rtl="0">
              <a:lnSpc>
                <a:spcPct val="115000"/>
              </a:lnSpc>
              <a:spcBef>
                <a:spcPts val="0"/>
              </a:spcBef>
              <a:spcAft>
                <a:spcPts val="0"/>
              </a:spcAft>
              <a:buClr>
                <a:srgbClr val="595959"/>
              </a:buClr>
              <a:buSzPct val="100000"/>
              <a:buFont typeface="Allerta"/>
              <a:buChar char="•"/>
            </a:pPr>
            <a:r>
              <a:rPr lang="en-US" sz="2200" b="0" i="0" u="none" strike="noStrike" cap="none">
                <a:solidFill>
                  <a:srgbClr val="595959"/>
                </a:solidFill>
                <a:latin typeface="Allerta"/>
                <a:ea typeface="Allerta"/>
                <a:cs typeface="Allerta"/>
                <a:sym typeface="Allerta"/>
              </a:rPr>
              <a:t>Study </a:t>
            </a:r>
            <a:r>
              <a:rPr lang="en-US" sz="2200" b="0" i="0" u="sng" strike="noStrike" cap="none">
                <a:solidFill>
                  <a:schemeClr val="hlink"/>
                </a:solidFill>
                <a:latin typeface="Allerta"/>
                <a:ea typeface="Allerta"/>
                <a:cs typeface="Allerta"/>
                <a:sym typeface="Allerta"/>
                <a:hlinkClick r:id="rId3"/>
              </a:rPr>
              <a:t>Mini-Assessments </a:t>
            </a:r>
            <a:r>
              <a:rPr lang="en-US" sz="2200" b="0" i="0" u="none" strike="noStrike" cap="none">
                <a:solidFill>
                  <a:srgbClr val="595959"/>
                </a:solidFill>
                <a:latin typeface="Allerta"/>
                <a:ea typeface="Allerta"/>
                <a:cs typeface="Allerta"/>
                <a:sym typeface="Allerta"/>
              </a:rPr>
              <a:t>from Achieve the Core</a:t>
            </a:r>
          </a:p>
          <a:p>
            <a:pPr marL="0" marR="0" lvl="0" indent="0" algn="l" rtl="0">
              <a:lnSpc>
                <a:spcPct val="115000"/>
              </a:lnSpc>
              <a:spcBef>
                <a:spcPts val="600"/>
              </a:spcBef>
              <a:spcAft>
                <a:spcPts val="0"/>
              </a:spcAft>
              <a:buClr>
                <a:srgbClr val="595959"/>
              </a:buClr>
              <a:buSzPct val="25000"/>
              <a:buFont typeface="Arial"/>
              <a:buNone/>
            </a:pPr>
            <a:endParaRPr sz="2400" b="0" i="0" u="none" strike="noStrike" cap="none">
              <a:solidFill>
                <a:srgbClr val="3F3F39"/>
              </a:solidFill>
              <a:latin typeface="Arial"/>
              <a:ea typeface="Arial"/>
              <a:cs typeface="Arial"/>
              <a:sym typeface="Arial"/>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Analyze a task with student work using the </a:t>
            </a:r>
            <a:r>
              <a:rPr lang="en-US" sz="2200" b="0" i="0" u="sng" strike="noStrike" cap="none">
                <a:solidFill>
                  <a:schemeClr val="hlink"/>
                </a:solidFill>
                <a:latin typeface="Allerta"/>
                <a:ea typeface="Allerta"/>
                <a:cs typeface="Allerta"/>
                <a:sym typeface="Allerta"/>
                <a:hlinkClick r:id="rId4"/>
              </a:rPr>
              <a:t>EQuIP Student Work Protocol</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Observe peers using the </a:t>
            </a:r>
            <a:r>
              <a:rPr lang="en-US" sz="2200" b="0" i="0" u="sng" strike="noStrike" cap="none">
                <a:solidFill>
                  <a:schemeClr val="hlink"/>
                </a:solidFill>
                <a:latin typeface="Allerta"/>
                <a:ea typeface="Allerta"/>
                <a:cs typeface="Allerta"/>
                <a:sym typeface="Allerta"/>
                <a:hlinkClick r:id="rId5"/>
              </a:rPr>
              <a:t>Instructional Practice Guide Coaching Tool</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457200" marR="0" lvl="0" indent="-228600" algn="l" rtl="0">
              <a:lnSpc>
                <a:spcPct val="100000"/>
              </a:lnSpc>
              <a:spcBef>
                <a:spcPts val="44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Answer </a:t>
            </a:r>
            <a:r>
              <a:rPr lang="en-US" sz="2200" b="0" i="0" u="sng" strike="noStrike" cap="none">
                <a:solidFill>
                  <a:schemeClr val="hlink"/>
                </a:solidFill>
                <a:latin typeface="Allerta"/>
                <a:ea typeface="Allerta"/>
                <a:cs typeface="Allerta"/>
                <a:sym typeface="Allerta"/>
                <a:hlinkClick r:id="rId5"/>
              </a:rPr>
              <a:t>Beyond the Lesson Discussion Guide </a:t>
            </a:r>
            <a:r>
              <a:rPr lang="en-US" sz="2200" b="0" i="0" u="none" strike="noStrike" cap="none">
                <a:solidFill>
                  <a:srgbClr val="595959"/>
                </a:solidFill>
                <a:latin typeface="Allerta"/>
                <a:ea typeface="Allerta"/>
                <a:cs typeface="Allerta"/>
                <a:sym typeface="Allerta"/>
              </a:rPr>
              <a:t>questions</a:t>
            </a:r>
          </a:p>
        </p:txBody>
      </p:sp>
      <p:cxnSp>
        <p:nvCxnSpPr>
          <p:cNvPr id="570" name="Shape 570"/>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216566" y="2441139"/>
            <a:ext cx="8620500" cy="20342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Poll:</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Which of the tools and resources shared tonight will you explore first? </a:t>
            </a:r>
            <a:br>
              <a:rPr lang="en-US" sz="2800" b="0" i="0" u="none" strike="noStrike" cap="none">
                <a:solidFill>
                  <a:schemeClr val="lt1"/>
                </a:solidFill>
                <a:latin typeface="Allerta"/>
                <a:ea typeface="Allerta"/>
                <a:cs typeface="Allerta"/>
                <a:sym typeface="Allerta"/>
              </a:rPr>
            </a:br>
            <a:endParaRPr lang="en-US" sz="2800" b="0" i="0" u="none" strike="noStrike" cap="none">
              <a:solidFill>
                <a:schemeClr val="lt1"/>
              </a:solidFill>
              <a:latin typeface="Allerta"/>
              <a:ea typeface="Allerta"/>
              <a:cs typeface="Allerta"/>
              <a:sym typeface="Allert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304800" y="274637"/>
            <a:ext cx="85725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Instructional Advocacy – A Definition</a:t>
            </a:r>
          </a:p>
        </p:txBody>
      </p:sp>
      <p:sp>
        <p:nvSpPr>
          <p:cNvPr id="582" name="Shape 582"/>
          <p:cNvSpPr txBox="1">
            <a:spLocks noGrp="1"/>
          </p:cNvSpPr>
          <p:nvPr>
            <p:ph type="body" idx="1"/>
          </p:nvPr>
        </p:nvSpPr>
        <p:spPr>
          <a:xfrm>
            <a:off x="304800" y="1570940"/>
            <a:ext cx="8572500" cy="4526100"/>
          </a:xfrm>
          <a:prstGeom prst="rect">
            <a:avLst/>
          </a:prstGeom>
          <a:noFill/>
          <a:ln>
            <a:noFill/>
          </a:ln>
        </p:spPr>
        <p:txBody>
          <a:bodyPr lIns="91425" tIns="91425" rIns="91425" bIns="91425" anchor="t" anchorCtr="0">
            <a:noAutofit/>
          </a:bodyPr>
          <a:lstStyle/>
          <a:p>
            <a:pPr marL="139700" marR="0" lvl="0" indent="0" algn="l" rtl="0">
              <a:lnSpc>
                <a:spcPct val="100000"/>
              </a:lnSpc>
              <a:spcBef>
                <a:spcPts val="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a:p>
            <a:pPr marL="139700" marR="0" lvl="0" indent="0" algn="ctr" rtl="0">
              <a:lnSpc>
                <a:spcPct val="100000"/>
              </a:lnSpc>
              <a:spcBef>
                <a:spcPts val="440"/>
              </a:spcBef>
              <a:spcAft>
                <a:spcPts val="0"/>
              </a:spcAft>
              <a:buClr>
                <a:srgbClr val="595959"/>
              </a:buClr>
              <a:buSzPct val="25000"/>
              <a:buFont typeface="Arial"/>
              <a:buNone/>
            </a:pPr>
            <a:r>
              <a:rPr lang="en-US" sz="2400" b="0" i="0" u="none" strike="noStrike" cap="none">
                <a:solidFill>
                  <a:srgbClr val="595959"/>
                </a:solidFill>
                <a:latin typeface="Allerta"/>
                <a:ea typeface="Allerta"/>
                <a:cs typeface="Allerta"/>
                <a:sym typeface="Allerta"/>
              </a:rPr>
              <a:t>Grounded in a firm understanding of the Shifts, educators owning, supporting, and promoting the resources, tools, and practices that create learning environments in which students develop college- and career- readiness.</a:t>
            </a:r>
          </a:p>
        </p:txBody>
      </p:sp>
      <p:cxnSp>
        <p:nvCxnSpPr>
          <p:cNvPr id="583" name="Shape 583"/>
          <p:cNvCxnSpPr/>
          <p:nvPr/>
        </p:nvCxnSpPr>
        <p:spPr>
          <a:xfrm>
            <a:off x="457200" y="14605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Tell us about your successes</a:t>
            </a:r>
          </a:p>
        </p:txBody>
      </p:sp>
      <p:cxnSp>
        <p:nvCxnSpPr>
          <p:cNvPr id="590" name="Shape 590"/>
          <p:cNvCxnSpPr/>
          <p:nvPr/>
        </p:nvCxnSpPr>
        <p:spPr>
          <a:xfrm>
            <a:off x="457200" y="1349537"/>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91" name="Shape 591" descr="Screen Shot 2016-07-12 at 4.22.08 PM.png"/>
          <p:cNvPicPr preferRelativeResize="0"/>
          <p:nvPr/>
        </p:nvPicPr>
        <p:blipFill rotWithShape="1">
          <a:blip r:embed="rId3">
            <a:alphaModFix/>
          </a:blip>
          <a:srcRect/>
          <a:stretch/>
        </p:blipFill>
        <p:spPr>
          <a:xfrm>
            <a:off x="900066" y="1417637"/>
            <a:ext cx="7150244" cy="5099519"/>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Your Questions?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Please join us again next month!</a:t>
            </a:r>
          </a:p>
        </p:txBody>
      </p:sp>
      <p:sp>
        <p:nvSpPr>
          <p:cNvPr id="603" name="Shape 6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Building a Deeper Understanding of the ELA Standards in PLCs</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Wednesday, October 5, 2016, 7:00-8:00 pm</a:t>
            </a:r>
          </a:p>
          <a:p>
            <a:pPr marL="0" marR="0" lvl="0" indent="0" algn="l" rtl="0">
              <a:lnSpc>
                <a:spcPct val="100000"/>
              </a:lnSpc>
              <a:spcBef>
                <a:spcPts val="0"/>
              </a:spcBef>
              <a:spcAft>
                <a:spcPts val="0"/>
              </a:spcAft>
              <a:buClr>
                <a:srgbClr val="000000"/>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Register Here: </a:t>
            </a:r>
            <a:r>
              <a:rPr lang="en-US" sz="2400" b="1" i="0" u="sng" strike="noStrike" cap="none">
                <a:solidFill>
                  <a:schemeClr val="hlink"/>
                </a:solidFill>
                <a:highlight>
                  <a:srgbClr val="FFFFFF"/>
                </a:highlight>
                <a:latin typeface="Arial"/>
                <a:ea typeface="Arial"/>
                <a:cs typeface="Arial"/>
                <a:sym typeface="Arial"/>
                <a:hlinkClick r:id="rId3"/>
              </a:rPr>
              <a:t>https://attendee.gotowebinar.com/register/854130694280430594</a:t>
            </a:r>
            <a:r>
              <a:rPr lang="en-US" sz="2400" b="1" i="0" u="none" strike="noStrike" cap="none">
                <a:solidFill>
                  <a:srgbClr val="595959"/>
                </a:solidFill>
                <a:latin typeface="Allerta"/>
                <a:ea typeface="Allerta"/>
                <a:cs typeface="Allerta"/>
                <a:sym typeface="Allerta"/>
              </a:rPr>
              <a:t> </a:t>
            </a:r>
          </a:p>
        </p:txBody>
      </p:sp>
      <p:cxnSp>
        <p:nvCxnSpPr>
          <p:cNvPr id="604" name="Shape 604"/>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To learn more about Core Advocates…</a:t>
            </a:r>
          </a:p>
        </p:txBody>
      </p:sp>
      <p:sp>
        <p:nvSpPr>
          <p:cNvPr id="359" name="Shape 35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Contact Jennie Beltramini </a:t>
            </a:r>
            <a:r>
              <a:rPr lang="en-US" sz="1800" b="0" i="0" u="none" strike="noStrike" cap="none">
                <a:solidFill>
                  <a:srgbClr val="59595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jbeltramini@studentsachieve.net</a:t>
            </a:r>
            <a:r>
              <a:rPr lang="en-US" sz="1800" b="0" i="0" u="none" strike="noStrike" cap="none">
                <a:solidFill>
                  <a:srgbClr val="595959"/>
                </a:solidFill>
                <a:latin typeface="Allerta"/>
                <a:ea typeface="Allerta"/>
                <a:cs typeface="Allerta"/>
                <a:sym typeface="Allerta"/>
              </a:rPr>
              <a:t> ) </a:t>
            </a:r>
            <a:r>
              <a:rPr lang="en-US" sz="2400" b="0" i="0" u="none" strike="noStrike" cap="none">
                <a:solidFill>
                  <a:srgbClr val="595959"/>
                </a:solidFill>
                <a:latin typeface="Allerta"/>
                <a:ea typeface="Allerta"/>
                <a:cs typeface="Allerta"/>
                <a:sym typeface="Allerta"/>
              </a:rPr>
              <a:t>or Joanie Funderburk </a:t>
            </a:r>
            <a:r>
              <a:rPr lang="en-US" sz="1800" b="0" i="0" u="none" strike="noStrike" cap="none">
                <a:solidFill>
                  <a:srgbClr val="59595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59595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rgbClr val="595959"/>
                </a:solidFill>
                <a:latin typeface="Allerta"/>
                <a:ea typeface="Allerta"/>
                <a:cs typeface="Allerta"/>
                <a:sym typeface="Allerta"/>
              </a:rPr>
              <a:t>bitly.com/joincoreadvocates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360" name="Shape 360"/>
          <p:cNvCxnSpPr/>
          <p:nvPr/>
        </p:nvCxnSpPr>
        <p:spPr>
          <a:xfrm>
            <a:off x="457200" y="14732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61" name="Shape 361" descr="ATC Header.PNG"/>
          <p:cNvPicPr preferRelativeResize="0"/>
          <p:nvPr/>
        </p:nvPicPr>
        <p:blipFill rotWithShape="1">
          <a:blip r:embed="rId7">
            <a:alphaModFix/>
          </a:blip>
          <a:srcRect/>
          <a:stretch/>
        </p:blipFill>
        <p:spPr>
          <a:xfrm>
            <a:off x="70125" y="3901267"/>
            <a:ext cx="9144000" cy="2605499"/>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216566" y="2829676"/>
            <a:ext cx="8620551" cy="8683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Upcoming opportunities – Math mini-courses</a:t>
            </a:r>
          </a:p>
        </p:txBody>
      </p:sp>
      <p:sp>
        <p:nvSpPr>
          <p:cNvPr id="610" name="Shape 610"/>
          <p:cNvSpPr txBox="1">
            <a:spLocks noGrp="1"/>
          </p:cNvSpPr>
          <p:nvPr>
            <p:ph type="body" idx="4294967295"/>
          </p:nvPr>
        </p:nvSpPr>
        <p:spPr>
          <a:xfrm>
            <a:off x="571500" y="1571625"/>
            <a:ext cx="8572500" cy="4525963"/>
          </a:xfrm>
          <a:prstGeom prst="rect">
            <a:avLst/>
          </a:prstGeom>
          <a:noFill/>
          <a:ln>
            <a:noFill/>
          </a:ln>
        </p:spPr>
        <p:txBody>
          <a:bodyPr lIns="91425" tIns="91425" rIns="91425" bIns="91425" anchor="t" anchorCtr="0">
            <a:noAutofit/>
          </a:bodyPr>
          <a:lstStyle/>
          <a:p>
            <a:pPr marL="342900" marR="0" lvl="0" indent="-203200" algn="l" rtl="0">
              <a:lnSpc>
                <a:spcPct val="100000"/>
              </a:lnSpc>
              <a:spcBef>
                <a:spcPts val="0"/>
              </a:spcBef>
              <a:spcAft>
                <a:spcPts val="0"/>
              </a:spcAft>
              <a:buClr>
                <a:srgbClr val="595959"/>
              </a:buClr>
              <a:buSzPct val="100000"/>
              <a:buFont typeface="Arial"/>
              <a:buChar char="•"/>
            </a:pPr>
            <a:r>
              <a:rPr lang="en-US" sz="2200" b="0" i="0" u="none" strike="noStrike" cap="none">
                <a:solidFill>
                  <a:srgbClr val="595959"/>
                </a:solidFill>
                <a:latin typeface="Allerta"/>
                <a:ea typeface="Allerta"/>
                <a:cs typeface="Allerta"/>
                <a:sym typeface="Allerta"/>
              </a:rPr>
              <a:t>Fall: The Instructional Materials Evaluation Tool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216566" y="2829676"/>
            <a:ext cx="8620551" cy="86836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For Tweeters…</a:t>
            </a:r>
          </a:p>
        </p:txBody>
      </p:sp>
      <p:sp>
        <p:nvSpPr>
          <p:cNvPr id="367" name="Shape 36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@achievethecore</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@JoanieFun, @salberti, @JennieBeltro</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595959"/>
                </a:solidFill>
                <a:latin typeface="Allerta"/>
                <a:ea typeface="Allerta"/>
                <a:cs typeface="Allerta"/>
                <a:sym typeface="Allerta"/>
              </a:rPr>
              <a:t>@beske3, @jody_guarino, @SarahGMath</a:t>
            </a:r>
          </a:p>
        </p:txBody>
      </p:sp>
      <p:pic>
        <p:nvPicPr>
          <p:cNvPr id="368" name="Shape 368"/>
          <p:cNvPicPr preferRelativeResize="0"/>
          <p:nvPr/>
        </p:nvPicPr>
        <p:blipFill rotWithShape="1">
          <a:blip r:embed="rId3">
            <a:alphaModFix/>
          </a:blip>
          <a:srcRect/>
          <a:stretch/>
        </p:blipFill>
        <p:spPr>
          <a:xfrm>
            <a:off x="6054010" y="4559225"/>
            <a:ext cx="2632800" cy="1892400"/>
          </a:xfrm>
          <a:prstGeom prst="rect">
            <a:avLst/>
          </a:prstGeom>
          <a:noFill/>
          <a:ln>
            <a:noFill/>
          </a:ln>
        </p:spPr>
      </p:pic>
      <p:cxnSp>
        <p:nvCxnSpPr>
          <p:cNvPr id="369" name="Shape 369"/>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595959"/>
                </a:solidFill>
                <a:latin typeface="Allerta"/>
                <a:ea typeface="Allerta"/>
                <a:cs typeface="Allerta"/>
                <a:sym typeface="Allerta"/>
              </a:rPr>
              <a:t>Webinar Protocols</a:t>
            </a:r>
          </a:p>
        </p:txBody>
      </p:sp>
      <p:sp>
        <p:nvSpPr>
          <p:cNvPr id="376" name="Shape 376"/>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59595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95959"/>
                </a:solidFill>
                <a:latin typeface="Allerta"/>
                <a:ea typeface="Allerta"/>
                <a:cs typeface="Allerta"/>
                <a:sym typeface="Allerta"/>
              </a:rPr>
              <a:t>– 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95959"/>
                </a:solidFill>
                <a:latin typeface="Allerta"/>
                <a:ea typeface="Allerta"/>
                <a:cs typeface="Allerta"/>
                <a:sym typeface="Allerta"/>
              </a:rPr>
              <a:t>– 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95959"/>
                </a:solidFill>
                <a:latin typeface="Allerta"/>
                <a:ea typeface="Allerta"/>
                <a:cs typeface="Allerta"/>
                <a:sym typeface="Allerta"/>
              </a:rPr>
              <a:t>– 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59595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95959"/>
                </a:solidFill>
                <a:latin typeface="Allerta"/>
                <a:ea typeface="Allerta"/>
                <a:cs typeface="Allerta"/>
                <a:sym typeface="Allerta"/>
              </a:rPr>
              <a:t>– 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rgbClr val="595959"/>
                </a:solidFill>
                <a:latin typeface="Allerta"/>
                <a:ea typeface="Allerta"/>
                <a:cs typeface="Allerta"/>
                <a:sym typeface="Allerta"/>
              </a:rPr>
              <a:t>– 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377" name="Shape 377"/>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378" name="Shape 378"/>
          <p:cNvPicPr preferRelativeResize="0"/>
          <p:nvPr/>
        </p:nvPicPr>
        <p:blipFill rotWithShape="1">
          <a:blip r:embed="rId3">
            <a:alphaModFix/>
          </a:blip>
          <a:srcRect/>
          <a:stretch/>
        </p:blipFill>
        <p:spPr>
          <a:xfrm>
            <a:off x="4914550" y="1662111"/>
            <a:ext cx="3524100" cy="353369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595959"/>
                </a:solidFill>
                <a:latin typeface="Allerta"/>
                <a:ea typeface="Allerta"/>
                <a:cs typeface="Allerta"/>
                <a:sym typeface="Allerta"/>
              </a:rPr>
              <a:t>Goals of the Webinar</a:t>
            </a:r>
          </a:p>
        </p:txBody>
      </p:sp>
      <p:sp>
        <p:nvSpPr>
          <p:cNvPr id="385" name="Shape 385"/>
          <p:cNvSpPr txBox="1">
            <a:spLocks noGrp="1"/>
          </p:cNvSpPr>
          <p:nvPr>
            <p:ph type="body" idx="1"/>
          </p:nvPr>
        </p:nvSpPr>
        <p:spPr>
          <a:xfrm>
            <a:off x="361950" y="2013550"/>
            <a:ext cx="8229600" cy="40184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1: Consider how analyzing math tasks in PLCs helps anchor teacher work in the Standards</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2: Learn about resources to support your PLCs in effectively studying the progressions in the standards</a:t>
            </a:r>
          </a:p>
          <a:p>
            <a:pPr marL="0" marR="0" lvl="0" indent="0" algn="l" rtl="0">
              <a:lnSpc>
                <a:spcPct val="100000"/>
              </a:lnSpc>
              <a:spcBef>
                <a:spcPts val="0"/>
              </a:spcBef>
              <a:spcAft>
                <a:spcPts val="0"/>
              </a:spcAft>
              <a:buClr>
                <a:srgbClr val="595959"/>
              </a:buClr>
              <a:buSzPct val="25000"/>
              <a:buFont typeface="Arial"/>
              <a:buNone/>
            </a:pPr>
            <a:endParaRPr sz="2400" b="0" i="0" u="none" strike="noStrike" cap="none">
              <a:solidFill>
                <a:srgbClr val="595959"/>
              </a:solidFill>
              <a:latin typeface="Allerta"/>
              <a:ea typeface="Allerta"/>
              <a:cs typeface="Allerta"/>
              <a:sym typeface="Allerta"/>
            </a:endParaRPr>
          </a:p>
          <a:p>
            <a:pPr marL="342900" marR="0" lvl="0" indent="-342900" algn="l" rtl="0">
              <a:lnSpc>
                <a:spcPct val="100000"/>
              </a:lnSpc>
              <a:spcBef>
                <a:spcPts val="0"/>
              </a:spcBef>
              <a:spcAft>
                <a:spcPts val="0"/>
              </a:spcAft>
              <a:buClr>
                <a:srgbClr val="595959"/>
              </a:buClr>
              <a:buSzPct val="100000"/>
              <a:buFont typeface="Noto Sans Symbols"/>
              <a:buChar char="✓"/>
            </a:pPr>
            <a:r>
              <a:rPr lang="en-US" sz="2400" b="0" i="0" u="none" strike="noStrike" cap="none">
                <a:solidFill>
                  <a:srgbClr val="595959"/>
                </a:solidFill>
                <a:latin typeface="Allerta"/>
                <a:ea typeface="Allerta"/>
                <a:cs typeface="Allerta"/>
                <a:sym typeface="Allerta"/>
              </a:rPr>
              <a:t>Goal 3: Gain familiarity with the Lesson Planning tool and how to use it for collaborative planning</a:t>
            </a:r>
          </a:p>
          <a:p>
            <a:pPr marL="342900" marR="0" lvl="0" indent="-342900" algn="l" rtl="0">
              <a:lnSpc>
                <a:spcPct val="100000"/>
              </a:lnSpc>
              <a:spcBef>
                <a:spcPts val="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386" name="Shape 386"/>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216575" y="2012774"/>
            <a:ext cx="8620500" cy="2471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Question: </a:t>
            </a:r>
          </a:p>
          <a:p>
            <a:pPr marL="0" marR="0" lvl="0" indent="0" algn="ctr" rtl="0">
              <a:lnSpc>
                <a:spcPct val="100000"/>
              </a:lnSpc>
              <a:spcBef>
                <a:spcPts val="0"/>
              </a:spcBef>
              <a:spcAft>
                <a:spcPts val="0"/>
              </a:spcAft>
              <a:buClr>
                <a:schemeClr val="lt1"/>
              </a:buClr>
              <a:buSzPct val="25000"/>
              <a:buFont typeface="Allerta"/>
              <a:buNone/>
            </a:pPr>
            <a:endParaRPr sz="2800" b="0" i="0" u="none" strike="noStrike" cap="none">
              <a:solidFill>
                <a:schemeClr val="lt1"/>
              </a:solidFill>
              <a:latin typeface="Allerta"/>
              <a:ea typeface="Allerta"/>
              <a:cs typeface="Allerta"/>
              <a:sym typeface="Allerta"/>
            </a:endParaRP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do PLCs look like in your setting?</a:t>
            </a:r>
          </a:p>
          <a:p>
            <a:pPr marL="0" marR="0" lvl="0" indent="0" algn="ctr" rtl="0">
              <a:lnSpc>
                <a:spcPct val="100000"/>
              </a:lnSpc>
              <a:spcBef>
                <a:spcPts val="0"/>
              </a:spcBef>
              <a:spcAft>
                <a:spcPts val="0"/>
              </a:spcAft>
              <a:buClr>
                <a:schemeClr val="lt1"/>
              </a:buClr>
              <a:buSzPct val="25000"/>
              <a:buFont typeface="Allerta"/>
              <a:buNone/>
            </a:pPr>
            <a:r>
              <a:rPr lang="en-US" sz="2800" b="0" i="0" u="none" strike="noStrike" cap="none">
                <a:solidFill>
                  <a:schemeClr val="lt1"/>
                </a:solidFill>
                <a:latin typeface="Allerta"/>
                <a:ea typeface="Allerta"/>
                <a:cs typeface="Allerta"/>
                <a:sym typeface="Allerta"/>
              </a:rPr>
              <a:t>What structures exist for teachers to work together on building their content knowledge?</a:t>
            </a:r>
            <a:br>
              <a:rPr lang="en-US" sz="2800" b="0" i="0" u="none" strike="noStrike" cap="none">
                <a:solidFill>
                  <a:schemeClr val="lt1"/>
                </a:solidFill>
                <a:latin typeface="Allerta"/>
                <a:ea typeface="Allerta"/>
                <a:cs typeface="Allerta"/>
                <a:sym typeface="Allerta"/>
              </a:rPr>
            </a:br>
            <a:r>
              <a:rPr lang="en-US" sz="2800" b="0" i="0" u="none" strike="noStrike" cap="none">
                <a:solidFill>
                  <a:schemeClr val="lt1"/>
                </a:solidFill>
                <a:latin typeface="Allerta"/>
                <a:ea typeface="Allerta"/>
                <a:cs typeface="Allerta"/>
                <a:sym typeface="Allerta"/>
              </a:rPr>
              <a:t/>
            </a:r>
            <a:br>
              <a:rPr lang="en-US" sz="2800" b="0" i="0" u="none" strike="noStrike" cap="none">
                <a:solidFill>
                  <a:schemeClr val="lt1"/>
                </a:solidFill>
                <a:latin typeface="Allerta"/>
                <a:ea typeface="Allerta"/>
                <a:cs typeface="Allerta"/>
                <a:sym typeface="Allerta"/>
              </a:rPr>
            </a:br>
            <a:r>
              <a:rPr lang="en-US" sz="1200" b="0" i="0" u="none" strike="noStrike" cap="none">
                <a:solidFill>
                  <a:schemeClr val="lt1"/>
                </a:solidFill>
                <a:latin typeface="Allerta"/>
                <a:ea typeface="Allerta"/>
                <a:cs typeface="Allerta"/>
                <a:sym typeface="Allerta"/>
              </a:rPr>
              <a:t>Please use the Questions tab on your control panel to respond.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descr="Three-legged stool.png"/>
          <p:cNvPicPr preferRelativeResize="0"/>
          <p:nvPr/>
        </p:nvPicPr>
        <p:blipFill rotWithShape="1">
          <a:blip r:embed="rId3">
            <a:alphaModFix/>
          </a:blip>
          <a:srcRect/>
          <a:stretch/>
        </p:blipFill>
        <p:spPr>
          <a:xfrm>
            <a:off x="7248474" y="54003"/>
            <a:ext cx="1314680" cy="1417636"/>
          </a:xfrm>
          <a:prstGeom prst="rect">
            <a:avLst/>
          </a:prstGeom>
          <a:noFill/>
          <a:ln>
            <a:noFill/>
          </a:ln>
        </p:spPr>
      </p:pic>
      <p:sp>
        <p:nvSpPr>
          <p:cNvPr id="397" name="Shape 397"/>
          <p:cNvSpPr txBox="1">
            <a:spLocks noGrp="1"/>
          </p:cNvSpPr>
          <p:nvPr>
            <p:ph type="title"/>
          </p:nvPr>
        </p:nvSpPr>
        <p:spPr>
          <a:xfrm>
            <a:off x="304800" y="274637"/>
            <a:ext cx="8572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595959"/>
              </a:buClr>
              <a:buSzPct val="25000"/>
              <a:buFont typeface="Allerta"/>
              <a:buNone/>
            </a:pPr>
            <a:r>
              <a:rPr lang="en-US" sz="2800" b="0" i="0" u="none" strike="noStrike" cap="none">
                <a:solidFill>
                  <a:srgbClr val="595959"/>
                </a:solidFill>
                <a:latin typeface="Allerta"/>
                <a:ea typeface="Allerta"/>
                <a:cs typeface="Allerta"/>
                <a:sym typeface="Allerta"/>
              </a:rPr>
              <a:t>Language of the Standards</a:t>
            </a:r>
          </a:p>
        </p:txBody>
      </p:sp>
      <p:sp>
        <p:nvSpPr>
          <p:cNvPr id="398" name="Shape 398"/>
          <p:cNvSpPr txBox="1">
            <a:spLocks noGrp="1"/>
          </p:cNvSpPr>
          <p:nvPr>
            <p:ph type="body" idx="1"/>
          </p:nvPr>
        </p:nvSpPr>
        <p:spPr>
          <a:xfrm>
            <a:off x="304800" y="1570940"/>
            <a:ext cx="8572500" cy="4525963"/>
          </a:xfrm>
          <a:prstGeom prst="rect">
            <a:avLst/>
          </a:prstGeom>
          <a:noFill/>
          <a:ln>
            <a:noFill/>
          </a:ln>
        </p:spPr>
        <p:txBody>
          <a:bodyPr lIns="91425" tIns="45700" rIns="91425" bIns="45700" anchor="t" anchorCtr="0">
            <a:noAutofit/>
          </a:bodyPr>
          <a:lstStyle/>
          <a:p>
            <a:pPr marL="342900" marR="0" lvl="0" indent="38100" algn="l" rtl="0">
              <a:lnSpc>
                <a:spcPct val="100000"/>
              </a:lnSpc>
              <a:spcBef>
                <a:spcPts val="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Conceptual Understanding:</a:t>
            </a:r>
          </a:p>
          <a:p>
            <a:pPr marL="457200" marR="0" lvl="1" indent="-76200" algn="l" rtl="0">
              <a:lnSpc>
                <a:spcPct val="100000"/>
              </a:lnSpc>
              <a:spcBef>
                <a:spcPts val="360"/>
              </a:spcBef>
              <a:spcAft>
                <a:spcPts val="0"/>
              </a:spcAft>
              <a:buClr>
                <a:schemeClr val="dk1"/>
              </a:buClr>
              <a:buSzPct val="25000"/>
              <a:buFont typeface="Arial"/>
              <a:buNone/>
            </a:pPr>
            <a:r>
              <a:rPr lang="en-US" sz="1800" b="0" i="0" u="none" strike="noStrike" cap="none">
                <a:solidFill>
                  <a:srgbClr val="595959"/>
                </a:solidFill>
                <a:latin typeface="Allerta"/>
                <a:ea typeface="Allerta"/>
                <a:cs typeface="Allerta"/>
                <a:sym typeface="Allerta"/>
              </a:rPr>
              <a:t>3.NF.A.1    </a:t>
            </a:r>
            <a:r>
              <a:rPr lang="en-US" sz="1800" b="1" i="0" u="none" strike="noStrike" cap="none">
                <a:solidFill>
                  <a:srgbClr val="595959"/>
                </a:solidFill>
                <a:latin typeface="Allerta"/>
                <a:ea typeface="Allerta"/>
                <a:cs typeface="Allerta"/>
                <a:sym typeface="Allerta"/>
              </a:rPr>
              <a:t>Understand</a:t>
            </a:r>
            <a:r>
              <a:rPr lang="en-US" sz="1800" b="0" i="0" u="none" strike="noStrike" cap="none">
                <a:solidFill>
                  <a:srgbClr val="595959"/>
                </a:solidFill>
                <a:latin typeface="Allerta"/>
                <a:ea typeface="Allerta"/>
                <a:cs typeface="Allerta"/>
                <a:sym typeface="Allerta"/>
              </a:rPr>
              <a:t> a fraction </a:t>
            </a:r>
            <a:r>
              <a:rPr lang="en-US" sz="1800" b="0" i="1" u="none" strike="noStrike" cap="none">
                <a:solidFill>
                  <a:srgbClr val="595959"/>
                </a:solidFill>
                <a:latin typeface="Allerta"/>
                <a:ea typeface="Allerta"/>
                <a:cs typeface="Allerta"/>
                <a:sym typeface="Allerta"/>
              </a:rPr>
              <a:t>1/b </a:t>
            </a:r>
            <a:r>
              <a:rPr lang="en-US" sz="1800" b="0" i="0" u="none" strike="noStrike" cap="none">
                <a:solidFill>
                  <a:srgbClr val="595959"/>
                </a:solidFill>
                <a:latin typeface="Allerta"/>
                <a:ea typeface="Allerta"/>
                <a:cs typeface="Allerta"/>
                <a:sym typeface="Allerta"/>
              </a:rPr>
              <a:t>as the quantity formed by 1 part when a whole is partitioned into </a:t>
            </a:r>
            <a:r>
              <a:rPr lang="en-US" sz="1800" b="0" i="1" u="none" strike="noStrike" cap="none">
                <a:solidFill>
                  <a:srgbClr val="595959"/>
                </a:solidFill>
                <a:latin typeface="Allerta"/>
                <a:ea typeface="Allerta"/>
                <a:cs typeface="Allerta"/>
                <a:sym typeface="Allerta"/>
              </a:rPr>
              <a:t>b</a:t>
            </a:r>
            <a:r>
              <a:rPr lang="en-US" sz="1800" b="0" i="0" u="none" strike="noStrike" cap="none">
                <a:solidFill>
                  <a:srgbClr val="595959"/>
                </a:solidFill>
                <a:latin typeface="Allerta"/>
                <a:ea typeface="Allerta"/>
                <a:cs typeface="Allerta"/>
                <a:sym typeface="Allerta"/>
              </a:rPr>
              <a:t> equal parts; understand a fraction </a:t>
            </a:r>
            <a:r>
              <a:rPr lang="en-US" sz="1800" b="0" i="1" u="none" strike="noStrike" cap="none">
                <a:solidFill>
                  <a:srgbClr val="595959"/>
                </a:solidFill>
                <a:latin typeface="Allerta"/>
                <a:ea typeface="Allerta"/>
                <a:cs typeface="Allerta"/>
                <a:sym typeface="Allerta"/>
              </a:rPr>
              <a:t>a/b </a:t>
            </a:r>
            <a:r>
              <a:rPr lang="en-US" sz="1800" b="0" i="0" u="none" strike="noStrike" cap="none">
                <a:solidFill>
                  <a:srgbClr val="595959"/>
                </a:solidFill>
                <a:latin typeface="Allerta"/>
                <a:ea typeface="Allerta"/>
                <a:cs typeface="Allerta"/>
                <a:sym typeface="Allerta"/>
              </a:rPr>
              <a:t>as the quantity formed by </a:t>
            </a:r>
            <a:r>
              <a:rPr lang="en-US" sz="1800" b="0" i="1" u="none" strike="noStrike" cap="none">
                <a:solidFill>
                  <a:srgbClr val="595959"/>
                </a:solidFill>
                <a:latin typeface="Allerta"/>
                <a:ea typeface="Allerta"/>
                <a:cs typeface="Allerta"/>
                <a:sym typeface="Allerta"/>
              </a:rPr>
              <a:t>a</a:t>
            </a:r>
            <a:r>
              <a:rPr lang="en-US" sz="1800" b="0" i="0" u="none" strike="noStrike" cap="none">
                <a:solidFill>
                  <a:srgbClr val="595959"/>
                </a:solidFill>
                <a:latin typeface="Allerta"/>
                <a:ea typeface="Allerta"/>
                <a:cs typeface="Allerta"/>
                <a:sym typeface="Allerta"/>
              </a:rPr>
              <a:t> parts of size </a:t>
            </a:r>
            <a:r>
              <a:rPr lang="en-US" sz="1800" b="0" i="1" u="none" strike="noStrike" cap="none">
                <a:solidFill>
                  <a:srgbClr val="595959"/>
                </a:solidFill>
                <a:latin typeface="Allerta"/>
                <a:ea typeface="Allerta"/>
                <a:cs typeface="Allerta"/>
                <a:sym typeface="Allerta"/>
              </a:rPr>
              <a:t>1/b.</a:t>
            </a:r>
          </a:p>
          <a:p>
            <a:pPr marL="457200" marR="0" lvl="1" indent="-76200" algn="l" rtl="0">
              <a:lnSpc>
                <a:spcPct val="100000"/>
              </a:lnSpc>
              <a:spcBef>
                <a:spcPts val="360"/>
              </a:spcBef>
              <a:spcAft>
                <a:spcPts val="0"/>
              </a:spcAft>
              <a:buClr>
                <a:schemeClr val="dk1"/>
              </a:buClr>
              <a:buSzPct val="25000"/>
              <a:buFont typeface="Arial"/>
              <a:buNone/>
            </a:pPr>
            <a:endParaRPr sz="1800" b="0" i="0" u="none" strike="noStrike" cap="none">
              <a:solidFill>
                <a:srgbClr val="595959"/>
              </a:solidFill>
              <a:latin typeface="Allerta"/>
              <a:ea typeface="Allerta"/>
              <a:cs typeface="Allerta"/>
              <a:sym typeface="Allerta"/>
            </a:endParaRPr>
          </a:p>
          <a:p>
            <a:pPr marL="342900" marR="0" lvl="0" indent="38100" algn="l" rtl="0">
              <a:lnSpc>
                <a:spcPct val="100000"/>
              </a:lnSpc>
              <a:spcBef>
                <a:spcPts val="48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Procedural Skill and Fluency:</a:t>
            </a:r>
          </a:p>
          <a:p>
            <a:pPr marL="457200" marR="0" lvl="1" indent="-76200" algn="l" rtl="0">
              <a:lnSpc>
                <a:spcPct val="100000"/>
              </a:lnSpc>
              <a:spcBef>
                <a:spcPts val="360"/>
              </a:spcBef>
              <a:spcAft>
                <a:spcPts val="0"/>
              </a:spcAft>
              <a:buClr>
                <a:schemeClr val="dk1"/>
              </a:buClr>
              <a:buSzPct val="25000"/>
              <a:buFont typeface="Arial"/>
              <a:buNone/>
            </a:pPr>
            <a:r>
              <a:rPr lang="en-US" sz="1800" b="0" i="0" u="none" strike="noStrike" cap="none">
                <a:solidFill>
                  <a:srgbClr val="595959"/>
                </a:solidFill>
                <a:latin typeface="Allerta"/>
                <a:ea typeface="Allerta"/>
                <a:cs typeface="Allerta"/>
                <a:sym typeface="Allerta"/>
              </a:rPr>
              <a:t>7.RP.A.1    </a:t>
            </a:r>
            <a:r>
              <a:rPr lang="en-US" sz="1800" b="1" i="0" u="none" strike="noStrike" cap="none">
                <a:solidFill>
                  <a:srgbClr val="595959"/>
                </a:solidFill>
                <a:latin typeface="Allerta"/>
                <a:ea typeface="Allerta"/>
                <a:cs typeface="Allerta"/>
                <a:sym typeface="Allerta"/>
              </a:rPr>
              <a:t>Compute </a:t>
            </a:r>
            <a:r>
              <a:rPr lang="en-US" sz="1800" b="0" i="0" u="none" strike="noStrike" cap="none">
                <a:solidFill>
                  <a:srgbClr val="595959"/>
                </a:solidFill>
                <a:latin typeface="Allerta"/>
                <a:ea typeface="Allerta"/>
                <a:cs typeface="Allerta"/>
                <a:sym typeface="Allerta"/>
              </a:rPr>
              <a:t>unit rates associated with ratios of fractions, including ratios of lengths, areas and other quantities measured in like or different units.</a:t>
            </a:r>
          </a:p>
          <a:p>
            <a:pPr marL="457200" marR="0" lvl="1" indent="-76200" algn="l" rtl="0">
              <a:lnSpc>
                <a:spcPct val="100000"/>
              </a:lnSpc>
              <a:spcBef>
                <a:spcPts val="0"/>
              </a:spcBef>
              <a:spcAft>
                <a:spcPts val="0"/>
              </a:spcAft>
              <a:buClr>
                <a:schemeClr val="dk1"/>
              </a:buClr>
              <a:buSzPct val="25000"/>
              <a:buFont typeface="Arial"/>
              <a:buNone/>
            </a:pPr>
            <a:endParaRPr sz="1800" b="0" i="0" u="none" strike="noStrike" cap="none">
              <a:solidFill>
                <a:srgbClr val="595959"/>
              </a:solidFill>
              <a:latin typeface="Allerta"/>
              <a:ea typeface="Allerta"/>
              <a:cs typeface="Allerta"/>
              <a:sym typeface="Allerta"/>
            </a:endParaRPr>
          </a:p>
          <a:p>
            <a:pPr marL="342900" marR="0" lvl="0" indent="38100" algn="l" rtl="0">
              <a:lnSpc>
                <a:spcPct val="100000"/>
              </a:lnSpc>
              <a:spcBef>
                <a:spcPts val="480"/>
              </a:spcBef>
              <a:spcAft>
                <a:spcPts val="0"/>
              </a:spcAft>
              <a:buClr>
                <a:srgbClr val="595959"/>
              </a:buClr>
              <a:buSzPct val="100000"/>
              <a:buFont typeface="Arial"/>
              <a:buChar char="•"/>
            </a:pPr>
            <a:r>
              <a:rPr lang="en-US" sz="1800" b="0" i="0" u="none" strike="noStrike" cap="none">
                <a:solidFill>
                  <a:srgbClr val="595959"/>
                </a:solidFill>
                <a:latin typeface="Allerta"/>
                <a:ea typeface="Allerta"/>
                <a:cs typeface="Allerta"/>
                <a:sym typeface="Allerta"/>
              </a:rPr>
              <a:t>Application:</a:t>
            </a:r>
          </a:p>
          <a:p>
            <a:pPr marL="457200" marR="0" lvl="1" indent="-76200" algn="l" rtl="0">
              <a:lnSpc>
                <a:spcPct val="100000"/>
              </a:lnSpc>
              <a:spcBef>
                <a:spcPts val="360"/>
              </a:spcBef>
              <a:spcAft>
                <a:spcPts val="0"/>
              </a:spcAft>
              <a:buClr>
                <a:schemeClr val="dk1"/>
              </a:buClr>
              <a:buSzPct val="25000"/>
              <a:buFont typeface="Arial"/>
              <a:buNone/>
            </a:pPr>
            <a:r>
              <a:rPr lang="en-US" sz="1800" b="0" i="0" u="none" strike="noStrike" cap="none">
                <a:solidFill>
                  <a:srgbClr val="595959"/>
                </a:solidFill>
                <a:latin typeface="Allerta"/>
                <a:ea typeface="Allerta"/>
                <a:cs typeface="Allerta"/>
                <a:sym typeface="Allerta"/>
              </a:rPr>
              <a:t>G-SRT.8   Use trigonometric ratios and the Pythagorean Theorem to solve right triangles in </a:t>
            </a:r>
            <a:r>
              <a:rPr lang="en-US" sz="1800" b="1" i="0" u="none" strike="noStrike" cap="none">
                <a:solidFill>
                  <a:srgbClr val="595959"/>
                </a:solidFill>
                <a:latin typeface="Allerta"/>
                <a:ea typeface="Allerta"/>
                <a:cs typeface="Allerta"/>
                <a:sym typeface="Allerta"/>
              </a:rPr>
              <a:t>applied problems</a:t>
            </a:r>
            <a:r>
              <a:rPr lang="en-US" sz="1800" b="0" i="0" u="none" strike="noStrike" cap="none">
                <a:solidFill>
                  <a:srgbClr val="595959"/>
                </a:solidFill>
                <a:latin typeface="Allerta"/>
                <a:ea typeface="Allerta"/>
                <a:cs typeface="Allerta"/>
                <a:sym typeface="Allerta"/>
              </a:rPr>
              <a:t>.</a:t>
            </a:r>
          </a:p>
          <a:p>
            <a:pPr marL="0" marR="0" lvl="0" indent="0" algn="l" rtl="0">
              <a:lnSpc>
                <a:spcPct val="100000"/>
              </a:lnSpc>
              <a:spcBef>
                <a:spcPts val="440"/>
              </a:spcBef>
              <a:spcAft>
                <a:spcPts val="0"/>
              </a:spcAft>
              <a:buClr>
                <a:srgbClr val="595959"/>
              </a:buClr>
              <a:buSzPct val="25000"/>
              <a:buFont typeface="Arial"/>
              <a:buNone/>
            </a:pPr>
            <a:endParaRPr sz="2200" b="0" i="0" u="none" strike="noStrike" cap="none">
              <a:solidFill>
                <a:srgbClr val="595959"/>
              </a:solidFill>
              <a:latin typeface="Allerta"/>
              <a:ea typeface="Allerta"/>
              <a:cs typeface="Allerta"/>
              <a:sym typeface="Allerta"/>
            </a:endParaRPr>
          </a:p>
        </p:txBody>
      </p:sp>
      <p:cxnSp>
        <p:nvCxnSpPr>
          <p:cNvPr id="399" name="Shape 39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1197</Words>
  <Application>Microsoft Office PowerPoint</Application>
  <PresentationFormat>On-screen Show (4:3)</PresentationFormat>
  <Paragraphs>180</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Noto Sans Symbols</vt:lpstr>
      <vt:lpstr>Allerta</vt:lpstr>
      <vt:lpstr>Calibri</vt:lpstr>
      <vt:lpstr>July Webinar New Year's Resolution</vt:lpstr>
      <vt:lpstr>July Webinar New Year's Resolution</vt:lpstr>
      <vt:lpstr>Building a Deeper Understanding of the Math Standards in PLCs</vt:lpstr>
      <vt:lpstr>Introductions</vt:lpstr>
      <vt:lpstr>Who are Core Advocates?</vt:lpstr>
      <vt:lpstr>To learn more about Core Advocates…</vt:lpstr>
      <vt:lpstr>For Tweeters…</vt:lpstr>
      <vt:lpstr>Webinar Protocols</vt:lpstr>
      <vt:lpstr>Goals of the Webinar</vt:lpstr>
      <vt:lpstr>Question:   What do PLCs look like in your setting? What structures exist for teachers to work together on building their content knowledge?  Please use the Questions tab on your control panel to respond.</vt:lpstr>
      <vt:lpstr>Language of the Standards</vt:lpstr>
      <vt:lpstr>Conceptual Understanding</vt:lpstr>
      <vt:lpstr>Where We Need to be Looking</vt:lpstr>
      <vt:lpstr>Question:   Why is it important to anchor PLC conversations in math content?  Please use the Questions tab on your control panel to respond.</vt:lpstr>
      <vt:lpstr>Guest Core Advocate:   Sarah Galasso Manager of School Partnerships Carnegie Learning</vt:lpstr>
      <vt:lpstr>How can I use math tasks to help anchor my PLC work in the Standards?</vt:lpstr>
      <vt:lpstr>Tasks on Achieve the Core</vt:lpstr>
      <vt:lpstr>PowerPoint Presentation</vt:lpstr>
      <vt:lpstr>PowerPoint Presentation</vt:lpstr>
      <vt:lpstr>Analyzing Tasks </vt:lpstr>
      <vt:lpstr>Other Sources for Tasks</vt:lpstr>
      <vt:lpstr>Guest Core Advocate:   Jody Guarino Mathematics Coordinator Orange County Department of  Education </vt:lpstr>
      <vt:lpstr>Poll:  What percentage of the tasks you use come from resources outside of your purchased curriculum? </vt:lpstr>
      <vt:lpstr>Poll:  Which is your favorite resource for finding tasks to use with students?  </vt:lpstr>
      <vt:lpstr>How can my PLC engage with the progressions in the Standards effectively?</vt:lpstr>
      <vt:lpstr>Engaging with the Progressions in the Standards </vt:lpstr>
      <vt:lpstr>Engaging with the Progressions in the Standards </vt:lpstr>
      <vt:lpstr>Engaging with the Progressions in the Standards </vt:lpstr>
      <vt:lpstr>UnboundEd Math Content Guides</vt:lpstr>
      <vt:lpstr>Question:  How does understanding the Standards, using the Coherence Map and Progressions documents, and selecting appropriate tasks prepare teachers to support students who struggle with math?  Please use the Questions tab on your control panel to respond.</vt:lpstr>
      <vt:lpstr>How can my PLC use the Lesson Planning Tool for collaborative conversations?</vt:lpstr>
      <vt:lpstr>PowerPoint Presentation</vt:lpstr>
      <vt:lpstr>PowerPoint Presentation</vt:lpstr>
      <vt:lpstr>PowerPoint Presentation</vt:lpstr>
      <vt:lpstr>Lesson Planning Tool</vt:lpstr>
      <vt:lpstr>Additional Resources for you to Consider</vt:lpstr>
      <vt:lpstr>Poll:  Which of the tools and resources shared tonight will you explore first?  </vt:lpstr>
      <vt:lpstr>Instructional Advocacy – A Definition</vt:lpstr>
      <vt:lpstr>Tell us about your successes</vt:lpstr>
      <vt:lpstr>Your Questions? </vt:lpstr>
      <vt:lpstr>Please join us again next month!</vt:lpstr>
      <vt:lpstr>Upcoming opportunities – Math mini-courses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Deeper Understanding of the Math Standards in PLCs</dc:title>
  <dc:creator>Janelle</dc:creator>
  <cp:lastModifiedBy>Janelle Fann</cp:lastModifiedBy>
  <cp:revision>2</cp:revision>
  <dcterms:modified xsi:type="dcterms:W3CDTF">2016-09-08T22:22:13Z</dcterms:modified>
</cp:coreProperties>
</file>