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6" r:id="rId1"/>
    <p:sldMasterId id="2147483767" r:id="rId2"/>
    <p:sldMasterId id="2147483768" r:id="rId3"/>
    <p:sldMasterId id="2147483769" r:id="rId4"/>
    <p:sldMasterId id="2147483770" r:id="rId5"/>
  </p:sldMasterIdLst>
  <p:notesMasterIdLst>
    <p:notesMasterId r:id="rId4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3" r:id="rId42"/>
    <p:sldId id="295" r:id="rId43"/>
    <p:sldId id="296" r:id="rId44"/>
    <p:sldId id="297" r:id="rId45"/>
    <p:sldId id="298" r:id="rId46"/>
  </p:sldIdLst>
  <p:sldSz cx="9144000" cy="6858000" type="screen4x3"/>
  <p:notesSz cx="6858000" cy="9144000"/>
  <p:embeddedFontLst>
    <p:embeddedFont>
      <p:font typeface="Calibri"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5C7977-BBA4-4ACA-AA5A-736F84EEF021}">
  <a:tblStyle styleId="{D15C7977-BBA4-4ACA-AA5A-736F84EEF021}" styleName="Table_0"/>
  <a:tblStyle styleId="{DBF01148-7CAE-4CDF-858F-D26F9FF46175}"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AE8"/>
          </a:solidFill>
        </a:fill>
      </a:tcStyle>
    </a:wholeTbl>
    <a:band1H>
      <a:tcStyle>
        <a:tcBdr/>
        <a:fill>
          <a:solidFill>
            <a:srgbClr val="CAD2CD"/>
          </a:solidFill>
        </a:fill>
      </a:tcStyle>
    </a:band1H>
    <a:band1V>
      <a:tcStyle>
        <a:tcBdr/>
        <a:fill>
          <a:solidFill>
            <a:srgbClr val="CAD2CD"/>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7355E7D7-ACCA-4016-9F32-6F67AD54E6A9}" styleName="Table_2">
    <a:wholeTbl>
      <a:tcTxStyle b="off" i="off">
        <a:font>
          <a:latin typeface="Calibri"/>
          <a:ea typeface="Calibri"/>
          <a:cs typeface="Calibri"/>
        </a:font>
        <a:srgbClr val="000000"/>
      </a:tcTxStyle>
      <a:tcStyle>
        <a:tcBdr>
          <a:left>
            <a:ln w="12700" cap="flat" cmpd="sng">
              <a:solidFill>
                <a:srgbClr val="FFFFFF"/>
              </a:solidFill>
              <a:prstDash val="solid"/>
              <a:round/>
              <a:headEnd type="none" w="med" len="med"/>
              <a:tailEnd type="none" w="med" len="med"/>
            </a:ln>
          </a:left>
          <a:right>
            <a:ln w="12700" cap="flat" cmpd="sng">
              <a:solidFill>
                <a:srgbClr val="FFFFFF"/>
              </a:solidFill>
              <a:prstDash val="solid"/>
              <a:round/>
              <a:headEnd type="none" w="med" len="med"/>
              <a:tailEnd type="none" w="med" len="med"/>
            </a:ln>
          </a:right>
          <a:top>
            <a:ln w="12700" cap="flat" cmpd="sng">
              <a:solidFill>
                <a:srgbClr val="FFFFFF"/>
              </a:solidFill>
              <a:prstDash val="solid"/>
              <a:round/>
              <a:headEnd type="none" w="med" len="med"/>
              <a:tailEnd type="none" w="med" len="med"/>
            </a:ln>
          </a:top>
          <a:bottom>
            <a:ln w="12700" cap="flat" cmpd="sng">
              <a:solidFill>
                <a:srgbClr val="FFFFFF"/>
              </a:solidFill>
              <a:prstDash val="solid"/>
              <a:round/>
              <a:headEnd type="none" w="med" len="med"/>
              <a:tailEnd type="none" w="med" len="med"/>
            </a:ln>
          </a:bottom>
          <a:insideH>
            <a:ln w="12700" cap="flat" cmpd="sng">
              <a:solidFill>
                <a:srgbClr val="FFFFFF"/>
              </a:solidFill>
              <a:prstDash val="solid"/>
              <a:round/>
              <a:headEnd type="none" w="med" len="med"/>
              <a:tailEnd type="none" w="med" len="med"/>
            </a:ln>
          </a:insideH>
          <a:insideV>
            <a:ln w="12700" cap="flat" cmpd="sng">
              <a:solidFill>
                <a:srgbClr val="FFFFFF"/>
              </a:solidFill>
              <a:prstDash val="solid"/>
              <a:round/>
              <a:headEnd type="none" w="med" len="med"/>
              <a:tailEnd type="none" w="med" len="med"/>
            </a:ln>
          </a:insideV>
        </a:tcBdr>
        <a:fill>
          <a:solidFill>
            <a:srgbClr val="E6EAE8"/>
          </a:solidFill>
        </a:fill>
      </a:tcStyle>
    </a:wholeTbl>
    <a:band1H>
      <a:tcStyle>
        <a:tcBdr/>
        <a:fill>
          <a:solidFill>
            <a:srgbClr val="CAD2CD"/>
          </a:solidFill>
        </a:fill>
      </a:tcStyle>
    </a:band1H>
    <a:band1V>
      <a:tcStyle>
        <a:tcBdr/>
        <a:fill>
          <a:solidFill>
            <a:srgbClr val="CAD2CD"/>
          </a:solidFill>
        </a:fill>
      </a:tcStyle>
    </a:band1V>
    <a:lastCol>
      <a:tcTxStyle b="on" i="off">
        <a:font>
          <a:latin typeface="Calibri"/>
          <a:ea typeface="Calibri"/>
          <a:cs typeface="Calibri"/>
        </a:font>
        <a:srgbClr val="FFFFFF"/>
      </a:tcTxStyle>
      <a:tcStyle>
        <a:tcBdr/>
        <a:fill>
          <a:solidFill>
            <a:srgbClr val="0E6641"/>
          </a:solidFill>
        </a:fill>
      </a:tcStyle>
    </a:lastCol>
    <a:firstCol>
      <a:tcTxStyle b="on" i="off">
        <a:font>
          <a:latin typeface="Calibri"/>
          <a:ea typeface="Calibri"/>
          <a:cs typeface="Calibri"/>
        </a:font>
        <a:srgbClr val="FFFFFF"/>
      </a:tcTxStyle>
      <a:tcStyle>
        <a:tcBdr/>
        <a:fill>
          <a:solidFill>
            <a:srgbClr val="0E6641"/>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med" len="med"/>
              <a:tailEnd type="none" w="med" len="med"/>
            </a:ln>
          </a:top>
        </a:tcBdr>
        <a:fill>
          <a:solidFill>
            <a:srgbClr val="0E6641"/>
          </a:solidFill>
        </a:fill>
      </a:tcStyle>
    </a:lastRow>
    <a:firstRow>
      <a:tcTxStyle b="on" i="off">
        <a:font>
          <a:latin typeface="Calibri"/>
          <a:ea typeface="Calibri"/>
          <a:cs typeface="Calibri"/>
        </a:font>
        <a:srgbClr val="FFFFFF"/>
      </a:tcTxStyle>
      <a:tcStyle>
        <a:tcBdr>
          <a:bottom>
            <a:ln w="38100" cap="flat" cmpd="sng">
              <a:solidFill>
                <a:srgbClr val="FFFFFF"/>
              </a:solidFill>
              <a:prstDash val="solid"/>
              <a:round/>
              <a:headEnd type="none" w="med" len="med"/>
              <a:tailEnd type="none" w="med" len="med"/>
            </a:ln>
          </a:bottom>
        </a:tcBdr>
        <a:fill>
          <a:solidFill>
            <a:srgbClr val="0E6641"/>
          </a:solidFill>
        </a:fill>
      </a:tcStyle>
    </a:firstRow>
  </a:tblStyle>
  <a:tblStyle styleId="{9AE51F8E-0DDC-4D22-A4CE-E1DDF6EB078E}" styleName="Table_3">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1.fntdata"/><Relationship Id="rId8" Type="http://schemas.openxmlformats.org/officeDocument/2006/relationships/slide" Target="slides/slide3.xml"/><Relationship Id="rId51" Type="http://schemas.openxmlformats.org/officeDocument/2006/relationships/font" Target="fonts/font4.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229430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Shape 9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2" name="Shape 92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p>
        </p:txBody>
      </p:sp>
      <p:sp>
        <p:nvSpPr>
          <p:cNvPr id="923" name="Shape 923"/>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8576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Shape 99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997" name="Shape 99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63084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Shape 100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1002" name="Shape 100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21966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Shape 100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1007" name="Shape 100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70152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Shape 101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4" name="Shape 101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endParaRPr lang="en-US">
              <a:sym typeface="Allerta"/>
            </a:endParaRPr>
          </a:p>
        </p:txBody>
      </p:sp>
      <p:sp>
        <p:nvSpPr>
          <p:cNvPr id="1015" name="Shape 1015"/>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96661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Shape 10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1" name="Shape 1021"/>
          <p:cNvSpPr txBox="1">
            <a:spLocks noGrp="1"/>
          </p:cNvSpPr>
          <p:nvPr>
            <p:ph type="body" idx="1"/>
          </p:nvPr>
        </p:nvSpPr>
        <p:spPr>
          <a:xfrm>
            <a:off x="685799" y="4343400"/>
            <a:ext cx="5486399" cy="4114800"/>
          </a:xfrm>
          <a:prstGeom prst="rect">
            <a:avLst/>
          </a:prstGeom>
          <a:noFill/>
          <a:ln>
            <a:noFill/>
          </a:ln>
        </p:spPr>
        <p:txBody>
          <a:bodyPr lIns="91175" tIns="45575" rIns="91175" bIns="45575"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1022" name="Shape 1022"/>
          <p:cNvSpPr txBox="1">
            <a:spLocks noGrp="1"/>
          </p:cNvSpPr>
          <p:nvPr>
            <p:ph type="sldNum" idx="12"/>
          </p:nvPr>
        </p:nvSpPr>
        <p:spPr>
          <a:xfrm>
            <a:off x="3884612" y="8685211"/>
            <a:ext cx="2971799" cy="457200"/>
          </a:xfrm>
          <a:prstGeom prst="rect">
            <a:avLst/>
          </a:prstGeom>
          <a:noFill/>
          <a:ln>
            <a:noFill/>
          </a:ln>
        </p:spPr>
        <p:txBody>
          <a:bodyPr lIns="91175" tIns="45575" rIns="91175" bIns="45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1755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Shape 10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8" name="Shape 1028"/>
          <p:cNvSpPr txBox="1">
            <a:spLocks noGrp="1"/>
          </p:cNvSpPr>
          <p:nvPr>
            <p:ph type="body" idx="1"/>
          </p:nvPr>
        </p:nvSpPr>
        <p:spPr>
          <a:xfrm>
            <a:off x="685799" y="4343400"/>
            <a:ext cx="5486399" cy="4114800"/>
          </a:xfrm>
          <a:prstGeom prst="rect">
            <a:avLst/>
          </a:prstGeom>
          <a:noFill/>
          <a:ln>
            <a:noFill/>
          </a:ln>
        </p:spPr>
        <p:txBody>
          <a:bodyPr lIns="91175" tIns="45575" rIns="91175" bIns="45575" anchor="t" anchorCtr="0">
            <a:noAutofit/>
          </a:bodyPr>
          <a:lstStyle/>
          <a:p>
            <a:pPr marL="0" marR="0" lvl="0" indent="0" algn="l" rtl="0">
              <a:spcBef>
                <a:spcPts val="0"/>
              </a:spcBef>
              <a:spcAft>
                <a:spcPts val="0"/>
              </a:spcAft>
              <a:buClr>
                <a:schemeClr val="dk1"/>
              </a:buClr>
              <a:buSzPct val="25000"/>
              <a:buFont typeface="Arial"/>
              <a:buNone/>
            </a:pPr>
            <a:endParaRPr lang="en-US">
              <a:sym typeface="Allerta"/>
            </a:endParaRPr>
          </a:p>
        </p:txBody>
      </p:sp>
      <p:sp>
        <p:nvSpPr>
          <p:cNvPr id="1029" name="Shape 1029"/>
          <p:cNvSpPr txBox="1">
            <a:spLocks noGrp="1"/>
          </p:cNvSpPr>
          <p:nvPr>
            <p:ph type="sldNum" idx="12"/>
          </p:nvPr>
        </p:nvSpPr>
        <p:spPr>
          <a:xfrm>
            <a:off x="3884612" y="8685211"/>
            <a:ext cx="2971799" cy="457200"/>
          </a:xfrm>
          <a:prstGeom prst="rect">
            <a:avLst/>
          </a:prstGeom>
          <a:noFill/>
          <a:ln>
            <a:noFill/>
          </a:ln>
        </p:spPr>
        <p:txBody>
          <a:bodyPr lIns="91175" tIns="45575" rIns="91175" bIns="45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017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Shape 103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5" name="Shape 103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1036" name="Shape 1036"/>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37231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Shape 10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2" name="Shape 104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1043" name="Shape 1043"/>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7533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Shape 104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9" name="Shape 1049"/>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1050" name="Shape 1050"/>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39091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Shape 1054"/>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1055" name="Shape 105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79156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Shape 9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1" name="Shape 9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a:p>
        </p:txBody>
      </p:sp>
      <p:sp>
        <p:nvSpPr>
          <p:cNvPr id="932" name="Shape 9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3966801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Shape 1059"/>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1060" name="Shape 1060"/>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29068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Shape 106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1065" name="Shape 106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06825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Shape 10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2" name="Shape 1072"/>
          <p:cNvSpPr txBox="1">
            <a:spLocks noGrp="1"/>
          </p:cNvSpPr>
          <p:nvPr>
            <p:ph type="body" idx="1"/>
          </p:nvPr>
        </p:nvSpPr>
        <p:spPr>
          <a:xfrm>
            <a:off x="685799" y="4343400"/>
            <a:ext cx="5486399" cy="4114800"/>
          </a:xfrm>
          <a:prstGeom prst="rect">
            <a:avLst/>
          </a:prstGeom>
          <a:noFill/>
          <a:ln>
            <a:noFill/>
          </a:ln>
        </p:spPr>
        <p:txBody>
          <a:bodyPr lIns="91175" tIns="45575" rIns="91175" bIns="45575"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1073" name="Shape 1073"/>
          <p:cNvSpPr txBox="1">
            <a:spLocks noGrp="1"/>
          </p:cNvSpPr>
          <p:nvPr>
            <p:ph type="sldNum" idx="12"/>
          </p:nvPr>
        </p:nvSpPr>
        <p:spPr>
          <a:xfrm>
            <a:off x="3884612" y="8685211"/>
            <a:ext cx="2971799" cy="457200"/>
          </a:xfrm>
          <a:prstGeom prst="rect">
            <a:avLst/>
          </a:prstGeom>
          <a:noFill/>
          <a:ln>
            <a:noFill/>
          </a:ln>
        </p:spPr>
        <p:txBody>
          <a:bodyPr lIns="91175" tIns="45575" rIns="91175" bIns="45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188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Shape 10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1" name="Shape 1081"/>
          <p:cNvSpPr txBox="1">
            <a:spLocks noGrp="1"/>
          </p:cNvSpPr>
          <p:nvPr>
            <p:ph type="body" idx="1"/>
          </p:nvPr>
        </p:nvSpPr>
        <p:spPr>
          <a:xfrm>
            <a:off x="685799" y="4343400"/>
            <a:ext cx="5486399" cy="4114800"/>
          </a:xfrm>
          <a:prstGeom prst="rect">
            <a:avLst/>
          </a:prstGeom>
          <a:noFill/>
          <a:ln>
            <a:noFill/>
          </a:ln>
        </p:spPr>
        <p:txBody>
          <a:bodyPr lIns="91175" tIns="45575" rIns="91175" bIns="45575"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lang="en-US">
              <a:sym typeface="Allerta"/>
            </a:endParaRPr>
          </a:p>
        </p:txBody>
      </p:sp>
      <p:sp>
        <p:nvSpPr>
          <p:cNvPr id="1082" name="Shape 1082"/>
          <p:cNvSpPr txBox="1">
            <a:spLocks noGrp="1"/>
          </p:cNvSpPr>
          <p:nvPr>
            <p:ph type="sldNum" idx="12"/>
          </p:nvPr>
        </p:nvSpPr>
        <p:spPr>
          <a:xfrm>
            <a:off x="3884612" y="8685211"/>
            <a:ext cx="2971799" cy="457200"/>
          </a:xfrm>
          <a:prstGeom prst="rect">
            <a:avLst/>
          </a:prstGeom>
          <a:noFill/>
          <a:ln>
            <a:noFill/>
          </a:ln>
        </p:spPr>
        <p:txBody>
          <a:bodyPr lIns="91175" tIns="45575" rIns="91175" bIns="45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9643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Shape 10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0" name="Shape 1090"/>
          <p:cNvSpPr txBox="1">
            <a:spLocks noGrp="1"/>
          </p:cNvSpPr>
          <p:nvPr>
            <p:ph type="body" idx="1"/>
          </p:nvPr>
        </p:nvSpPr>
        <p:spPr>
          <a:xfrm>
            <a:off x="685799" y="4343400"/>
            <a:ext cx="5486399" cy="4114800"/>
          </a:xfrm>
          <a:prstGeom prst="rect">
            <a:avLst/>
          </a:prstGeom>
          <a:noFill/>
          <a:ln>
            <a:noFill/>
          </a:ln>
        </p:spPr>
        <p:txBody>
          <a:bodyPr lIns="91175" tIns="45575" rIns="91175" bIns="45575" anchor="t" anchorCtr="0">
            <a:noAutofit/>
          </a:bodyPr>
          <a:lstStyle/>
          <a:p>
            <a:pPr marL="0" marR="0" lvl="0" indent="0" algn="l" rtl="0">
              <a:spcBef>
                <a:spcPts val="0"/>
              </a:spcBef>
              <a:buClr>
                <a:schemeClr val="dk1"/>
              </a:buClr>
              <a:buSzPct val="25000"/>
              <a:buFont typeface="Calibri"/>
              <a:buNone/>
            </a:pPr>
            <a:endParaRPr>
              <a:sym typeface="Allerta"/>
            </a:endParaRPr>
          </a:p>
        </p:txBody>
      </p:sp>
      <p:sp>
        <p:nvSpPr>
          <p:cNvPr id="1091" name="Shape 1091"/>
          <p:cNvSpPr txBox="1">
            <a:spLocks noGrp="1"/>
          </p:cNvSpPr>
          <p:nvPr>
            <p:ph type="sldNum" idx="12"/>
          </p:nvPr>
        </p:nvSpPr>
        <p:spPr>
          <a:xfrm>
            <a:off x="3884612" y="8685211"/>
            <a:ext cx="2971799" cy="457200"/>
          </a:xfrm>
          <a:prstGeom prst="rect">
            <a:avLst/>
          </a:prstGeom>
          <a:noFill/>
          <a:ln>
            <a:noFill/>
          </a:ln>
        </p:spPr>
        <p:txBody>
          <a:bodyPr lIns="91175" tIns="45575" rIns="91175" bIns="45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8915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Shape 1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7" name="Shape 1107"/>
          <p:cNvSpPr txBox="1">
            <a:spLocks noGrp="1"/>
          </p:cNvSpPr>
          <p:nvPr>
            <p:ph type="body" idx="1"/>
          </p:nvPr>
        </p:nvSpPr>
        <p:spPr>
          <a:xfrm>
            <a:off x="679899" y="4343398"/>
            <a:ext cx="5439189" cy="4551376"/>
          </a:xfrm>
          <a:prstGeom prst="rect">
            <a:avLst/>
          </a:prstGeom>
          <a:noFill/>
          <a:ln>
            <a:noFill/>
          </a:ln>
        </p:spPr>
        <p:txBody>
          <a:bodyPr lIns="91175" tIns="45575" rIns="91175" bIns="45575"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1108" name="Shape 1108"/>
          <p:cNvSpPr txBox="1">
            <a:spLocks noGrp="1"/>
          </p:cNvSpPr>
          <p:nvPr>
            <p:ph type="sldNum" idx="12"/>
          </p:nvPr>
        </p:nvSpPr>
        <p:spPr>
          <a:xfrm>
            <a:off x="3884612" y="8685211"/>
            <a:ext cx="2971799" cy="457200"/>
          </a:xfrm>
          <a:prstGeom prst="rect">
            <a:avLst/>
          </a:prstGeom>
          <a:noFill/>
          <a:ln>
            <a:noFill/>
          </a:ln>
        </p:spPr>
        <p:txBody>
          <a:bodyPr lIns="91175" tIns="45575" rIns="91175" bIns="45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3759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Shape 1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20" name="Shape 1120"/>
          <p:cNvSpPr txBox="1">
            <a:spLocks noGrp="1"/>
          </p:cNvSpPr>
          <p:nvPr>
            <p:ph type="body" idx="1"/>
          </p:nvPr>
        </p:nvSpPr>
        <p:spPr>
          <a:xfrm>
            <a:off x="685799" y="4343400"/>
            <a:ext cx="5486399" cy="4114800"/>
          </a:xfrm>
          <a:prstGeom prst="rect">
            <a:avLst/>
          </a:prstGeom>
          <a:noFill/>
          <a:ln>
            <a:noFill/>
          </a:ln>
        </p:spPr>
        <p:txBody>
          <a:bodyPr lIns="91175" tIns="45575" rIns="91175" bIns="45575"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lang="en-US">
              <a:sym typeface="Allerta"/>
            </a:endParaRPr>
          </a:p>
        </p:txBody>
      </p:sp>
      <p:sp>
        <p:nvSpPr>
          <p:cNvPr id="1121" name="Shape 1121"/>
          <p:cNvSpPr txBox="1">
            <a:spLocks noGrp="1"/>
          </p:cNvSpPr>
          <p:nvPr>
            <p:ph type="sldNum" idx="12"/>
          </p:nvPr>
        </p:nvSpPr>
        <p:spPr>
          <a:xfrm>
            <a:off x="3884612" y="8685211"/>
            <a:ext cx="2971799" cy="457200"/>
          </a:xfrm>
          <a:prstGeom prst="rect">
            <a:avLst/>
          </a:prstGeom>
          <a:noFill/>
          <a:ln>
            <a:noFill/>
          </a:ln>
        </p:spPr>
        <p:txBody>
          <a:bodyPr lIns="91175" tIns="45575" rIns="91175" bIns="45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0813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Shape 1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29" name="Shape 1129"/>
          <p:cNvSpPr txBox="1">
            <a:spLocks noGrp="1"/>
          </p:cNvSpPr>
          <p:nvPr>
            <p:ph type="body" idx="1"/>
          </p:nvPr>
        </p:nvSpPr>
        <p:spPr>
          <a:xfrm>
            <a:off x="685799" y="4343400"/>
            <a:ext cx="5486399" cy="4114800"/>
          </a:xfrm>
          <a:prstGeom prst="rect">
            <a:avLst/>
          </a:prstGeom>
          <a:noFill/>
          <a:ln>
            <a:noFill/>
          </a:ln>
        </p:spPr>
        <p:txBody>
          <a:bodyPr lIns="91175" tIns="45575" rIns="91175" bIns="45575" anchor="t" anchorCtr="0">
            <a:noAutofit/>
          </a:bodyPr>
          <a:lstStyle/>
          <a:p>
            <a:pPr marL="0" marR="0" lvl="0" indent="0" algn="l" rtl="0">
              <a:spcBef>
                <a:spcPts val="0"/>
              </a:spcBef>
              <a:buClr>
                <a:schemeClr val="dk1"/>
              </a:buClr>
              <a:buSzPct val="25000"/>
              <a:buFont typeface="Calibri"/>
              <a:buNone/>
            </a:pPr>
            <a:endParaRPr>
              <a:sym typeface="Allerta"/>
            </a:endParaRPr>
          </a:p>
        </p:txBody>
      </p:sp>
      <p:sp>
        <p:nvSpPr>
          <p:cNvPr id="1130" name="Shape 1130"/>
          <p:cNvSpPr txBox="1">
            <a:spLocks noGrp="1"/>
          </p:cNvSpPr>
          <p:nvPr>
            <p:ph type="sldNum" idx="12"/>
          </p:nvPr>
        </p:nvSpPr>
        <p:spPr>
          <a:xfrm>
            <a:off x="3884612" y="8685211"/>
            <a:ext cx="2971799" cy="457200"/>
          </a:xfrm>
          <a:prstGeom prst="rect">
            <a:avLst/>
          </a:prstGeom>
          <a:noFill/>
          <a:ln>
            <a:noFill/>
          </a:ln>
        </p:spPr>
        <p:txBody>
          <a:bodyPr lIns="91175" tIns="45575" rIns="91175" bIns="45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2500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Shape 1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8" name="Shape 1138"/>
          <p:cNvSpPr txBox="1">
            <a:spLocks noGrp="1"/>
          </p:cNvSpPr>
          <p:nvPr>
            <p:ph type="body" idx="1"/>
          </p:nvPr>
        </p:nvSpPr>
        <p:spPr>
          <a:xfrm>
            <a:off x="685799" y="4343400"/>
            <a:ext cx="5486399" cy="4114800"/>
          </a:xfrm>
          <a:prstGeom prst="rect">
            <a:avLst/>
          </a:prstGeom>
          <a:noFill/>
          <a:ln>
            <a:noFill/>
          </a:ln>
        </p:spPr>
        <p:txBody>
          <a:bodyPr lIns="91175" tIns="45575" rIns="91175" bIns="45575"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1139" name="Shape 1139"/>
          <p:cNvSpPr txBox="1">
            <a:spLocks noGrp="1"/>
          </p:cNvSpPr>
          <p:nvPr>
            <p:ph type="sldNum" idx="12"/>
          </p:nvPr>
        </p:nvSpPr>
        <p:spPr>
          <a:xfrm>
            <a:off x="3884612" y="8685211"/>
            <a:ext cx="2971799" cy="457200"/>
          </a:xfrm>
          <a:prstGeom prst="rect">
            <a:avLst/>
          </a:prstGeom>
          <a:noFill/>
          <a:ln>
            <a:noFill/>
          </a:ln>
        </p:spPr>
        <p:txBody>
          <a:bodyPr lIns="91175" tIns="45575" rIns="91175" bIns="45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561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Shape 11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1" name="Shape 1151"/>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lang="en-US">
              <a:sym typeface="Allerta"/>
            </a:endParaRPr>
          </a:p>
        </p:txBody>
      </p:sp>
      <p:sp>
        <p:nvSpPr>
          <p:cNvPr id="1152" name="Shape 115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229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Shape 9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9" name="Shape 9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940" name="Shape 9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4234067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Shape 115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rgbClr val="000000"/>
              </a:buClr>
              <a:buSzPct val="25000"/>
              <a:buFont typeface="Calibri"/>
              <a:buNone/>
            </a:pPr>
            <a:endParaRPr lang="en-US">
              <a:sym typeface="Allerta"/>
            </a:endParaRPr>
          </a:p>
        </p:txBody>
      </p:sp>
      <p:sp>
        <p:nvSpPr>
          <p:cNvPr id="1158" name="Shape 115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00076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Shape 116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1163" name="Shape 116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09706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Shape 11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8" name="Shape 116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1169" name="Shape 1169"/>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3288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Shape 117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1175" name="Shape 117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86280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Shape 118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2" name="Shape 1182"/>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endParaRPr lang="en-US">
              <a:sym typeface="Allerta"/>
            </a:endParaRPr>
          </a:p>
        </p:txBody>
      </p:sp>
      <p:sp>
        <p:nvSpPr>
          <p:cNvPr id="1183" name="Shape 1183"/>
          <p:cNvSpPr txBox="1">
            <a:spLocks noGrp="1"/>
          </p:cNvSpPr>
          <p:nvPr>
            <p:ph type="sldNum" idx="12"/>
          </p:nvPr>
        </p:nvSpPr>
        <p:spPr>
          <a:xfrm>
            <a:off x="3884612" y="8685213"/>
            <a:ext cx="2971799" cy="458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67747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Shape 11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9" name="Shape 1189"/>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1190" name="Shape 1190"/>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43828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Shape 11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6" name="Shape 1196"/>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97" name="Shape 119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992121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Shape 12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8" name="Shape 120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a:sym typeface="Allerta"/>
            </a:endParaRPr>
          </a:p>
        </p:txBody>
      </p:sp>
      <p:sp>
        <p:nvSpPr>
          <p:cNvPr id="1209" name="Shape 1209"/>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498392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Shape 1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1" name="Shape 12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1222" name="Shape 12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38</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32145018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Shape 122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1229" name="Shape 122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66721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Shape 9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8" name="Shape 9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a:p>
        </p:txBody>
      </p:sp>
      <p:sp>
        <p:nvSpPr>
          <p:cNvPr id="949" name="Shape 9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4</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921825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Shape 1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4" name="Shape 12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1235" name="Shape 12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40</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824954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Shape 124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242" name="Shape 124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0488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Shape 9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957" name="Shape 9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2812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Shape 9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5" name="Shape 9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966" name="Shape 9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llerta"/>
                <a:ea typeface="Allerta"/>
                <a:cs typeface="Allerta"/>
                <a:sym typeface="Allerta"/>
              </a:rPr>
              <a:t>6</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1011752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Shape 97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974" name="Shape 9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40014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Shape 9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1" name="Shape 9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982" name="Shape 9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8</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3611831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Shape 9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9" name="Shape 9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990" name="Shape 9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9</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4237544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jp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0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hyperlink" Target="http://www.achievethecore.org" TargetMode="Externa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hyperlink" Target="http://www.achievethecore.org" TargetMode="Externa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jp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hyperlink" Target="http://www.achievethecore.org" TargetMode="Externa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hyperlink" Target="http://www.achievethecor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219318" y="2982072"/>
            <a:ext cx="8619880" cy="850387"/>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0514F"/>
              </a:buClr>
              <a:buFont typeface="Allerta"/>
              <a:buNone/>
              <a:defRPr sz="2800" b="0" i="0" u="none" strike="noStrike" cap="none">
                <a:solidFill>
                  <a:srgbClr val="50514F"/>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 name="Shape 14"/>
          <p:cNvSpPr txBox="1">
            <a:spLocks noGrp="1"/>
          </p:cNvSpPr>
          <p:nvPr>
            <p:ph type="subTitle" idx="1"/>
          </p:nvPr>
        </p:nvSpPr>
        <p:spPr>
          <a:xfrm>
            <a:off x="219319" y="3832457"/>
            <a:ext cx="8619878" cy="792405"/>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Shape 15"/>
          <p:cNvSpPr/>
          <p:nvPr/>
        </p:nvSpPr>
        <p:spPr>
          <a:xfrm>
            <a:off x="0" y="1737610"/>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6" name="Shape 16"/>
          <p:cNvPicPr preferRelativeResize="0"/>
          <p:nvPr/>
        </p:nvPicPr>
        <p:blipFill rotWithShape="1">
          <a:blip r:embed="rId2">
            <a:alphaModFix/>
          </a:blip>
          <a:srcRect/>
          <a:stretch/>
        </p:blipFill>
        <p:spPr>
          <a:xfrm>
            <a:off x="304801" y="394130"/>
            <a:ext cx="2235199" cy="210147"/>
          </a:xfrm>
          <a:prstGeom prst="rect">
            <a:avLst/>
          </a:prstGeom>
          <a:noFill/>
          <a:ln>
            <a:noFill/>
          </a:ln>
        </p:spPr>
      </p:pic>
      <p:pic>
        <p:nvPicPr>
          <p:cNvPr id="17" name="Shape 17"/>
          <p:cNvPicPr preferRelativeResize="0"/>
          <p:nvPr/>
        </p:nvPicPr>
        <p:blipFill rotWithShape="1">
          <a:blip r:embed="rId3">
            <a:alphaModFix/>
          </a:blip>
          <a:srcRect/>
          <a:stretch/>
        </p:blipFill>
        <p:spPr>
          <a:xfrm>
            <a:off x="304800" y="5840889"/>
            <a:ext cx="1313901" cy="50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hart Page">
    <p:spTree>
      <p:nvGrpSpPr>
        <p:cNvPr id="1" name="Shape 75"/>
        <p:cNvGrpSpPr/>
        <p:nvPr/>
      </p:nvGrpSpPr>
      <p:grpSpPr>
        <a:xfrm>
          <a:off x="0" y="0"/>
          <a:ext cx="0" cy="0"/>
          <a:chOff x="0" y="0"/>
          <a:chExt cx="0" cy="0"/>
        </a:xfrm>
      </p:grpSpPr>
      <p:sp>
        <p:nvSpPr>
          <p:cNvPr id="76" name="Shape 76"/>
          <p:cNvSpPr>
            <a:spLocks noGrp="1"/>
          </p:cNvSpPr>
          <p:nvPr>
            <p:ph type="chart" idx="2"/>
          </p:nvPr>
        </p:nvSpPr>
        <p:spPr>
          <a:xfrm>
            <a:off x="304800" y="1575486"/>
            <a:ext cx="8534399"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8" name="Shape 78"/>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9" name="Shape 79"/>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80" name="Shape 80"/>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757"/>
        <p:cNvGrpSpPr/>
        <p:nvPr/>
      </p:nvGrpSpPr>
      <p:grpSpPr>
        <a:xfrm>
          <a:off x="0" y="0"/>
          <a:ext cx="0" cy="0"/>
          <a:chOff x="0" y="0"/>
          <a:chExt cx="0" cy="0"/>
        </a:xfrm>
      </p:grpSpPr>
      <p:pic>
        <p:nvPicPr>
          <p:cNvPr id="758" name="Shape 758" descr="GettyImages_175389704_72dpi_cropped_compressed2.jpg"/>
          <p:cNvPicPr preferRelativeResize="0"/>
          <p:nvPr/>
        </p:nvPicPr>
        <p:blipFill rotWithShape="1">
          <a:blip r:embed="rId2">
            <a:alphaModFix/>
          </a:blip>
          <a:srcRect/>
          <a:stretch/>
        </p:blipFill>
        <p:spPr>
          <a:xfrm>
            <a:off x="0" y="0"/>
            <a:ext cx="9144000" cy="4922873"/>
          </a:xfrm>
          <a:prstGeom prst="rect">
            <a:avLst/>
          </a:prstGeom>
          <a:noFill/>
          <a:ln>
            <a:noFill/>
          </a:ln>
        </p:spPr>
      </p:pic>
      <p:pic>
        <p:nvPicPr>
          <p:cNvPr id="759" name="Shape 759" descr="green_texture_compressed_crop.jpg"/>
          <p:cNvPicPr preferRelativeResize="0"/>
          <p:nvPr/>
        </p:nvPicPr>
        <p:blipFill rotWithShape="1">
          <a:blip r:embed="rId3">
            <a:alphaModFix/>
          </a:blip>
          <a:srcRect/>
          <a:stretch/>
        </p:blipFill>
        <p:spPr>
          <a:xfrm>
            <a:off x="0" y="4861542"/>
            <a:ext cx="9144000" cy="1996457"/>
          </a:xfrm>
          <a:prstGeom prst="rect">
            <a:avLst/>
          </a:prstGeom>
          <a:noFill/>
          <a:ln>
            <a:noFill/>
          </a:ln>
        </p:spPr>
      </p:pic>
      <p:sp>
        <p:nvSpPr>
          <p:cNvPr id="760" name="Shape 760"/>
          <p:cNvSpPr txBox="1">
            <a:spLocks noGrp="1"/>
          </p:cNvSpPr>
          <p:nvPr>
            <p:ph type="ctrTitle"/>
          </p:nvPr>
        </p:nvSpPr>
        <p:spPr>
          <a:xfrm>
            <a:off x="237696" y="4861542"/>
            <a:ext cx="8684052" cy="9425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2800" b="0" i="0" u="none" strike="noStrike" cap="none">
                <a:solidFill>
                  <a:srgbClr val="FFFFFF"/>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61" name="Shape 761"/>
          <p:cNvSpPr txBox="1">
            <a:spLocks noGrp="1"/>
          </p:cNvSpPr>
          <p:nvPr>
            <p:ph type="subTitle" idx="1"/>
          </p:nvPr>
        </p:nvSpPr>
        <p:spPr>
          <a:xfrm>
            <a:off x="237696" y="5804044"/>
            <a:ext cx="5497218"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chemeClr val="lt1"/>
              </a:buClr>
              <a:buFont typeface="Arial"/>
              <a:buNone/>
              <a:defRPr sz="2400" b="0" i="0" u="none" strike="noStrike" cap="none">
                <a:solidFill>
                  <a:schemeClr val="lt1"/>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762" name="Shape 762" descr="ATC_logo_grey_type_1line_RGB.pdf"/>
          <p:cNvPicPr preferRelativeResize="0"/>
          <p:nvPr/>
        </p:nvPicPr>
        <p:blipFill rotWithShape="1">
          <a:blip r:embed="rId4">
            <a:alphaModFix/>
          </a:blip>
          <a:srcRect/>
          <a:stretch/>
        </p:blipFill>
        <p:spPr>
          <a:xfrm>
            <a:off x="0" y="329608"/>
            <a:ext cx="3651247" cy="750486"/>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763"/>
        <p:cNvGrpSpPr/>
        <p:nvPr/>
      </p:nvGrpSpPr>
      <p:grpSpPr>
        <a:xfrm>
          <a:off x="0" y="0"/>
          <a:ext cx="0" cy="0"/>
          <a:chOff x="0" y="0"/>
          <a:chExt cx="0" cy="0"/>
        </a:xfrm>
      </p:grpSpPr>
      <p:sp>
        <p:nvSpPr>
          <p:cNvPr id="764" name="Shape 764"/>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65" name="Shape 76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sp>
        <p:nvSpPr>
          <p:cNvPr id="766" name="Shape 766"/>
          <p:cNvSpPr txBox="1">
            <a:spLocks noGrp="1"/>
          </p:cNvSpPr>
          <p:nvPr>
            <p:ph type="title"/>
          </p:nvPr>
        </p:nvSpPr>
        <p:spPr>
          <a:xfrm>
            <a:off x="214312" y="2914650"/>
            <a:ext cx="367506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23593E"/>
              </a:buClr>
              <a:buFont typeface="Allerta"/>
              <a:buNone/>
              <a:defRPr sz="2800" b="0" i="0" u="none" strike="noStrike" cap="none">
                <a:solidFill>
                  <a:srgbClr val="23593E"/>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67" name="Shape 767"/>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8" name="Shape 768"/>
          <p:cNvSpPr txBox="1">
            <a:spLocks noGrp="1"/>
          </p:cNvSpPr>
          <p:nvPr>
            <p:ph type="body" idx="2"/>
          </p:nvPr>
        </p:nvSpPr>
        <p:spPr>
          <a:xfrm>
            <a:off x="7209514" y="1858449"/>
            <a:ext cx="1447346" cy="53974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9" name="Shape 769"/>
          <p:cNvSpPr txBox="1">
            <a:spLocks noGrp="1"/>
          </p:cNvSpPr>
          <p:nvPr>
            <p:ph type="body" idx="3"/>
          </p:nvPr>
        </p:nvSpPr>
        <p:spPr>
          <a:xfrm>
            <a:off x="4624612" y="2400626"/>
            <a:ext cx="2444750" cy="539749"/>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0" name="Shape 770"/>
          <p:cNvSpPr txBox="1">
            <a:spLocks noGrp="1"/>
          </p:cNvSpPr>
          <p:nvPr>
            <p:ph type="body" idx="4"/>
          </p:nvPr>
        </p:nvSpPr>
        <p:spPr>
          <a:xfrm>
            <a:off x="7209514" y="2400626"/>
            <a:ext cx="1447346" cy="53974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1" name="Shape 771"/>
          <p:cNvSpPr txBox="1">
            <a:spLocks noGrp="1"/>
          </p:cNvSpPr>
          <p:nvPr>
            <p:ph type="body" idx="5"/>
          </p:nvPr>
        </p:nvSpPr>
        <p:spPr>
          <a:xfrm>
            <a:off x="4624612" y="2955016"/>
            <a:ext cx="2444750" cy="539749"/>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2" name="Shape 772"/>
          <p:cNvSpPr txBox="1">
            <a:spLocks noGrp="1"/>
          </p:cNvSpPr>
          <p:nvPr>
            <p:ph type="body" idx="6"/>
          </p:nvPr>
        </p:nvSpPr>
        <p:spPr>
          <a:xfrm>
            <a:off x="7209514" y="2955016"/>
            <a:ext cx="1447346" cy="53974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3" name="Shape 773"/>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4" name="Shape 774"/>
          <p:cNvSpPr txBox="1">
            <a:spLocks noGrp="1"/>
          </p:cNvSpPr>
          <p:nvPr>
            <p:ph type="body" idx="8"/>
          </p:nvPr>
        </p:nvSpPr>
        <p:spPr>
          <a:xfrm>
            <a:off x="7209514" y="3509407"/>
            <a:ext cx="1447346" cy="53974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5" name="Shape 775"/>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6" name="Shape 776"/>
          <p:cNvSpPr txBox="1">
            <a:spLocks noGrp="1"/>
          </p:cNvSpPr>
          <p:nvPr>
            <p:ph type="body" idx="13"/>
          </p:nvPr>
        </p:nvSpPr>
        <p:spPr>
          <a:xfrm>
            <a:off x="7209514" y="4063798"/>
            <a:ext cx="1447346" cy="53974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7" name="Shape 777"/>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8" name="Shape 778"/>
          <p:cNvSpPr txBox="1">
            <a:spLocks noGrp="1"/>
          </p:cNvSpPr>
          <p:nvPr>
            <p:ph type="body" idx="15"/>
          </p:nvPr>
        </p:nvSpPr>
        <p:spPr>
          <a:xfrm>
            <a:off x="7209514" y="4618185"/>
            <a:ext cx="1447346" cy="53974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79" name="Shape 779"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780" name="Shape 780">
            <a:hlinkClick r:id="rId3"/>
          </p:cNvPr>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781"/>
        <p:cNvGrpSpPr/>
        <p:nvPr/>
      </p:nvGrpSpPr>
      <p:grpSpPr>
        <a:xfrm>
          <a:off x="0" y="0"/>
          <a:ext cx="0" cy="0"/>
          <a:chOff x="0" y="0"/>
          <a:chExt cx="0" cy="0"/>
        </a:xfrm>
      </p:grpSpPr>
      <p:pic>
        <p:nvPicPr>
          <p:cNvPr id="782" name="Shape 782" descr="171366080_5_blur_72dpi_cropped_compressed.jpg"/>
          <p:cNvPicPr preferRelativeResize="0"/>
          <p:nvPr/>
        </p:nvPicPr>
        <p:blipFill rotWithShape="1">
          <a:blip r:embed="rId2">
            <a:alphaModFix/>
          </a:blip>
          <a:srcRect/>
          <a:stretch/>
        </p:blipFill>
        <p:spPr>
          <a:xfrm>
            <a:off x="-8800" y="0"/>
            <a:ext cx="9152800" cy="6858000"/>
          </a:xfrm>
          <a:prstGeom prst="rect">
            <a:avLst/>
          </a:prstGeom>
          <a:noFill/>
          <a:ln>
            <a:noFill/>
          </a:ln>
        </p:spPr>
      </p:pic>
      <p:sp>
        <p:nvSpPr>
          <p:cNvPr id="783" name="Shape 783"/>
          <p:cNvSpPr/>
          <p:nvPr/>
        </p:nvSpPr>
        <p:spPr>
          <a:xfrm>
            <a:off x="0" y="2120455"/>
            <a:ext cx="9144001" cy="3983053"/>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784" name="Shape 784"/>
          <p:cNvSpPr txBox="1">
            <a:spLocks noGrp="1"/>
          </p:cNvSpPr>
          <p:nvPr>
            <p:ph type="title"/>
          </p:nvPr>
        </p:nvSpPr>
        <p:spPr>
          <a:xfrm>
            <a:off x="214312" y="3629025"/>
            <a:ext cx="367506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23593E"/>
              </a:buClr>
              <a:buFont typeface="Allerta"/>
              <a:buNone/>
              <a:defRPr sz="2800" b="0" i="0" u="none" strike="noStrike" cap="none">
                <a:solidFill>
                  <a:srgbClr val="23593E"/>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85" name="Shape 785"/>
          <p:cNvSpPr txBox="1">
            <a:spLocks noGrp="1"/>
          </p:cNvSpPr>
          <p:nvPr>
            <p:ph type="body" idx="1"/>
          </p:nvPr>
        </p:nvSpPr>
        <p:spPr>
          <a:xfrm>
            <a:off x="4624612" y="2456788"/>
            <a:ext cx="2444750" cy="539749"/>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6" name="Shape 786"/>
          <p:cNvSpPr txBox="1">
            <a:spLocks noGrp="1"/>
          </p:cNvSpPr>
          <p:nvPr>
            <p:ph type="body" idx="2"/>
          </p:nvPr>
        </p:nvSpPr>
        <p:spPr>
          <a:xfrm>
            <a:off x="7209514" y="2456788"/>
            <a:ext cx="1447346" cy="53974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7" name="Shape 787"/>
          <p:cNvSpPr txBox="1">
            <a:spLocks noGrp="1"/>
          </p:cNvSpPr>
          <p:nvPr>
            <p:ph type="body" idx="3"/>
          </p:nvPr>
        </p:nvSpPr>
        <p:spPr>
          <a:xfrm>
            <a:off x="4624612" y="2998966"/>
            <a:ext cx="2444750" cy="539749"/>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8" name="Shape 788"/>
          <p:cNvSpPr txBox="1">
            <a:spLocks noGrp="1"/>
          </p:cNvSpPr>
          <p:nvPr>
            <p:ph type="body" idx="4"/>
          </p:nvPr>
        </p:nvSpPr>
        <p:spPr>
          <a:xfrm>
            <a:off x="7209514" y="2998966"/>
            <a:ext cx="1447346" cy="53974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9" name="Shape 789"/>
          <p:cNvSpPr txBox="1">
            <a:spLocks noGrp="1"/>
          </p:cNvSpPr>
          <p:nvPr>
            <p:ph type="body" idx="5"/>
          </p:nvPr>
        </p:nvSpPr>
        <p:spPr>
          <a:xfrm>
            <a:off x="4624612" y="3553357"/>
            <a:ext cx="2444750" cy="539749"/>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0" name="Shape 790"/>
          <p:cNvSpPr txBox="1">
            <a:spLocks noGrp="1"/>
          </p:cNvSpPr>
          <p:nvPr>
            <p:ph type="body" idx="6"/>
          </p:nvPr>
        </p:nvSpPr>
        <p:spPr>
          <a:xfrm>
            <a:off x="7209514" y="3553357"/>
            <a:ext cx="1447346" cy="53974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1" name="Shape 791"/>
          <p:cNvSpPr txBox="1">
            <a:spLocks noGrp="1"/>
          </p:cNvSpPr>
          <p:nvPr>
            <p:ph type="body" idx="7"/>
          </p:nvPr>
        </p:nvSpPr>
        <p:spPr>
          <a:xfrm>
            <a:off x="4624612" y="4107746"/>
            <a:ext cx="2444750" cy="539749"/>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2" name="Shape 792"/>
          <p:cNvSpPr txBox="1">
            <a:spLocks noGrp="1"/>
          </p:cNvSpPr>
          <p:nvPr>
            <p:ph type="body" idx="8"/>
          </p:nvPr>
        </p:nvSpPr>
        <p:spPr>
          <a:xfrm>
            <a:off x="7209514" y="4107746"/>
            <a:ext cx="1447346" cy="53974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3" name="Shape 793"/>
          <p:cNvSpPr txBox="1">
            <a:spLocks noGrp="1"/>
          </p:cNvSpPr>
          <p:nvPr>
            <p:ph type="body" idx="9"/>
          </p:nvPr>
        </p:nvSpPr>
        <p:spPr>
          <a:xfrm>
            <a:off x="4624612" y="4662137"/>
            <a:ext cx="2444750" cy="539749"/>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4" name="Shape 794"/>
          <p:cNvSpPr txBox="1">
            <a:spLocks noGrp="1"/>
          </p:cNvSpPr>
          <p:nvPr>
            <p:ph type="body" idx="13"/>
          </p:nvPr>
        </p:nvSpPr>
        <p:spPr>
          <a:xfrm>
            <a:off x="7209514" y="4662137"/>
            <a:ext cx="1447346" cy="53974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5" name="Shape 795"/>
          <p:cNvSpPr txBox="1">
            <a:spLocks noGrp="1"/>
          </p:cNvSpPr>
          <p:nvPr>
            <p:ph type="body" idx="14"/>
          </p:nvPr>
        </p:nvSpPr>
        <p:spPr>
          <a:xfrm>
            <a:off x="4624612" y="5216525"/>
            <a:ext cx="2444750" cy="539749"/>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6" name="Shape 796"/>
          <p:cNvSpPr txBox="1">
            <a:spLocks noGrp="1"/>
          </p:cNvSpPr>
          <p:nvPr>
            <p:ph type="body" idx="15"/>
          </p:nvPr>
        </p:nvSpPr>
        <p:spPr>
          <a:xfrm>
            <a:off x="7209514" y="5216525"/>
            <a:ext cx="1447346" cy="53974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797"/>
        <p:cNvGrpSpPr/>
        <p:nvPr/>
      </p:nvGrpSpPr>
      <p:grpSpPr>
        <a:xfrm>
          <a:off x="0" y="0"/>
          <a:ext cx="0" cy="0"/>
          <a:chOff x="0" y="0"/>
          <a:chExt cx="0" cy="0"/>
        </a:xfrm>
      </p:grpSpPr>
      <p:sp>
        <p:nvSpPr>
          <p:cNvPr id="798" name="Shape 798"/>
          <p:cNvSpPr/>
          <p:nvPr/>
        </p:nvSpPr>
        <p:spPr>
          <a:xfrm>
            <a:off x="0" y="0"/>
            <a:ext cx="9144000" cy="6858000"/>
          </a:xfrm>
          <a:prstGeom prst="rect">
            <a:avLst/>
          </a:prstGeom>
          <a:solidFill>
            <a:srgbClr val="24593B"/>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99" name="Shape 799"/>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800" name="Shape 800"/>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801" name="Shape 801"/>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802" name="Shape 802"/>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803" name="Shape 803"/>
          <p:cNvSpPr txBox="1">
            <a:spLocks noGrp="1"/>
          </p:cNvSpPr>
          <p:nvPr>
            <p:ph type="title"/>
          </p:nvPr>
        </p:nvSpPr>
        <p:spPr>
          <a:xfrm>
            <a:off x="216566" y="2829676"/>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804"/>
        <p:cNvGrpSpPr/>
        <p:nvPr/>
      </p:nvGrpSpPr>
      <p:grpSpPr>
        <a:xfrm>
          <a:off x="0" y="0"/>
          <a:ext cx="0" cy="0"/>
          <a:chOff x="0" y="0"/>
          <a:chExt cx="0" cy="0"/>
        </a:xfrm>
      </p:grpSpPr>
      <p:sp>
        <p:nvSpPr>
          <p:cNvPr id="805" name="Shape 805"/>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06" name="Shape 806"/>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807" name="Shape 807"/>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808" name="Shape 808"/>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809" name="Shape 809"/>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810" name="Shape 810"/>
          <p:cNvSpPr txBox="1">
            <a:spLocks noGrp="1"/>
          </p:cNvSpPr>
          <p:nvPr>
            <p:ph type="title"/>
          </p:nvPr>
        </p:nvSpPr>
        <p:spPr>
          <a:xfrm>
            <a:off x="216566" y="2829676"/>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811"/>
        <p:cNvGrpSpPr/>
        <p:nvPr/>
      </p:nvGrpSpPr>
      <p:grpSpPr>
        <a:xfrm>
          <a:off x="0" y="0"/>
          <a:ext cx="0" cy="0"/>
          <a:chOff x="0" y="0"/>
          <a:chExt cx="0" cy="0"/>
        </a:xfrm>
      </p:grpSpPr>
      <p:sp>
        <p:nvSpPr>
          <p:cNvPr id="812" name="Shape 812"/>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13" name="Shape 813"/>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814" name="Shape 814"/>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815" name="Shape 815"/>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816" name="Shape 816"/>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817" name="Shape 817"/>
          <p:cNvSpPr txBox="1">
            <a:spLocks noGrp="1"/>
          </p:cNvSpPr>
          <p:nvPr>
            <p:ph type="title"/>
          </p:nvPr>
        </p:nvSpPr>
        <p:spPr>
          <a:xfrm>
            <a:off x="216566" y="2829676"/>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Table Page">
    <p:spTree>
      <p:nvGrpSpPr>
        <p:cNvPr id="1" name="Shape 818"/>
        <p:cNvGrpSpPr/>
        <p:nvPr/>
      </p:nvGrpSpPr>
      <p:grpSpPr>
        <a:xfrm>
          <a:off x="0" y="0"/>
          <a:ext cx="0" cy="0"/>
          <a:chOff x="0" y="0"/>
          <a:chExt cx="0" cy="0"/>
        </a:xfrm>
      </p:grpSpPr>
      <p:sp>
        <p:nvSpPr>
          <p:cNvPr id="819" name="Shape 8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20" name="Shape 82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21" name="Shape 82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822" name="Shape 822"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823" name="Shape 823">
            <a:hlinkClick r:id="rId3"/>
          </p:cNvPr>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Chart Page">
    <p:spTree>
      <p:nvGrpSpPr>
        <p:cNvPr id="1" name="Shape 824"/>
        <p:cNvGrpSpPr/>
        <p:nvPr/>
      </p:nvGrpSpPr>
      <p:grpSpPr>
        <a:xfrm>
          <a:off x="0" y="0"/>
          <a:ext cx="0" cy="0"/>
          <a:chOff x="0" y="0"/>
          <a:chExt cx="0" cy="0"/>
        </a:xfrm>
      </p:grpSpPr>
      <p:sp>
        <p:nvSpPr>
          <p:cNvPr id="825" name="Shape 825"/>
          <p:cNvSpPr>
            <a:spLocks noGrp="1"/>
          </p:cNvSpPr>
          <p:nvPr>
            <p:ph type="chart" idx="2"/>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6" name="Shape 8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27" name="Shape 827"/>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28" name="Shape 828"/>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829" name="Shape 829"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830" name="Shape 830">
            <a:hlinkClick r:id="rId3"/>
          </p:cNvPr>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831"/>
        <p:cNvGrpSpPr/>
        <p:nvPr/>
      </p:nvGrpSpPr>
      <p:grpSpPr>
        <a:xfrm>
          <a:off x="0" y="0"/>
          <a:ext cx="0" cy="0"/>
          <a:chOff x="0" y="0"/>
          <a:chExt cx="0" cy="0"/>
        </a:xfrm>
      </p:grpSpPr>
      <p:sp>
        <p:nvSpPr>
          <p:cNvPr id="832" name="Shape 832"/>
          <p:cNvSpPr>
            <a:spLocks noGrp="1"/>
          </p:cNvSpPr>
          <p:nvPr>
            <p:ph type="pic" idx="2"/>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3" name="Shape 8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34" name="Shape 834"/>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35" name="Shape 83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836" name="Shape 836"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837" name="Shape 837">
            <a:hlinkClick r:id="rId3"/>
          </p:cNvPr>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838"/>
        <p:cNvGrpSpPr/>
        <p:nvPr/>
      </p:nvGrpSpPr>
      <p:grpSpPr>
        <a:xfrm>
          <a:off x="0" y="0"/>
          <a:ext cx="0" cy="0"/>
          <a:chOff x="0" y="0"/>
          <a:chExt cx="0" cy="0"/>
        </a:xfrm>
      </p:grpSpPr>
      <p:sp>
        <p:nvSpPr>
          <p:cNvPr id="839" name="Shape 839"/>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81"/>
        <p:cNvGrpSpPr/>
        <p:nvPr/>
      </p:nvGrpSpPr>
      <p:grpSpPr>
        <a:xfrm>
          <a:off x="0" y="0"/>
          <a:ext cx="0" cy="0"/>
          <a:chOff x="0" y="0"/>
          <a:chExt cx="0" cy="0"/>
        </a:xfrm>
      </p:grpSpPr>
      <p:sp>
        <p:nvSpPr>
          <p:cNvPr id="82" name="Shape 82"/>
          <p:cNvSpPr>
            <a:spLocks noGrp="1"/>
          </p:cNvSpPr>
          <p:nvPr>
            <p:ph type="pic" idx="2"/>
          </p:nvPr>
        </p:nvSpPr>
        <p:spPr>
          <a:xfrm>
            <a:off x="304800" y="1575486"/>
            <a:ext cx="8572500"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4" name="Shape 84"/>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5" name="Shape 8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86" name="Shape 86"/>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40"/>
        <p:cNvGrpSpPr/>
        <p:nvPr/>
      </p:nvGrpSpPr>
      <p:grpSpPr>
        <a:xfrm>
          <a:off x="0" y="0"/>
          <a:ext cx="0" cy="0"/>
          <a:chOff x="0" y="0"/>
          <a:chExt cx="0" cy="0"/>
        </a:xfrm>
      </p:grpSpPr>
      <p:sp>
        <p:nvSpPr>
          <p:cNvPr id="841" name="Shape 8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42" name="Shape 842"/>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43" name="Shape 84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844" name="Shape 844"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845" name="Shape 845">
            <a:hlinkClick r:id="rId3"/>
          </p:cNvPr>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46"/>
        <p:cNvGrpSpPr/>
        <p:nvPr/>
      </p:nvGrpSpPr>
      <p:grpSpPr>
        <a:xfrm>
          <a:off x="0" y="0"/>
          <a:ext cx="0" cy="0"/>
          <a:chOff x="0" y="0"/>
          <a:chExt cx="0" cy="0"/>
        </a:xfrm>
      </p:grpSpPr>
      <p:sp>
        <p:nvSpPr>
          <p:cNvPr id="847" name="Shape 847"/>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48" name="Shape 848"/>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849" name="Shape 849"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850" name="Shape 850">
            <a:hlinkClick r:id="rId3"/>
          </p:cNvPr>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851"/>
        <p:cNvGrpSpPr/>
        <p:nvPr/>
      </p:nvGrpSpPr>
      <p:grpSpPr>
        <a:xfrm>
          <a:off x="0" y="0"/>
          <a:ext cx="0" cy="0"/>
          <a:chOff x="0" y="0"/>
          <a:chExt cx="0" cy="0"/>
        </a:xfrm>
      </p:grpSpPr>
      <p:sp>
        <p:nvSpPr>
          <p:cNvPr id="852" name="Shape 8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53" name="Shape 85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4" name="Shape 854"/>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Pr>
              <a:t> </a:t>
            </a:r>
          </a:p>
        </p:txBody>
      </p:sp>
      <p:pic>
        <p:nvPicPr>
          <p:cNvPr id="855" name="Shape 855" descr="ATC_org.pdf"/>
          <p:cNvPicPr preferRelativeResize="0"/>
          <p:nvPr/>
        </p:nvPicPr>
        <p:blipFill rotWithShape="1">
          <a:blip r:embed="rId2">
            <a:alphaModFix/>
          </a:blip>
          <a:srcRect/>
          <a:stretch/>
        </p:blipFill>
        <p:spPr>
          <a:xfrm>
            <a:off x="140803" y="6519775"/>
            <a:ext cx="1974668" cy="159614"/>
          </a:xfrm>
          <a:prstGeom prst="rect">
            <a:avLst/>
          </a:prstGeom>
          <a:noFill/>
          <a:ln>
            <a:noFill/>
          </a:ln>
        </p:spPr>
      </p:pic>
      <p:sp>
        <p:nvSpPr>
          <p:cNvPr id="856" name="Shape 856"/>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sp>
        <p:nvSpPr>
          <p:cNvPr id="857" name="Shape 857">
            <a:hlinkClick r:id="rId3"/>
          </p:cNvPr>
          <p:cNvSpPr/>
          <p:nvPr/>
        </p:nvSpPr>
        <p:spPr>
          <a:xfrm>
            <a:off x="195229" y="6519775"/>
            <a:ext cx="1920244" cy="15961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58"/>
        <p:cNvGrpSpPr/>
        <p:nvPr/>
      </p:nvGrpSpPr>
      <p:grpSpPr>
        <a:xfrm>
          <a:off x="0" y="0"/>
          <a:ext cx="0" cy="0"/>
          <a:chOff x="0" y="0"/>
          <a:chExt cx="0" cy="0"/>
        </a:xfrm>
      </p:grpSpPr>
      <p:sp>
        <p:nvSpPr>
          <p:cNvPr id="859" name="Shape 85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60" name="Shape 860"/>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1" name="Shape 861"/>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2" name="Shape 862"/>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63" name="Shape 86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864" name="Shape 864"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865" name="Shape 865">
            <a:hlinkClick r:id="rId3"/>
          </p:cNvPr>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66"/>
        <p:cNvGrpSpPr/>
        <p:nvPr/>
      </p:nvGrpSpPr>
      <p:grpSpPr>
        <a:xfrm>
          <a:off x="0" y="0"/>
          <a:ext cx="0" cy="0"/>
          <a:chOff x="0" y="0"/>
          <a:chExt cx="0" cy="0"/>
        </a:xfrm>
      </p:grpSpPr>
      <p:sp>
        <p:nvSpPr>
          <p:cNvPr id="867" name="Shape 8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68" name="Shape 868"/>
          <p:cNvSpPr txBox="1">
            <a:spLocks noGrp="1"/>
          </p:cNvSpPr>
          <p:nvPr>
            <p:ph type="body" idx="1"/>
          </p:nvPr>
        </p:nvSpPr>
        <p:spPr>
          <a:xfrm>
            <a:off x="457200" y="1550987"/>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rgbClr val="3F3F39"/>
              </a:buClr>
              <a:buFont typeface="Arial"/>
              <a:buNone/>
              <a:defRPr sz="2400" b="1" i="0" u="none" strike="noStrike" cap="none">
                <a:solidFill>
                  <a:srgbClr val="3F3F39"/>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69" name="Shape 869"/>
          <p:cNvSpPr txBox="1">
            <a:spLocks noGrp="1"/>
          </p:cNvSpPr>
          <p:nvPr>
            <p:ph type="body" idx="2"/>
          </p:nvPr>
        </p:nvSpPr>
        <p:spPr>
          <a:xfrm>
            <a:off x="457200" y="2190750"/>
            <a:ext cx="4040187"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70" name="Shape 870"/>
          <p:cNvSpPr txBox="1">
            <a:spLocks noGrp="1"/>
          </p:cNvSpPr>
          <p:nvPr>
            <p:ph type="body" idx="3"/>
          </p:nvPr>
        </p:nvSpPr>
        <p:spPr>
          <a:xfrm>
            <a:off x="4645025" y="1550987"/>
            <a:ext cx="4041773"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rgbClr val="3F3F39"/>
              </a:buClr>
              <a:buFont typeface="Arial"/>
              <a:buNone/>
              <a:defRPr sz="2400" b="1" i="0" u="none" strike="noStrike" cap="none">
                <a:solidFill>
                  <a:srgbClr val="3F3F39"/>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71" name="Shape 871"/>
          <p:cNvSpPr txBox="1">
            <a:spLocks noGrp="1"/>
          </p:cNvSpPr>
          <p:nvPr>
            <p:ph type="body" idx="4"/>
          </p:nvPr>
        </p:nvSpPr>
        <p:spPr>
          <a:xfrm>
            <a:off x="4645025" y="2190750"/>
            <a:ext cx="4041773"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72" name="Shape 872"/>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73" name="Shape 87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874" name="Shape 874"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875" name="Shape 875">
            <a:hlinkClick r:id="rId3"/>
          </p:cNvPr>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876"/>
        <p:cNvGrpSpPr/>
        <p:nvPr/>
      </p:nvGrpSpPr>
      <p:grpSpPr>
        <a:xfrm>
          <a:off x="0" y="0"/>
          <a:ext cx="0" cy="0"/>
          <a:chOff x="0" y="0"/>
          <a:chExt cx="0" cy="0"/>
        </a:xfrm>
      </p:grpSpPr>
      <p:sp>
        <p:nvSpPr>
          <p:cNvPr id="877" name="Shape 877"/>
          <p:cNvSpPr>
            <a:spLocks noGrp="1"/>
          </p:cNvSpPr>
          <p:nvPr>
            <p:ph type="pic" idx="2"/>
          </p:nvPr>
        </p:nvSpPr>
        <p:spPr>
          <a:xfrm>
            <a:off x="4578350" y="1600200"/>
            <a:ext cx="4108450" cy="4525960"/>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78" name="Shape 87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79" name="Shape 879"/>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0" name="Shape 880"/>
          <p:cNvSpPr txBox="1">
            <a:spLocks noGrp="1"/>
          </p:cNvSpPr>
          <p:nvPr>
            <p:ph type="body" idx="3"/>
          </p:nvPr>
        </p:nvSpPr>
        <p:spPr>
          <a:xfrm>
            <a:off x="4578350" y="5646676"/>
            <a:ext cx="41084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1" name="Shape 881"/>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82" name="Shape 882"/>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883" name="Shape 883"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884" name="Shape 884">
            <a:hlinkClick r:id="rId3"/>
          </p:cNvPr>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885"/>
        <p:cNvGrpSpPr/>
        <p:nvPr/>
      </p:nvGrpSpPr>
      <p:grpSpPr>
        <a:xfrm>
          <a:off x="0" y="0"/>
          <a:ext cx="0" cy="0"/>
          <a:chOff x="0" y="0"/>
          <a:chExt cx="0" cy="0"/>
        </a:xfrm>
      </p:grpSpPr>
      <p:sp>
        <p:nvSpPr>
          <p:cNvPr id="886" name="Shape 886"/>
          <p:cNvSpPr>
            <a:spLocks noGrp="1"/>
          </p:cNvSpPr>
          <p:nvPr>
            <p:ph type="pic" idx="2"/>
          </p:nvPr>
        </p:nvSpPr>
        <p:spPr>
          <a:xfrm>
            <a:off x="4578350" y="3892046"/>
            <a:ext cx="4108450" cy="2234115"/>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87" name="Shape 887"/>
          <p:cNvSpPr>
            <a:spLocks noGrp="1"/>
          </p:cNvSpPr>
          <p:nvPr>
            <p:ph type="pic" idx="3"/>
          </p:nvPr>
        </p:nvSpPr>
        <p:spPr>
          <a:xfrm>
            <a:off x="4578350" y="1600200"/>
            <a:ext cx="4108450" cy="2234115"/>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88" name="Shape 88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89" name="Shape 889"/>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0" name="Shape 890"/>
          <p:cNvSpPr txBox="1">
            <a:spLocks noGrp="1"/>
          </p:cNvSpPr>
          <p:nvPr>
            <p:ph type="body" idx="4"/>
          </p:nvPr>
        </p:nvSpPr>
        <p:spPr>
          <a:xfrm>
            <a:off x="4578350" y="5646676"/>
            <a:ext cx="41084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1" name="Shape 891"/>
          <p:cNvSpPr txBox="1">
            <a:spLocks noGrp="1"/>
          </p:cNvSpPr>
          <p:nvPr>
            <p:ph type="body" idx="5"/>
          </p:nvPr>
        </p:nvSpPr>
        <p:spPr>
          <a:xfrm>
            <a:off x="4578350" y="3354830"/>
            <a:ext cx="41084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2" name="Shape 892"/>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93" name="Shape 89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894" name="Shape 894"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895" name="Shape 895">
            <a:hlinkClick r:id="rId3"/>
          </p:cNvPr>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Two Images">
    <p:spTree>
      <p:nvGrpSpPr>
        <p:cNvPr id="1" name="Shape 896"/>
        <p:cNvGrpSpPr/>
        <p:nvPr/>
      </p:nvGrpSpPr>
      <p:grpSpPr>
        <a:xfrm>
          <a:off x="0" y="0"/>
          <a:ext cx="0" cy="0"/>
          <a:chOff x="0" y="0"/>
          <a:chExt cx="0" cy="0"/>
        </a:xfrm>
      </p:grpSpPr>
      <p:sp>
        <p:nvSpPr>
          <p:cNvPr id="897" name="Shape 897"/>
          <p:cNvSpPr>
            <a:spLocks noGrp="1"/>
          </p:cNvSpPr>
          <p:nvPr>
            <p:ph type="pic" idx="2"/>
          </p:nvPr>
        </p:nvSpPr>
        <p:spPr>
          <a:xfrm>
            <a:off x="4616450" y="1600200"/>
            <a:ext cx="4070350" cy="4525963"/>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98" name="Shape 89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99" name="Shape 899"/>
          <p:cNvSpPr txBox="1">
            <a:spLocks noGrp="1"/>
          </p:cNvSpPr>
          <p:nvPr>
            <p:ph type="body" idx="1"/>
          </p:nvPr>
        </p:nvSpPr>
        <p:spPr>
          <a:xfrm>
            <a:off x="4616450" y="5646676"/>
            <a:ext cx="40703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0" name="Shape 900"/>
          <p:cNvSpPr>
            <a:spLocks noGrp="1"/>
          </p:cNvSpPr>
          <p:nvPr>
            <p:ph type="pic" idx="3"/>
          </p:nvPr>
        </p:nvSpPr>
        <p:spPr>
          <a:xfrm>
            <a:off x="457199" y="1600200"/>
            <a:ext cx="4073524" cy="4525963"/>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01" name="Shape 901"/>
          <p:cNvSpPr txBox="1">
            <a:spLocks noGrp="1"/>
          </p:cNvSpPr>
          <p:nvPr>
            <p:ph type="body" idx="4"/>
          </p:nvPr>
        </p:nvSpPr>
        <p:spPr>
          <a:xfrm>
            <a:off x="457197" y="5646676"/>
            <a:ext cx="4073524"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2" name="Shape 902"/>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903" name="Shape 90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904" name="Shape 904"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905" name="Shape 905">
            <a:hlinkClick r:id="rId3"/>
          </p:cNvPr>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Four Images">
    <p:spTree>
      <p:nvGrpSpPr>
        <p:cNvPr id="1" name="Shape 906"/>
        <p:cNvGrpSpPr/>
        <p:nvPr/>
      </p:nvGrpSpPr>
      <p:grpSpPr>
        <a:xfrm>
          <a:off x="0" y="0"/>
          <a:ext cx="0" cy="0"/>
          <a:chOff x="0" y="0"/>
          <a:chExt cx="0" cy="0"/>
        </a:xfrm>
      </p:grpSpPr>
      <p:sp>
        <p:nvSpPr>
          <p:cNvPr id="907" name="Shape 907"/>
          <p:cNvSpPr>
            <a:spLocks noGrp="1"/>
          </p:cNvSpPr>
          <p:nvPr>
            <p:ph type="pic" idx="2"/>
          </p:nvPr>
        </p:nvSpPr>
        <p:spPr>
          <a:xfrm>
            <a:off x="4616450" y="3892046"/>
            <a:ext cx="4070350" cy="2234117"/>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08" name="Shape 908"/>
          <p:cNvSpPr>
            <a:spLocks noGrp="1"/>
          </p:cNvSpPr>
          <p:nvPr>
            <p:ph type="pic" idx="3"/>
          </p:nvPr>
        </p:nvSpPr>
        <p:spPr>
          <a:xfrm>
            <a:off x="4616450" y="1600200"/>
            <a:ext cx="4070350" cy="2234117"/>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09" name="Shape 909"/>
          <p:cNvSpPr>
            <a:spLocks noGrp="1"/>
          </p:cNvSpPr>
          <p:nvPr>
            <p:ph type="pic" idx="4"/>
          </p:nvPr>
        </p:nvSpPr>
        <p:spPr>
          <a:xfrm>
            <a:off x="457197" y="1600200"/>
            <a:ext cx="4070350" cy="2234117"/>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10" name="Shape 910"/>
          <p:cNvSpPr>
            <a:spLocks noGrp="1"/>
          </p:cNvSpPr>
          <p:nvPr>
            <p:ph type="pic" idx="5"/>
          </p:nvPr>
        </p:nvSpPr>
        <p:spPr>
          <a:xfrm>
            <a:off x="460372" y="3892046"/>
            <a:ext cx="4070350" cy="2234117"/>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11" name="Shape 9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12" name="Shape 912"/>
          <p:cNvSpPr txBox="1">
            <a:spLocks noGrp="1"/>
          </p:cNvSpPr>
          <p:nvPr>
            <p:ph type="body" idx="1"/>
          </p:nvPr>
        </p:nvSpPr>
        <p:spPr>
          <a:xfrm>
            <a:off x="4616450" y="5646676"/>
            <a:ext cx="40703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3" name="Shape 913"/>
          <p:cNvSpPr txBox="1">
            <a:spLocks noGrp="1"/>
          </p:cNvSpPr>
          <p:nvPr>
            <p:ph type="body" idx="6"/>
          </p:nvPr>
        </p:nvSpPr>
        <p:spPr>
          <a:xfrm>
            <a:off x="457197" y="5646676"/>
            <a:ext cx="4073524"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4" name="Shape 914"/>
          <p:cNvSpPr txBox="1">
            <a:spLocks noGrp="1"/>
          </p:cNvSpPr>
          <p:nvPr>
            <p:ph type="body" idx="7"/>
          </p:nvPr>
        </p:nvSpPr>
        <p:spPr>
          <a:xfrm>
            <a:off x="4616450" y="3354830"/>
            <a:ext cx="40703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5" name="Shape 915"/>
          <p:cNvSpPr txBox="1">
            <a:spLocks noGrp="1"/>
          </p:cNvSpPr>
          <p:nvPr>
            <p:ph type="body" idx="8"/>
          </p:nvPr>
        </p:nvSpPr>
        <p:spPr>
          <a:xfrm>
            <a:off x="454022" y="3354830"/>
            <a:ext cx="4073524"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6" name="Shape 916"/>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917" name="Shape 91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918" name="Shape 918"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919" name="Shape 919">
            <a:hlinkClick r:id="rId3"/>
          </p:cNvPr>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87"/>
        <p:cNvGrpSpPr/>
        <p:nvPr/>
      </p:nvGrpSpPr>
      <p:grpSpPr>
        <a:xfrm>
          <a:off x="0" y="0"/>
          <a:ext cx="0" cy="0"/>
          <a:chOff x="0" y="0"/>
          <a:chExt cx="0" cy="0"/>
        </a:xfrm>
      </p:grpSpPr>
      <p:sp>
        <p:nvSpPr>
          <p:cNvPr id="88" name="Shape 88"/>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1C9963"/>
              </a:solidFill>
              <a:latin typeface="Calibri"/>
              <a:ea typeface="Calibri"/>
              <a:cs typeface="Calibri"/>
              <a:sym typeface="Calibri"/>
            </a:endParaRPr>
          </a:p>
        </p:txBody>
      </p:sp>
      <p:sp>
        <p:nvSpPr>
          <p:cNvPr id="89" name="Shape 89"/>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90" name="Shape 90"/>
          <p:cNvSpPr txBox="1">
            <a:spLocks noGrp="1"/>
          </p:cNvSpPr>
          <p:nvPr>
            <p:ph type="title"/>
          </p:nvPr>
        </p:nvSpPr>
        <p:spPr>
          <a:xfrm>
            <a:off x="304800" y="2914650"/>
            <a:ext cx="3584576"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1" name="Shape 91"/>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2"/>
          </p:nvPr>
        </p:nvSpPr>
        <p:spPr>
          <a:xfrm>
            <a:off x="7209514" y="1858449"/>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3"/>
          </p:nvPr>
        </p:nvSpPr>
        <p:spPr>
          <a:xfrm>
            <a:off x="4624612" y="2400626"/>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4"/>
          </p:nvPr>
        </p:nvSpPr>
        <p:spPr>
          <a:xfrm>
            <a:off x="7209514" y="2400626"/>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5"/>
          </p:nvPr>
        </p:nvSpPr>
        <p:spPr>
          <a:xfrm>
            <a:off x="4624612" y="2955016"/>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6"/>
          </p:nvPr>
        </p:nvSpPr>
        <p:spPr>
          <a:xfrm>
            <a:off x="7209514" y="2955016"/>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8"/>
          </p:nvPr>
        </p:nvSpPr>
        <p:spPr>
          <a:xfrm>
            <a:off x="7209514" y="3509407"/>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13"/>
          </p:nvPr>
        </p:nvSpPr>
        <p:spPr>
          <a:xfrm>
            <a:off x="7209514" y="4063798"/>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15"/>
          </p:nvPr>
        </p:nvSpPr>
        <p:spPr>
          <a:xfrm>
            <a:off x="7209514" y="4618185"/>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3" name="Shape 103"/>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04"/>
        <p:cNvGrpSpPr/>
        <p:nvPr/>
      </p:nvGrpSpPr>
      <p:grpSpPr>
        <a:xfrm>
          <a:off x="0" y="0"/>
          <a:ext cx="0" cy="0"/>
          <a:chOff x="0" y="0"/>
          <a:chExt cx="0" cy="0"/>
        </a:xfrm>
      </p:grpSpPr>
      <p:sp>
        <p:nvSpPr>
          <p:cNvPr id="105" name="Shape 105"/>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04800" y="274637"/>
            <a:ext cx="85598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8" name="Shape 108"/>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9" name="Shape 109"/>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110" name="Shape 110"/>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111"/>
        <p:cNvGrpSpPr/>
        <p:nvPr/>
      </p:nvGrpSpPr>
      <p:grpSpPr>
        <a:xfrm>
          <a:off x="0" y="0"/>
          <a:ext cx="0" cy="0"/>
          <a:chOff x="0" y="0"/>
          <a:chExt cx="0" cy="0"/>
        </a:xfrm>
      </p:grpSpPr>
      <p:sp>
        <p:nvSpPr>
          <p:cNvPr id="112" name="Shape 112"/>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3" name="Shape 11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114" name="Shape 11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115"/>
        <p:cNvGrpSpPr/>
        <p:nvPr/>
      </p:nvGrpSpPr>
      <p:grpSpPr>
        <a:xfrm>
          <a:off x="0" y="0"/>
          <a:ext cx="0" cy="0"/>
          <a:chOff x="0" y="0"/>
          <a:chExt cx="0" cy="0"/>
        </a:xfrm>
      </p:grpSpPr>
      <p:sp>
        <p:nvSpPr>
          <p:cNvPr id="116" name="Shape 116"/>
          <p:cNvSpPr/>
          <p:nvPr/>
        </p:nvSpPr>
        <p:spPr>
          <a:xfrm>
            <a:off x="0" y="6330471"/>
            <a:ext cx="9153069" cy="540225"/>
          </a:xfrm>
          <a:prstGeom prst="rect">
            <a:avLst/>
          </a:prstGeom>
          <a:solidFill>
            <a:srgbClr val="1C996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7" name="Shape 11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llerta"/>
              <a:buNone/>
            </a:pPr>
            <a:fld id="{00000000-1234-1234-1234-123412341234}" type="slidenum">
              <a:rPr lang="en-US" sz="1000" b="0" i="0" u="none" strike="noStrike" cap="none">
                <a:solidFill>
                  <a:schemeClr val="lt1"/>
                </a:solidFill>
                <a:latin typeface="Allerta"/>
                <a:ea typeface="Allerta"/>
                <a:cs typeface="Allerta"/>
                <a:sym typeface="Allerta"/>
              </a:rPr>
              <a:t>‹#›</a:t>
            </a:fld>
            <a:r>
              <a:rPr lang="en-US" sz="1000" b="0" i="0" u="none" strike="noStrike" cap="none">
                <a:solidFill>
                  <a:schemeClr val="lt1"/>
                </a:solidFill>
                <a:latin typeface="Allerta"/>
                <a:ea typeface="Allerta"/>
                <a:cs typeface="Allerta"/>
                <a:sym typeface="Allerta"/>
              </a:rPr>
              <a:t> </a:t>
            </a:r>
          </a:p>
        </p:txBody>
      </p:sp>
      <p:pic>
        <p:nvPicPr>
          <p:cNvPr id="118" name="Shape 118"/>
          <p:cNvPicPr preferRelativeResize="0"/>
          <p:nvPr/>
        </p:nvPicPr>
        <p:blipFill rotWithShape="1">
          <a:blip r:embed="rId2">
            <a:alphaModFix/>
          </a:blip>
          <a:srcRect/>
          <a:stretch/>
        </p:blipFill>
        <p:spPr>
          <a:xfrm>
            <a:off x="304800" y="6503298"/>
            <a:ext cx="1746503" cy="164201"/>
          </a:xfrm>
          <a:prstGeom prst="rect">
            <a:avLst/>
          </a:prstGeom>
          <a:noFill/>
          <a:ln>
            <a:noFill/>
          </a:ln>
        </p:spPr>
      </p:pic>
      <p:pic>
        <p:nvPicPr>
          <p:cNvPr id="119" name="Shape 119"/>
          <p:cNvPicPr preferRelativeResize="0"/>
          <p:nvPr/>
        </p:nvPicPr>
        <p:blipFill rotWithShape="1">
          <a:blip r:embed="rId3">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120"/>
        <p:cNvGrpSpPr/>
        <p:nvPr/>
      </p:nvGrpSpPr>
      <p:grpSpPr>
        <a:xfrm>
          <a:off x="0" y="0"/>
          <a:ext cx="0" cy="0"/>
          <a:chOff x="0" y="0"/>
          <a:chExt cx="0" cy="0"/>
        </a:xfrm>
      </p:grpSpPr>
      <p:sp>
        <p:nvSpPr>
          <p:cNvPr id="121" name="Shape 121"/>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2" name="Shape 122"/>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123" name="Shape 123"/>
          <p:cNvPicPr preferRelativeResize="0"/>
          <p:nvPr/>
        </p:nvPicPr>
        <p:blipFill rotWithShape="1">
          <a:blip r:embed="rId2">
            <a:alphaModFix/>
          </a:blip>
          <a:srcRect/>
          <a:stretch/>
        </p:blipFill>
        <p:spPr>
          <a:xfrm>
            <a:off x="304800" y="6533798"/>
            <a:ext cx="3057283" cy="133571"/>
          </a:xfrm>
          <a:prstGeom prst="rect">
            <a:avLst/>
          </a:prstGeom>
          <a:noFill/>
          <a:ln>
            <a:noFill/>
          </a:ln>
        </p:spPr>
      </p:pic>
      <p:pic>
        <p:nvPicPr>
          <p:cNvPr id="124" name="Shape 124"/>
          <p:cNvPicPr preferRelativeResize="0"/>
          <p:nvPr/>
        </p:nvPicPr>
        <p:blipFill rotWithShape="1">
          <a:blip r:embed="rId3">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04800" y="279397"/>
            <a:ext cx="8534399" cy="111648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7" name="Shape 127"/>
          <p:cNvSpPr txBox="1">
            <a:spLocks noGrp="1"/>
          </p:cNvSpPr>
          <p:nvPr>
            <p:ph type="body" idx="1"/>
          </p:nvPr>
        </p:nvSpPr>
        <p:spPr>
          <a:xfrm>
            <a:off x="304800" y="1600200"/>
            <a:ext cx="4038598" cy="455493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2"/>
          </p:nvPr>
        </p:nvSpPr>
        <p:spPr>
          <a:xfrm>
            <a:off x="4496019" y="1603770"/>
            <a:ext cx="4025899" cy="4551362"/>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30" name="Shape 13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131" name="Shape 131">
            <a:hlinkClick r:id="rId2"/>
          </p:cNvPr>
          <p:cNvSpPr/>
          <p:nvPr/>
        </p:nvSpPr>
        <p:spPr>
          <a:xfrm>
            <a:off x="3542585" y="6519775"/>
            <a:ext cx="1906868" cy="175585"/>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32"/>
        <p:cNvGrpSpPr/>
        <p:nvPr/>
      </p:nvGrpSpPr>
      <p:grpSpPr>
        <a:xfrm>
          <a:off x="0" y="0"/>
          <a:ext cx="0" cy="0"/>
          <a:chOff x="0" y="0"/>
          <a:chExt cx="0" cy="0"/>
        </a:xfrm>
      </p:grpSpPr>
      <p:sp>
        <p:nvSpPr>
          <p:cNvPr id="133" name="Shape 133"/>
          <p:cNvSpPr>
            <a:spLocks noGrp="1"/>
          </p:cNvSpPr>
          <p:nvPr>
            <p:ph type="pic" idx="2"/>
          </p:nvPr>
        </p:nvSpPr>
        <p:spPr>
          <a:xfrm>
            <a:off x="4673600" y="1600200"/>
            <a:ext cx="4013200" cy="452596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5" name="Shape 135"/>
          <p:cNvSpPr txBox="1">
            <a:spLocks noGrp="1"/>
          </p:cNvSpPr>
          <p:nvPr>
            <p:ph type="body" idx="1"/>
          </p:nvPr>
        </p:nvSpPr>
        <p:spPr>
          <a:xfrm>
            <a:off x="304800" y="1600200"/>
            <a:ext cx="4190999"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3"/>
          </p:nvPr>
        </p:nvSpPr>
        <p:spPr>
          <a:xfrm>
            <a:off x="4673600" y="5646676"/>
            <a:ext cx="401320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Shape 137"/>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38" name="Shape 138"/>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8"/>
        <p:cNvGrpSpPr/>
        <p:nvPr/>
      </p:nvGrpSpPr>
      <p:grpSpPr>
        <a:xfrm>
          <a:off x="0" y="0"/>
          <a:ext cx="0" cy="0"/>
          <a:chOff x="0" y="0"/>
          <a:chExt cx="0" cy="0"/>
        </a:xfrm>
      </p:grpSpPr>
      <p:sp>
        <p:nvSpPr>
          <p:cNvPr id="19" name="Shape 19"/>
          <p:cNvSpPr/>
          <p:nvPr/>
        </p:nvSpPr>
        <p:spPr>
          <a:xfrm>
            <a:off x="0" y="6329467"/>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0" name="Shape 20"/>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1" name="Shape 21"/>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p:nvPr/>
        </p:nvSpPr>
        <p:spPr>
          <a:xfrm>
            <a:off x="0" y="6330471"/>
            <a:ext cx="9153069" cy="5402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 name="Shape 2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4" name="Shape 2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39"/>
        <p:cNvGrpSpPr/>
        <p:nvPr/>
      </p:nvGrpSpPr>
      <p:grpSpPr>
        <a:xfrm>
          <a:off x="0" y="0"/>
          <a:ext cx="0" cy="0"/>
          <a:chOff x="0" y="0"/>
          <a:chExt cx="0" cy="0"/>
        </a:xfrm>
      </p:grpSpPr>
      <p:sp>
        <p:nvSpPr>
          <p:cNvPr id="140" name="Shape 140"/>
          <p:cNvSpPr>
            <a:spLocks noGrp="1"/>
          </p:cNvSpPr>
          <p:nvPr>
            <p:ph type="pic" idx="2"/>
          </p:nvPr>
        </p:nvSpPr>
        <p:spPr>
          <a:xfrm>
            <a:off x="4673600" y="3892046"/>
            <a:ext cx="4013200" cy="2234115"/>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1" name="Shape 141"/>
          <p:cNvSpPr>
            <a:spLocks noGrp="1"/>
          </p:cNvSpPr>
          <p:nvPr>
            <p:ph type="pic" idx="3"/>
          </p:nvPr>
        </p:nvSpPr>
        <p:spPr>
          <a:xfrm>
            <a:off x="4673600" y="1600200"/>
            <a:ext cx="4013200" cy="2234115"/>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3" name="Shape 143"/>
          <p:cNvSpPr txBox="1">
            <a:spLocks noGrp="1"/>
          </p:cNvSpPr>
          <p:nvPr>
            <p:ph type="body" idx="1"/>
          </p:nvPr>
        </p:nvSpPr>
        <p:spPr>
          <a:xfrm>
            <a:off x="304800" y="1600200"/>
            <a:ext cx="4190999"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body" idx="4"/>
          </p:nvPr>
        </p:nvSpPr>
        <p:spPr>
          <a:xfrm>
            <a:off x="4673600" y="5646676"/>
            <a:ext cx="40576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body" idx="5"/>
          </p:nvPr>
        </p:nvSpPr>
        <p:spPr>
          <a:xfrm>
            <a:off x="4673600" y="3354830"/>
            <a:ext cx="401320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Shape 146"/>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47" name="Shape 14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wo Images">
    <p:spTree>
      <p:nvGrpSpPr>
        <p:cNvPr id="1" name="Shape 148"/>
        <p:cNvGrpSpPr/>
        <p:nvPr/>
      </p:nvGrpSpPr>
      <p:grpSpPr>
        <a:xfrm>
          <a:off x="0" y="0"/>
          <a:ext cx="0" cy="0"/>
          <a:chOff x="0" y="0"/>
          <a:chExt cx="0" cy="0"/>
        </a:xfrm>
      </p:grpSpPr>
      <p:sp>
        <p:nvSpPr>
          <p:cNvPr id="149" name="Shape 149"/>
          <p:cNvSpPr>
            <a:spLocks noGrp="1"/>
          </p:cNvSpPr>
          <p:nvPr>
            <p:ph type="pic" idx="2"/>
          </p:nvPr>
        </p:nvSpPr>
        <p:spPr>
          <a:xfrm>
            <a:off x="4683119" y="1600200"/>
            <a:ext cx="4003680" cy="4525963"/>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51" name="Shape 151"/>
          <p:cNvSpPr txBox="1">
            <a:spLocks noGrp="1"/>
          </p:cNvSpPr>
          <p:nvPr>
            <p:ph type="body" idx="1"/>
          </p:nvPr>
        </p:nvSpPr>
        <p:spPr>
          <a:xfrm>
            <a:off x="4683119" y="5646676"/>
            <a:ext cx="400368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a:spLocks noGrp="1"/>
          </p:cNvSpPr>
          <p:nvPr>
            <p:ph type="pic" idx="3"/>
          </p:nvPr>
        </p:nvSpPr>
        <p:spPr>
          <a:xfrm>
            <a:off x="304801" y="1600200"/>
            <a:ext cx="4225921" cy="4525963"/>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body" idx="4"/>
          </p:nvPr>
        </p:nvSpPr>
        <p:spPr>
          <a:xfrm>
            <a:off x="304800" y="5646676"/>
            <a:ext cx="4225921"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Shape 154"/>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55" name="Shape 15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Four Images">
    <p:spTree>
      <p:nvGrpSpPr>
        <p:cNvPr id="1" name="Shape 156"/>
        <p:cNvGrpSpPr/>
        <p:nvPr/>
      </p:nvGrpSpPr>
      <p:grpSpPr>
        <a:xfrm>
          <a:off x="0" y="0"/>
          <a:ext cx="0" cy="0"/>
          <a:chOff x="0" y="0"/>
          <a:chExt cx="0" cy="0"/>
        </a:xfrm>
      </p:grpSpPr>
      <p:sp>
        <p:nvSpPr>
          <p:cNvPr id="157" name="Shape 157"/>
          <p:cNvSpPr>
            <a:spLocks noGrp="1"/>
          </p:cNvSpPr>
          <p:nvPr>
            <p:ph type="pic" idx="2"/>
          </p:nvPr>
        </p:nvSpPr>
        <p:spPr>
          <a:xfrm>
            <a:off x="4530721" y="3892046"/>
            <a:ext cx="4156077"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8" name="Shape 158"/>
          <p:cNvSpPr>
            <a:spLocks noGrp="1"/>
          </p:cNvSpPr>
          <p:nvPr>
            <p:ph type="pic" idx="3"/>
          </p:nvPr>
        </p:nvSpPr>
        <p:spPr>
          <a:xfrm>
            <a:off x="4533898" y="1600200"/>
            <a:ext cx="4152902"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9" name="Shape 159"/>
          <p:cNvSpPr>
            <a:spLocks noGrp="1"/>
          </p:cNvSpPr>
          <p:nvPr>
            <p:ph type="pic" idx="4"/>
          </p:nvPr>
        </p:nvSpPr>
        <p:spPr>
          <a:xfrm>
            <a:off x="304800" y="1600200"/>
            <a:ext cx="4159250"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0" name="Shape 160"/>
          <p:cNvSpPr>
            <a:spLocks noGrp="1"/>
          </p:cNvSpPr>
          <p:nvPr>
            <p:ph type="pic" idx="5"/>
          </p:nvPr>
        </p:nvSpPr>
        <p:spPr>
          <a:xfrm>
            <a:off x="307975" y="3892046"/>
            <a:ext cx="4156075"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62" name="Shape 162"/>
          <p:cNvSpPr txBox="1">
            <a:spLocks noGrp="1"/>
          </p:cNvSpPr>
          <p:nvPr>
            <p:ph type="body" idx="1"/>
          </p:nvPr>
        </p:nvSpPr>
        <p:spPr>
          <a:xfrm>
            <a:off x="4533898" y="5646676"/>
            <a:ext cx="4152902"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body" idx="6"/>
          </p:nvPr>
        </p:nvSpPr>
        <p:spPr>
          <a:xfrm>
            <a:off x="304800" y="5646676"/>
            <a:ext cx="41592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body" idx="7"/>
          </p:nvPr>
        </p:nvSpPr>
        <p:spPr>
          <a:xfrm>
            <a:off x="4530721" y="3354830"/>
            <a:ext cx="4156077"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body" idx="8"/>
          </p:nvPr>
        </p:nvSpPr>
        <p:spPr>
          <a:xfrm>
            <a:off x="304801" y="3354830"/>
            <a:ext cx="41592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Shape 166"/>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67" name="Shape 16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71"/>
        <p:cNvGrpSpPr/>
        <p:nvPr/>
      </p:nvGrpSpPr>
      <p:grpSpPr>
        <a:xfrm>
          <a:off x="0" y="0"/>
          <a:ext cx="0" cy="0"/>
          <a:chOff x="0" y="0"/>
          <a:chExt cx="0" cy="0"/>
        </a:xfrm>
      </p:grpSpPr>
      <p:sp>
        <p:nvSpPr>
          <p:cNvPr id="172" name="Shape 172"/>
          <p:cNvSpPr/>
          <p:nvPr/>
        </p:nvSpPr>
        <p:spPr>
          <a:xfrm>
            <a:off x="0" y="6329467"/>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73" name="Shape 173"/>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4" name="Shape 174"/>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5" name="Shape 175"/>
          <p:cNvSpPr/>
          <p:nvPr/>
        </p:nvSpPr>
        <p:spPr>
          <a:xfrm>
            <a:off x="0" y="6330471"/>
            <a:ext cx="9153000" cy="5402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76" name="Shape 17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177" name="Shape 177"/>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178"/>
        <p:cNvGrpSpPr/>
        <p:nvPr/>
      </p:nvGrpSpPr>
      <p:grpSpPr>
        <a:xfrm>
          <a:off x="0" y="0"/>
          <a:ext cx="0" cy="0"/>
          <a:chOff x="0" y="0"/>
          <a:chExt cx="0" cy="0"/>
        </a:xfrm>
      </p:grpSpPr>
      <p:sp>
        <p:nvSpPr>
          <p:cNvPr id="179" name="Shape 179"/>
          <p:cNvSpPr txBox="1">
            <a:spLocks noGrp="1"/>
          </p:cNvSpPr>
          <p:nvPr>
            <p:ph type="ctrTitle"/>
          </p:nvPr>
        </p:nvSpPr>
        <p:spPr>
          <a:xfrm>
            <a:off x="219317" y="2982072"/>
            <a:ext cx="8619900" cy="850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0514F"/>
              </a:buClr>
              <a:buFont typeface="Allerta"/>
              <a:buNone/>
              <a:defRPr sz="2800" b="0" i="0" u="none" strike="noStrike" cap="none">
                <a:solidFill>
                  <a:srgbClr val="50514F"/>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80" name="Shape 180"/>
          <p:cNvSpPr txBox="1">
            <a:spLocks noGrp="1"/>
          </p:cNvSpPr>
          <p:nvPr>
            <p:ph type="subTitle" idx="1"/>
          </p:nvPr>
        </p:nvSpPr>
        <p:spPr>
          <a:xfrm>
            <a:off x="219318" y="3832457"/>
            <a:ext cx="8619900" cy="7922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1" name="Shape 181"/>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82" name="Shape 182"/>
          <p:cNvPicPr preferRelativeResize="0"/>
          <p:nvPr/>
        </p:nvPicPr>
        <p:blipFill rotWithShape="1">
          <a:blip r:embed="rId2">
            <a:alphaModFix/>
          </a:blip>
          <a:srcRect/>
          <a:stretch/>
        </p:blipFill>
        <p:spPr>
          <a:xfrm>
            <a:off x="304801" y="394130"/>
            <a:ext cx="2235300" cy="210000"/>
          </a:xfrm>
          <a:prstGeom prst="rect">
            <a:avLst/>
          </a:prstGeom>
          <a:noFill/>
          <a:ln>
            <a:noFill/>
          </a:ln>
        </p:spPr>
      </p:pic>
      <p:pic>
        <p:nvPicPr>
          <p:cNvPr id="183" name="Shape 183"/>
          <p:cNvPicPr preferRelativeResize="0"/>
          <p:nvPr/>
        </p:nvPicPr>
        <p:blipFill rotWithShape="1">
          <a:blip r:embed="rId3">
            <a:alphaModFix/>
          </a:blip>
          <a:srcRect/>
          <a:stretch/>
        </p:blipFill>
        <p:spPr>
          <a:xfrm>
            <a:off x="304800" y="5840889"/>
            <a:ext cx="1313999" cy="5079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184"/>
        <p:cNvGrpSpPr/>
        <p:nvPr/>
      </p:nvGrpSpPr>
      <p:grpSpPr>
        <a:xfrm>
          <a:off x="0" y="0"/>
          <a:ext cx="0" cy="0"/>
          <a:chOff x="0" y="0"/>
          <a:chExt cx="0" cy="0"/>
        </a:xfrm>
      </p:grpSpPr>
      <p:sp>
        <p:nvSpPr>
          <p:cNvPr id="185" name="Shape 185"/>
          <p:cNvSpPr/>
          <p:nvPr/>
        </p:nvSpPr>
        <p:spPr>
          <a:xfrm>
            <a:off x="0" y="0"/>
            <a:ext cx="9144000" cy="6858000"/>
          </a:xfrm>
          <a:prstGeom prst="rect">
            <a:avLst/>
          </a:prstGeom>
          <a:solidFill>
            <a:srgbClr val="1C9963"/>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86" name="Shape 186"/>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87" name="Shape 187"/>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88" name="Shape 188"/>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89" name="Shape 189"/>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0" name="Shape 190"/>
          <p:cNvSpPr txBox="1">
            <a:spLocks noGrp="1"/>
          </p:cNvSpPr>
          <p:nvPr>
            <p:ph type="title"/>
          </p:nvPr>
        </p:nvSpPr>
        <p:spPr>
          <a:xfrm>
            <a:off x="216565"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191" name="Shape 191"/>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92"/>
        <p:cNvGrpSpPr/>
        <p:nvPr/>
      </p:nvGrpSpPr>
      <p:grpSpPr>
        <a:xfrm>
          <a:off x="0" y="0"/>
          <a:ext cx="0" cy="0"/>
          <a:chOff x="0" y="0"/>
          <a:chExt cx="0" cy="0"/>
        </a:xfrm>
      </p:grpSpPr>
      <p:sp>
        <p:nvSpPr>
          <p:cNvPr id="193" name="Shape 193"/>
          <p:cNvSpPr/>
          <p:nvPr/>
        </p:nvSpPr>
        <p:spPr>
          <a:xfrm>
            <a:off x="0" y="0"/>
            <a:ext cx="9144000" cy="6858000"/>
          </a:xfrm>
          <a:prstGeom prst="rect">
            <a:avLst/>
          </a:prstGeom>
          <a:solidFill>
            <a:srgbClr val="A9B0AC"/>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94" name="Shape 194"/>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5" name="Shape 195"/>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6" name="Shape 196"/>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7" name="Shape 197"/>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8" name="Shape 198"/>
          <p:cNvSpPr txBox="1">
            <a:spLocks noGrp="1"/>
          </p:cNvSpPr>
          <p:nvPr>
            <p:ph type="title"/>
          </p:nvPr>
        </p:nvSpPr>
        <p:spPr>
          <a:xfrm>
            <a:off x="216565"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199" name="Shape 199"/>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200"/>
        <p:cNvGrpSpPr/>
        <p:nvPr/>
      </p:nvGrpSpPr>
      <p:grpSpPr>
        <a:xfrm>
          <a:off x="0" y="0"/>
          <a:ext cx="0" cy="0"/>
          <a:chOff x="0" y="0"/>
          <a:chExt cx="0" cy="0"/>
        </a:xfrm>
      </p:grpSpPr>
      <p:sp>
        <p:nvSpPr>
          <p:cNvPr id="201" name="Shape 201"/>
          <p:cNvSpPr/>
          <p:nvPr/>
        </p:nvSpPr>
        <p:spPr>
          <a:xfrm>
            <a:off x="0" y="0"/>
            <a:ext cx="9144000" cy="6858000"/>
          </a:xfrm>
          <a:prstGeom prst="rect">
            <a:avLst/>
          </a:prstGeom>
          <a:solidFill>
            <a:srgbClr val="464646"/>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02" name="Shape 202"/>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03" name="Shape 203"/>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04" name="Shape 204"/>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05" name="Shape 205"/>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06" name="Shape 206"/>
          <p:cNvSpPr txBox="1">
            <a:spLocks noGrp="1"/>
          </p:cNvSpPr>
          <p:nvPr>
            <p:ph type="title"/>
          </p:nvPr>
        </p:nvSpPr>
        <p:spPr>
          <a:xfrm>
            <a:off x="216565"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207" name="Shape 207"/>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10" name="Shape 210"/>
          <p:cNvSpPr txBox="1">
            <a:spLocks noGrp="1"/>
          </p:cNvSpPr>
          <p:nvPr>
            <p:ph type="body" idx="1"/>
          </p:nvPr>
        </p:nvSpPr>
        <p:spPr>
          <a:xfrm>
            <a:off x="304800" y="1417637"/>
            <a:ext cx="4192500" cy="5979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body" idx="2"/>
          </p:nvPr>
        </p:nvSpPr>
        <p:spPr>
          <a:xfrm>
            <a:off x="304800" y="2015408"/>
            <a:ext cx="4192500" cy="4126499"/>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body" idx="3"/>
          </p:nvPr>
        </p:nvSpPr>
        <p:spPr>
          <a:xfrm>
            <a:off x="4645025" y="1417637"/>
            <a:ext cx="4194300" cy="6324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body" idx="4"/>
          </p:nvPr>
        </p:nvSpPr>
        <p:spPr>
          <a:xfrm>
            <a:off x="4645025" y="2050046"/>
            <a:ext cx="4194300" cy="4091999"/>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14" name="Shape 214"/>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15" name="Shape 21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216" name="Shape 216"/>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217"/>
        <p:cNvGrpSpPr/>
        <p:nvPr/>
      </p:nvGrpSpPr>
      <p:grpSpPr>
        <a:xfrm>
          <a:off x="0" y="0"/>
          <a:ext cx="0" cy="0"/>
          <a:chOff x="0" y="0"/>
          <a:chExt cx="0" cy="0"/>
        </a:xfrm>
      </p:grpSpPr>
      <p:sp>
        <p:nvSpPr>
          <p:cNvPr id="218" name="Shape 218"/>
          <p:cNvSpPr txBox="1">
            <a:spLocks noGrp="1"/>
          </p:cNvSpPr>
          <p:nvPr>
            <p:ph type="ctrTitle"/>
          </p:nvPr>
        </p:nvSpPr>
        <p:spPr>
          <a:xfrm>
            <a:off x="3339153" y="2950713"/>
            <a:ext cx="5497199" cy="884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19" name="Shape 219"/>
          <p:cNvSpPr txBox="1">
            <a:spLocks noGrp="1"/>
          </p:cNvSpPr>
          <p:nvPr>
            <p:ph type="subTitle" idx="1"/>
          </p:nvPr>
        </p:nvSpPr>
        <p:spPr>
          <a:xfrm>
            <a:off x="3339151" y="3835562"/>
            <a:ext cx="5497199" cy="7922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0" name="Shape 220"/>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21" name="Shape 221"/>
          <p:cNvSpPr>
            <a:spLocks noGrp="1"/>
          </p:cNvSpPr>
          <p:nvPr>
            <p:ph type="pic" idx="2"/>
          </p:nvPr>
        </p:nvSpPr>
        <p:spPr>
          <a:xfrm>
            <a:off x="304800" y="1857374"/>
            <a:ext cx="2752500" cy="3158999"/>
          </a:xfrm>
          <a:prstGeom prst="rect">
            <a:avLst/>
          </a:prstGeom>
          <a:noFill/>
          <a:ln>
            <a:noFill/>
          </a:ln>
        </p:spPr>
        <p:txBody>
          <a:bodyPr lIns="91425" tIns="91425" rIns="91425" bIns="91425" anchor="t" anchorCtr="0"/>
          <a:lstStyle>
            <a:lvl1pPr marL="342900" marR="0" lvl="0" indent="381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2" name="Shape 222"/>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25"/>
        <p:cNvGrpSpPr/>
        <p:nvPr/>
      </p:nvGrpSpPr>
      <p:grpSpPr>
        <a:xfrm>
          <a:off x="0" y="0"/>
          <a:ext cx="0" cy="0"/>
          <a:chOff x="0" y="0"/>
          <a:chExt cx="0" cy="0"/>
        </a:xfrm>
      </p:grpSpPr>
      <p:sp>
        <p:nvSpPr>
          <p:cNvPr id="26" name="Shape 26"/>
          <p:cNvSpPr/>
          <p:nvPr/>
        </p:nvSpPr>
        <p:spPr>
          <a:xfrm>
            <a:off x="0" y="0"/>
            <a:ext cx="9144000" cy="6858000"/>
          </a:xfrm>
          <a:prstGeom prst="rect">
            <a:avLst/>
          </a:prstGeom>
          <a:solidFill>
            <a:srgbClr val="1C9963"/>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 name="Shape 27"/>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8" name="Shape 28"/>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9" name="Shape 29"/>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0" name="Shape 30"/>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1" name="Shape 31"/>
          <p:cNvSpPr txBox="1">
            <a:spLocks noGrp="1"/>
          </p:cNvSpPr>
          <p:nvPr>
            <p:ph type="title"/>
          </p:nvPr>
        </p:nvSpPr>
        <p:spPr>
          <a:xfrm>
            <a:off x="216566" y="2829676"/>
            <a:ext cx="8620551" cy="8683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32" name="Shape 32"/>
          <p:cNvPicPr preferRelativeResize="0"/>
          <p:nvPr/>
        </p:nvPicPr>
        <p:blipFill rotWithShape="1">
          <a:blip r:embed="rId2">
            <a:alphaModFix/>
          </a:blip>
          <a:srcRect/>
          <a:stretch/>
        </p:blipFill>
        <p:spPr>
          <a:xfrm>
            <a:off x="304814" y="394130"/>
            <a:ext cx="2235199" cy="210147"/>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219317" y="2933439"/>
            <a:ext cx="8619900" cy="899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5" name="Shape 225"/>
          <p:cNvSpPr txBox="1">
            <a:spLocks noGrp="1"/>
          </p:cNvSpPr>
          <p:nvPr>
            <p:ph type="subTitle" idx="1"/>
          </p:nvPr>
        </p:nvSpPr>
        <p:spPr>
          <a:xfrm>
            <a:off x="219314" y="3832457"/>
            <a:ext cx="8619900" cy="792299"/>
          </a:xfrm>
          <a:prstGeom prst="rect">
            <a:avLst/>
          </a:prstGeom>
          <a:noFill/>
          <a:ln>
            <a:noFill/>
          </a:ln>
        </p:spPr>
        <p:txBody>
          <a:bodyPr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6" name="Shape 226"/>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27" name="Shape 227"/>
          <p:cNvSpPr>
            <a:spLocks noGrp="1"/>
          </p:cNvSpPr>
          <p:nvPr>
            <p:ph type="pic" idx="2"/>
          </p:nvPr>
        </p:nvSpPr>
        <p:spPr>
          <a:xfrm>
            <a:off x="7188200" y="225425"/>
            <a:ext cx="1650900" cy="807900"/>
          </a:xfrm>
          <a:prstGeom prst="rect">
            <a:avLst/>
          </a:prstGeom>
          <a:noFill/>
          <a:ln>
            <a:noFill/>
          </a:ln>
        </p:spPr>
        <p:txBody>
          <a:bodyPr lIns="91425" tIns="91425" rIns="91425" bIns="91425" anchor="t" anchorCtr="0"/>
          <a:lstStyle>
            <a:lvl1pPr marL="342900" marR="0" lvl="0" indent="-1143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8" name="Shape 228"/>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able Page">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31" name="Shape 231"/>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2" name="Shape 23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33" name="Shape 233"/>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hart Page">
    <p:spTree>
      <p:nvGrpSpPr>
        <p:cNvPr id="1" name="Shape 234"/>
        <p:cNvGrpSpPr/>
        <p:nvPr/>
      </p:nvGrpSpPr>
      <p:grpSpPr>
        <a:xfrm>
          <a:off x="0" y="0"/>
          <a:ext cx="0" cy="0"/>
          <a:chOff x="0" y="0"/>
          <a:chExt cx="0" cy="0"/>
        </a:xfrm>
      </p:grpSpPr>
      <p:sp>
        <p:nvSpPr>
          <p:cNvPr id="235" name="Shape 235"/>
          <p:cNvSpPr>
            <a:spLocks noGrp="1"/>
          </p:cNvSpPr>
          <p:nvPr>
            <p:ph type="chart" idx="2"/>
          </p:nvPr>
        </p:nvSpPr>
        <p:spPr>
          <a:xfrm>
            <a:off x="304800" y="1575486"/>
            <a:ext cx="8534399"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6" name="Shape 236"/>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37" name="Shape 237"/>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8" name="Shape 23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39" name="Shape 239"/>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240"/>
        <p:cNvGrpSpPr/>
        <p:nvPr/>
      </p:nvGrpSpPr>
      <p:grpSpPr>
        <a:xfrm>
          <a:off x="0" y="0"/>
          <a:ext cx="0" cy="0"/>
          <a:chOff x="0" y="0"/>
          <a:chExt cx="0" cy="0"/>
        </a:xfrm>
      </p:grpSpPr>
      <p:sp>
        <p:nvSpPr>
          <p:cNvPr id="241" name="Shape 241"/>
          <p:cNvSpPr>
            <a:spLocks noGrp="1"/>
          </p:cNvSpPr>
          <p:nvPr>
            <p:ph type="pic" idx="2"/>
          </p:nvPr>
        </p:nvSpPr>
        <p:spPr>
          <a:xfrm>
            <a:off x="304800" y="1575486"/>
            <a:ext cx="8572500"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2" name="Shape 242"/>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43" name="Shape 243"/>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44" name="Shape 244"/>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45" name="Shape 245"/>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246"/>
        <p:cNvGrpSpPr/>
        <p:nvPr/>
      </p:nvGrpSpPr>
      <p:grpSpPr>
        <a:xfrm>
          <a:off x="0" y="0"/>
          <a:ext cx="0" cy="0"/>
          <a:chOff x="0" y="0"/>
          <a:chExt cx="0" cy="0"/>
        </a:xfrm>
      </p:grpSpPr>
      <p:sp>
        <p:nvSpPr>
          <p:cNvPr id="247" name="Shape 247"/>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1C9963"/>
              </a:solidFill>
              <a:latin typeface="Calibri"/>
              <a:ea typeface="Calibri"/>
              <a:cs typeface="Calibri"/>
              <a:sym typeface="Calibri"/>
            </a:endParaRPr>
          </a:p>
        </p:txBody>
      </p:sp>
      <p:sp>
        <p:nvSpPr>
          <p:cNvPr id="248" name="Shape 24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249" name="Shape 249"/>
          <p:cNvSpPr txBox="1">
            <a:spLocks noGrp="1"/>
          </p:cNvSpPr>
          <p:nvPr>
            <p:ph type="title"/>
          </p:nvPr>
        </p:nvSpPr>
        <p:spPr>
          <a:xfrm>
            <a:off x="304800" y="2914650"/>
            <a:ext cx="3584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50" name="Shape 250"/>
          <p:cNvSpPr txBox="1">
            <a:spLocks noGrp="1"/>
          </p:cNvSpPr>
          <p:nvPr>
            <p:ph type="body" idx="1"/>
          </p:nvPr>
        </p:nvSpPr>
        <p:spPr>
          <a:xfrm>
            <a:off x="4624612" y="1858449"/>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1" name="Shape 251"/>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2" name="Shape 252"/>
          <p:cNvSpPr txBox="1">
            <a:spLocks noGrp="1"/>
          </p:cNvSpPr>
          <p:nvPr>
            <p:ph type="body" idx="3"/>
          </p:nvPr>
        </p:nvSpPr>
        <p:spPr>
          <a:xfrm>
            <a:off x="4624612" y="240062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3" name="Shape 253"/>
          <p:cNvSpPr txBox="1">
            <a:spLocks noGrp="1"/>
          </p:cNvSpPr>
          <p:nvPr>
            <p:ph type="body" idx="4"/>
          </p:nvPr>
        </p:nvSpPr>
        <p:spPr>
          <a:xfrm>
            <a:off x="7209514" y="240062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4" name="Shape 254"/>
          <p:cNvSpPr txBox="1">
            <a:spLocks noGrp="1"/>
          </p:cNvSpPr>
          <p:nvPr>
            <p:ph type="body" idx="5"/>
          </p:nvPr>
        </p:nvSpPr>
        <p:spPr>
          <a:xfrm>
            <a:off x="4624612" y="2955016"/>
            <a:ext cx="2444699" cy="539698"/>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5" name="Shape 255"/>
          <p:cNvSpPr txBox="1">
            <a:spLocks noGrp="1"/>
          </p:cNvSpPr>
          <p:nvPr>
            <p:ph type="body" idx="6"/>
          </p:nvPr>
        </p:nvSpPr>
        <p:spPr>
          <a:xfrm>
            <a:off x="7209514" y="2955016"/>
            <a:ext cx="1447200" cy="539698"/>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6" name="Shape 256"/>
          <p:cNvSpPr txBox="1">
            <a:spLocks noGrp="1"/>
          </p:cNvSpPr>
          <p:nvPr>
            <p:ph type="body" idx="7"/>
          </p:nvPr>
        </p:nvSpPr>
        <p:spPr>
          <a:xfrm>
            <a:off x="4624612" y="3509407"/>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7" name="Shape 257"/>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8" name="Shape 258"/>
          <p:cNvSpPr txBox="1">
            <a:spLocks noGrp="1"/>
          </p:cNvSpPr>
          <p:nvPr>
            <p:ph type="body" idx="9"/>
          </p:nvPr>
        </p:nvSpPr>
        <p:spPr>
          <a:xfrm>
            <a:off x="4624612" y="4063798"/>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9" name="Shape 259"/>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0" name="Shape 260"/>
          <p:cNvSpPr txBox="1">
            <a:spLocks noGrp="1"/>
          </p:cNvSpPr>
          <p:nvPr>
            <p:ph type="body" idx="14"/>
          </p:nvPr>
        </p:nvSpPr>
        <p:spPr>
          <a:xfrm>
            <a:off x="4624612" y="461818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1" name="Shape 261"/>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2" name="Shape 262"/>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263"/>
        <p:cNvGrpSpPr/>
        <p:nvPr/>
      </p:nvGrpSpPr>
      <p:grpSpPr>
        <a:xfrm>
          <a:off x="0" y="0"/>
          <a:ext cx="0" cy="0"/>
          <a:chOff x="0" y="0"/>
          <a:chExt cx="0" cy="0"/>
        </a:xfrm>
      </p:grpSpPr>
      <p:sp>
        <p:nvSpPr>
          <p:cNvPr id="264" name="Shape 264"/>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04800" y="274637"/>
            <a:ext cx="85599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67" name="Shape 267"/>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68" name="Shape 26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69" name="Shape 269"/>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270"/>
        <p:cNvGrpSpPr/>
        <p:nvPr/>
      </p:nvGrpSpPr>
      <p:grpSpPr>
        <a:xfrm>
          <a:off x="0" y="0"/>
          <a:ext cx="0" cy="0"/>
          <a:chOff x="0" y="0"/>
          <a:chExt cx="0" cy="0"/>
        </a:xfrm>
      </p:grpSpPr>
      <p:sp>
        <p:nvSpPr>
          <p:cNvPr id="271" name="Shape 271"/>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2" name="Shape 27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73" name="Shape 273"/>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274"/>
        <p:cNvGrpSpPr/>
        <p:nvPr/>
      </p:nvGrpSpPr>
      <p:grpSpPr>
        <a:xfrm>
          <a:off x="0" y="0"/>
          <a:ext cx="0" cy="0"/>
          <a:chOff x="0" y="0"/>
          <a:chExt cx="0" cy="0"/>
        </a:xfrm>
      </p:grpSpPr>
      <p:sp>
        <p:nvSpPr>
          <p:cNvPr id="275" name="Shape 275"/>
          <p:cNvSpPr/>
          <p:nvPr/>
        </p:nvSpPr>
        <p:spPr>
          <a:xfrm>
            <a:off x="0" y="6330471"/>
            <a:ext cx="9153000" cy="540299"/>
          </a:xfrm>
          <a:prstGeom prst="rect">
            <a:avLst/>
          </a:prstGeom>
          <a:solidFill>
            <a:srgbClr val="1C996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6" name="Shape 27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llerta"/>
              <a:buNone/>
            </a:pPr>
            <a:fld id="{00000000-1234-1234-1234-123412341234}" type="slidenum">
              <a:rPr lang="en-US" sz="1000" b="0" i="0" u="none" strike="noStrike" cap="none">
                <a:solidFill>
                  <a:schemeClr val="lt1"/>
                </a:solidFill>
                <a:latin typeface="Allerta"/>
                <a:ea typeface="Allerta"/>
                <a:cs typeface="Allerta"/>
                <a:sym typeface="Allerta"/>
              </a:rPr>
              <a:t>‹#›</a:t>
            </a:fld>
            <a:r>
              <a:rPr lang="en-US" sz="1000" b="0" i="0" u="none" strike="noStrike" cap="none">
                <a:solidFill>
                  <a:schemeClr val="lt1"/>
                </a:solidFill>
                <a:latin typeface="Allerta"/>
                <a:ea typeface="Allerta"/>
                <a:cs typeface="Allerta"/>
                <a:sym typeface="Allerta"/>
              </a:rPr>
              <a:t> </a:t>
            </a:r>
          </a:p>
        </p:txBody>
      </p:sp>
      <p:pic>
        <p:nvPicPr>
          <p:cNvPr id="277" name="Shape 277"/>
          <p:cNvPicPr preferRelativeResize="0"/>
          <p:nvPr/>
        </p:nvPicPr>
        <p:blipFill rotWithShape="1">
          <a:blip r:embed="rId2">
            <a:alphaModFix/>
          </a:blip>
          <a:srcRect/>
          <a:stretch/>
        </p:blipFill>
        <p:spPr>
          <a:xfrm>
            <a:off x="304800" y="6503298"/>
            <a:ext cx="1746599" cy="164099"/>
          </a:xfrm>
          <a:prstGeom prst="rect">
            <a:avLst/>
          </a:prstGeom>
          <a:noFill/>
          <a:ln>
            <a:noFill/>
          </a:ln>
        </p:spPr>
      </p:pic>
      <p:pic>
        <p:nvPicPr>
          <p:cNvPr id="278" name="Shape 278"/>
          <p:cNvPicPr preferRelativeResize="0"/>
          <p:nvPr/>
        </p:nvPicPr>
        <p:blipFill rotWithShape="1">
          <a:blip r:embed="rId3">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279"/>
        <p:cNvGrpSpPr/>
        <p:nvPr/>
      </p:nvGrpSpPr>
      <p:grpSpPr>
        <a:xfrm>
          <a:off x="0" y="0"/>
          <a:ext cx="0" cy="0"/>
          <a:chOff x="0" y="0"/>
          <a:chExt cx="0" cy="0"/>
        </a:xfrm>
      </p:grpSpPr>
      <p:sp>
        <p:nvSpPr>
          <p:cNvPr id="280" name="Shape 280"/>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1" name="Shape 281"/>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82" name="Shape 282"/>
          <p:cNvPicPr preferRelativeResize="0"/>
          <p:nvPr/>
        </p:nvPicPr>
        <p:blipFill rotWithShape="1">
          <a:blip r:embed="rId2">
            <a:alphaModFix/>
          </a:blip>
          <a:srcRect/>
          <a:stretch/>
        </p:blipFill>
        <p:spPr>
          <a:xfrm>
            <a:off x="304800" y="6533798"/>
            <a:ext cx="3057299" cy="133498"/>
          </a:xfrm>
          <a:prstGeom prst="rect">
            <a:avLst/>
          </a:prstGeom>
          <a:noFill/>
          <a:ln>
            <a:noFill/>
          </a:ln>
        </p:spPr>
      </p:pic>
      <p:pic>
        <p:nvPicPr>
          <p:cNvPr id="283" name="Shape 283"/>
          <p:cNvPicPr preferRelativeResize="0"/>
          <p:nvPr/>
        </p:nvPicPr>
        <p:blipFill rotWithShape="1">
          <a:blip r:embed="rId3">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33"/>
        <p:cNvGrpSpPr/>
        <p:nvPr/>
      </p:nvGrpSpPr>
      <p:grpSpPr>
        <a:xfrm>
          <a:off x="0" y="0"/>
          <a:ext cx="0" cy="0"/>
          <a:chOff x="0" y="0"/>
          <a:chExt cx="0" cy="0"/>
        </a:xfrm>
      </p:grpSpPr>
      <p:sp>
        <p:nvSpPr>
          <p:cNvPr id="34" name="Shape 34"/>
          <p:cNvSpPr/>
          <p:nvPr/>
        </p:nvSpPr>
        <p:spPr>
          <a:xfrm>
            <a:off x="0" y="0"/>
            <a:ext cx="9144000" cy="6858000"/>
          </a:xfrm>
          <a:prstGeom prst="rect">
            <a:avLst/>
          </a:prstGeom>
          <a:solidFill>
            <a:srgbClr val="A9B0AC"/>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5" name="Shape 35"/>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6" name="Shape 36"/>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7" name="Shape 37"/>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8" name="Shape 38"/>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9" name="Shape 39"/>
          <p:cNvSpPr txBox="1">
            <a:spLocks noGrp="1"/>
          </p:cNvSpPr>
          <p:nvPr>
            <p:ph type="title"/>
          </p:nvPr>
        </p:nvSpPr>
        <p:spPr>
          <a:xfrm>
            <a:off x="216566" y="2829676"/>
            <a:ext cx="8620551" cy="8683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40" name="Shape 40"/>
          <p:cNvPicPr preferRelativeResize="0"/>
          <p:nvPr/>
        </p:nvPicPr>
        <p:blipFill rotWithShape="1">
          <a:blip r:embed="rId2">
            <a:alphaModFix/>
          </a:blip>
          <a:srcRect/>
          <a:stretch/>
        </p:blipFill>
        <p:spPr>
          <a:xfrm>
            <a:off x="304814" y="394130"/>
            <a:ext cx="2235199" cy="21014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304800" y="279396"/>
            <a:ext cx="8534399" cy="1116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86" name="Shape 286"/>
          <p:cNvSpPr txBox="1">
            <a:spLocks noGrp="1"/>
          </p:cNvSpPr>
          <p:nvPr>
            <p:ph type="body" idx="1"/>
          </p:nvPr>
        </p:nvSpPr>
        <p:spPr>
          <a:xfrm>
            <a:off x="304800" y="1600200"/>
            <a:ext cx="4038599" cy="45549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7" name="Shape 287"/>
          <p:cNvSpPr txBox="1">
            <a:spLocks noGrp="1"/>
          </p:cNvSpPr>
          <p:nvPr>
            <p:ph type="body" idx="2"/>
          </p:nvPr>
        </p:nvSpPr>
        <p:spPr>
          <a:xfrm>
            <a:off x="4496019" y="1603770"/>
            <a:ext cx="4026000" cy="4551299"/>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8" name="Shape 288"/>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9" name="Shape 28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290" name="Shape 290"/>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291"/>
        <p:cNvGrpSpPr/>
        <p:nvPr/>
      </p:nvGrpSpPr>
      <p:grpSpPr>
        <a:xfrm>
          <a:off x="0" y="0"/>
          <a:ext cx="0" cy="0"/>
          <a:chOff x="0" y="0"/>
          <a:chExt cx="0" cy="0"/>
        </a:xfrm>
      </p:grpSpPr>
      <p:sp>
        <p:nvSpPr>
          <p:cNvPr id="292" name="Shape 292"/>
          <p:cNvSpPr>
            <a:spLocks noGrp="1"/>
          </p:cNvSpPr>
          <p:nvPr>
            <p:ph type="pic" idx="2"/>
          </p:nvPr>
        </p:nvSpPr>
        <p:spPr>
          <a:xfrm>
            <a:off x="4673600" y="1600200"/>
            <a:ext cx="4013100"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3" name="Shape 293"/>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94" name="Shape 294"/>
          <p:cNvSpPr txBox="1">
            <a:spLocks noGrp="1"/>
          </p:cNvSpPr>
          <p:nvPr>
            <p:ph type="body" idx="1"/>
          </p:nvPr>
        </p:nvSpPr>
        <p:spPr>
          <a:xfrm>
            <a:off x="304800" y="1600200"/>
            <a:ext cx="4190999"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body" idx="3"/>
          </p:nvPr>
        </p:nvSpPr>
        <p:spPr>
          <a:xfrm>
            <a:off x="4673600" y="5646676"/>
            <a:ext cx="4013100"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6" name="Shape 296"/>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97" name="Shape 29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298"/>
        <p:cNvGrpSpPr/>
        <p:nvPr/>
      </p:nvGrpSpPr>
      <p:grpSpPr>
        <a:xfrm>
          <a:off x="0" y="0"/>
          <a:ext cx="0" cy="0"/>
          <a:chOff x="0" y="0"/>
          <a:chExt cx="0" cy="0"/>
        </a:xfrm>
      </p:grpSpPr>
      <p:sp>
        <p:nvSpPr>
          <p:cNvPr id="299" name="Shape 299"/>
          <p:cNvSpPr>
            <a:spLocks noGrp="1"/>
          </p:cNvSpPr>
          <p:nvPr>
            <p:ph type="pic" idx="2"/>
          </p:nvPr>
        </p:nvSpPr>
        <p:spPr>
          <a:xfrm>
            <a:off x="4673600" y="3892046"/>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0" name="Shape 300"/>
          <p:cNvSpPr>
            <a:spLocks noGrp="1"/>
          </p:cNvSpPr>
          <p:nvPr>
            <p:ph type="pic" idx="3"/>
          </p:nvPr>
        </p:nvSpPr>
        <p:spPr>
          <a:xfrm>
            <a:off x="4673600" y="1600200"/>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1" name="Shape 301"/>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02" name="Shape 302"/>
          <p:cNvSpPr txBox="1">
            <a:spLocks noGrp="1"/>
          </p:cNvSpPr>
          <p:nvPr>
            <p:ph type="body" idx="1"/>
          </p:nvPr>
        </p:nvSpPr>
        <p:spPr>
          <a:xfrm>
            <a:off x="304800" y="1600200"/>
            <a:ext cx="4190999"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3" name="Shape 303"/>
          <p:cNvSpPr txBox="1">
            <a:spLocks noGrp="1"/>
          </p:cNvSpPr>
          <p:nvPr>
            <p:ph type="body" idx="4"/>
          </p:nvPr>
        </p:nvSpPr>
        <p:spPr>
          <a:xfrm>
            <a:off x="4673600" y="5646676"/>
            <a:ext cx="40577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4" name="Shape 304"/>
          <p:cNvSpPr txBox="1">
            <a:spLocks noGrp="1"/>
          </p:cNvSpPr>
          <p:nvPr>
            <p:ph type="body" idx="5"/>
          </p:nvPr>
        </p:nvSpPr>
        <p:spPr>
          <a:xfrm>
            <a:off x="4673600" y="3354830"/>
            <a:ext cx="4013100"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5" name="Shape 305"/>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06" name="Shape 30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wo Images">
    <p:spTree>
      <p:nvGrpSpPr>
        <p:cNvPr id="1" name="Shape 307"/>
        <p:cNvGrpSpPr/>
        <p:nvPr/>
      </p:nvGrpSpPr>
      <p:grpSpPr>
        <a:xfrm>
          <a:off x="0" y="0"/>
          <a:ext cx="0" cy="0"/>
          <a:chOff x="0" y="0"/>
          <a:chExt cx="0" cy="0"/>
        </a:xfrm>
      </p:grpSpPr>
      <p:sp>
        <p:nvSpPr>
          <p:cNvPr id="308" name="Shape 308"/>
          <p:cNvSpPr>
            <a:spLocks noGrp="1"/>
          </p:cNvSpPr>
          <p:nvPr>
            <p:ph type="pic" idx="2"/>
          </p:nvPr>
        </p:nvSpPr>
        <p:spPr>
          <a:xfrm>
            <a:off x="4683119" y="1600200"/>
            <a:ext cx="4003799"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9" name="Shape 309"/>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10" name="Shape 310"/>
          <p:cNvSpPr txBox="1">
            <a:spLocks noGrp="1"/>
          </p:cNvSpPr>
          <p:nvPr>
            <p:ph type="body" idx="1"/>
          </p:nvPr>
        </p:nvSpPr>
        <p:spPr>
          <a:xfrm>
            <a:off x="4683119" y="5646676"/>
            <a:ext cx="40037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1" name="Shape 311"/>
          <p:cNvSpPr>
            <a:spLocks noGrp="1"/>
          </p:cNvSpPr>
          <p:nvPr>
            <p:ph type="pic" idx="3"/>
          </p:nvPr>
        </p:nvSpPr>
        <p:spPr>
          <a:xfrm>
            <a:off x="304801" y="1600200"/>
            <a:ext cx="4225799"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2" name="Shape 312"/>
          <p:cNvSpPr txBox="1">
            <a:spLocks noGrp="1"/>
          </p:cNvSpPr>
          <p:nvPr>
            <p:ph type="body" idx="4"/>
          </p:nvPr>
        </p:nvSpPr>
        <p:spPr>
          <a:xfrm>
            <a:off x="304800" y="5646676"/>
            <a:ext cx="42257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3" name="Shape 313"/>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14" name="Shape 314"/>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Four Images">
    <p:spTree>
      <p:nvGrpSpPr>
        <p:cNvPr id="1" name="Shape 315"/>
        <p:cNvGrpSpPr/>
        <p:nvPr/>
      </p:nvGrpSpPr>
      <p:grpSpPr>
        <a:xfrm>
          <a:off x="0" y="0"/>
          <a:ext cx="0" cy="0"/>
          <a:chOff x="0" y="0"/>
          <a:chExt cx="0" cy="0"/>
        </a:xfrm>
      </p:grpSpPr>
      <p:sp>
        <p:nvSpPr>
          <p:cNvPr id="316" name="Shape 316"/>
          <p:cNvSpPr>
            <a:spLocks noGrp="1"/>
          </p:cNvSpPr>
          <p:nvPr>
            <p:ph type="pic" idx="2"/>
          </p:nvPr>
        </p:nvSpPr>
        <p:spPr>
          <a:xfrm>
            <a:off x="4530721"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7" name="Shape 317"/>
          <p:cNvSpPr>
            <a:spLocks noGrp="1"/>
          </p:cNvSpPr>
          <p:nvPr>
            <p:ph type="pic" idx="3"/>
          </p:nvPr>
        </p:nvSpPr>
        <p:spPr>
          <a:xfrm>
            <a:off x="4533898" y="1600200"/>
            <a:ext cx="4152898"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8" name="Shape 318"/>
          <p:cNvSpPr>
            <a:spLocks noGrp="1"/>
          </p:cNvSpPr>
          <p:nvPr>
            <p:ph type="pic" idx="4"/>
          </p:nvPr>
        </p:nvSpPr>
        <p:spPr>
          <a:xfrm>
            <a:off x="304800" y="1600200"/>
            <a:ext cx="4159199"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9" name="Shape 319"/>
          <p:cNvSpPr>
            <a:spLocks noGrp="1"/>
          </p:cNvSpPr>
          <p:nvPr>
            <p:ph type="pic" idx="5"/>
          </p:nvPr>
        </p:nvSpPr>
        <p:spPr>
          <a:xfrm>
            <a:off x="307975"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0" name="Shape 320"/>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21" name="Shape 321"/>
          <p:cNvSpPr txBox="1">
            <a:spLocks noGrp="1"/>
          </p:cNvSpPr>
          <p:nvPr>
            <p:ph type="body" idx="1"/>
          </p:nvPr>
        </p:nvSpPr>
        <p:spPr>
          <a:xfrm>
            <a:off x="4533898" y="5646676"/>
            <a:ext cx="4152898"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2" name="Shape 322"/>
          <p:cNvSpPr txBox="1">
            <a:spLocks noGrp="1"/>
          </p:cNvSpPr>
          <p:nvPr>
            <p:ph type="body" idx="6"/>
          </p:nvPr>
        </p:nvSpPr>
        <p:spPr>
          <a:xfrm>
            <a:off x="304800" y="5646676"/>
            <a:ext cx="41591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3" name="Shape 323"/>
          <p:cNvSpPr txBox="1">
            <a:spLocks noGrp="1"/>
          </p:cNvSpPr>
          <p:nvPr>
            <p:ph type="body" idx="7"/>
          </p:nvPr>
        </p:nvSpPr>
        <p:spPr>
          <a:xfrm>
            <a:off x="4530721" y="3354830"/>
            <a:ext cx="4156200"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4" name="Shape 324"/>
          <p:cNvSpPr txBox="1">
            <a:spLocks noGrp="1"/>
          </p:cNvSpPr>
          <p:nvPr>
            <p:ph type="body" idx="8"/>
          </p:nvPr>
        </p:nvSpPr>
        <p:spPr>
          <a:xfrm>
            <a:off x="304801" y="3354830"/>
            <a:ext cx="41591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5" name="Shape 325"/>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26" name="Shape 32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330"/>
        <p:cNvGrpSpPr/>
        <p:nvPr/>
      </p:nvGrpSpPr>
      <p:grpSpPr>
        <a:xfrm>
          <a:off x="0" y="0"/>
          <a:ext cx="0" cy="0"/>
          <a:chOff x="0" y="0"/>
          <a:chExt cx="0" cy="0"/>
        </a:xfrm>
      </p:grpSpPr>
      <p:sp>
        <p:nvSpPr>
          <p:cNvPr id="331" name="Shape 331"/>
          <p:cNvSpPr/>
          <p:nvPr/>
        </p:nvSpPr>
        <p:spPr>
          <a:xfrm>
            <a:off x="0" y="6329467"/>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32" name="Shape 332"/>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33" name="Shape 333"/>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4" name="Shape 334"/>
          <p:cNvSpPr/>
          <p:nvPr/>
        </p:nvSpPr>
        <p:spPr>
          <a:xfrm>
            <a:off x="0" y="6330471"/>
            <a:ext cx="9153000" cy="5402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35" name="Shape 33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336" name="Shape 336"/>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337"/>
        <p:cNvGrpSpPr/>
        <p:nvPr/>
      </p:nvGrpSpPr>
      <p:grpSpPr>
        <a:xfrm>
          <a:off x="0" y="0"/>
          <a:ext cx="0" cy="0"/>
          <a:chOff x="0" y="0"/>
          <a:chExt cx="0" cy="0"/>
        </a:xfrm>
      </p:grpSpPr>
      <p:sp>
        <p:nvSpPr>
          <p:cNvPr id="338" name="Shape 338"/>
          <p:cNvSpPr txBox="1">
            <a:spLocks noGrp="1"/>
          </p:cNvSpPr>
          <p:nvPr>
            <p:ph type="ctrTitle"/>
          </p:nvPr>
        </p:nvSpPr>
        <p:spPr>
          <a:xfrm>
            <a:off x="219317" y="2982072"/>
            <a:ext cx="8619900" cy="850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0514F"/>
              </a:buClr>
              <a:buFont typeface="Allerta"/>
              <a:buNone/>
              <a:defRPr sz="2800" b="0" i="0" u="none" strike="noStrike" cap="none">
                <a:solidFill>
                  <a:srgbClr val="50514F"/>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39" name="Shape 339"/>
          <p:cNvSpPr txBox="1">
            <a:spLocks noGrp="1"/>
          </p:cNvSpPr>
          <p:nvPr>
            <p:ph type="subTitle" idx="1"/>
          </p:nvPr>
        </p:nvSpPr>
        <p:spPr>
          <a:xfrm>
            <a:off x="219318" y="3832457"/>
            <a:ext cx="8619900" cy="7922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40" name="Shape 340"/>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341" name="Shape 341"/>
          <p:cNvPicPr preferRelativeResize="0"/>
          <p:nvPr/>
        </p:nvPicPr>
        <p:blipFill rotWithShape="1">
          <a:blip r:embed="rId2">
            <a:alphaModFix/>
          </a:blip>
          <a:srcRect/>
          <a:stretch/>
        </p:blipFill>
        <p:spPr>
          <a:xfrm>
            <a:off x="304801" y="394130"/>
            <a:ext cx="2235300" cy="210000"/>
          </a:xfrm>
          <a:prstGeom prst="rect">
            <a:avLst/>
          </a:prstGeom>
          <a:noFill/>
          <a:ln>
            <a:noFill/>
          </a:ln>
        </p:spPr>
      </p:pic>
      <p:pic>
        <p:nvPicPr>
          <p:cNvPr id="342" name="Shape 342"/>
          <p:cNvPicPr preferRelativeResize="0"/>
          <p:nvPr/>
        </p:nvPicPr>
        <p:blipFill rotWithShape="1">
          <a:blip r:embed="rId3">
            <a:alphaModFix/>
          </a:blip>
          <a:srcRect/>
          <a:stretch/>
        </p:blipFill>
        <p:spPr>
          <a:xfrm>
            <a:off x="304800" y="5840889"/>
            <a:ext cx="1313999" cy="50790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343"/>
        <p:cNvGrpSpPr/>
        <p:nvPr/>
      </p:nvGrpSpPr>
      <p:grpSpPr>
        <a:xfrm>
          <a:off x="0" y="0"/>
          <a:ext cx="0" cy="0"/>
          <a:chOff x="0" y="0"/>
          <a:chExt cx="0" cy="0"/>
        </a:xfrm>
      </p:grpSpPr>
      <p:sp>
        <p:nvSpPr>
          <p:cNvPr id="344" name="Shape 344"/>
          <p:cNvSpPr/>
          <p:nvPr/>
        </p:nvSpPr>
        <p:spPr>
          <a:xfrm>
            <a:off x="0" y="0"/>
            <a:ext cx="9144000" cy="6858000"/>
          </a:xfrm>
          <a:prstGeom prst="rect">
            <a:avLst/>
          </a:prstGeom>
          <a:solidFill>
            <a:srgbClr val="A9B0AC"/>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45" name="Shape 345"/>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46" name="Shape 346"/>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47" name="Shape 347"/>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48" name="Shape 348"/>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49" name="Shape 349"/>
          <p:cNvSpPr txBox="1">
            <a:spLocks noGrp="1"/>
          </p:cNvSpPr>
          <p:nvPr>
            <p:ph type="title"/>
          </p:nvPr>
        </p:nvSpPr>
        <p:spPr>
          <a:xfrm>
            <a:off x="216565"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350" name="Shape 350"/>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351"/>
        <p:cNvGrpSpPr/>
        <p:nvPr/>
      </p:nvGrpSpPr>
      <p:grpSpPr>
        <a:xfrm>
          <a:off x="0" y="0"/>
          <a:ext cx="0" cy="0"/>
          <a:chOff x="0" y="0"/>
          <a:chExt cx="0" cy="0"/>
        </a:xfrm>
      </p:grpSpPr>
      <p:sp>
        <p:nvSpPr>
          <p:cNvPr id="352" name="Shape 352"/>
          <p:cNvSpPr/>
          <p:nvPr/>
        </p:nvSpPr>
        <p:spPr>
          <a:xfrm>
            <a:off x="0" y="0"/>
            <a:ext cx="9144000" cy="6858000"/>
          </a:xfrm>
          <a:prstGeom prst="rect">
            <a:avLst/>
          </a:prstGeom>
          <a:solidFill>
            <a:srgbClr val="464646"/>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53" name="Shape 353"/>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54" name="Shape 354"/>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55" name="Shape 355"/>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56" name="Shape 356"/>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57" name="Shape 357"/>
          <p:cNvSpPr txBox="1">
            <a:spLocks noGrp="1"/>
          </p:cNvSpPr>
          <p:nvPr>
            <p:ph type="title"/>
          </p:nvPr>
        </p:nvSpPr>
        <p:spPr>
          <a:xfrm>
            <a:off x="216565"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358" name="Shape 358"/>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359"/>
        <p:cNvGrpSpPr/>
        <p:nvPr/>
      </p:nvGrpSpPr>
      <p:grpSpPr>
        <a:xfrm>
          <a:off x="0" y="0"/>
          <a:ext cx="0" cy="0"/>
          <a:chOff x="0" y="0"/>
          <a:chExt cx="0" cy="0"/>
        </a:xfrm>
      </p:grpSpPr>
      <p:sp>
        <p:nvSpPr>
          <p:cNvPr id="360" name="Shape 360"/>
          <p:cNvSpPr/>
          <p:nvPr/>
        </p:nvSpPr>
        <p:spPr>
          <a:xfrm>
            <a:off x="0" y="0"/>
            <a:ext cx="9144000" cy="6858000"/>
          </a:xfrm>
          <a:prstGeom prst="rect">
            <a:avLst/>
          </a:prstGeom>
          <a:solidFill>
            <a:srgbClr val="1C9963"/>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61" name="Shape 361"/>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62" name="Shape 362"/>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63" name="Shape 363"/>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64" name="Shape 364"/>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65" name="Shape 365"/>
          <p:cNvSpPr txBox="1">
            <a:spLocks noGrp="1"/>
          </p:cNvSpPr>
          <p:nvPr>
            <p:ph type="title"/>
          </p:nvPr>
        </p:nvSpPr>
        <p:spPr>
          <a:xfrm>
            <a:off x="216565"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366" name="Shape 366"/>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41"/>
        <p:cNvGrpSpPr/>
        <p:nvPr/>
      </p:nvGrpSpPr>
      <p:grpSpPr>
        <a:xfrm>
          <a:off x="0" y="0"/>
          <a:ext cx="0" cy="0"/>
          <a:chOff x="0" y="0"/>
          <a:chExt cx="0" cy="0"/>
        </a:xfrm>
      </p:grpSpPr>
      <p:sp>
        <p:nvSpPr>
          <p:cNvPr id="42" name="Shape 42"/>
          <p:cNvSpPr/>
          <p:nvPr/>
        </p:nvSpPr>
        <p:spPr>
          <a:xfrm>
            <a:off x="0" y="0"/>
            <a:ext cx="9144000" cy="6858000"/>
          </a:xfrm>
          <a:prstGeom prst="rect">
            <a:avLst/>
          </a:prstGeom>
          <a:solidFill>
            <a:srgbClr val="464646"/>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3" name="Shape 43"/>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4" name="Shape 44"/>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5" name="Shape 45"/>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6" name="Shape 46"/>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7" name="Shape 47"/>
          <p:cNvSpPr txBox="1">
            <a:spLocks noGrp="1"/>
          </p:cNvSpPr>
          <p:nvPr>
            <p:ph type="title"/>
          </p:nvPr>
        </p:nvSpPr>
        <p:spPr>
          <a:xfrm>
            <a:off x="216566" y="2829676"/>
            <a:ext cx="8620551" cy="8683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48" name="Shape 48"/>
          <p:cNvPicPr preferRelativeResize="0"/>
          <p:nvPr/>
        </p:nvPicPr>
        <p:blipFill rotWithShape="1">
          <a:blip r:embed="rId2">
            <a:alphaModFix/>
          </a:blip>
          <a:srcRect/>
          <a:stretch/>
        </p:blipFill>
        <p:spPr>
          <a:xfrm>
            <a:off x="304814" y="394130"/>
            <a:ext cx="2235199" cy="210147"/>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367"/>
        <p:cNvGrpSpPr/>
        <p:nvPr/>
      </p:nvGrpSpPr>
      <p:grpSpPr>
        <a:xfrm>
          <a:off x="0" y="0"/>
          <a:ext cx="0" cy="0"/>
          <a:chOff x="0" y="0"/>
          <a:chExt cx="0" cy="0"/>
        </a:xfrm>
      </p:grpSpPr>
      <p:sp>
        <p:nvSpPr>
          <p:cNvPr id="368" name="Shape 368"/>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69" name="Shape 36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370" name="Shape 370"/>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73" name="Shape 373"/>
          <p:cNvSpPr txBox="1">
            <a:spLocks noGrp="1"/>
          </p:cNvSpPr>
          <p:nvPr>
            <p:ph type="body" idx="1"/>
          </p:nvPr>
        </p:nvSpPr>
        <p:spPr>
          <a:xfrm>
            <a:off x="304800" y="1417637"/>
            <a:ext cx="4192500" cy="5979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4" name="Shape 374"/>
          <p:cNvSpPr txBox="1">
            <a:spLocks noGrp="1"/>
          </p:cNvSpPr>
          <p:nvPr>
            <p:ph type="body" idx="2"/>
          </p:nvPr>
        </p:nvSpPr>
        <p:spPr>
          <a:xfrm>
            <a:off x="304800" y="2015408"/>
            <a:ext cx="4192500" cy="4126499"/>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75" name="Shape 375"/>
          <p:cNvSpPr txBox="1">
            <a:spLocks noGrp="1"/>
          </p:cNvSpPr>
          <p:nvPr>
            <p:ph type="body" idx="3"/>
          </p:nvPr>
        </p:nvSpPr>
        <p:spPr>
          <a:xfrm>
            <a:off x="4645025" y="1417637"/>
            <a:ext cx="4194300" cy="6324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6" name="Shape 376"/>
          <p:cNvSpPr txBox="1">
            <a:spLocks noGrp="1"/>
          </p:cNvSpPr>
          <p:nvPr>
            <p:ph type="body" idx="4"/>
          </p:nvPr>
        </p:nvSpPr>
        <p:spPr>
          <a:xfrm>
            <a:off x="4645025" y="2050046"/>
            <a:ext cx="4194300" cy="4091999"/>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77" name="Shape 377"/>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78" name="Shape 37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379" name="Shape 379"/>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380"/>
        <p:cNvGrpSpPr/>
        <p:nvPr/>
      </p:nvGrpSpPr>
      <p:grpSpPr>
        <a:xfrm>
          <a:off x="0" y="0"/>
          <a:ext cx="0" cy="0"/>
          <a:chOff x="0" y="0"/>
          <a:chExt cx="0" cy="0"/>
        </a:xfrm>
      </p:grpSpPr>
      <p:sp>
        <p:nvSpPr>
          <p:cNvPr id="381" name="Shape 381"/>
          <p:cNvSpPr txBox="1">
            <a:spLocks noGrp="1"/>
          </p:cNvSpPr>
          <p:nvPr>
            <p:ph type="ctrTitle"/>
          </p:nvPr>
        </p:nvSpPr>
        <p:spPr>
          <a:xfrm>
            <a:off x="3339153" y="2950713"/>
            <a:ext cx="5497199" cy="884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82" name="Shape 382"/>
          <p:cNvSpPr txBox="1">
            <a:spLocks noGrp="1"/>
          </p:cNvSpPr>
          <p:nvPr>
            <p:ph type="subTitle" idx="1"/>
          </p:nvPr>
        </p:nvSpPr>
        <p:spPr>
          <a:xfrm>
            <a:off x="3339151" y="3835562"/>
            <a:ext cx="5497199" cy="7922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83" name="Shape 383"/>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84" name="Shape 384"/>
          <p:cNvSpPr>
            <a:spLocks noGrp="1"/>
          </p:cNvSpPr>
          <p:nvPr>
            <p:ph type="pic" idx="2"/>
          </p:nvPr>
        </p:nvSpPr>
        <p:spPr>
          <a:xfrm>
            <a:off x="304800" y="1857374"/>
            <a:ext cx="2752500" cy="3158999"/>
          </a:xfrm>
          <a:prstGeom prst="rect">
            <a:avLst/>
          </a:prstGeom>
          <a:noFill/>
          <a:ln>
            <a:noFill/>
          </a:ln>
        </p:spPr>
        <p:txBody>
          <a:bodyPr lIns="91425" tIns="91425" rIns="91425" bIns="91425" anchor="t" anchorCtr="0"/>
          <a:lstStyle>
            <a:lvl1pPr marL="342900" marR="0" lvl="0" indent="381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85" name="Shape 385"/>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386"/>
        <p:cNvGrpSpPr/>
        <p:nvPr/>
      </p:nvGrpSpPr>
      <p:grpSpPr>
        <a:xfrm>
          <a:off x="0" y="0"/>
          <a:ext cx="0" cy="0"/>
          <a:chOff x="0" y="0"/>
          <a:chExt cx="0" cy="0"/>
        </a:xfrm>
      </p:grpSpPr>
      <p:sp>
        <p:nvSpPr>
          <p:cNvPr id="387" name="Shape 387"/>
          <p:cNvSpPr txBox="1">
            <a:spLocks noGrp="1"/>
          </p:cNvSpPr>
          <p:nvPr>
            <p:ph type="ctrTitle"/>
          </p:nvPr>
        </p:nvSpPr>
        <p:spPr>
          <a:xfrm>
            <a:off x="219317" y="2933439"/>
            <a:ext cx="8619900" cy="899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88" name="Shape 388"/>
          <p:cNvSpPr txBox="1">
            <a:spLocks noGrp="1"/>
          </p:cNvSpPr>
          <p:nvPr>
            <p:ph type="subTitle" idx="1"/>
          </p:nvPr>
        </p:nvSpPr>
        <p:spPr>
          <a:xfrm>
            <a:off x="219314" y="3832457"/>
            <a:ext cx="8619900" cy="792299"/>
          </a:xfrm>
          <a:prstGeom prst="rect">
            <a:avLst/>
          </a:prstGeom>
          <a:noFill/>
          <a:ln>
            <a:noFill/>
          </a:ln>
        </p:spPr>
        <p:txBody>
          <a:bodyPr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89" name="Shape 389"/>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90" name="Shape 390"/>
          <p:cNvSpPr>
            <a:spLocks noGrp="1"/>
          </p:cNvSpPr>
          <p:nvPr>
            <p:ph type="pic" idx="2"/>
          </p:nvPr>
        </p:nvSpPr>
        <p:spPr>
          <a:xfrm>
            <a:off x="7188200" y="225425"/>
            <a:ext cx="1650900" cy="807900"/>
          </a:xfrm>
          <a:prstGeom prst="rect">
            <a:avLst/>
          </a:prstGeom>
          <a:noFill/>
          <a:ln>
            <a:noFill/>
          </a:ln>
        </p:spPr>
        <p:txBody>
          <a:bodyPr lIns="91425" tIns="91425" rIns="91425" bIns="91425" anchor="t" anchorCtr="0"/>
          <a:lstStyle>
            <a:lvl1pPr marL="342900" marR="0" lvl="0" indent="-1143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91" name="Shape 391"/>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able Page">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94" name="Shape 394"/>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95" name="Shape 39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396" name="Shape 396"/>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Chart Page">
    <p:spTree>
      <p:nvGrpSpPr>
        <p:cNvPr id="1" name="Shape 397"/>
        <p:cNvGrpSpPr/>
        <p:nvPr/>
      </p:nvGrpSpPr>
      <p:grpSpPr>
        <a:xfrm>
          <a:off x="0" y="0"/>
          <a:ext cx="0" cy="0"/>
          <a:chOff x="0" y="0"/>
          <a:chExt cx="0" cy="0"/>
        </a:xfrm>
      </p:grpSpPr>
      <p:sp>
        <p:nvSpPr>
          <p:cNvPr id="398" name="Shape 398"/>
          <p:cNvSpPr>
            <a:spLocks noGrp="1"/>
          </p:cNvSpPr>
          <p:nvPr>
            <p:ph type="chart" idx="2"/>
          </p:nvPr>
        </p:nvSpPr>
        <p:spPr>
          <a:xfrm>
            <a:off x="304800" y="1575486"/>
            <a:ext cx="8534399"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9" name="Shape 399"/>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00" name="Shape 400"/>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01" name="Shape 401"/>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402" name="Shape 402"/>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403"/>
        <p:cNvGrpSpPr/>
        <p:nvPr/>
      </p:nvGrpSpPr>
      <p:grpSpPr>
        <a:xfrm>
          <a:off x="0" y="0"/>
          <a:ext cx="0" cy="0"/>
          <a:chOff x="0" y="0"/>
          <a:chExt cx="0" cy="0"/>
        </a:xfrm>
      </p:grpSpPr>
      <p:sp>
        <p:nvSpPr>
          <p:cNvPr id="404" name="Shape 404"/>
          <p:cNvSpPr>
            <a:spLocks noGrp="1"/>
          </p:cNvSpPr>
          <p:nvPr>
            <p:ph type="pic" idx="2"/>
          </p:nvPr>
        </p:nvSpPr>
        <p:spPr>
          <a:xfrm>
            <a:off x="304800" y="1575486"/>
            <a:ext cx="8572500"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5" name="Shape 405"/>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06" name="Shape 406"/>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07" name="Shape 40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408" name="Shape 408"/>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409"/>
        <p:cNvGrpSpPr/>
        <p:nvPr/>
      </p:nvGrpSpPr>
      <p:grpSpPr>
        <a:xfrm>
          <a:off x="0" y="0"/>
          <a:ext cx="0" cy="0"/>
          <a:chOff x="0" y="0"/>
          <a:chExt cx="0" cy="0"/>
        </a:xfrm>
      </p:grpSpPr>
      <p:sp>
        <p:nvSpPr>
          <p:cNvPr id="410" name="Shape 410"/>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1C9963"/>
              </a:solidFill>
              <a:latin typeface="Calibri"/>
              <a:ea typeface="Calibri"/>
              <a:cs typeface="Calibri"/>
              <a:sym typeface="Calibri"/>
            </a:endParaRPr>
          </a:p>
        </p:txBody>
      </p:sp>
      <p:sp>
        <p:nvSpPr>
          <p:cNvPr id="411" name="Shape 411"/>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412" name="Shape 412"/>
          <p:cNvSpPr txBox="1">
            <a:spLocks noGrp="1"/>
          </p:cNvSpPr>
          <p:nvPr>
            <p:ph type="title"/>
          </p:nvPr>
        </p:nvSpPr>
        <p:spPr>
          <a:xfrm>
            <a:off x="304800" y="2914650"/>
            <a:ext cx="3584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13" name="Shape 413"/>
          <p:cNvSpPr txBox="1">
            <a:spLocks noGrp="1"/>
          </p:cNvSpPr>
          <p:nvPr>
            <p:ph type="body" idx="1"/>
          </p:nvPr>
        </p:nvSpPr>
        <p:spPr>
          <a:xfrm>
            <a:off x="4624612" y="1858449"/>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4" name="Shape 414"/>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5" name="Shape 415"/>
          <p:cNvSpPr txBox="1">
            <a:spLocks noGrp="1"/>
          </p:cNvSpPr>
          <p:nvPr>
            <p:ph type="body" idx="3"/>
          </p:nvPr>
        </p:nvSpPr>
        <p:spPr>
          <a:xfrm>
            <a:off x="4624612" y="240062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6" name="Shape 416"/>
          <p:cNvSpPr txBox="1">
            <a:spLocks noGrp="1"/>
          </p:cNvSpPr>
          <p:nvPr>
            <p:ph type="body" idx="4"/>
          </p:nvPr>
        </p:nvSpPr>
        <p:spPr>
          <a:xfrm>
            <a:off x="7209514" y="240062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7" name="Shape 417"/>
          <p:cNvSpPr txBox="1">
            <a:spLocks noGrp="1"/>
          </p:cNvSpPr>
          <p:nvPr>
            <p:ph type="body" idx="5"/>
          </p:nvPr>
        </p:nvSpPr>
        <p:spPr>
          <a:xfrm>
            <a:off x="4624612" y="2955016"/>
            <a:ext cx="2444699" cy="539698"/>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8" name="Shape 418"/>
          <p:cNvSpPr txBox="1">
            <a:spLocks noGrp="1"/>
          </p:cNvSpPr>
          <p:nvPr>
            <p:ph type="body" idx="6"/>
          </p:nvPr>
        </p:nvSpPr>
        <p:spPr>
          <a:xfrm>
            <a:off x="7209514" y="2955016"/>
            <a:ext cx="1447200" cy="539698"/>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9" name="Shape 419"/>
          <p:cNvSpPr txBox="1">
            <a:spLocks noGrp="1"/>
          </p:cNvSpPr>
          <p:nvPr>
            <p:ph type="body" idx="7"/>
          </p:nvPr>
        </p:nvSpPr>
        <p:spPr>
          <a:xfrm>
            <a:off x="4624612" y="3509407"/>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0" name="Shape 420"/>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1" name="Shape 421"/>
          <p:cNvSpPr txBox="1">
            <a:spLocks noGrp="1"/>
          </p:cNvSpPr>
          <p:nvPr>
            <p:ph type="body" idx="9"/>
          </p:nvPr>
        </p:nvSpPr>
        <p:spPr>
          <a:xfrm>
            <a:off x="4624612" y="4063798"/>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2" name="Shape 422"/>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3" name="Shape 423"/>
          <p:cNvSpPr txBox="1">
            <a:spLocks noGrp="1"/>
          </p:cNvSpPr>
          <p:nvPr>
            <p:ph type="body" idx="14"/>
          </p:nvPr>
        </p:nvSpPr>
        <p:spPr>
          <a:xfrm>
            <a:off x="4624612" y="461818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4" name="Shape 424"/>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25" name="Shape 425"/>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426"/>
        <p:cNvGrpSpPr/>
        <p:nvPr/>
      </p:nvGrpSpPr>
      <p:grpSpPr>
        <a:xfrm>
          <a:off x="0" y="0"/>
          <a:ext cx="0" cy="0"/>
          <a:chOff x="0" y="0"/>
          <a:chExt cx="0" cy="0"/>
        </a:xfrm>
      </p:grpSpPr>
      <p:sp>
        <p:nvSpPr>
          <p:cNvPr id="427" name="Shape 427"/>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304800" y="274637"/>
            <a:ext cx="85599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30" name="Shape 430"/>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31" name="Shape 431"/>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432" name="Shape 432"/>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body" idx="1"/>
          </p:nvPr>
        </p:nvSpPr>
        <p:spPr>
          <a:xfrm>
            <a:off x="304800" y="1417637"/>
            <a:ext cx="4192588" cy="597773"/>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304800" y="2015409"/>
            <a:ext cx="4192588" cy="4126626"/>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645025" y="1417637"/>
            <a:ext cx="4194174" cy="632406"/>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4645025" y="2050046"/>
            <a:ext cx="4194174" cy="4091992"/>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 name="Shape 55"/>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6" name="Shape 56"/>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57" name="Shape 57">
            <a:hlinkClick r:id="rId2"/>
          </p:cNvPr>
          <p:cNvSpPr/>
          <p:nvPr/>
        </p:nvSpPr>
        <p:spPr>
          <a:xfrm>
            <a:off x="3542585" y="6519775"/>
            <a:ext cx="1906868" cy="175585"/>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433"/>
        <p:cNvGrpSpPr/>
        <p:nvPr/>
      </p:nvGrpSpPr>
      <p:grpSpPr>
        <a:xfrm>
          <a:off x="0" y="0"/>
          <a:ext cx="0" cy="0"/>
          <a:chOff x="0" y="0"/>
          <a:chExt cx="0" cy="0"/>
        </a:xfrm>
      </p:grpSpPr>
      <p:sp>
        <p:nvSpPr>
          <p:cNvPr id="434" name="Shape 434"/>
          <p:cNvSpPr/>
          <p:nvPr/>
        </p:nvSpPr>
        <p:spPr>
          <a:xfrm>
            <a:off x="0" y="6330471"/>
            <a:ext cx="9153000" cy="540299"/>
          </a:xfrm>
          <a:prstGeom prst="rect">
            <a:avLst/>
          </a:prstGeom>
          <a:solidFill>
            <a:srgbClr val="1C996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35" name="Shape 43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llerta"/>
              <a:buNone/>
            </a:pPr>
            <a:fld id="{00000000-1234-1234-1234-123412341234}" type="slidenum">
              <a:rPr lang="en-US" sz="1000" b="0" i="0" u="none" strike="noStrike" cap="none">
                <a:solidFill>
                  <a:schemeClr val="lt1"/>
                </a:solidFill>
                <a:latin typeface="Allerta"/>
                <a:ea typeface="Allerta"/>
                <a:cs typeface="Allerta"/>
                <a:sym typeface="Allerta"/>
              </a:rPr>
              <a:t>‹#›</a:t>
            </a:fld>
            <a:r>
              <a:rPr lang="en-US" sz="1000" b="0" i="0" u="none" strike="noStrike" cap="none">
                <a:solidFill>
                  <a:schemeClr val="lt1"/>
                </a:solidFill>
                <a:latin typeface="Allerta"/>
                <a:ea typeface="Allerta"/>
                <a:cs typeface="Allerta"/>
                <a:sym typeface="Allerta"/>
              </a:rPr>
              <a:t> </a:t>
            </a:r>
          </a:p>
        </p:txBody>
      </p:sp>
      <p:pic>
        <p:nvPicPr>
          <p:cNvPr id="436" name="Shape 436"/>
          <p:cNvPicPr preferRelativeResize="0"/>
          <p:nvPr/>
        </p:nvPicPr>
        <p:blipFill rotWithShape="1">
          <a:blip r:embed="rId2">
            <a:alphaModFix/>
          </a:blip>
          <a:srcRect/>
          <a:stretch/>
        </p:blipFill>
        <p:spPr>
          <a:xfrm>
            <a:off x="304800" y="6503298"/>
            <a:ext cx="1746599" cy="164099"/>
          </a:xfrm>
          <a:prstGeom prst="rect">
            <a:avLst/>
          </a:prstGeom>
          <a:noFill/>
          <a:ln>
            <a:noFill/>
          </a:ln>
        </p:spPr>
      </p:pic>
      <p:pic>
        <p:nvPicPr>
          <p:cNvPr id="437" name="Shape 437"/>
          <p:cNvPicPr preferRelativeResize="0"/>
          <p:nvPr/>
        </p:nvPicPr>
        <p:blipFill rotWithShape="1">
          <a:blip r:embed="rId3">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438"/>
        <p:cNvGrpSpPr/>
        <p:nvPr/>
      </p:nvGrpSpPr>
      <p:grpSpPr>
        <a:xfrm>
          <a:off x="0" y="0"/>
          <a:ext cx="0" cy="0"/>
          <a:chOff x="0" y="0"/>
          <a:chExt cx="0" cy="0"/>
        </a:xfrm>
      </p:grpSpPr>
      <p:sp>
        <p:nvSpPr>
          <p:cNvPr id="439" name="Shape 439"/>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40" name="Shape 44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441" name="Shape 441"/>
          <p:cNvPicPr preferRelativeResize="0"/>
          <p:nvPr/>
        </p:nvPicPr>
        <p:blipFill rotWithShape="1">
          <a:blip r:embed="rId2">
            <a:alphaModFix/>
          </a:blip>
          <a:srcRect/>
          <a:stretch/>
        </p:blipFill>
        <p:spPr>
          <a:xfrm>
            <a:off x="304800" y="6533798"/>
            <a:ext cx="3057299" cy="133498"/>
          </a:xfrm>
          <a:prstGeom prst="rect">
            <a:avLst/>
          </a:prstGeom>
          <a:noFill/>
          <a:ln>
            <a:noFill/>
          </a:ln>
        </p:spPr>
      </p:pic>
      <p:pic>
        <p:nvPicPr>
          <p:cNvPr id="442" name="Shape 442"/>
          <p:cNvPicPr preferRelativeResize="0"/>
          <p:nvPr/>
        </p:nvPicPr>
        <p:blipFill rotWithShape="1">
          <a:blip r:embed="rId3">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304800" y="279396"/>
            <a:ext cx="8534399" cy="1116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45" name="Shape 445"/>
          <p:cNvSpPr txBox="1">
            <a:spLocks noGrp="1"/>
          </p:cNvSpPr>
          <p:nvPr>
            <p:ph type="body" idx="1"/>
          </p:nvPr>
        </p:nvSpPr>
        <p:spPr>
          <a:xfrm>
            <a:off x="304800" y="1600200"/>
            <a:ext cx="4038599" cy="45549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6" name="Shape 446"/>
          <p:cNvSpPr txBox="1">
            <a:spLocks noGrp="1"/>
          </p:cNvSpPr>
          <p:nvPr>
            <p:ph type="body" idx="2"/>
          </p:nvPr>
        </p:nvSpPr>
        <p:spPr>
          <a:xfrm>
            <a:off x="4496019" y="1603770"/>
            <a:ext cx="4026000" cy="4551299"/>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7" name="Shape 447"/>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48" name="Shape 44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449" name="Shape 449"/>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450"/>
        <p:cNvGrpSpPr/>
        <p:nvPr/>
      </p:nvGrpSpPr>
      <p:grpSpPr>
        <a:xfrm>
          <a:off x="0" y="0"/>
          <a:ext cx="0" cy="0"/>
          <a:chOff x="0" y="0"/>
          <a:chExt cx="0" cy="0"/>
        </a:xfrm>
      </p:grpSpPr>
      <p:sp>
        <p:nvSpPr>
          <p:cNvPr id="451" name="Shape 451"/>
          <p:cNvSpPr>
            <a:spLocks noGrp="1"/>
          </p:cNvSpPr>
          <p:nvPr>
            <p:ph type="pic" idx="2"/>
          </p:nvPr>
        </p:nvSpPr>
        <p:spPr>
          <a:xfrm>
            <a:off x="4673600" y="1600200"/>
            <a:ext cx="4013100"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52" name="Shape 452"/>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53" name="Shape 453"/>
          <p:cNvSpPr txBox="1">
            <a:spLocks noGrp="1"/>
          </p:cNvSpPr>
          <p:nvPr>
            <p:ph type="body" idx="1"/>
          </p:nvPr>
        </p:nvSpPr>
        <p:spPr>
          <a:xfrm>
            <a:off x="304800" y="1600200"/>
            <a:ext cx="4190999"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4" name="Shape 454"/>
          <p:cNvSpPr txBox="1">
            <a:spLocks noGrp="1"/>
          </p:cNvSpPr>
          <p:nvPr>
            <p:ph type="body" idx="3"/>
          </p:nvPr>
        </p:nvSpPr>
        <p:spPr>
          <a:xfrm>
            <a:off x="4673600" y="5646676"/>
            <a:ext cx="4013100"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5" name="Shape 455"/>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56" name="Shape 45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457"/>
        <p:cNvGrpSpPr/>
        <p:nvPr/>
      </p:nvGrpSpPr>
      <p:grpSpPr>
        <a:xfrm>
          <a:off x="0" y="0"/>
          <a:ext cx="0" cy="0"/>
          <a:chOff x="0" y="0"/>
          <a:chExt cx="0" cy="0"/>
        </a:xfrm>
      </p:grpSpPr>
      <p:sp>
        <p:nvSpPr>
          <p:cNvPr id="458" name="Shape 458"/>
          <p:cNvSpPr>
            <a:spLocks noGrp="1"/>
          </p:cNvSpPr>
          <p:nvPr>
            <p:ph type="pic" idx="2"/>
          </p:nvPr>
        </p:nvSpPr>
        <p:spPr>
          <a:xfrm>
            <a:off x="4673600" y="3892046"/>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59" name="Shape 459"/>
          <p:cNvSpPr>
            <a:spLocks noGrp="1"/>
          </p:cNvSpPr>
          <p:nvPr>
            <p:ph type="pic" idx="3"/>
          </p:nvPr>
        </p:nvSpPr>
        <p:spPr>
          <a:xfrm>
            <a:off x="4673600" y="1600200"/>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0" name="Shape 460"/>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61" name="Shape 461"/>
          <p:cNvSpPr txBox="1">
            <a:spLocks noGrp="1"/>
          </p:cNvSpPr>
          <p:nvPr>
            <p:ph type="body" idx="1"/>
          </p:nvPr>
        </p:nvSpPr>
        <p:spPr>
          <a:xfrm>
            <a:off x="304800" y="1600200"/>
            <a:ext cx="4190999"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2" name="Shape 462"/>
          <p:cNvSpPr txBox="1">
            <a:spLocks noGrp="1"/>
          </p:cNvSpPr>
          <p:nvPr>
            <p:ph type="body" idx="4"/>
          </p:nvPr>
        </p:nvSpPr>
        <p:spPr>
          <a:xfrm>
            <a:off x="4673600" y="5646676"/>
            <a:ext cx="40577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3" name="Shape 463"/>
          <p:cNvSpPr txBox="1">
            <a:spLocks noGrp="1"/>
          </p:cNvSpPr>
          <p:nvPr>
            <p:ph type="body" idx="5"/>
          </p:nvPr>
        </p:nvSpPr>
        <p:spPr>
          <a:xfrm>
            <a:off x="4673600" y="3354830"/>
            <a:ext cx="4013100"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4" name="Shape 464"/>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65" name="Shape 46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Two Images">
    <p:spTree>
      <p:nvGrpSpPr>
        <p:cNvPr id="1" name="Shape 466"/>
        <p:cNvGrpSpPr/>
        <p:nvPr/>
      </p:nvGrpSpPr>
      <p:grpSpPr>
        <a:xfrm>
          <a:off x="0" y="0"/>
          <a:ext cx="0" cy="0"/>
          <a:chOff x="0" y="0"/>
          <a:chExt cx="0" cy="0"/>
        </a:xfrm>
      </p:grpSpPr>
      <p:sp>
        <p:nvSpPr>
          <p:cNvPr id="467" name="Shape 467"/>
          <p:cNvSpPr>
            <a:spLocks noGrp="1"/>
          </p:cNvSpPr>
          <p:nvPr>
            <p:ph type="pic" idx="2"/>
          </p:nvPr>
        </p:nvSpPr>
        <p:spPr>
          <a:xfrm>
            <a:off x="4683119" y="1600200"/>
            <a:ext cx="4003799"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8" name="Shape 468"/>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69" name="Shape 469"/>
          <p:cNvSpPr txBox="1">
            <a:spLocks noGrp="1"/>
          </p:cNvSpPr>
          <p:nvPr>
            <p:ph type="body" idx="1"/>
          </p:nvPr>
        </p:nvSpPr>
        <p:spPr>
          <a:xfrm>
            <a:off x="4683119" y="5646676"/>
            <a:ext cx="40037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0" name="Shape 470"/>
          <p:cNvSpPr>
            <a:spLocks noGrp="1"/>
          </p:cNvSpPr>
          <p:nvPr>
            <p:ph type="pic" idx="3"/>
          </p:nvPr>
        </p:nvSpPr>
        <p:spPr>
          <a:xfrm>
            <a:off x="304801" y="1600200"/>
            <a:ext cx="4225799"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1" name="Shape 471"/>
          <p:cNvSpPr txBox="1">
            <a:spLocks noGrp="1"/>
          </p:cNvSpPr>
          <p:nvPr>
            <p:ph type="body" idx="4"/>
          </p:nvPr>
        </p:nvSpPr>
        <p:spPr>
          <a:xfrm>
            <a:off x="304800" y="5646676"/>
            <a:ext cx="42257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2" name="Shape 472"/>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73" name="Shape 47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Four Images">
    <p:spTree>
      <p:nvGrpSpPr>
        <p:cNvPr id="1" name="Shape 474"/>
        <p:cNvGrpSpPr/>
        <p:nvPr/>
      </p:nvGrpSpPr>
      <p:grpSpPr>
        <a:xfrm>
          <a:off x="0" y="0"/>
          <a:ext cx="0" cy="0"/>
          <a:chOff x="0" y="0"/>
          <a:chExt cx="0" cy="0"/>
        </a:xfrm>
      </p:grpSpPr>
      <p:sp>
        <p:nvSpPr>
          <p:cNvPr id="475" name="Shape 475"/>
          <p:cNvSpPr>
            <a:spLocks noGrp="1"/>
          </p:cNvSpPr>
          <p:nvPr>
            <p:ph type="pic" idx="2"/>
          </p:nvPr>
        </p:nvSpPr>
        <p:spPr>
          <a:xfrm>
            <a:off x="4530721"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6" name="Shape 476"/>
          <p:cNvSpPr>
            <a:spLocks noGrp="1"/>
          </p:cNvSpPr>
          <p:nvPr>
            <p:ph type="pic" idx="3"/>
          </p:nvPr>
        </p:nvSpPr>
        <p:spPr>
          <a:xfrm>
            <a:off x="4533898" y="1600200"/>
            <a:ext cx="4152898"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7" name="Shape 477"/>
          <p:cNvSpPr>
            <a:spLocks noGrp="1"/>
          </p:cNvSpPr>
          <p:nvPr>
            <p:ph type="pic" idx="4"/>
          </p:nvPr>
        </p:nvSpPr>
        <p:spPr>
          <a:xfrm>
            <a:off x="304800" y="1600200"/>
            <a:ext cx="4159199"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8" name="Shape 478"/>
          <p:cNvSpPr>
            <a:spLocks noGrp="1"/>
          </p:cNvSpPr>
          <p:nvPr>
            <p:ph type="pic" idx="5"/>
          </p:nvPr>
        </p:nvSpPr>
        <p:spPr>
          <a:xfrm>
            <a:off x="307975"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9" name="Shape 479"/>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80" name="Shape 480"/>
          <p:cNvSpPr txBox="1">
            <a:spLocks noGrp="1"/>
          </p:cNvSpPr>
          <p:nvPr>
            <p:ph type="body" idx="1"/>
          </p:nvPr>
        </p:nvSpPr>
        <p:spPr>
          <a:xfrm>
            <a:off x="4533898" y="5646676"/>
            <a:ext cx="4152898"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1" name="Shape 481"/>
          <p:cNvSpPr txBox="1">
            <a:spLocks noGrp="1"/>
          </p:cNvSpPr>
          <p:nvPr>
            <p:ph type="body" idx="6"/>
          </p:nvPr>
        </p:nvSpPr>
        <p:spPr>
          <a:xfrm>
            <a:off x="304800" y="5646676"/>
            <a:ext cx="41591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2" name="Shape 482"/>
          <p:cNvSpPr txBox="1">
            <a:spLocks noGrp="1"/>
          </p:cNvSpPr>
          <p:nvPr>
            <p:ph type="body" idx="7"/>
          </p:nvPr>
        </p:nvSpPr>
        <p:spPr>
          <a:xfrm>
            <a:off x="4530721" y="3354830"/>
            <a:ext cx="4156200"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3" name="Shape 483"/>
          <p:cNvSpPr txBox="1">
            <a:spLocks noGrp="1"/>
          </p:cNvSpPr>
          <p:nvPr>
            <p:ph type="body" idx="8"/>
          </p:nvPr>
        </p:nvSpPr>
        <p:spPr>
          <a:xfrm>
            <a:off x="304801" y="3354830"/>
            <a:ext cx="41591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4" name="Shape 484"/>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85" name="Shape 48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91" name="Shape 49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2" name="Shape 492"/>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93" name="Shape 49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494" name="Shape 494"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95" name="Shape 495">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496"/>
        <p:cNvGrpSpPr/>
        <p:nvPr/>
      </p:nvGrpSpPr>
      <p:grpSpPr>
        <a:xfrm>
          <a:off x="0" y="0"/>
          <a:ext cx="0" cy="0"/>
          <a:chOff x="0" y="0"/>
          <a:chExt cx="0" cy="0"/>
        </a:xfrm>
      </p:grpSpPr>
      <p:pic>
        <p:nvPicPr>
          <p:cNvPr id="497" name="Shape 497" descr="SAP_logo_RGB.pdf"/>
          <p:cNvPicPr preferRelativeResize="0"/>
          <p:nvPr/>
        </p:nvPicPr>
        <p:blipFill rotWithShape="1">
          <a:blip r:embed="rId2">
            <a:alphaModFix/>
          </a:blip>
          <a:srcRect/>
          <a:stretch/>
        </p:blipFill>
        <p:spPr>
          <a:xfrm>
            <a:off x="219318" y="225994"/>
            <a:ext cx="1640400" cy="807898"/>
          </a:xfrm>
          <a:prstGeom prst="rect">
            <a:avLst/>
          </a:prstGeom>
          <a:noFill/>
          <a:ln>
            <a:noFill/>
          </a:ln>
        </p:spPr>
      </p:pic>
      <p:pic>
        <p:nvPicPr>
          <p:cNvPr id="498" name="Shape 498" descr="green_texture.jpg"/>
          <p:cNvPicPr preferRelativeResize="0"/>
          <p:nvPr/>
        </p:nvPicPr>
        <p:blipFill rotWithShape="1">
          <a:blip r:embed="rId3">
            <a:alphaModFix/>
          </a:blip>
          <a:srcRect t="26956" b="26850"/>
          <a:stretch/>
        </p:blipFill>
        <p:spPr>
          <a:xfrm>
            <a:off x="0" y="1848735"/>
            <a:ext cx="9144000" cy="3167699"/>
          </a:xfrm>
          <a:prstGeom prst="rect">
            <a:avLst/>
          </a:prstGeom>
          <a:noFill/>
          <a:ln>
            <a:noFill/>
          </a:ln>
        </p:spPr>
      </p:pic>
      <p:sp>
        <p:nvSpPr>
          <p:cNvPr id="499" name="Shape 499"/>
          <p:cNvSpPr txBox="1">
            <a:spLocks noGrp="1"/>
          </p:cNvSpPr>
          <p:nvPr>
            <p:ph type="ctrTitle"/>
          </p:nvPr>
        </p:nvSpPr>
        <p:spPr>
          <a:xfrm>
            <a:off x="219318" y="2362433"/>
            <a:ext cx="8785800" cy="147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00" name="Shape 500"/>
          <p:cNvSpPr txBox="1">
            <a:spLocks noGrp="1"/>
          </p:cNvSpPr>
          <p:nvPr>
            <p:ph type="subTitle" idx="1"/>
          </p:nvPr>
        </p:nvSpPr>
        <p:spPr>
          <a:xfrm>
            <a:off x="219315" y="3835562"/>
            <a:ext cx="8785800" cy="792299"/>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01" name="Shape 501"/>
          <p:cNvSpPr/>
          <p:nvPr/>
        </p:nvSpPr>
        <p:spPr>
          <a:xfrm>
            <a:off x="0" y="1737610"/>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02" name="Shape 502" descr="ATC_logo_grey_type_1line_RGB.pdf"/>
          <p:cNvPicPr preferRelativeResize="0"/>
          <p:nvPr/>
        </p:nvPicPr>
        <p:blipFill rotWithShape="1">
          <a:blip r:embed="rId4">
            <a:alphaModFix/>
          </a:blip>
          <a:srcRect/>
          <a:stretch/>
        </p:blipFill>
        <p:spPr>
          <a:xfrm>
            <a:off x="5353921" y="283558"/>
            <a:ext cx="3651300" cy="750599"/>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503"/>
        <p:cNvGrpSpPr/>
        <p:nvPr/>
      </p:nvGrpSpPr>
      <p:grpSpPr>
        <a:xfrm>
          <a:off x="0" y="0"/>
          <a:ext cx="0" cy="0"/>
          <a:chOff x="0" y="0"/>
          <a:chExt cx="0" cy="0"/>
        </a:xfrm>
      </p:grpSpPr>
      <p:sp>
        <p:nvSpPr>
          <p:cNvPr id="504" name="Shape 504"/>
          <p:cNvSpPr/>
          <p:nvPr/>
        </p:nvSpPr>
        <p:spPr>
          <a:xfrm>
            <a:off x="0" y="0"/>
            <a:ext cx="9144000" cy="6858000"/>
          </a:xfrm>
          <a:prstGeom prst="rect">
            <a:avLst/>
          </a:prstGeom>
          <a:solidFill>
            <a:srgbClr val="2B9650"/>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05" name="Shape 505"/>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06" name="Shape 506"/>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07" name="Shape 507"/>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08" name="Shape 508"/>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09" name="Shape 509"/>
          <p:cNvSpPr txBox="1">
            <a:spLocks noGrp="1"/>
          </p:cNvSpPr>
          <p:nvPr>
            <p:ph type="title"/>
          </p:nvPr>
        </p:nvSpPr>
        <p:spPr>
          <a:xfrm>
            <a:off x="216566" y="2829676"/>
            <a:ext cx="8620500" cy="868499"/>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339153" y="2950713"/>
            <a:ext cx="5497218" cy="8848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subTitle" idx="1"/>
          </p:nvPr>
        </p:nvSpPr>
        <p:spPr>
          <a:xfrm>
            <a:off x="3339151" y="3835562"/>
            <a:ext cx="5497218" cy="792405"/>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1" name="Shape 61"/>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2" name="Shape 62"/>
          <p:cNvSpPr>
            <a:spLocks noGrp="1"/>
          </p:cNvSpPr>
          <p:nvPr>
            <p:ph type="pic" idx="2"/>
          </p:nvPr>
        </p:nvSpPr>
        <p:spPr>
          <a:xfrm>
            <a:off x="304800" y="1857374"/>
            <a:ext cx="2752483" cy="3159126"/>
          </a:xfrm>
          <a:prstGeom prst="rect">
            <a:avLst/>
          </a:prstGeom>
          <a:noFill/>
          <a:ln>
            <a:noFill/>
          </a:ln>
        </p:spPr>
        <p:txBody>
          <a:bodyPr lIns="91425" tIns="91425" rIns="91425" bIns="91425" anchor="t" anchorCtr="0"/>
          <a:lstStyle>
            <a:lvl1pPr marL="342900" marR="0" lvl="0" indent="-889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3" name="Shape 63"/>
          <p:cNvPicPr preferRelativeResize="0"/>
          <p:nvPr/>
        </p:nvPicPr>
        <p:blipFill rotWithShape="1">
          <a:blip r:embed="rId2">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End Slide">
    <p:spTree>
      <p:nvGrpSpPr>
        <p:cNvPr id="1" name="Shape 510"/>
        <p:cNvGrpSpPr/>
        <p:nvPr/>
      </p:nvGrpSpPr>
      <p:grpSpPr>
        <a:xfrm>
          <a:off x="0" y="0"/>
          <a:ext cx="0" cy="0"/>
          <a:chOff x="0" y="0"/>
          <a:chExt cx="0" cy="0"/>
        </a:xfrm>
      </p:grpSpPr>
      <p:pic>
        <p:nvPicPr>
          <p:cNvPr id="511" name="Shape 511" descr="green_texture.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12" name="Shape 512"/>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13" name="Shape 513"/>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14" name="Shape 514"/>
          <p:cNvSpPr txBox="1"/>
          <p:nvPr/>
        </p:nvSpPr>
        <p:spPr>
          <a:xfrm>
            <a:off x="216566" y="2852946"/>
            <a:ext cx="8620500" cy="876899"/>
          </a:xfrm>
          <a:prstGeom prst="rect">
            <a:avLst/>
          </a:prstGeom>
          <a:solidFill>
            <a:srgbClr val="FFFFFF">
              <a:alpha val="80000"/>
            </a:srgbClr>
          </a:solidFill>
          <a:ln>
            <a:noFill/>
          </a:ln>
          <a:effectLst>
            <a:outerShdw blurRad="50799" dist="38100" dir="2700000" algn="tl" rotWithShape="0">
              <a:srgbClr val="000000">
                <a:alpha val="42745"/>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rgbClr val="23593E"/>
              </a:solidFill>
              <a:latin typeface="Allerta"/>
              <a:ea typeface="Allerta"/>
              <a:cs typeface="Allerta"/>
              <a:sym typeface="Allerta"/>
            </a:endParaRPr>
          </a:p>
        </p:txBody>
      </p:sp>
      <p:pic>
        <p:nvPicPr>
          <p:cNvPr id="515" name="Shape 515" descr="SAP_logo_RGB.pdf"/>
          <p:cNvPicPr preferRelativeResize="0"/>
          <p:nvPr/>
        </p:nvPicPr>
        <p:blipFill rotWithShape="1">
          <a:blip r:embed="rId3">
            <a:alphaModFix/>
          </a:blip>
          <a:srcRect/>
          <a:stretch/>
        </p:blipFill>
        <p:spPr>
          <a:xfrm>
            <a:off x="219318" y="225994"/>
            <a:ext cx="1640400" cy="807898"/>
          </a:xfrm>
          <a:prstGeom prst="rect">
            <a:avLst/>
          </a:prstGeom>
          <a:noFill/>
          <a:ln>
            <a:noFill/>
          </a:ln>
        </p:spPr>
      </p:pic>
      <p:sp>
        <p:nvSpPr>
          <p:cNvPr id="516" name="Shape 516"/>
          <p:cNvSpPr txBox="1">
            <a:spLocks noGrp="1"/>
          </p:cNvSpPr>
          <p:nvPr>
            <p:ph type="title"/>
          </p:nvPr>
        </p:nvSpPr>
        <p:spPr>
          <a:xfrm>
            <a:off x="219318" y="2852946"/>
            <a:ext cx="8617800" cy="8768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517"/>
        <p:cNvGrpSpPr/>
        <p:nvPr/>
      </p:nvGrpSpPr>
      <p:grpSpPr>
        <a:xfrm>
          <a:off x="0" y="0"/>
          <a:ext cx="0" cy="0"/>
          <a:chOff x="0" y="0"/>
          <a:chExt cx="0" cy="0"/>
        </a:xfrm>
      </p:grpSpPr>
      <p:pic>
        <p:nvPicPr>
          <p:cNvPr id="518" name="Shape 518" descr="green_texture.jpg"/>
          <p:cNvPicPr preferRelativeResize="0"/>
          <p:nvPr/>
        </p:nvPicPr>
        <p:blipFill rotWithShape="1">
          <a:blip r:embed="rId2">
            <a:alphaModFix/>
          </a:blip>
          <a:srcRect t="26956" b="26850"/>
          <a:stretch/>
        </p:blipFill>
        <p:spPr>
          <a:xfrm>
            <a:off x="0" y="1848735"/>
            <a:ext cx="9144000" cy="3167699"/>
          </a:xfrm>
          <a:prstGeom prst="rect">
            <a:avLst/>
          </a:prstGeom>
          <a:noFill/>
          <a:ln>
            <a:noFill/>
          </a:ln>
        </p:spPr>
      </p:pic>
      <p:sp>
        <p:nvSpPr>
          <p:cNvPr id="519" name="Shape 519"/>
          <p:cNvSpPr txBox="1">
            <a:spLocks noGrp="1"/>
          </p:cNvSpPr>
          <p:nvPr>
            <p:ph type="ctrTitle"/>
          </p:nvPr>
        </p:nvSpPr>
        <p:spPr>
          <a:xfrm>
            <a:off x="3507950" y="2362433"/>
            <a:ext cx="5497199" cy="147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20" name="Shape 520"/>
          <p:cNvSpPr txBox="1">
            <a:spLocks noGrp="1"/>
          </p:cNvSpPr>
          <p:nvPr>
            <p:ph type="subTitle" idx="1"/>
          </p:nvPr>
        </p:nvSpPr>
        <p:spPr>
          <a:xfrm>
            <a:off x="3507948" y="3835562"/>
            <a:ext cx="5497199" cy="792299"/>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21" name="Shape 521"/>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22" name="Shape 522"/>
          <p:cNvSpPr>
            <a:spLocks noGrp="1"/>
          </p:cNvSpPr>
          <p:nvPr>
            <p:ph type="pic" idx="2"/>
          </p:nvPr>
        </p:nvSpPr>
        <p:spPr>
          <a:xfrm>
            <a:off x="0" y="1857374"/>
            <a:ext cx="3349500" cy="3158999"/>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23" name="Shape 523" descr="SAP_logo_RGB.pdf"/>
          <p:cNvPicPr preferRelativeResize="0"/>
          <p:nvPr/>
        </p:nvPicPr>
        <p:blipFill rotWithShape="1">
          <a:blip r:embed="rId3">
            <a:alphaModFix/>
          </a:blip>
          <a:srcRect/>
          <a:stretch/>
        </p:blipFill>
        <p:spPr>
          <a:xfrm>
            <a:off x="219318" y="225994"/>
            <a:ext cx="1640400" cy="807898"/>
          </a:xfrm>
          <a:prstGeom prst="rect">
            <a:avLst/>
          </a:prstGeom>
          <a:noFill/>
          <a:ln>
            <a:noFill/>
          </a:ln>
        </p:spPr>
      </p:pic>
      <p:pic>
        <p:nvPicPr>
          <p:cNvPr id="524" name="Shape 524" descr="ATC_logo_grey_type_1line_RGB.pdf"/>
          <p:cNvPicPr preferRelativeResize="0"/>
          <p:nvPr/>
        </p:nvPicPr>
        <p:blipFill rotWithShape="1">
          <a:blip r:embed="rId4">
            <a:alphaModFix/>
          </a:blip>
          <a:srcRect/>
          <a:stretch/>
        </p:blipFill>
        <p:spPr>
          <a:xfrm>
            <a:off x="5353921" y="283558"/>
            <a:ext cx="3651300" cy="750599"/>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525"/>
        <p:cNvGrpSpPr/>
        <p:nvPr/>
      </p:nvGrpSpPr>
      <p:grpSpPr>
        <a:xfrm>
          <a:off x="0" y="0"/>
          <a:ext cx="0" cy="0"/>
          <a:chOff x="0" y="0"/>
          <a:chExt cx="0" cy="0"/>
        </a:xfrm>
      </p:grpSpPr>
      <p:pic>
        <p:nvPicPr>
          <p:cNvPr id="526" name="Shape 526" descr="SAP_logo_RGB.pdf"/>
          <p:cNvPicPr preferRelativeResize="0"/>
          <p:nvPr/>
        </p:nvPicPr>
        <p:blipFill rotWithShape="1">
          <a:blip r:embed="rId2">
            <a:alphaModFix/>
          </a:blip>
          <a:srcRect/>
          <a:stretch/>
        </p:blipFill>
        <p:spPr>
          <a:xfrm>
            <a:off x="219318" y="225994"/>
            <a:ext cx="1640400" cy="807898"/>
          </a:xfrm>
          <a:prstGeom prst="rect">
            <a:avLst/>
          </a:prstGeom>
          <a:noFill/>
          <a:ln>
            <a:noFill/>
          </a:ln>
        </p:spPr>
      </p:pic>
      <p:pic>
        <p:nvPicPr>
          <p:cNvPr id="527" name="Shape 527" descr="green_texture.jpg"/>
          <p:cNvPicPr preferRelativeResize="0"/>
          <p:nvPr/>
        </p:nvPicPr>
        <p:blipFill rotWithShape="1">
          <a:blip r:embed="rId3">
            <a:alphaModFix/>
          </a:blip>
          <a:srcRect t="26956" b="26850"/>
          <a:stretch/>
        </p:blipFill>
        <p:spPr>
          <a:xfrm>
            <a:off x="0" y="1848735"/>
            <a:ext cx="9144000" cy="3167699"/>
          </a:xfrm>
          <a:prstGeom prst="rect">
            <a:avLst/>
          </a:prstGeom>
          <a:noFill/>
          <a:ln>
            <a:noFill/>
          </a:ln>
        </p:spPr>
      </p:pic>
      <p:sp>
        <p:nvSpPr>
          <p:cNvPr id="528" name="Shape 528"/>
          <p:cNvSpPr txBox="1">
            <a:spLocks noGrp="1"/>
          </p:cNvSpPr>
          <p:nvPr>
            <p:ph type="ctrTitle"/>
          </p:nvPr>
        </p:nvSpPr>
        <p:spPr>
          <a:xfrm>
            <a:off x="219318" y="2362433"/>
            <a:ext cx="8785800" cy="147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29" name="Shape 529"/>
          <p:cNvSpPr txBox="1">
            <a:spLocks noGrp="1"/>
          </p:cNvSpPr>
          <p:nvPr>
            <p:ph type="subTitle" idx="1"/>
          </p:nvPr>
        </p:nvSpPr>
        <p:spPr>
          <a:xfrm>
            <a:off x="219315" y="3835562"/>
            <a:ext cx="8785800" cy="792299"/>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530" name="Shape 530" descr="ATC_org_green_CMYK.pdf">
            <a:hlinkClick r:id="rId4"/>
          </p:cNvPr>
          <p:cNvPicPr preferRelativeResize="0"/>
          <p:nvPr/>
        </p:nvPicPr>
        <p:blipFill rotWithShape="1">
          <a:blip r:embed="rId5">
            <a:alphaModFix/>
          </a:blip>
          <a:srcRect/>
          <a:stretch/>
        </p:blipFill>
        <p:spPr>
          <a:xfrm>
            <a:off x="172082" y="6518032"/>
            <a:ext cx="1862699" cy="150600"/>
          </a:xfrm>
          <a:prstGeom prst="rect">
            <a:avLst/>
          </a:prstGeom>
          <a:noFill/>
          <a:ln>
            <a:noFill/>
          </a:ln>
        </p:spPr>
      </p:pic>
      <p:sp>
        <p:nvSpPr>
          <p:cNvPr id="531" name="Shape 531"/>
          <p:cNvSpPr/>
          <p:nvPr/>
        </p:nvSpPr>
        <p:spPr>
          <a:xfrm>
            <a:off x="0" y="1737610"/>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532"/>
        <p:cNvGrpSpPr/>
        <p:nvPr/>
      </p:nvGrpSpPr>
      <p:grpSpPr>
        <a:xfrm>
          <a:off x="0" y="0"/>
          <a:ext cx="0" cy="0"/>
          <a:chOff x="0" y="0"/>
          <a:chExt cx="0" cy="0"/>
        </a:xfrm>
      </p:grpSpPr>
      <p:pic>
        <p:nvPicPr>
          <p:cNvPr id="533" name="Shape 533" descr="SAP_logo_RGB.pdf"/>
          <p:cNvPicPr preferRelativeResize="0"/>
          <p:nvPr/>
        </p:nvPicPr>
        <p:blipFill rotWithShape="1">
          <a:blip r:embed="rId2">
            <a:alphaModFix/>
          </a:blip>
          <a:srcRect/>
          <a:stretch/>
        </p:blipFill>
        <p:spPr>
          <a:xfrm>
            <a:off x="219318" y="225994"/>
            <a:ext cx="1640400" cy="807898"/>
          </a:xfrm>
          <a:prstGeom prst="rect">
            <a:avLst/>
          </a:prstGeom>
          <a:noFill/>
          <a:ln>
            <a:noFill/>
          </a:ln>
        </p:spPr>
      </p:pic>
      <p:pic>
        <p:nvPicPr>
          <p:cNvPr id="534" name="Shape 534" descr="green_texture.jpg"/>
          <p:cNvPicPr preferRelativeResize="0"/>
          <p:nvPr/>
        </p:nvPicPr>
        <p:blipFill rotWithShape="1">
          <a:blip r:embed="rId3">
            <a:alphaModFix/>
          </a:blip>
          <a:srcRect t="26956" b="26850"/>
          <a:stretch/>
        </p:blipFill>
        <p:spPr>
          <a:xfrm>
            <a:off x="0" y="1848735"/>
            <a:ext cx="9144000" cy="3167699"/>
          </a:xfrm>
          <a:prstGeom prst="rect">
            <a:avLst/>
          </a:prstGeom>
          <a:noFill/>
          <a:ln>
            <a:noFill/>
          </a:ln>
        </p:spPr>
      </p:pic>
      <p:sp>
        <p:nvSpPr>
          <p:cNvPr id="535" name="Shape 535"/>
          <p:cNvSpPr txBox="1">
            <a:spLocks noGrp="1"/>
          </p:cNvSpPr>
          <p:nvPr>
            <p:ph type="ctrTitle"/>
          </p:nvPr>
        </p:nvSpPr>
        <p:spPr>
          <a:xfrm>
            <a:off x="219318" y="2362433"/>
            <a:ext cx="8785800" cy="147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36" name="Shape 536"/>
          <p:cNvSpPr txBox="1">
            <a:spLocks noGrp="1"/>
          </p:cNvSpPr>
          <p:nvPr>
            <p:ph type="subTitle" idx="1"/>
          </p:nvPr>
        </p:nvSpPr>
        <p:spPr>
          <a:xfrm>
            <a:off x="219315" y="3835562"/>
            <a:ext cx="8785800" cy="792299"/>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537" name="Shape 537" descr="ATC_org_green_CMYK.pdf">
            <a:hlinkClick r:id="rId4"/>
          </p:cNvPr>
          <p:cNvPicPr preferRelativeResize="0"/>
          <p:nvPr/>
        </p:nvPicPr>
        <p:blipFill rotWithShape="1">
          <a:blip r:embed="rId5">
            <a:alphaModFix/>
          </a:blip>
          <a:srcRect/>
          <a:stretch/>
        </p:blipFill>
        <p:spPr>
          <a:xfrm>
            <a:off x="172082" y="6518032"/>
            <a:ext cx="1862699" cy="150600"/>
          </a:xfrm>
          <a:prstGeom prst="rect">
            <a:avLst/>
          </a:prstGeom>
          <a:noFill/>
          <a:ln>
            <a:noFill/>
          </a:ln>
        </p:spPr>
      </p:pic>
      <p:sp>
        <p:nvSpPr>
          <p:cNvPr id="538" name="Shape 538"/>
          <p:cNvSpPr/>
          <p:nvPr/>
        </p:nvSpPr>
        <p:spPr>
          <a:xfrm>
            <a:off x="0" y="1737610"/>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39" name="Shape 539"/>
          <p:cNvSpPr>
            <a:spLocks noGrp="1"/>
          </p:cNvSpPr>
          <p:nvPr>
            <p:ph type="pic" idx="2"/>
          </p:nvPr>
        </p:nvSpPr>
        <p:spPr>
          <a:xfrm>
            <a:off x="7117557" y="225425"/>
            <a:ext cx="1650900" cy="807900"/>
          </a:xfrm>
          <a:prstGeom prst="rect">
            <a:avLst/>
          </a:prstGeom>
          <a:noFill/>
          <a:ln>
            <a:noFill/>
          </a:ln>
        </p:spPr>
        <p:txBody>
          <a:bodyPr lIns="91425" tIns="91425" rIns="91425" bIns="91425" anchor="t" anchorCtr="0"/>
          <a:lstStyle>
            <a:lvl1pPr marL="342900" marR="0" lvl="0" indent="-165100" algn="l" rtl="0">
              <a:lnSpc>
                <a:spcPct val="100000"/>
              </a:lnSpc>
              <a:spcBef>
                <a:spcPts val="280"/>
              </a:spcBef>
              <a:spcAft>
                <a:spcPts val="0"/>
              </a:spcAft>
              <a:buClr>
                <a:schemeClr val="dk1"/>
              </a:buClr>
              <a:buSzPct val="100000"/>
              <a:buFont typeface="Arial"/>
              <a:buChar char="•"/>
              <a:defRPr sz="1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540"/>
        <p:cNvGrpSpPr/>
        <p:nvPr/>
      </p:nvGrpSpPr>
      <p:grpSpPr>
        <a:xfrm>
          <a:off x="0" y="0"/>
          <a:ext cx="0" cy="0"/>
          <a:chOff x="0" y="0"/>
          <a:chExt cx="0" cy="0"/>
        </a:xfrm>
      </p:grpSpPr>
      <p:pic>
        <p:nvPicPr>
          <p:cNvPr id="541" name="Shape 541" descr="GettyImages_175389704_72dpi.jpg"/>
          <p:cNvPicPr preferRelativeResize="0"/>
          <p:nvPr/>
        </p:nvPicPr>
        <p:blipFill rotWithShape="1">
          <a:blip r:embed="rId2">
            <a:alphaModFix/>
          </a:blip>
          <a:srcRect l="248" t="24998" r="10829"/>
          <a:stretch/>
        </p:blipFill>
        <p:spPr>
          <a:xfrm>
            <a:off x="0" y="0"/>
            <a:ext cx="9147000" cy="5143499"/>
          </a:xfrm>
          <a:prstGeom prst="rect">
            <a:avLst/>
          </a:prstGeom>
          <a:noFill/>
          <a:ln>
            <a:noFill/>
          </a:ln>
        </p:spPr>
      </p:pic>
      <p:pic>
        <p:nvPicPr>
          <p:cNvPr id="542" name="Shape 542" descr="green_texture.jpg"/>
          <p:cNvPicPr preferRelativeResize="0"/>
          <p:nvPr/>
        </p:nvPicPr>
        <p:blipFill rotWithShape="1">
          <a:blip r:embed="rId3">
            <a:alphaModFix/>
          </a:blip>
          <a:srcRect t="43889" b="26998"/>
          <a:stretch/>
        </p:blipFill>
        <p:spPr>
          <a:xfrm>
            <a:off x="0" y="4861542"/>
            <a:ext cx="9144000" cy="1996499"/>
          </a:xfrm>
          <a:prstGeom prst="rect">
            <a:avLst/>
          </a:prstGeom>
          <a:noFill/>
          <a:ln>
            <a:noFill/>
          </a:ln>
        </p:spPr>
      </p:pic>
      <p:sp>
        <p:nvSpPr>
          <p:cNvPr id="543" name="Shape 543"/>
          <p:cNvSpPr txBox="1">
            <a:spLocks noGrp="1"/>
          </p:cNvSpPr>
          <p:nvPr>
            <p:ph type="ctrTitle"/>
          </p:nvPr>
        </p:nvSpPr>
        <p:spPr>
          <a:xfrm>
            <a:off x="237696" y="4861542"/>
            <a:ext cx="8684100" cy="94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2800" b="0" i="0" u="none" strike="noStrike" cap="none">
                <a:solidFill>
                  <a:srgbClr val="FFFFFF"/>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44" name="Shape 544"/>
          <p:cNvSpPr txBox="1">
            <a:spLocks noGrp="1"/>
          </p:cNvSpPr>
          <p:nvPr>
            <p:ph type="subTitle" idx="1"/>
          </p:nvPr>
        </p:nvSpPr>
        <p:spPr>
          <a:xfrm>
            <a:off x="237696" y="5804044"/>
            <a:ext cx="5497199" cy="792298"/>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chemeClr val="lt1"/>
              </a:buClr>
              <a:buFont typeface="Arial"/>
              <a:buNone/>
              <a:defRPr sz="2400" b="0" i="0" u="none" strike="noStrike" cap="none">
                <a:solidFill>
                  <a:schemeClr val="lt1"/>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545" name="Shape 545" descr="ATC_logo_grey_type_1line_RGB.pdf"/>
          <p:cNvPicPr preferRelativeResize="0"/>
          <p:nvPr/>
        </p:nvPicPr>
        <p:blipFill rotWithShape="1">
          <a:blip r:embed="rId4">
            <a:alphaModFix/>
          </a:blip>
          <a:srcRect/>
          <a:stretch/>
        </p:blipFill>
        <p:spPr>
          <a:xfrm>
            <a:off x="0" y="329608"/>
            <a:ext cx="3651300" cy="750599"/>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546"/>
        <p:cNvGrpSpPr/>
        <p:nvPr/>
      </p:nvGrpSpPr>
      <p:grpSpPr>
        <a:xfrm>
          <a:off x="0" y="0"/>
          <a:ext cx="0" cy="0"/>
          <a:chOff x="0" y="0"/>
          <a:chExt cx="0" cy="0"/>
        </a:xfrm>
      </p:grpSpPr>
      <p:sp>
        <p:nvSpPr>
          <p:cNvPr id="547" name="Shape 547"/>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48" name="Shape 54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sp>
        <p:nvSpPr>
          <p:cNvPr id="549" name="Shape 549"/>
          <p:cNvSpPr txBox="1">
            <a:spLocks noGrp="1"/>
          </p:cNvSpPr>
          <p:nvPr>
            <p:ph type="title"/>
          </p:nvPr>
        </p:nvSpPr>
        <p:spPr>
          <a:xfrm>
            <a:off x="214312" y="2914650"/>
            <a:ext cx="3675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23593E"/>
              </a:buClr>
              <a:buFont typeface="Allerta"/>
              <a:buNone/>
              <a:defRPr sz="2800" b="0" i="0" u="none" strike="noStrike" cap="none">
                <a:solidFill>
                  <a:srgbClr val="23593E"/>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50" name="Shape 550"/>
          <p:cNvSpPr txBox="1">
            <a:spLocks noGrp="1"/>
          </p:cNvSpPr>
          <p:nvPr>
            <p:ph type="body" idx="1"/>
          </p:nvPr>
        </p:nvSpPr>
        <p:spPr>
          <a:xfrm>
            <a:off x="4624612" y="1858449"/>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1" name="Shape 551"/>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2" name="Shape 552"/>
          <p:cNvSpPr txBox="1">
            <a:spLocks noGrp="1"/>
          </p:cNvSpPr>
          <p:nvPr>
            <p:ph type="body" idx="3"/>
          </p:nvPr>
        </p:nvSpPr>
        <p:spPr>
          <a:xfrm>
            <a:off x="4624612" y="2400626"/>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3" name="Shape 553"/>
          <p:cNvSpPr txBox="1">
            <a:spLocks noGrp="1"/>
          </p:cNvSpPr>
          <p:nvPr>
            <p:ph type="body" idx="4"/>
          </p:nvPr>
        </p:nvSpPr>
        <p:spPr>
          <a:xfrm>
            <a:off x="7209514" y="2400626"/>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4" name="Shape 554"/>
          <p:cNvSpPr txBox="1">
            <a:spLocks noGrp="1"/>
          </p:cNvSpPr>
          <p:nvPr>
            <p:ph type="body" idx="5"/>
          </p:nvPr>
        </p:nvSpPr>
        <p:spPr>
          <a:xfrm>
            <a:off x="4624612" y="2955016"/>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5" name="Shape 555"/>
          <p:cNvSpPr txBox="1">
            <a:spLocks noGrp="1"/>
          </p:cNvSpPr>
          <p:nvPr>
            <p:ph type="body" idx="6"/>
          </p:nvPr>
        </p:nvSpPr>
        <p:spPr>
          <a:xfrm>
            <a:off x="7209514" y="2955016"/>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6" name="Shape 556"/>
          <p:cNvSpPr txBox="1">
            <a:spLocks noGrp="1"/>
          </p:cNvSpPr>
          <p:nvPr>
            <p:ph type="body" idx="7"/>
          </p:nvPr>
        </p:nvSpPr>
        <p:spPr>
          <a:xfrm>
            <a:off x="4624612" y="3509407"/>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7" name="Shape 557"/>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8" name="Shape 558"/>
          <p:cNvSpPr txBox="1">
            <a:spLocks noGrp="1"/>
          </p:cNvSpPr>
          <p:nvPr>
            <p:ph type="body" idx="9"/>
          </p:nvPr>
        </p:nvSpPr>
        <p:spPr>
          <a:xfrm>
            <a:off x="4624612" y="4063798"/>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9" name="Shape 559"/>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0" name="Shape 560"/>
          <p:cNvSpPr txBox="1">
            <a:spLocks noGrp="1"/>
          </p:cNvSpPr>
          <p:nvPr>
            <p:ph type="body" idx="14"/>
          </p:nvPr>
        </p:nvSpPr>
        <p:spPr>
          <a:xfrm>
            <a:off x="4624612" y="461818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1" name="Shape 561"/>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62" name="Shape 562"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563" name="Shape 563">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564"/>
        <p:cNvGrpSpPr/>
        <p:nvPr/>
      </p:nvGrpSpPr>
      <p:grpSpPr>
        <a:xfrm>
          <a:off x="0" y="0"/>
          <a:ext cx="0" cy="0"/>
          <a:chOff x="0" y="0"/>
          <a:chExt cx="0" cy="0"/>
        </a:xfrm>
      </p:grpSpPr>
      <p:pic>
        <p:nvPicPr>
          <p:cNvPr id="565" name="Shape 565" descr="171366080_5_blur_72dpi.jpg"/>
          <p:cNvPicPr preferRelativeResize="0"/>
          <p:nvPr/>
        </p:nvPicPr>
        <p:blipFill rotWithShape="1">
          <a:blip r:embed="rId2">
            <a:alphaModFix/>
          </a:blip>
          <a:srcRect l="15874" t="20274" r="13478"/>
          <a:stretch/>
        </p:blipFill>
        <p:spPr>
          <a:xfrm>
            <a:off x="0" y="0"/>
            <a:ext cx="9144000" cy="6893099"/>
          </a:xfrm>
          <a:prstGeom prst="rect">
            <a:avLst/>
          </a:prstGeom>
          <a:noFill/>
          <a:ln>
            <a:noFill/>
          </a:ln>
        </p:spPr>
      </p:pic>
      <p:sp>
        <p:nvSpPr>
          <p:cNvPr id="566" name="Shape 566"/>
          <p:cNvSpPr/>
          <p:nvPr/>
        </p:nvSpPr>
        <p:spPr>
          <a:xfrm>
            <a:off x="0" y="2120455"/>
            <a:ext cx="9144000" cy="3983100"/>
          </a:xfrm>
          <a:prstGeom prst="rect">
            <a:avLst/>
          </a:prstGeom>
          <a:solidFill>
            <a:schemeClr val="lt1">
              <a:alpha val="80000"/>
            </a:schemeClr>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567" name="Shape 567"/>
          <p:cNvSpPr txBox="1">
            <a:spLocks noGrp="1"/>
          </p:cNvSpPr>
          <p:nvPr>
            <p:ph type="title"/>
          </p:nvPr>
        </p:nvSpPr>
        <p:spPr>
          <a:xfrm>
            <a:off x="214312" y="3629025"/>
            <a:ext cx="3675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23593E"/>
              </a:buClr>
              <a:buFont typeface="Allerta"/>
              <a:buNone/>
              <a:defRPr sz="2800" b="0" i="0" u="none" strike="noStrike" cap="none">
                <a:solidFill>
                  <a:srgbClr val="23593E"/>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68" name="Shape 568"/>
          <p:cNvSpPr txBox="1">
            <a:spLocks noGrp="1"/>
          </p:cNvSpPr>
          <p:nvPr>
            <p:ph type="body" idx="1"/>
          </p:nvPr>
        </p:nvSpPr>
        <p:spPr>
          <a:xfrm>
            <a:off x="4624612" y="2456788"/>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9" name="Shape 569"/>
          <p:cNvSpPr txBox="1">
            <a:spLocks noGrp="1"/>
          </p:cNvSpPr>
          <p:nvPr>
            <p:ph type="body" idx="2"/>
          </p:nvPr>
        </p:nvSpPr>
        <p:spPr>
          <a:xfrm>
            <a:off x="7209514" y="2456788"/>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0" name="Shape 570"/>
          <p:cNvSpPr txBox="1">
            <a:spLocks noGrp="1"/>
          </p:cNvSpPr>
          <p:nvPr>
            <p:ph type="body" idx="3"/>
          </p:nvPr>
        </p:nvSpPr>
        <p:spPr>
          <a:xfrm>
            <a:off x="4624612" y="2998966"/>
            <a:ext cx="2444699" cy="539698"/>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1" name="Shape 571"/>
          <p:cNvSpPr txBox="1">
            <a:spLocks noGrp="1"/>
          </p:cNvSpPr>
          <p:nvPr>
            <p:ph type="body" idx="4"/>
          </p:nvPr>
        </p:nvSpPr>
        <p:spPr>
          <a:xfrm>
            <a:off x="7209514" y="2998966"/>
            <a:ext cx="1447200" cy="539698"/>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2" name="Shape 572"/>
          <p:cNvSpPr txBox="1">
            <a:spLocks noGrp="1"/>
          </p:cNvSpPr>
          <p:nvPr>
            <p:ph type="body" idx="5"/>
          </p:nvPr>
        </p:nvSpPr>
        <p:spPr>
          <a:xfrm>
            <a:off x="4624612" y="3553357"/>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3" name="Shape 573"/>
          <p:cNvSpPr txBox="1">
            <a:spLocks noGrp="1"/>
          </p:cNvSpPr>
          <p:nvPr>
            <p:ph type="body" idx="6"/>
          </p:nvPr>
        </p:nvSpPr>
        <p:spPr>
          <a:xfrm>
            <a:off x="7209514" y="3553357"/>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4" name="Shape 574"/>
          <p:cNvSpPr txBox="1">
            <a:spLocks noGrp="1"/>
          </p:cNvSpPr>
          <p:nvPr>
            <p:ph type="body" idx="7"/>
          </p:nvPr>
        </p:nvSpPr>
        <p:spPr>
          <a:xfrm>
            <a:off x="4624612" y="4107746"/>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5" name="Shape 575"/>
          <p:cNvSpPr txBox="1">
            <a:spLocks noGrp="1"/>
          </p:cNvSpPr>
          <p:nvPr>
            <p:ph type="body" idx="8"/>
          </p:nvPr>
        </p:nvSpPr>
        <p:spPr>
          <a:xfrm>
            <a:off x="7209514" y="4107746"/>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6" name="Shape 576"/>
          <p:cNvSpPr txBox="1">
            <a:spLocks noGrp="1"/>
          </p:cNvSpPr>
          <p:nvPr>
            <p:ph type="body" idx="9"/>
          </p:nvPr>
        </p:nvSpPr>
        <p:spPr>
          <a:xfrm>
            <a:off x="4624612" y="4662137"/>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7" name="Shape 577"/>
          <p:cNvSpPr txBox="1">
            <a:spLocks noGrp="1"/>
          </p:cNvSpPr>
          <p:nvPr>
            <p:ph type="body" idx="13"/>
          </p:nvPr>
        </p:nvSpPr>
        <p:spPr>
          <a:xfrm>
            <a:off x="7209514" y="4662137"/>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8" name="Shape 578"/>
          <p:cNvSpPr txBox="1">
            <a:spLocks noGrp="1"/>
          </p:cNvSpPr>
          <p:nvPr>
            <p:ph type="body" idx="14"/>
          </p:nvPr>
        </p:nvSpPr>
        <p:spPr>
          <a:xfrm>
            <a:off x="4624612" y="521652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9" name="Shape 579"/>
          <p:cNvSpPr txBox="1">
            <a:spLocks noGrp="1"/>
          </p:cNvSpPr>
          <p:nvPr>
            <p:ph type="body" idx="15"/>
          </p:nvPr>
        </p:nvSpPr>
        <p:spPr>
          <a:xfrm>
            <a:off x="7209514" y="521652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580"/>
        <p:cNvGrpSpPr/>
        <p:nvPr/>
      </p:nvGrpSpPr>
      <p:grpSpPr>
        <a:xfrm>
          <a:off x="0" y="0"/>
          <a:ext cx="0" cy="0"/>
          <a:chOff x="0" y="0"/>
          <a:chExt cx="0" cy="0"/>
        </a:xfrm>
      </p:grpSpPr>
      <p:sp>
        <p:nvSpPr>
          <p:cNvPr id="581" name="Shape 581"/>
          <p:cNvSpPr/>
          <p:nvPr/>
        </p:nvSpPr>
        <p:spPr>
          <a:xfrm>
            <a:off x="0" y="0"/>
            <a:ext cx="9144000" cy="6858000"/>
          </a:xfrm>
          <a:prstGeom prst="rect">
            <a:avLst/>
          </a:prstGeom>
          <a:solidFill>
            <a:srgbClr val="24593B"/>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82" name="Shape 582"/>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83" name="Shape 583"/>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84" name="Shape 584"/>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85" name="Shape 585"/>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86" name="Shape 586"/>
          <p:cNvSpPr txBox="1">
            <a:spLocks noGrp="1"/>
          </p:cNvSpPr>
          <p:nvPr>
            <p:ph type="title"/>
          </p:nvPr>
        </p:nvSpPr>
        <p:spPr>
          <a:xfrm>
            <a:off x="216566" y="2829676"/>
            <a:ext cx="8620500" cy="868499"/>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587"/>
        <p:cNvGrpSpPr/>
        <p:nvPr/>
      </p:nvGrpSpPr>
      <p:grpSpPr>
        <a:xfrm>
          <a:off x="0" y="0"/>
          <a:ext cx="0" cy="0"/>
          <a:chOff x="0" y="0"/>
          <a:chExt cx="0" cy="0"/>
        </a:xfrm>
      </p:grpSpPr>
      <p:sp>
        <p:nvSpPr>
          <p:cNvPr id="588" name="Shape 588"/>
          <p:cNvSpPr/>
          <p:nvPr/>
        </p:nvSpPr>
        <p:spPr>
          <a:xfrm>
            <a:off x="0" y="0"/>
            <a:ext cx="9144000" cy="6858000"/>
          </a:xfrm>
          <a:prstGeom prst="rect">
            <a:avLst/>
          </a:prstGeom>
          <a:solidFill>
            <a:srgbClr val="464646"/>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89" name="Shape 589"/>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90" name="Shape 590"/>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91" name="Shape 591"/>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92" name="Shape 592"/>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93" name="Shape 593"/>
          <p:cNvSpPr txBox="1">
            <a:spLocks noGrp="1"/>
          </p:cNvSpPr>
          <p:nvPr>
            <p:ph type="title"/>
          </p:nvPr>
        </p:nvSpPr>
        <p:spPr>
          <a:xfrm>
            <a:off x="216566" y="2829676"/>
            <a:ext cx="8620500" cy="868499"/>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594"/>
        <p:cNvGrpSpPr/>
        <p:nvPr/>
      </p:nvGrpSpPr>
      <p:grpSpPr>
        <a:xfrm>
          <a:off x="0" y="0"/>
          <a:ext cx="0" cy="0"/>
          <a:chOff x="0" y="0"/>
          <a:chExt cx="0" cy="0"/>
        </a:xfrm>
      </p:grpSpPr>
      <p:sp>
        <p:nvSpPr>
          <p:cNvPr id="595" name="Shape 595"/>
          <p:cNvSpPr/>
          <p:nvPr/>
        </p:nvSpPr>
        <p:spPr>
          <a:xfrm>
            <a:off x="0" y="0"/>
            <a:ext cx="9144000" cy="6858000"/>
          </a:xfrm>
          <a:prstGeom prst="rect">
            <a:avLst/>
          </a:prstGeom>
          <a:solidFill>
            <a:srgbClr val="A9B0AC"/>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96" name="Shape 596"/>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97" name="Shape 597"/>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98" name="Shape 598"/>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99" name="Shape 599"/>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600" name="Shape 600"/>
          <p:cNvSpPr txBox="1">
            <a:spLocks noGrp="1"/>
          </p:cNvSpPr>
          <p:nvPr>
            <p:ph type="title"/>
          </p:nvPr>
        </p:nvSpPr>
        <p:spPr>
          <a:xfrm>
            <a:off x="216566" y="2829676"/>
            <a:ext cx="8620500" cy="868499"/>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219318" y="2933439"/>
            <a:ext cx="8619880" cy="89901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6" name="Shape 66"/>
          <p:cNvSpPr txBox="1">
            <a:spLocks noGrp="1"/>
          </p:cNvSpPr>
          <p:nvPr>
            <p:ph type="subTitle" idx="1"/>
          </p:nvPr>
        </p:nvSpPr>
        <p:spPr>
          <a:xfrm>
            <a:off x="219315" y="3832457"/>
            <a:ext cx="8619883" cy="792405"/>
          </a:xfrm>
          <a:prstGeom prst="rect">
            <a:avLst/>
          </a:prstGeom>
          <a:noFill/>
          <a:ln>
            <a:noFill/>
          </a:ln>
        </p:spPr>
        <p:txBody>
          <a:bodyPr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7" name="Shape 67"/>
          <p:cNvSpPr/>
          <p:nvPr/>
        </p:nvSpPr>
        <p:spPr>
          <a:xfrm>
            <a:off x="0" y="1737610"/>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8" name="Shape 68"/>
          <p:cNvSpPr>
            <a:spLocks noGrp="1"/>
          </p:cNvSpPr>
          <p:nvPr>
            <p:ph type="pic" idx="2"/>
          </p:nvPr>
        </p:nvSpPr>
        <p:spPr>
          <a:xfrm>
            <a:off x="7188200" y="225425"/>
            <a:ext cx="1650999" cy="808037"/>
          </a:xfrm>
          <a:prstGeom prst="rect">
            <a:avLst/>
          </a:prstGeom>
          <a:noFill/>
          <a:ln>
            <a:noFill/>
          </a:ln>
        </p:spPr>
        <p:txBody>
          <a:bodyPr lIns="91425" tIns="91425" rIns="91425" bIns="91425" anchor="t" anchorCtr="0"/>
          <a:lstStyle>
            <a:lvl1pPr marL="342900" marR="0" lvl="0" indent="-1905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9" name="Shape 69"/>
          <p:cNvPicPr preferRelativeResize="0"/>
          <p:nvPr/>
        </p:nvPicPr>
        <p:blipFill rotWithShape="1">
          <a:blip r:embed="rId2">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Table Page">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03" name="Shape 603"/>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04" name="Shape 604"/>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05" name="Shape 605"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06" name="Shape 606">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Chart Page">
    <p:spTree>
      <p:nvGrpSpPr>
        <p:cNvPr id="1" name="Shape 607"/>
        <p:cNvGrpSpPr/>
        <p:nvPr/>
      </p:nvGrpSpPr>
      <p:grpSpPr>
        <a:xfrm>
          <a:off x="0" y="0"/>
          <a:ext cx="0" cy="0"/>
          <a:chOff x="0" y="0"/>
          <a:chExt cx="0" cy="0"/>
        </a:xfrm>
      </p:grpSpPr>
      <p:sp>
        <p:nvSpPr>
          <p:cNvPr id="608" name="Shape 608"/>
          <p:cNvSpPr>
            <a:spLocks noGrp="1"/>
          </p:cNvSpPr>
          <p:nvPr>
            <p:ph type="chart" idx="2"/>
          </p:nvPr>
        </p:nvSpPr>
        <p:spPr>
          <a:xfrm>
            <a:off x="457200" y="1600200"/>
            <a:ext cx="8229600" cy="45261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9" name="Shape 60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10" name="Shape 610"/>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11" name="Shape 611"/>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12" name="Shape 612"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13" name="Shape 613">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614"/>
        <p:cNvGrpSpPr/>
        <p:nvPr/>
      </p:nvGrpSpPr>
      <p:grpSpPr>
        <a:xfrm>
          <a:off x="0" y="0"/>
          <a:ext cx="0" cy="0"/>
          <a:chOff x="0" y="0"/>
          <a:chExt cx="0" cy="0"/>
        </a:xfrm>
      </p:grpSpPr>
      <p:sp>
        <p:nvSpPr>
          <p:cNvPr id="615" name="Shape 615"/>
          <p:cNvSpPr>
            <a:spLocks noGrp="1"/>
          </p:cNvSpPr>
          <p:nvPr>
            <p:ph type="pic" idx="2"/>
          </p:nvPr>
        </p:nvSpPr>
        <p:spPr>
          <a:xfrm>
            <a:off x="457200" y="1600200"/>
            <a:ext cx="8229600" cy="45261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6" name="Shape 6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17" name="Shape 617"/>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18" name="Shape 61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19" name="Shape 619"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20" name="Shape 620">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621"/>
        <p:cNvGrpSpPr/>
        <p:nvPr/>
      </p:nvGrpSpPr>
      <p:grpSpPr>
        <a:xfrm>
          <a:off x="0" y="0"/>
          <a:ext cx="0" cy="0"/>
          <a:chOff x="0" y="0"/>
          <a:chExt cx="0" cy="0"/>
        </a:xfrm>
      </p:grpSpPr>
      <p:sp>
        <p:nvSpPr>
          <p:cNvPr id="622" name="Shape 622"/>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25" name="Shape 625"/>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26" name="Shape 62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27" name="Shape 627"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28" name="Shape 628">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9"/>
        <p:cNvGrpSpPr/>
        <p:nvPr/>
      </p:nvGrpSpPr>
      <p:grpSpPr>
        <a:xfrm>
          <a:off x="0" y="0"/>
          <a:ext cx="0" cy="0"/>
          <a:chOff x="0" y="0"/>
          <a:chExt cx="0" cy="0"/>
        </a:xfrm>
      </p:grpSpPr>
      <p:sp>
        <p:nvSpPr>
          <p:cNvPr id="630" name="Shape 630"/>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31" name="Shape 631"/>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32" name="Shape 632"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33" name="Shape 633">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634"/>
        <p:cNvGrpSpPr/>
        <p:nvPr/>
      </p:nvGrpSpPr>
      <p:grpSpPr>
        <a:xfrm>
          <a:off x="0" y="0"/>
          <a:ext cx="0" cy="0"/>
          <a:chOff x="0" y="0"/>
          <a:chExt cx="0" cy="0"/>
        </a:xfrm>
      </p:grpSpPr>
      <p:sp>
        <p:nvSpPr>
          <p:cNvPr id="635" name="Shape 6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36" name="Shape 63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7" name="Shape 637"/>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Pr>
              <a:t> </a:t>
            </a:r>
          </a:p>
        </p:txBody>
      </p:sp>
      <p:pic>
        <p:nvPicPr>
          <p:cNvPr id="638" name="Shape 638" descr="ATC_org.pdf"/>
          <p:cNvPicPr preferRelativeResize="0"/>
          <p:nvPr/>
        </p:nvPicPr>
        <p:blipFill rotWithShape="1">
          <a:blip r:embed="rId2">
            <a:alphaModFix/>
          </a:blip>
          <a:srcRect/>
          <a:stretch/>
        </p:blipFill>
        <p:spPr>
          <a:xfrm>
            <a:off x="140803" y="6519775"/>
            <a:ext cx="1974600" cy="159599"/>
          </a:xfrm>
          <a:prstGeom prst="rect">
            <a:avLst/>
          </a:prstGeom>
          <a:noFill/>
          <a:ln>
            <a:noFill/>
          </a:ln>
        </p:spPr>
      </p:pic>
      <p:sp>
        <p:nvSpPr>
          <p:cNvPr id="639" name="Shape 63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sp>
        <p:nvSpPr>
          <p:cNvPr id="640" name="Shape 640">
            <a:hlinkClick r:id="rId3"/>
          </p:cNvPr>
          <p:cNvSpPr/>
          <p:nvPr/>
        </p:nvSpPr>
        <p:spPr>
          <a:xfrm>
            <a:off x="195229" y="6519775"/>
            <a:ext cx="1920300" cy="1595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41"/>
        <p:cNvGrpSpPr/>
        <p:nvPr/>
      </p:nvGrpSpPr>
      <p:grpSpPr>
        <a:xfrm>
          <a:off x="0" y="0"/>
          <a:ext cx="0" cy="0"/>
          <a:chOff x="0" y="0"/>
          <a:chExt cx="0" cy="0"/>
        </a:xfrm>
      </p:grpSpPr>
      <p:sp>
        <p:nvSpPr>
          <p:cNvPr id="642" name="Shape 64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43" name="Shape 643"/>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4" name="Shape 644"/>
          <p:cNvSpPr txBox="1">
            <a:spLocks noGrp="1"/>
          </p:cNvSpPr>
          <p:nvPr>
            <p:ph type="body" idx="2"/>
          </p:nvPr>
        </p:nvSpPr>
        <p:spPr>
          <a:xfrm>
            <a:off x="4648200" y="1600200"/>
            <a:ext cx="4038599" cy="45261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5" name="Shape 645"/>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46" name="Shape 64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47" name="Shape 647"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48" name="Shape 648">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49"/>
        <p:cNvGrpSpPr/>
        <p:nvPr/>
      </p:nvGrpSpPr>
      <p:grpSpPr>
        <a:xfrm>
          <a:off x="0" y="0"/>
          <a:ext cx="0" cy="0"/>
          <a:chOff x="0" y="0"/>
          <a:chExt cx="0" cy="0"/>
        </a:xfrm>
      </p:grpSpPr>
      <p:sp>
        <p:nvSpPr>
          <p:cNvPr id="650" name="Shape 6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51" name="Shape 651"/>
          <p:cNvSpPr txBox="1">
            <a:spLocks noGrp="1"/>
          </p:cNvSpPr>
          <p:nvPr>
            <p:ph type="body" idx="1"/>
          </p:nvPr>
        </p:nvSpPr>
        <p:spPr>
          <a:xfrm>
            <a:off x="457200" y="1550987"/>
            <a:ext cx="4040099" cy="639898"/>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rgbClr val="3F3F39"/>
              </a:buClr>
              <a:buFont typeface="Arial"/>
              <a:buNone/>
              <a:defRPr sz="2400" b="1" i="0" u="none" strike="noStrike" cap="none">
                <a:solidFill>
                  <a:srgbClr val="3F3F39"/>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52" name="Shape 652"/>
          <p:cNvSpPr txBox="1">
            <a:spLocks noGrp="1"/>
          </p:cNvSpPr>
          <p:nvPr>
            <p:ph type="body" idx="2"/>
          </p:nvPr>
        </p:nvSpPr>
        <p:spPr>
          <a:xfrm>
            <a:off x="457200" y="2190750"/>
            <a:ext cx="4040099"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53" name="Shape 653"/>
          <p:cNvSpPr txBox="1">
            <a:spLocks noGrp="1"/>
          </p:cNvSpPr>
          <p:nvPr>
            <p:ph type="body" idx="3"/>
          </p:nvPr>
        </p:nvSpPr>
        <p:spPr>
          <a:xfrm>
            <a:off x="4645025" y="1550987"/>
            <a:ext cx="4041900" cy="639898"/>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rgbClr val="3F3F39"/>
              </a:buClr>
              <a:buFont typeface="Arial"/>
              <a:buNone/>
              <a:defRPr sz="2400" b="1" i="0" u="none" strike="noStrike" cap="none">
                <a:solidFill>
                  <a:srgbClr val="3F3F39"/>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54" name="Shape 654"/>
          <p:cNvSpPr txBox="1">
            <a:spLocks noGrp="1"/>
          </p:cNvSpPr>
          <p:nvPr>
            <p:ph type="body" idx="4"/>
          </p:nvPr>
        </p:nvSpPr>
        <p:spPr>
          <a:xfrm>
            <a:off x="4645025" y="2190750"/>
            <a:ext cx="4041900"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55" name="Shape 655"/>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56" name="Shape 65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57" name="Shape 657"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58" name="Shape 658">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659"/>
        <p:cNvGrpSpPr/>
        <p:nvPr/>
      </p:nvGrpSpPr>
      <p:grpSpPr>
        <a:xfrm>
          <a:off x="0" y="0"/>
          <a:ext cx="0" cy="0"/>
          <a:chOff x="0" y="0"/>
          <a:chExt cx="0" cy="0"/>
        </a:xfrm>
      </p:grpSpPr>
      <p:sp>
        <p:nvSpPr>
          <p:cNvPr id="660" name="Shape 660"/>
          <p:cNvSpPr>
            <a:spLocks noGrp="1"/>
          </p:cNvSpPr>
          <p:nvPr>
            <p:ph type="pic" idx="2"/>
          </p:nvPr>
        </p:nvSpPr>
        <p:spPr>
          <a:xfrm>
            <a:off x="4578350" y="1600200"/>
            <a:ext cx="4108500" cy="4526100"/>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1" name="Shape 66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62" name="Shape 662"/>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3" name="Shape 663"/>
          <p:cNvSpPr txBox="1">
            <a:spLocks noGrp="1"/>
          </p:cNvSpPr>
          <p:nvPr>
            <p:ph type="body" idx="3"/>
          </p:nvPr>
        </p:nvSpPr>
        <p:spPr>
          <a:xfrm>
            <a:off x="4578350" y="5646676"/>
            <a:ext cx="41085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4" name="Shape 664"/>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65" name="Shape 66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66" name="Shape 666"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67" name="Shape 667">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able Page">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2" name="Shape 72"/>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3" name="Shape 7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74" name="Shape 7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668"/>
        <p:cNvGrpSpPr/>
        <p:nvPr/>
      </p:nvGrpSpPr>
      <p:grpSpPr>
        <a:xfrm>
          <a:off x="0" y="0"/>
          <a:ext cx="0" cy="0"/>
          <a:chOff x="0" y="0"/>
          <a:chExt cx="0" cy="0"/>
        </a:xfrm>
      </p:grpSpPr>
      <p:sp>
        <p:nvSpPr>
          <p:cNvPr id="669" name="Shape 669"/>
          <p:cNvSpPr>
            <a:spLocks noGrp="1"/>
          </p:cNvSpPr>
          <p:nvPr>
            <p:ph type="pic" idx="2"/>
          </p:nvPr>
        </p:nvSpPr>
        <p:spPr>
          <a:xfrm>
            <a:off x="4578350" y="3892046"/>
            <a:ext cx="4108500" cy="2234100"/>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0" name="Shape 670"/>
          <p:cNvSpPr>
            <a:spLocks noGrp="1"/>
          </p:cNvSpPr>
          <p:nvPr>
            <p:ph type="pic" idx="3"/>
          </p:nvPr>
        </p:nvSpPr>
        <p:spPr>
          <a:xfrm>
            <a:off x="4578350" y="1600200"/>
            <a:ext cx="4108500" cy="2234100"/>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1" name="Shape 6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72" name="Shape 672"/>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3" name="Shape 673"/>
          <p:cNvSpPr txBox="1">
            <a:spLocks noGrp="1"/>
          </p:cNvSpPr>
          <p:nvPr>
            <p:ph type="body" idx="4"/>
          </p:nvPr>
        </p:nvSpPr>
        <p:spPr>
          <a:xfrm>
            <a:off x="4578350" y="5646676"/>
            <a:ext cx="41085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4" name="Shape 674"/>
          <p:cNvSpPr txBox="1">
            <a:spLocks noGrp="1"/>
          </p:cNvSpPr>
          <p:nvPr>
            <p:ph type="body" idx="5"/>
          </p:nvPr>
        </p:nvSpPr>
        <p:spPr>
          <a:xfrm>
            <a:off x="4578350" y="3354830"/>
            <a:ext cx="41085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5" name="Shape 675"/>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76" name="Shape 67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77" name="Shape 677"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78" name="Shape 678">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Two Images">
    <p:spTree>
      <p:nvGrpSpPr>
        <p:cNvPr id="1" name="Shape 679"/>
        <p:cNvGrpSpPr/>
        <p:nvPr/>
      </p:nvGrpSpPr>
      <p:grpSpPr>
        <a:xfrm>
          <a:off x="0" y="0"/>
          <a:ext cx="0" cy="0"/>
          <a:chOff x="0" y="0"/>
          <a:chExt cx="0" cy="0"/>
        </a:xfrm>
      </p:grpSpPr>
      <p:sp>
        <p:nvSpPr>
          <p:cNvPr id="680" name="Shape 680"/>
          <p:cNvSpPr>
            <a:spLocks noGrp="1"/>
          </p:cNvSpPr>
          <p:nvPr>
            <p:ph type="pic" idx="2"/>
          </p:nvPr>
        </p:nvSpPr>
        <p:spPr>
          <a:xfrm>
            <a:off x="4616450" y="1600200"/>
            <a:ext cx="4070399" cy="4526100"/>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1" name="Shape 68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82" name="Shape 682"/>
          <p:cNvSpPr txBox="1">
            <a:spLocks noGrp="1"/>
          </p:cNvSpPr>
          <p:nvPr>
            <p:ph type="body" idx="1"/>
          </p:nvPr>
        </p:nvSpPr>
        <p:spPr>
          <a:xfrm>
            <a:off x="4616450" y="5646676"/>
            <a:ext cx="4070399"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3" name="Shape 683"/>
          <p:cNvSpPr>
            <a:spLocks noGrp="1"/>
          </p:cNvSpPr>
          <p:nvPr>
            <p:ph type="pic" idx="3"/>
          </p:nvPr>
        </p:nvSpPr>
        <p:spPr>
          <a:xfrm>
            <a:off x="457199" y="1600200"/>
            <a:ext cx="4073400" cy="4526100"/>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4" name="Shape 684"/>
          <p:cNvSpPr txBox="1">
            <a:spLocks noGrp="1"/>
          </p:cNvSpPr>
          <p:nvPr>
            <p:ph type="body" idx="4"/>
          </p:nvPr>
        </p:nvSpPr>
        <p:spPr>
          <a:xfrm>
            <a:off x="457197" y="5646676"/>
            <a:ext cx="40734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5" name="Shape 685"/>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86" name="Shape 68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87" name="Shape 687"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88" name="Shape 688">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Four Images">
    <p:spTree>
      <p:nvGrpSpPr>
        <p:cNvPr id="1" name="Shape 689"/>
        <p:cNvGrpSpPr/>
        <p:nvPr/>
      </p:nvGrpSpPr>
      <p:grpSpPr>
        <a:xfrm>
          <a:off x="0" y="0"/>
          <a:ext cx="0" cy="0"/>
          <a:chOff x="0" y="0"/>
          <a:chExt cx="0" cy="0"/>
        </a:xfrm>
      </p:grpSpPr>
      <p:sp>
        <p:nvSpPr>
          <p:cNvPr id="690" name="Shape 690"/>
          <p:cNvSpPr>
            <a:spLocks noGrp="1"/>
          </p:cNvSpPr>
          <p:nvPr>
            <p:ph type="pic" idx="2"/>
          </p:nvPr>
        </p:nvSpPr>
        <p:spPr>
          <a:xfrm>
            <a:off x="4616450" y="3892046"/>
            <a:ext cx="4070399" cy="2234100"/>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1" name="Shape 691"/>
          <p:cNvSpPr>
            <a:spLocks noGrp="1"/>
          </p:cNvSpPr>
          <p:nvPr>
            <p:ph type="pic" idx="3"/>
          </p:nvPr>
        </p:nvSpPr>
        <p:spPr>
          <a:xfrm>
            <a:off x="4616450" y="1600200"/>
            <a:ext cx="4070399" cy="2234100"/>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2" name="Shape 692"/>
          <p:cNvSpPr>
            <a:spLocks noGrp="1"/>
          </p:cNvSpPr>
          <p:nvPr>
            <p:ph type="pic" idx="4"/>
          </p:nvPr>
        </p:nvSpPr>
        <p:spPr>
          <a:xfrm>
            <a:off x="457197" y="1600200"/>
            <a:ext cx="4070399" cy="2234100"/>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3" name="Shape 693"/>
          <p:cNvSpPr>
            <a:spLocks noGrp="1"/>
          </p:cNvSpPr>
          <p:nvPr>
            <p:ph type="pic" idx="5"/>
          </p:nvPr>
        </p:nvSpPr>
        <p:spPr>
          <a:xfrm>
            <a:off x="460372" y="3892046"/>
            <a:ext cx="4070399" cy="2234100"/>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4" name="Shape 6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95" name="Shape 695"/>
          <p:cNvSpPr txBox="1">
            <a:spLocks noGrp="1"/>
          </p:cNvSpPr>
          <p:nvPr>
            <p:ph type="body" idx="1"/>
          </p:nvPr>
        </p:nvSpPr>
        <p:spPr>
          <a:xfrm>
            <a:off x="4616450" y="5646676"/>
            <a:ext cx="4070399"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6" name="Shape 696"/>
          <p:cNvSpPr txBox="1">
            <a:spLocks noGrp="1"/>
          </p:cNvSpPr>
          <p:nvPr>
            <p:ph type="body" idx="6"/>
          </p:nvPr>
        </p:nvSpPr>
        <p:spPr>
          <a:xfrm>
            <a:off x="457197" y="5646676"/>
            <a:ext cx="40734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7" name="Shape 697"/>
          <p:cNvSpPr txBox="1">
            <a:spLocks noGrp="1"/>
          </p:cNvSpPr>
          <p:nvPr>
            <p:ph type="body" idx="7"/>
          </p:nvPr>
        </p:nvSpPr>
        <p:spPr>
          <a:xfrm>
            <a:off x="4616450" y="3354830"/>
            <a:ext cx="4070399"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8" name="Shape 698"/>
          <p:cNvSpPr txBox="1">
            <a:spLocks noGrp="1"/>
          </p:cNvSpPr>
          <p:nvPr>
            <p:ph type="body" idx="8"/>
          </p:nvPr>
        </p:nvSpPr>
        <p:spPr>
          <a:xfrm>
            <a:off x="454022" y="3354830"/>
            <a:ext cx="40734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9" name="Shape 699"/>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00" name="Shape 70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701" name="Shape 701"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702" name="Shape 702">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706"/>
        <p:cNvGrpSpPr/>
        <p:nvPr/>
      </p:nvGrpSpPr>
      <p:grpSpPr>
        <a:xfrm>
          <a:off x="0" y="0"/>
          <a:ext cx="0" cy="0"/>
          <a:chOff x="0" y="0"/>
          <a:chExt cx="0" cy="0"/>
        </a:xfrm>
      </p:grpSpPr>
      <p:sp>
        <p:nvSpPr>
          <p:cNvPr id="707" name="Shape 70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08" name="Shape 70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9" name="Shape 70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10" name="Shape 71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711" name="Shape 711"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712" name="Shape 712">
            <a:hlinkClick r:id="rId3"/>
          </p:cNvPr>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713"/>
        <p:cNvGrpSpPr/>
        <p:nvPr/>
      </p:nvGrpSpPr>
      <p:grpSpPr>
        <a:xfrm>
          <a:off x="0" y="0"/>
          <a:ext cx="0" cy="0"/>
          <a:chOff x="0" y="0"/>
          <a:chExt cx="0" cy="0"/>
        </a:xfrm>
      </p:grpSpPr>
      <p:pic>
        <p:nvPicPr>
          <p:cNvPr id="714" name="Shape 714" descr="SAP_logo_RGB.pdf"/>
          <p:cNvPicPr preferRelativeResize="0"/>
          <p:nvPr/>
        </p:nvPicPr>
        <p:blipFill rotWithShape="1">
          <a:blip r:embed="rId2">
            <a:alphaModFix/>
          </a:blip>
          <a:srcRect/>
          <a:stretch/>
        </p:blipFill>
        <p:spPr>
          <a:xfrm>
            <a:off x="219318" y="225994"/>
            <a:ext cx="1640437" cy="808048"/>
          </a:xfrm>
          <a:prstGeom prst="rect">
            <a:avLst/>
          </a:prstGeom>
          <a:noFill/>
          <a:ln>
            <a:noFill/>
          </a:ln>
        </p:spPr>
      </p:pic>
      <p:pic>
        <p:nvPicPr>
          <p:cNvPr id="715" name="Shape 715" descr="green_texture.jpg"/>
          <p:cNvPicPr preferRelativeResize="0"/>
          <p:nvPr/>
        </p:nvPicPr>
        <p:blipFill rotWithShape="1">
          <a:blip r:embed="rId3">
            <a:alphaModFix/>
          </a:blip>
          <a:srcRect/>
          <a:stretch/>
        </p:blipFill>
        <p:spPr>
          <a:xfrm>
            <a:off x="0" y="1848735"/>
            <a:ext cx="9144000" cy="3167762"/>
          </a:xfrm>
          <a:prstGeom prst="rect">
            <a:avLst/>
          </a:prstGeom>
          <a:noFill/>
          <a:ln>
            <a:noFill/>
          </a:ln>
        </p:spPr>
      </p:pic>
      <p:sp>
        <p:nvSpPr>
          <p:cNvPr id="716" name="Shape 716"/>
          <p:cNvSpPr txBox="1">
            <a:spLocks noGrp="1"/>
          </p:cNvSpPr>
          <p:nvPr>
            <p:ph type="ctrTitle"/>
          </p:nvPr>
        </p:nvSpPr>
        <p:spPr>
          <a:xfrm>
            <a:off x="219318"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17" name="Shape 717"/>
          <p:cNvSpPr txBox="1">
            <a:spLocks noGrp="1"/>
          </p:cNvSpPr>
          <p:nvPr>
            <p:ph type="subTitle" idx="1"/>
          </p:nvPr>
        </p:nvSpPr>
        <p:spPr>
          <a:xfrm>
            <a:off x="219315"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18" name="Shape 718"/>
          <p:cNvSpPr/>
          <p:nvPr/>
        </p:nvSpPr>
        <p:spPr>
          <a:xfrm>
            <a:off x="0" y="1737610"/>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719" name="Shape 719" descr="ATC_logo_grey_type_1line_RGB.pdf"/>
          <p:cNvPicPr preferRelativeResize="0"/>
          <p:nvPr/>
        </p:nvPicPr>
        <p:blipFill rotWithShape="1">
          <a:blip r:embed="rId4">
            <a:alphaModFix/>
          </a:blip>
          <a:srcRect/>
          <a:stretch/>
        </p:blipFill>
        <p:spPr>
          <a:xfrm>
            <a:off x="5353921" y="283558"/>
            <a:ext cx="3651247" cy="750486"/>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720"/>
        <p:cNvGrpSpPr/>
        <p:nvPr/>
      </p:nvGrpSpPr>
      <p:grpSpPr>
        <a:xfrm>
          <a:off x="0" y="0"/>
          <a:ext cx="0" cy="0"/>
          <a:chOff x="0" y="0"/>
          <a:chExt cx="0" cy="0"/>
        </a:xfrm>
      </p:grpSpPr>
      <p:sp>
        <p:nvSpPr>
          <p:cNvPr id="721" name="Shape 721"/>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22" name="Shape 722"/>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723" name="Shape 723"/>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724" name="Shape 724"/>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725" name="Shape 725"/>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726" name="Shape 726"/>
          <p:cNvSpPr txBox="1">
            <a:spLocks noGrp="1"/>
          </p:cNvSpPr>
          <p:nvPr>
            <p:ph type="title"/>
          </p:nvPr>
        </p:nvSpPr>
        <p:spPr>
          <a:xfrm>
            <a:off x="216566" y="2829676"/>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End Slide">
    <p:spTree>
      <p:nvGrpSpPr>
        <p:cNvPr id="1" name="Shape 727"/>
        <p:cNvGrpSpPr/>
        <p:nvPr/>
      </p:nvGrpSpPr>
      <p:grpSpPr>
        <a:xfrm>
          <a:off x="0" y="0"/>
          <a:ext cx="0" cy="0"/>
          <a:chOff x="0" y="0"/>
          <a:chExt cx="0" cy="0"/>
        </a:xfrm>
      </p:grpSpPr>
      <p:pic>
        <p:nvPicPr>
          <p:cNvPr id="728" name="Shape 728" descr="green_texture_compressed.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29" name="Shape 729"/>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730" name="Shape 730"/>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731" name="Shape 731"/>
          <p:cNvSpPr txBox="1"/>
          <p:nvPr/>
        </p:nvSpPr>
        <p:spPr>
          <a:xfrm>
            <a:off x="216566" y="2852946"/>
            <a:ext cx="8620551" cy="876843"/>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rgbClr val="23593E"/>
              </a:solidFill>
              <a:latin typeface="Allerta"/>
              <a:ea typeface="Allerta"/>
              <a:cs typeface="Allerta"/>
              <a:sym typeface="Allerta"/>
            </a:endParaRPr>
          </a:p>
        </p:txBody>
      </p:sp>
      <p:pic>
        <p:nvPicPr>
          <p:cNvPr id="732" name="Shape 732" descr="SAP_logo_RGB.pdf"/>
          <p:cNvPicPr preferRelativeResize="0"/>
          <p:nvPr/>
        </p:nvPicPr>
        <p:blipFill rotWithShape="1">
          <a:blip r:embed="rId3">
            <a:alphaModFix/>
          </a:blip>
          <a:srcRect/>
          <a:stretch/>
        </p:blipFill>
        <p:spPr>
          <a:xfrm>
            <a:off x="219318" y="225994"/>
            <a:ext cx="1640437" cy="808048"/>
          </a:xfrm>
          <a:prstGeom prst="rect">
            <a:avLst/>
          </a:prstGeom>
          <a:noFill/>
          <a:ln>
            <a:noFill/>
          </a:ln>
        </p:spPr>
      </p:pic>
      <p:sp>
        <p:nvSpPr>
          <p:cNvPr id="733" name="Shape 733"/>
          <p:cNvSpPr txBox="1">
            <a:spLocks noGrp="1"/>
          </p:cNvSpPr>
          <p:nvPr>
            <p:ph type="title"/>
          </p:nvPr>
        </p:nvSpPr>
        <p:spPr>
          <a:xfrm>
            <a:off x="219318" y="2852946"/>
            <a:ext cx="8617800" cy="876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734"/>
        <p:cNvGrpSpPr/>
        <p:nvPr/>
      </p:nvGrpSpPr>
      <p:grpSpPr>
        <a:xfrm>
          <a:off x="0" y="0"/>
          <a:ext cx="0" cy="0"/>
          <a:chOff x="0" y="0"/>
          <a:chExt cx="0" cy="0"/>
        </a:xfrm>
      </p:grpSpPr>
      <p:pic>
        <p:nvPicPr>
          <p:cNvPr id="735" name="Shape 735" descr="green_texture_compressed_crop.jpg"/>
          <p:cNvPicPr preferRelativeResize="0"/>
          <p:nvPr/>
        </p:nvPicPr>
        <p:blipFill rotWithShape="1">
          <a:blip r:embed="rId2">
            <a:alphaModFix/>
          </a:blip>
          <a:srcRect/>
          <a:stretch/>
        </p:blipFill>
        <p:spPr>
          <a:xfrm>
            <a:off x="0" y="1874135"/>
            <a:ext cx="9144000" cy="3131363"/>
          </a:xfrm>
          <a:prstGeom prst="rect">
            <a:avLst/>
          </a:prstGeom>
          <a:noFill/>
          <a:ln>
            <a:noFill/>
          </a:ln>
        </p:spPr>
      </p:pic>
      <p:sp>
        <p:nvSpPr>
          <p:cNvPr id="736" name="Shape 736"/>
          <p:cNvSpPr txBox="1">
            <a:spLocks noGrp="1"/>
          </p:cNvSpPr>
          <p:nvPr>
            <p:ph type="ctrTitle"/>
          </p:nvPr>
        </p:nvSpPr>
        <p:spPr>
          <a:xfrm>
            <a:off x="3507950" y="2362433"/>
            <a:ext cx="5497218"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37" name="Shape 737"/>
          <p:cNvSpPr txBox="1">
            <a:spLocks noGrp="1"/>
          </p:cNvSpPr>
          <p:nvPr>
            <p:ph type="subTitle" idx="1"/>
          </p:nvPr>
        </p:nvSpPr>
        <p:spPr>
          <a:xfrm>
            <a:off x="3507948" y="3835562"/>
            <a:ext cx="5497218"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38" name="Shape 738"/>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39" name="Shape 739"/>
          <p:cNvSpPr>
            <a:spLocks noGrp="1"/>
          </p:cNvSpPr>
          <p:nvPr>
            <p:ph type="pic" idx="2"/>
          </p:nvPr>
        </p:nvSpPr>
        <p:spPr>
          <a:xfrm>
            <a:off x="0" y="1857374"/>
            <a:ext cx="3349624" cy="315912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40" name="Shape 740" descr="SAP_logo_RGB.pdf"/>
          <p:cNvPicPr preferRelativeResize="0"/>
          <p:nvPr/>
        </p:nvPicPr>
        <p:blipFill rotWithShape="1">
          <a:blip r:embed="rId3">
            <a:alphaModFix/>
          </a:blip>
          <a:srcRect/>
          <a:stretch/>
        </p:blipFill>
        <p:spPr>
          <a:xfrm>
            <a:off x="219318" y="225994"/>
            <a:ext cx="1640437" cy="808048"/>
          </a:xfrm>
          <a:prstGeom prst="rect">
            <a:avLst/>
          </a:prstGeom>
          <a:noFill/>
          <a:ln>
            <a:noFill/>
          </a:ln>
        </p:spPr>
      </p:pic>
      <p:pic>
        <p:nvPicPr>
          <p:cNvPr id="741" name="Shape 741" descr="ATC_logo_grey_type_1line_RGB.pdf"/>
          <p:cNvPicPr preferRelativeResize="0"/>
          <p:nvPr/>
        </p:nvPicPr>
        <p:blipFill rotWithShape="1">
          <a:blip r:embed="rId4">
            <a:alphaModFix/>
          </a:blip>
          <a:srcRect/>
          <a:stretch/>
        </p:blipFill>
        <p:spPr>
          <a:xfrm>
            <a:off x="5353921" y="283558"/>
            <a:ext cx="3651247" cy="750486"/>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742"/>
        <p:cNvGrpSpPr/>
        <p:nvPr/>
      </p:nvGrpSpPr>
      <p:grpSpPr>
        <a:xfrm>
          <a:off x="0" y="0"/>
          <a:ext cx="0" cy="0"/>
          <a:chOff x="0" y="0"/>
          <a:chExt cx="0" cy="0"/>
        </a:xfrm>
      </p:grpSpPr>
      <p:pic>
        <p:nvPicPr>
          <p:cNvPr id="743" name="Shape 743" descr="green_texture_compressed_crop.jpg"/>
          <p:cNvPicPr preferRelativeResize="0"/>
          <p:nvPr/>
        </p:nvPicPr>
        <p:blipFill rotWithShape="1">
          <a:blip r:embed="rId2">
            <a:alphaModFix/>
          </a:blip>
          <a:srcRect/>
          <a:stretch/>
        </p:blipFill>
        <p:spPr>
          <a:xfrm>
            <a:off x="0" y="1874135"/>
            <a:ext cx="9144000" cy="3131363"/>
          </a:xfrm>
          <a:prstGeom prst="rect">
            <a:avLst/>
          </a:prstGeom>
          <a:noFill/>
          <a:ln>
            <a:noFill/>
          </a:ln>
        </p:spPr>
      </p:pic>
      <p:pic>
        <p:nvPicPr>
          <p:cNvPr id="744" name="Shape 744" descr="SAP_logo_RGB.pdf"/>
          <p:cNvPicPr preferRelativeResize="0"/>
          <p:nvPr/>
        </p:nvPicPr>
        <p:blipFill rotWithShape="1">
          <a:blip r:embed="rId3">
            <a:alphaModFix/>
          </a:blip>
          <a:srcRect/>
          <a:stretch/>
        </p:blipFill>
        <p:spPr>
          <a:xfrm>
            <a:off x="219318" y="225994"/>
            <a:ext cx="1640437" cy="808048"/>
          </a:xfrm>
          <a:prstGeom prst="rect">
            <a:avLst/>
          </a:prstGeom>
          <a:noFill/>
          <a:ln>
            <a:noFill/>
          </a:ln>
        </p:spPr>
      </p:pic>
      <p:sp>
        <p:nvSpPr>
          <p:cNvPr id="745" name="Shape 745"/>
          <p:cNvSpPr txBox="1">
            <a:spLocks noGrp="1"/>
          </p:cNvSpPr>
          <p:nvPr>
            <p:ph type="ctrTitle"/>
          </p:nvPr>
        </p:nvSpPr>
        <p:spPr>
          <a:xfrm>
            <a:off x="219318"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46" name="Shape 746"/>
          <p:cNvSpPr txBox="1">
            <a:spLocks noGrp="1"/>
          </p:cNvSpPr>
          <p:nvPr>
            <p:ph type="subTitle" idx="1"/>
          </p:nvPr>
        </p:nvSpPr>
        <p:spPr>
          <a:xfrm>
            <a:off x="219315"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747" name="Shape 747" descr="ATC_org_green_CMYK.pdf">
            <a:hlinkClick r:id="rId4"/>
          </p:cNvPr>
          <p:cNvPicPr preferRelativeResize="0"/>
          <p:nvPr/>
        </p:nvPicPr>
        <p:blipFill rotWithShape="1">
          <a:blip r:embed="rId5">
            <a:alphaModFix/>
          </a:blip>
          <a:srcRect/>
          <a:stretch/>
        </p:blipFill>
        <p:spPr>
          <a:xfrm>
            <a:off x="172082" y="6518032"/>
            <a:ext cx="1862714" cy="150564"/>
          </a:xfrm>
          <a:prstGeom prst="rect">
            <a:avLst/>
          </a:prstGeom>
          <a:noFill/>
          <a:ln>
            <a:noFill/>
          </a:ln>
        </p:spPr>
      </p:pic>
      <p:sp>
        <p:nvSpPr>
          <p:cNvPr id="748" name="Shape 748"/>
          <p:cNvSpPr/>
          <p:nvPr/>
        </p:nvSpPr>
        <p:spPr>
          <a:xfrm>
            <a:off x="0" y="1737610"/>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749"/>
        <p:cNvGrpSpPr/>
        <p:nvPr/>
      </p:nvGrpSpPr>
      <p:grpSpPr>
        <a:xfrm>
          <a:off x="0" y="0"/>
          <a:ext cx="0" cy="0"/>
          <a:chOff x="0" y="0"/>
          <a:chExt cx="0" cy="0"/>
        </a:xfrm>
      </p:grpSpPr>
      <p:pic>
        <p:nvPicPr>
          <p:cNvPr id="750" name="Shape 750" descr="green_texture_compressed_crop.jpg"/>
          <p:cNvPicPr preferRelativeResize="0"/>
          <p:nvPr/>
        </p:nvPicPr>
        <p:blipFill rotWithShape="1">
          <a:blip r:embed="rId2">
            <a:alphaModFix/>
          </a:blip>
          <a:srcRect/>
          <a:stretch/>
        </p:blipFill>
        <p:spPr>
          <a:xfrm>
            <a:off x="0" y="1874135"/>
            <a:ext cx="9144000" cy="3131363"/>
          </a:xfrm>
          <a:prstGeom prst="rect">
            <a:avLst/>
          </a:prstGeom>
          <a:noFill/>
          <a:ln>
            <a:noFill/>
          </a:ln>
        </p:spPr>
      </p:pic>
      <p:pic>
        <p:nvPicPr>
          <p:cNvPr id="751" name="Shape 751" descr="SAP_logo_RGB.pdf"/>
          <p:cNvPicPr preferRelativeResize="0"/>
          <p:nvPr/>
        </p:nvPicPr>
        <p:blipFill rotWithShape="1">
          <a:blip r:embed="rId3">
            <a:alphaModFix/>
          </a:blip>
          <a:srcRect/>
          <a:stretch/>
        </p:blipFill>
        <p:spPr>
          <a:xfrm>
            <a:off x="219318" y="225994"/>
            <a:ext cx="1640437" cy="808048"/>
          </a:xfrm>
          <a:prstGeom prst="rect">
            <a:avLst/>
          </a:prstGeom>
          <a:noFill/>
          <a:ln>
            <a:noFill/>
          </a:ln>
        </p:spPr>
      </p:pic>
      <p:sp>
        <p:nvSpPr>
          <p:cNvPr id="752" name="Shape 752"/>
          <p:cNvSpPr txBox="1">
            <a:spLocks noGrp="1"/>
          </p:cNvSpPr>
          <p:nvPr>
            <p:ph type="ctrTitle"/>
          </p:nvPr>
        </p:nvSpPr>
        <p:spPr>
          <a:xfrm>
            <a:off x="219318"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53" name="Shape 753"/>
          <p:cNvSpPr txBox="1">
            <a:spLocks noGrp="1"/>
          </p:cNvSpPr>
          <p:nvPr>
            <p:ph type="subTitle" idx="1"/>
          </p:nvPr>
        </p:nvSpPr>
        <p:spPr>
          <a:xfrm>
            <a:off x="219315"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754" name="Shape 754" descr="ATC_org_green_CMYK.pdf">
            <a:hlinkClick r:id="rId4"/>
          </p:cNvPr>
          <p:cNvPicPr preferRelativeResize="0"/>
          <p:nvPr/>
        </p:nvPicPr>
        <p:blipFill rotWithShape="1">
          <a:blip r:embed="rId5">
            <a:alphaModFix/>
          </a:blip>
          <a:srcRect/>
          <a:stretch/>
        </p:blipFill>
        <p:spPr>
          <a:xfrm>
            <a:off x="172082" y="6518032"/>
            <a:ext cx="1862714" cy="150564"/>
          </a:xfrm>
          <a:prstGeom prst="rect">
            <a:avLst/>
          </a:prstGeom>
          <a:noFill/>
          <a:ln>
            <a:noFill/>
          </a:ln>
        </p:spPr>
      </p:pic>
      <p:sp>
        <p:nvSpPr>
          <p:cNvPr id="755" name="Shape 755"/>
          <p:cNvSpPr/>
          <p:nvPr/>
        </p:nvSpPr>
        <p:spPr>
          <a:xfrm>
            <a:off x="0" y="1737610"/>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56" name="Shape 756"/>
          <p:cNvSpPr>
            <a:spLocks noGrp="1"/>
          </p:cNvSpPr>
          <p:nvPr>
            <p:ph type="pic" idx="2"/>
          </p:nvPr>
        </p:nvSpPr>
        <p:spPr>
          <a:xfrm>
            <a:off x="7117557" y="225425"/>
            <a:ext cx="1650999" cy="808037"/>
          </a:xfrm>
          <a:prstGeom prst="rect">
            <a:avLst/>
          </a:prstGeom>
          <a:noFill/>
          <a:ln>
            <a:noFill/>
          </a:ln>
        </p:spPr>
        <p:txBody>
          <a:bodyPr lIns="91425" tIns="91425" rIns="91425" bIns="91425" anchor="t" anchorCtr="0"/>
          <a:lstStyle>
            <a:lvl1pPr marL="342900" marR="0" lvl="0" indent="-165100" algn="l" rtl="0">
              <a:lnSpc>
                <a:spcPct val="100000"/>
              </a:lnSpc>
              <a:spcBef>
                <a:spcPts val="280"/>
              </a:spcBef>
              <a:spcAft>
                <a:spcPts val="0"/>
              </a:spcAft>
              <a:buClr>
                <a:schemeClr val="dk1"/>
              </a:buClr>
              <a:buSzPct val="100000"/>
              <a:buFont typeface="Arial"/>
              <a:buChar char="•"/>
              <a:defRPr sz="1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0" name="Shape 17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29" name="Shape 329"/>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88" name="Shape 488"/>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3"/>
        <p:cNvGrpSpPr/>
        <p:nvPr/>
      </p:nvGrpSpPr>
      <p:grpSpPr>
        <a:xfrm>
          <a:off x="0" y="0"/>
          <a:ext cx="0" cy="0"/>
          <a:chOff x="0" y="0"/>
          <a:chExt cx="0" cy="0"/>
        </a:xfrm>
      </p:grpSpPr>
      <p:sp>
        <p:nvSpPr>
          <p:cNvPr id="704" name="Shape 70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05" name="Shape 7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hyperlink" Target="http://achievethecore.org/page/253/thinking-about-place-value-in-grade-2" TargetMode="External"/><Relationship Id="rId2" Type="http://schemas.openxmlformats.org/officeDocument/2006/relationships/notesSlide" Target="../notesSlides/notesSlide26.xml"/><Relationship Id="rId1" Type="http://schemas.openxmlformats.org/officeDocument/2006/relationships/slideLayout" Target="../slideLayouts/slideLayout67.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hyperlink" Target="http://achievethecore.org/page/861/multiplication-and-division-within-100" TargetMode="External"/><Relationship Id="rId2" Type="http://schemas.openxmlformats.org/officeDocument/2006/relationships/notesSlide" Target="../notesSlides/notesSlide27.xml"/><Relationship Id="rId1" Type="http://schemas.openxmlformats.org/officeDocument/2006/relationships/slideLayout" Target="../slideLayouts/slideLayout67.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6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achievethecore.org/category/415/ela-literacy-assessment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parcc.pearson.com/practice-tests/" TargetMode="External"/><Relationship Id="rId5" Type="http://schemas.openxmlformats.org/officeDocument/2006/relationships/hyperlink" Target="https://practice.smarterbalanced.org/student/" TargetMode="External"/><Relationship Id="rId4" Type="http://schemas.openxmlformats.org/officeDocument/2006/relationships/hyperlink" Target="http://achievethecore.org/category/1020/mathematics-assessment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93.xml"/></Relationships>
</file>

<file path=ppt/slides/_rels/slide35.xml.rels><?xml version="1.0" encoding="UTF-8" standalone="yes"?>
<Relationships xmlns="http://schemas.openxmlformats.org/package/2006/relationships"><Relationship Id="rId8" Type="http://schemas.openxmlformats.org/officeDocument/2006/relationships/hyperlink" Target="http://achievethecore.org/page/2886/mathematics-assessment-item-alignment-modules" TargetMode="External"/><Relationship Id="rId3" Type="http://schemas.openxmlformats.org/officeDocument/2006/relationships/hyperlink" Target="http://achievethecore.org/page/1825/assessment-evaluation-tool" TargetMode="External"/><Relationship Id="rId7" Type="http://schemas.openxmlformats.org/officeDocument/2006/relationships/hyperlink" Target="http://achievethecore.org/page/2885/ela-literacy-assessment-item-alignment-modul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achievethecore.org/page/2732/understand-how-ccss-aligned-assessment-is-different" TargetMode="External"/><Relationship Id="rId5" Type="http://schemas.openxmlformats.org/officeDocument/2006/relationships/hyperlink" Target="http://achievethecore.org/page/2722/understand-how-ccss-aligned-assessment-is-different" TargetMode="External"/><Relationship Id="rId4" Type="http://schemas.openxmlformats.org/officeDocument/2006/relationships/hyperlink" Target="http://achievethecore.org/page/1818/assessment-quality-criteria-checklist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hyperlink" Target="http://www.achievethecore.org" TargetMode="External"/><Relationship Id="rId5" Type="http://schemas.openxmlformats.org/officeDocument/2006/relationships/hyperlink" Target="http://www.tfaforms.com/362186" TargetMode="External"/><Relationship Id="rId4" Type="http://schemas.openxmlformats.org/officeDocument/2006/relationships/hyperlink" Target="mailto:jfunderburk@studentsachieven.net"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attendee.gotowebinar.com/register/8481746322547733252"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Shape 925"/>
          <p:cNvSpPr txBox="1"/>
          <p:nvPr/>
        </p:nvSpPr>
        <p:spPr>
          <a:xfrm>
            <a:off x="-2518771" y="5036553"/>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926" name="Shape 926"/>
          <p:cNvSpPr txBox="1">
            <a:spLocks noGrp="1"/>
          </p:cNvSpPr>
          <p:nvPr>
            <p:ph type="ctrTitle"/>
          </p:nvPr>
        </p:nvSpPr>
        <p:spPr>
          <a:xfrm>
            <a:off x="219318" y="2982072"/>
            <a:ext cx="8619880" cy="850387"/>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000" b="1" i="0" u="none" strike="noStrike" cap="none" dirty="0">
                <a:solidFill>
                  <a:schemeClr val="bg2">
                    <a:lumMod val="75000"/>
                  </a:schemeClr>
                </a:solidFill>
                <a:latin typeface="Allerta"/>
                <a:ea typeface="Allerta"/>
                <a:cs typeface="Allerta"/>
                <a:sym typeface="Allerta"/>
              </a:rPr>
              <a:t>Connecting the Criteria for High-Quality Assessments to Standards- and Shifts- Aligned Instruction</a:t>
            </a:r>
          </a:p>
          <a:p>
            <a:pPr marL="0" marR="0" lvl="0" indent="0" algn="l" rtl="0">
              <a:lnSpc>
                <a:spcPct val="100000"/>
              </a:lnSpc>
              <a:spcBef>
                <a:spcPts val="0"/>
              </a:spcBef>
              <a:spcAft>
                <a:spcPts val="0"/>
              </a:spcAft>
              <a:buClr>
                <a:srgbClr val="50514F"/>
              </a:buClr>
              <a:buSzPct val="25000"/>
              <a:buFont typeface="Allerta"/>
              <a:buNone/>
            </a:pPr>
            <a:endParaRPr sz="2800" b="0" i="0" u="none" strike="noStrike" cap="none" dirty="0">
              <a:solidFill>
                <a:srgbClr val="50514F"/>
              </a:solidFill>
              <a:latin typeface="Allerta"/>
              <a:ea typeface="Allerta"/>
              <a:cs typeface="Allerta"/>
              <a:sym typeface="Allerta"/>
            </a:endParaRPr>
          </a:p>
        </p:txBody>
      </p:sp>
      <p:sp>
        <p:nvSpPr>
          <p:cNvPr id="927" name="Shape 927"/>
          <p:cNvSpPr txBox="1">
            <a:spLocks noGrp="1"/>
          </p:cNvSpPr>
          <p:nvPr>
            <p:ph type="subTitle" idx="1"/>
          </p:nvPr>
        </p:nvSpPr>
        <p:spPr>
          <a:xfrm>
            <a:off x="219319" y="3832457"/>
            <a:ext cx="8619878" cy="79240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Arial"/>
              <a:buNone/>
            </a:pPr>
            <a:r>
              <a:rPr lang="en-US" sz="2000" b="0" i="0" u="none" strike="noStrike" cap="none">
                <a:solidFill>
                  <a:srgbClr val="595959"/>
                </a:solidFill>
                <a:latin typeface="Allerta"/>
                <a:ea typeface="Allerta"/>
                <a:cs typeface="Allerta"/>
                <a:sym typeface="Allerta"/>
              </a:rPr>
              <a:t>Core Advocates Monthly Webinar</a:t>
            </a:r>
          </a:p>
          <a:p>
            <a:pPr marL="0" marR="0" lvl="0" indent="0" algn="l" rtl="0">
              <a:lnSpc>
                <a:spcPct val="100000"/>
              </a:lnSpc>
              <a:spcBef>
                <a:spcPts val="400"/>
              </a:spcBef>
              <a:spcAft>
                <a:spcPts val="0"/>
              </a:spcAft>
              <a:buClr>
                <a:srgbClr val="595959"/>
              </a:buClr>
              <a:buSzPct val="25000"/>
              <a:buFont typeface="Arial"/>
              <a:buNone/>
            </a:pPr>
            <a:r>
              <a:rPr lang="en-US" sz="2000" b="0" i="0" u="none" strike="noStrike" cap="none">
                <a:solidFill>
                  <a:srgbClr val="595959"/>
                </a:solidFill>
                <a:latin typeface="Allerta"/>
                <a:ea typeface="Allerta"/>
                <a:cs typeface="Allerta"/>
                <a:sym typeface="Allerta"/>
              </a:rPr>
              <a:t>November 2, 2016</a:t>
            </a:r>
          </a:p>
        </p:txBody>
      </p:sp>
      <p:sp>
        <p:nvSpPr>
          <p:cNvPr id="928" name="Shape 928"/>
          <p:cNvSpPr txBox="1"/>
          <p:nvPr/>
        </p:nvSpPr>
        <p:spPr>
          <a:xfrm>
            <a:off x="4133394" y="5448560"/>
            <a:ext cx="4800899" cy="9015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1800" b="0" i="0" u="none" strike="noStrike" cap="none">
                <a:solidFill>
                  <a:srgbClr val="505B56"/>
                </a:solidFill>
                <a:latin typeface="Allerta"/>
                <a:ea typeface="Allerta"/>
                <a:cs typeface="Allerta"/>
                <a:sym typeface="Allerta"/>
              </a:rPr>
              <a:t>The webinar will begin shortly.  You may wish to download the handouts (check the tab on your webinar control panel) while you wait.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Shape 999"/>
          <p:cNvSpPr txBox="1">
            <a:spLocks noGrp="1"/>
          </p:cNvSpPr>
          <p:nvPr>
            <p:ph type="title"/>
          </p:nvPr>
        </p:nvSpPr>
        <p:spPr>
          <a:xfrm>
            <a:off x="216566" y="2416482"/>
            <a:ext cx="8620551" cy="167674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400" b="0" i="0" u="none" strike="noStrike" cap="none" dirty="0">
                <a:solidFill>
                  <a:schemeClr val="lt1"/>
                </a:solidFill>
                <a:latin typeface="Allerta"/>
                <a:ea typeface="Allerta"/>
                <a:cs typeface="Allerta"/>
                <a:sym typeface="Allerta"/>
              </a:rPr>
              <a:t>How can the characteristics of high-quality assessments help shape classroom instruction and assessment practices in ELA/Literacy?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Shape 1004"/>
          <p:cNvSpPr txBox="1">
            <a:spLocks noGrp="1"/>
          </p:cNvSpPr>
          <p:nvPr>
            <p:ph type="title"/>
          </p:nvPr>
        </p:nvSpPr>
        <p:spPr>
          <a:xfrm>
            <a:off x="216566" y="2206889"/>
            <a:ext cx="8620551" cy="197263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Question: </a:t>
            </a:r>
            <a:br>
              <a:rPr lang="en-US" sz="2800" b="0" i="0" u="none" strike="noStrike" cap="none">
                <a:solidFill>
                  <a:schemeClr val="lt1"/>
                </a:solidFill>
                <a:latin typeface="Allerta"/>
                <a:ea typeface="Allerta"/>
                <a:cs typeface="Allerta"/>
                <a:sym typeface="Allerta"/>
              </a:rPr>
            </a:br>
            <a:r>
              <a:rPr lang="en-US" sz="2800" b="0" i="0" u="none" strike="noStrike" cap="none">
                <a:solidFill>
                  <a:schemeClr val="lt1"/>
                </a:solidFill>
                <a:latin typeface="Allerta"/>
                <a:ea typeface="Allerta"/>
                <a:cs typeface="Allerta"/>
                <a:sym typeface="Allerta"/>
              </a:rPr>
              <a:t>What words/phrases/sentences do you associate with high-quality, Standards-aligned ELA instruction? </a:t>
            </a:r>
            <a:br>
              <a:rPr lang="en-US" sz="2800" b="0" i="0" u="none" strike="noStrike" cap="none">
                <a:solidFill>
                  <a:schemeClr val="lt1"/>
                </a:solidFill>
                <a:latin typeface="Allerta"/>
                <a:ea typeface="Allerta"/>
                <a:cs typeface="Allerta"/>
                <a:sym typeface="Allerta"/>
              </a:rPr>
            </a:br>
            <a:r>
              <a:rPr lang="en-US" sz="1200" b="0" i="0" u="none" strike="noStrike" cap="none">
                <a:solidFill>
                  <a:schemeClr val="lt1"/>
                </a:solidFill>
                <a:latin typeface="Allerta"/>
                <a:ea typeface="Allerta"/>
                <a:cs typeface="Allerta"/>
                <a:sym typeface="Allerta"/>
              </a:rPr>
              <a:t>Please use the Questions tab on your control panel to respond.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Shape 1009"/>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High-quality, standards-aligned ELA Instruction </a:t>
            </a:r>
          </a:p>
        </p:txBody>
      </p:sp>
      <p:sp>
        <p:nvSpPr>
          <p:cNvPr id="1010" name="Shape 1010"/>
          <p:cNvSpPr txBox="1">
            <a:spLocks noGrp="1"/>
          </p:cNvSpPr>
          <p:nvPr>
            <p:ph type="body" idx="1"/>
          </p:nvPr>
        </p:nvSpPr>
        <p:spPr>
          <a:xfrm>
            <a:off x="304800" y="1503340"/>
            <a:ext cx="8572500" cy="452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Allerta"/>
                <a:ea typeface="Allerta"/>
                <a:cs typeface="Allerta"/>
                <a:sym typeface="Allerta"/>
              </a:rPr>
              <a:t>The ELA/Literacy Shifts! </a:t>
            </a:r>
          </a:p>
          <a:p>
            <a:pPr marL="457200" marR="0" lvl="0" indent="-228600" algn="l" rtl="0">
              <a:lnSpc>
                <a:spcPct val="100000"/>
              </a:lnSpc>
              <a:spcBef>
                <a:spcPts val="440"/>
              </a:spcBef>
              <a:spcAft>
                <a:spcPts val="0"/>
              </a:spcAft>
              <a:buClr>
                <a:srgbClr val="595959"/>
              </a:buClr>
              <a:buSzPct val="100000"/>
              <a:buFont typeface="Arial"/>
              <a:buAutoNum type="arabicPeriod"/>
            </a:pPr>
            <a:r>
              <a:rPr lang="en-US" sz="2200" b="0" i="0" u="none" strike="noStrike" cap="none">
                <a:solidFill>
                  <a:srgbClr val="595959"/>
                </a:solidFill>
                <a:latin typeface="Allerta"/>
                <a:ea typeface="Allerta"/>
                <a:cs typeface="Allerta"/>
                <a:sym typeface="Allerta"/>
              </a:rPr>
              <a:t> Regular practice with </a:t>
            </a:r>
            <a:r>
              <a:rPr lang="en-US" sz="2200" b="1" i="0" u="none" strike="noStrike" cap="none">
                <a:solidFill>
                  <a:schemeClr val="accent2"/>
                </a:solidFill>
                <a:latin typeface="Allerta"/>
                <a:ea typeface="Allerta"/>
                <a:cs typeface="Allerta"/>
                <a:sym typeface="Allerta"/>
              </a:rPr>
              <a:t>complex text</a:t>
            </a:r>
            <a:r>
              <a:rPr lang="en-US" sz="2200" b="0" i="0" u="none" strike="noStrike" cap="none">
                <a:solidFill>
                  <a:srgbClr val="595959"/>
                </a:solidFill>
                <a:latin typeface="Allerta"/>
                <a:ea typeface="Allerta"/>
                <a:cs typeface="Allerta"/>
                <a:sym typeface="Allerta"/>
              </a:rPr>
              <a:t> and its </a:t>
            </a:r>
            <a:r>
              <a:rPr lang="en-US" sz="2200" b="1" i="0" u="none" strike="noStrike" cap="none">
                <a:solidFill>
                  <a:schemeClr val="accent2"/>
                </a:solidFill>
                <a:latin typeface="Allerta"/>
                <a:ea typeface="Allerta"/>
                <a:cs typeface="Allerta"/>
                <a:sym typeface="Allerta"/>
              </a:rPr>
              <a:t>academic  language </a:t>
            </a:r>
          </a:p>
          <a:p>
            <a:pPr marL="457200" marR="0" lvl="0" indent="-228600" algn="l" rtl="0">
              <a:lnSpc>
                <a:spcPct val="100000"/>
              </a:lnSpc>
              <a:spcBef>
                <a:spcPts val="440"/>
              </a:spcBef>
              <a:spcAft>
                <a:spcPts val="0"/>
              </a:spcAft>
              <a:buClr>
                <a:srgbClr val="595959"/>
              </a:buClr>
              <a:buSzPct val="100000"/>
              <a:buFont typeface="Arial"/>
              <a:buAutoNum type="arabicPeriod"/>
            </a:pPr>
            <a:r>
              <a:rPr lang="en-US" sz="2200" b="0" i="0" u="none" strike="noStrike" cap="none">
                <a:solidFill>
                  <a:srgbClr val="595959"/>
                </a:solidFill>
                <a:latin typeface="Allerta"/>
                <a:ea typeface="Allerta"/>
                <a:cs typeface="Allerta"/>
                <a:sym typeface="Allerta"/>
              </a:rPr>
              <a:t> Reading, Writing, and speaking grounded in </a:t>
            </a:r>
            <a:r>
              <a:rPr lang="en-US" sz="2200" b="1" i="0" u="none" strike="noStrike" cap="none">
                <a:solidFill>
                  <a:schemeClr val="accent2"/>
                </a:solidFill>
                <a:latin typeface="Allerta"/>
                <a:ea typeface="Allerta"/>
                <a:cs typeface="Allerta"/>
                <a:sym typeface="Allerta"/>
              </a:rPr>
              <a:t>evidence from text</a:t>
            </a:r>
            <a:r>
              <a:rPr lang="en-US" sz="2200" b="0" i="0" u="none" strike="noStrike" cap="none">
                <a:solidFill>
                  <a:srgbClr val="595959"/>
                </a:solidFill>
                <a:latin typeface="Allerta"/>
                <a:ea typeface="Allerta"/>
                <a:cs typeface="Allerta"/>
                <a:sym typeface="Allerta"/>
              </a:rPr>
              <a:t>,</a:t>
            </a:r>
            <a:r>
              <a:rPr lang="en-US" sz="2200" b="1" i="0" u="none" strike="noStrike" cap="none">
                <a:solidFill>
                  <a:srgbClr val="595959"/>
                </a:solidFill>
                <a:latin typeface="Allerta"/>
                <a:ea typeface="Allerta"/>
                <a:cs typeface="Allerta"/>
                <a:sym typeface="Allerta"/>
              </a:rPr>
              <a:t> </a:t>
            </a:r>
            <a:r>
              <a:rPr lang="en-US" sz="2200" b="0" i="0" u="none" strike="noStrike" cap="none">
                <a:solidFill>
                  <a:srgbClr val="595959"/>
                </a:solidFill>
                <a:latin typeface="Allerta"/>
                <a:ea typeface="Allerta"/>
                <a:cs typeface="Allerta"/>
                <a:sym typeface="Allerta"/>
              </a:rPr>
              <a:t>both literary and informational </a:t>
            </a:r>
          </a:p>
          <a:p>
            <a:pPr marL="457200" marR="0" lvl="0" indent="-228600" algn="l" rtl="0">
              <a:lnSpc>
                <a:spcPct val="100000"/>
              </a:lnSpc>
              <a:spcBef>
                <a:spcPts val="440"/>
              </a:spcBef>
              <a:spcAft>
                <a:spcPts val="0"/>
              </a:spcAft>
              <a:buClr>
                <a:srgbClr val="595959"/>
              </a:buClr>
              <a:buSzPct val="100000"/>
              <a:buFont typeface="Arial"/>
              <a:buAutoNum type="arabicPeriod"/>
            </a:pPr>
            <a:r>
              <a:rPr lang="en-US" sz="2200" b="0" i="0" u="none" strike="noStrike" cap="none">
                <a:solidFill>
                  <a:srgbClr val="595959"/>
                </a:solidFill>
                <a:latin typeface="Allerta"/>
                <a:ea typeface="Allerta"/>
                <a:cs typeface="Allerta"/>
                <a:sym typeface="Allerta"/>
              </a:rPr>
              <a:t> </a:t>
            </a:r>
            <a:r>
              <a:rPr lang="en-US" sz="2200" b="1" i="0" u="none" strike="noStrike" cap="none">
                <a:solidFill>
                  <a:schemeClr val="accent2"/>
                </a:solidFill>
                <a:latin typeface="Allerta"/>
                <a:ea typeface="Allerta"/>
                <a:cs typeface="Allerta"/>
                <a:sym typeface="Allerta"/>
              </a:rPr>
              <a:t>Building knowledge</a:t>
            </a:r>
            <a:r>
              <a:rPr lang="en-US" sz="2200" b="0" i="0" u="none" strike="noStrike" cap="none">
                <a:solidFill>
                  <a:srgbClr val="595959"/>
                </a:solidFill>
                <a:latin typeface="Allerta"/>
                <a:ea typeface="Allerta"/>
                <a:cs typeface="Allerta"/>
                <a:sym typeface="Allerta"/>
              </a:rPr>
              <a:t> through </a:t>
            </a:r>
            <a:r>
              <a:rPr lang="en-US" sz="2200" b="1" i="0" u="none" strike="noStrike" cap="none">
                <a:solidFill>
                  <a:schemeClr val="accent2"/>
                </a:solidFill>
                <a:latin typeface="Allerta"/>
                <a:ea typeface="Allerta"/>
                <a:cs typeface="Allerta"/>
                <a:sym typeface="Allerta"/>
              </a:rPr>
              <a:t>content-rich nonfiction</a:t>
            </a:r>
          </a:p>
        </p:txBody>
      </p:sp>
      <p:cxnSp>
        <p:nvCxnSpPr>
          <p:cNvPr id="1011" name="Shape 1011"/>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Shape 1017"/>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Allerta"/>
                <a:ea typeface="Allerta"/>
                <a:cs typeface="Allerta"/>
                <a:sym typeface="Allerta"/>
              </a:rPr>
              <a:t>Shift 1:  Regular practice with </a:t>
            </a:r>
            <a:r>
              <a:rPr lang="en-US" sz="2400" b="1" i="0" u="none" strike="noStrike" cap="none">
                <a:solidFill>
                  <a:schemeClr val="accent2"/>
                </a:solidFill>
                <a:latin typeface="Allerta"/>
                <a:ea typeface="Allerta"/>
                <a:cs typeface="Allerta"/>
                <a:sym typeface="Allerta"/>
              </a:rPr>
              <a:t>complex text</a:t>
            </a:r>
            <a:r>
              <a:rPr lang="en-US" sz="2400" b="0" i="0" u="none" strike="noStrike" cap="none">
                <a:solidFill>
                  <a:srgbClr val="595959"/>
                </a:solidFill>
                <a:latin typeface="Allerta"/>
                <a:ea typeface="Allerta"/>
                <a:cs typeface="Allerta"/>
                <a:sym typeface="Allerta"/>
              </a:rPr>
              <a:t> and its </a:t>
            </a:r>
            <a:r>
              <a:rPr lang="en-US" sz="2400" b="1" i="0" u="none" strike="noStrike" cap="none">
                <a:solidFill>
                  <a:schemeClr val="accent2"/>
                </a:solidFill>
                <a:latin typeface="Allerta"/>
                <a:ea typeface="Allerta"/>
                <a:cs typeface="Allerta"/>
                <a:sym typeface="Allerta"/>
              </a:rPr>
              <a:t>academic  language </a:t>
            </a:r>
          </a:p>
        </p:txBody>
      </p:sp>
      <p:graphicFrame>
        <p:nvGraphicFramePr>
          <p:cNvPr id="1018" name="Shape 1018"/>
          <p:cNvGraphicFramePr/>
          <p:nvPr/>
        </p:nvGraphicFramePr>
        <p:xfrm>
          <a:off x="476250" y="1417650"/>
          <a:ext cx="8229600" cy="4624518"/>
        </p:xfrm>
        <a:graphic>
          <a:graphicData uri="http://schemas.openxmlformats.org/drawingml/2006/table">
            <a:tbl>
              <a:tblPr>
                <a:noFill/>
                <a:tableStyleId>{D15C7977-BBA4-4ACA-AA5A-736F84EEF021}</a:tableStyleId>
              </a:tblPr>
              <a:tblGrid>
                <a:gridCol w="4114800"/>
                <a:gridCol w="4114800"/>
              </a:tblGrid>
              <a:tr h="371475">
                <a:tc>
                  <a:txBody>
                    <a:bodyPr/>
                    <a:lstStyle/>
                    <a:p>
                      <a:pPr marL="0" marR="0" lvl="0" indent="0" algn="ctr" rtl="0">
                        <a:lnSpc>
                          <a:spcPct val="115000"/>
                        </a:lnSpc>
                        <a:spcBef>
                          <a:spcPts val="0"/>
                        </a:spcBef>
                        <a:spcAft>
                          <a:spcPts val="0"/>
                        </a:spcAft>
                        <a:buClr>
                          <a:srgbClr val="FFFFFF"/>
                        </a:buClr>
                        <a:buSzPct val="25000"/>
                        <a:buFont typeface="Arial"/>
                        <a:buNone/>
                      </a:pPr>
                      <a:r>
                        <a:rPr lang="en-US" sz="1800" b="1" u="none" strike="noStrike" cap="none">
                          <a:solidFill>
                            <a:srgbClr val="FFFFFF"/>
                          </a:solidFill>
                        </a:rPr>
                        <a:t>Traditional Science Text</a:t>
                      </a:r>
                    </a:p>
                  </a:txBody>
                  <a:tcPr marL="91425" marR="91425" marT="91425" marB="91425">
                    <a:solidFill>
                      <a:schemeClr val="accent1"/>
                    </a:solidFill>
                  </a:tcPr>
                </a:tc>
                <a:tc>
                  <a:txBody>
                    <a:bodyPr/>
                    <a:lstStyle/>
                    <a:p>
                      <a:pPr marL="0" marR="0" lvl="0" indent="0" algn="ctr" rtl="0">
                        <a:lnSpc>
                          <a:spcPct val="115000"/>
                        </a:lnSpc>
                        <a:spcBef>
                          <a:spcPts val="0"/>
                        </a:spcBef>
                        <a:spcAft>
                          <a:spcPts val="0"/>
                        </a:spcAft>
                        <a:buClr>
                          <a:srgbClr val="FFFFFF"/>
                        </a:buClr>
                        <a:buSzPct val="25000"/>
                        <a:buFont typeface="Arial"/>
                        <a:buNone/>
                      </a:pPr>
                      <a:r>
                        <a:rPr lang="en-US" sz="1800" b="1" u="none" strike="noStrike" cap="none">
                          <a:solidFill>
                            <a:srgbClr val="FFFFFF"/>
                          </a:solidFill>
                        </a:rPr>
                        <a:t>Complex Science Text – Grade 5</a:t>
                      </a:r>
                    </a:p>
                  </a:txBody>
                  <a:tcPr marL="91425" marR="91425" marT="91425" marB="91425">
                    <a:solidFill>
                      <a:schemeClr val="accent1"/>
                    </a:solidFill>
                  </a:tcPr>
                </a:tc>
              </a:tr>
              <a:tr h="3705225">
                <a:tc>
                  <a:txBody>
                    <a:bodyPr/>
                    <a:lstStyle/>
                    <a:p>
                      <a:pPr marL="0" marR="0" lvl="0" indent="0" algn="l" rtl="0">
                        <a:lnSpc>
                          <a:spcPct val="115000"/>
                        </a:lnSpc>
                        <a:spcBef>
                          <a:spcPts val="0"/>
                        </a:spcBef>
                        <a:spcAft>
                          <a:spcPts val="0"/>
                        </a:spcAft>
                        <a:buClr>
                          <a:srgbClr val="000000"/>
                        </a:buClr>
                        <a:buSzPct val="25000"/>
                        <a:buFont typeface="Arial"/>
                        <a:buNone/>
                      </a:pPr>
                      <a:r>
                        <a:rPr lang="en-US" sz="1900" u="none" strike="noStrike" cap="none"/>
                        <a:t>Have you ever noticed that bubbles have colors? Look closely, and you can see lots of pretty colors on bubbles. The colors happen when light falls on bubbles. Then the light goes from the bubble to your eyes. Next time you see bubbles, look to at what colors there are. Do you see green or blue? Purple or yellow? Sometimes you can see a rainbow!</a:t>
                      </a:r>
                    </a:p>
                  </a:txBody>
                  <a:tcPr marL="91425" marR="91425" marT="91425" marB="91425">
                    <a:solidFill>
                      <a:schemeClr val="lt2"/>
                    </a:solidFill>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900" u="none" strike="noStrike" cap="none" dirty="0"/>
                        <a:t>Bubbles can also teach us about light. The light from the sun is made up of many different colors. Mixed together, they look white. However, it is possible to separate the different colors of light from each other with a prism. Small drops of water or ice crystals can work like a prism. You have seen this for yourself if you have ever seen a rainbow.</a:t>
                      </a:r>
                    </a:p>
                    <a:p>
                      <a:pPr marL="0" marR="0" lvl="0" indent="0" algn="l" rtl="0">
                        <a:lnSpc>
                          <a:spcPct val="115000"/>
                        </a:lnSpc>
                        <a:spcBef>
                          <a:spcPts val="0"/>
                        </a:spcBef>
                        <a:spcAft>
                          <a:spcPts val="0"/>
                        </a:spcAft>
                        <a:buClr>
                          <a:srgbClr val="000000"/>
                        </a:buClr>
                        <a:buSzPct val="25000"/>
                        <a:buFont typeface="Arial"/>
                        <a:buNone/>
                      </a:pPr>
                      <a:r>
                        <a:rPr lang="en-US" sz="1600" i="1" u="none" strike="noStrike" cap="none" dirty="0"/>
                        <a:t>From “</a:t>
                      </a:r>
                      <a:r>
                        <a:rPr lang="en-US" sz="1600" i="1" u="none" strike="noStrike" cap="none" dirty="0" err="1"/>
                        <a:t>Bubblology</a:t>
                      </a:r>
                      <a:r>
                        <a:rPr lang="en-US" sz="1600" i="1" u="none" strike="noStrike" cap="none" dirty="0"/>
                        <a:t>,” from an online site “Science for Kids</a:t>
                      </a:r>
                      <a:r>
                        <a:rPr lang="en-US" sz="1900" i="1" u="none" strike="noStrike" cap="none" dirty="0"/>
                        <a:t>”</a:t>
                      </a:r>
                    </a:p>
                  </a:txBody>
                  <a:tcPr marL="91425" marR="91425" marT="91425" marB="91425">
                    <a:solidFill>
                      <a:schemeClr val="lt2"/>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Shape 1024"/>
          <p:cNvSpPr txBox="1">
            <a:spLocks noGrp="1"/>
          </p:cNvSpPr>
          <p:nvPr>
            <p:ph type="title"/>
          </p:nvPr>
        </p:nvSpPr>
        <p:spPr>
          <a:xfrm>
            <a:off x="457200" y="13718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dirty="0">
                <a:solidFill>
                  <a:srgbClr val="595959"/>
                </a:solidFill>
                <a:latin typeface="Allerta"/>
                <a:ea typeface="Allerta"/>
                <a:cs typeface="Allerta"/>
                <a:sym typeface="Allerta"/>
              </a:rPr>
              <a:t>Shift 1:  Regular practice with </a:t>
            </a:r>
            <a:r>
              <a:rPr lang="en-US" sz="2400" b="1" i="0" u="none" strike="noStrike" cap="none" dirty="0">
                <a:solidFill>
                  <a:schemeClr val="accent2"/>
                </a:solidFill>
                <a:latin typeface="Allerta"/>
                <a:ea typeface="Allerta"/>
                <a:cs typeface="Allerta"/>
                <a:sym typeface="Allerta"/>
              </a:rPr>
              <a:t>complex text</a:t>
            </a:r>
            <a:r>
              <a:rPr lang="en-US" sz="2400" b="0" i="0" u="none" strike="noStrike" cap="none" dirty="0">
                <a:solidFill>
                  <a:srgbClr val="595959"/>
                </a:solidFill>
                <a:latin typeface="Allerta"/>
                <a:ea typeface="Allerta"/>
                <a:cs typeface="Allerta"/>
                <a:sym typeface="Allerta"/>
              </a:rPr>
              <a:t> and its </a:t>
            </a:r>
            <a:r>
              <a:rPr lang="en-US" sz="2400" b="1" i="0" u="none" strike="noStrike" cap="none" dirty="0">
                <a:solidFill>
                  <a:schemeClr val="accent2"/>
                </a:solidFill>
                <a:latin typeface="Allerta"/>
                <a:ea typeface="Allerta"/>
                <a:cs typeface="Allerta"/>
                <a:sym typeface="Allerta"/>
              </a:rPr>
              <a:t>academic  language </a:t>
            </a:r>
          </a:p>
        </p:txBody>
      </p:sp>
      <p:graphicFrame>
        <p:nvGraphicFramePr>
          <p:cNvPr id="1025" name="Shape 1025"/>
          <p:cNvGraphicFramePr/>
          <p:nvPr>
            <p:extLst>
              <p:ext uri="{D42A27DB-BD31-4B8C-83A1-F6EECF244321}">
                <p14:modId xmlns:p14="http://schemas.microsoft.com/office/powerpoint/2010/main" val="3926843613"/>
              </p:ext>
            </p:extLst>
          </p:nvPr>
        </p:nvGraphicFramePr>
        <p:xfrm>
          <a:off x="306012" y="1197887"/>
          <a:ext cx="8531975" cy="5104560"/>
        </p:xfrm>
        <a:graphic>
          <a:graphicData uri="http://schemas.openxmlformats.org/drawingml/2006/table">
            <a:tbl>
              <a:tblPr firstRow="1" bandRow="1">
                <a:noFill/>
                <a:tableStyleId>{DBF01148-7CAE-4CDF-858F-D26F9FF46175}</a:tableStyleId>
              </a:tblPr>
              <a:tblGrid>
                <a:gridCol w="4219300"/>
                <a:gridCol w="4312675"/>
              </a:tblGrid>
              <a:tr h="395400">
                <a:tc>
                  <a:txBody>
                    <a:bodyPr/>
                    <a:lstStyle/>
                    <a:p>
                      <a:pPr marL="0" marR="0" lvl="0" indent="0" algn="ctr" rtl="0">
                        <a:lnSpc>
                          <a:spcPct val="82222"/>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Traditional Item</a:t>
                      </a:r>
                    </a:p>
                  </a:txBody>
                  <a:tcPr marL="91450" marR="91450" marT="45725" marB="45725" anchor="ctr"/>
                </a:tc>
                <a:tc>
                  <a:txBody>
                    <a:bodyPr/>
                    <a:lstStyle/>
                    <a:p>
                      <a:pPr marL="0" marR="0" lvl="0" indent="0" algn="ctr" rtl="0">
                        <a:lnSpc>
                          <a:spcPct val="82222"/>
                        </a:lnSpc>
                        <a:spcBef>
                          <a:spcPts val="0"/>
                        </a:spcBef>
                        <a:spcAft>
                          <a:spcPts val="0"/>
                        </a:spcAft>
                        <a:buClr>
                          <a:srgbClr val="000000"/>
                        </a:buClr>
                        <a:buSzPct val="25000"/>
                        <a:buFont typeface="Allerta"/>
                        <a:buNone/>
                      </a:pPr>
                      <a:r>
                        <a:rPr lang="en-US" sz="1800" b="1" u="none" strike="noStrike" cap="none">
                          <a:latin typeface="Allerta"/>
                          <a:ea typeface="Allerta"/>
                          <a:cs typeface="Allerta"/>
                          <a:sym typeface="Allerta"/>
                        </a:rPr>
                        <a:t>CCSS-Aligned Item</a:t>
                      </a:r>
                    </a:p>
                  </a:txBody>
                  <a:tcPr marL="91450" marR="91450" marT="45725" marB="45725" anchor="ctr"/>
                </a:tc>
              </a:tr>
              <a:tr h="3025950">
                <a:tc>
                  <a:txBody>
                    <a:bodyPr/>
                    <a:lstStyle/>
                    <a:p>
                      <a:pPr marL="191770" marR="0" lvl="0" indent="-1270" algn="l" rtl="0">
                        <a:lnSpc>
                          <a:spcPct val="100000"/>
                        </a:lnSpc>
                        <a:spcBef>
                          <a:spcPts val="0"/>
                        </a:spcBef>
                        <a:spcAft>
                          <a:spcPts val="0"/>
                        </a:spcAft>
                        <a:buClr>
                          <a:schemeClr val="dk1"/>
                        </a:buClr>
                        <a:buSzPct val="25000"/>
                        <a:buFont typeface="Allerta"/>
                        <a:buNone/>
                      </a:pPr>
                      <a:r>
                        <a:rPr lang="en-US" sz="1800" b="1" u="none" strike="noStrike" cap="none" dirty="0">
                          <a:solidFill>
                            <a:schemeClr val="dk1"/>
                          </a:solidFill>
                          <a:latin typeface="Allerta"/>
                          <a:ea typeface="Allerta"/>
                          <a:cs typeface="Allerta"/>
                          <a:sym typeface="Allerta"/>
                        </a:rPr>
                        <a:t>Read this sentence from paragraph 5.</a:t>
                      </a:r>
                    </a:p>
                    <a:p>
                      <a:pPr marL="573087" marR="0" lvl="0" indent="-1587" algn="l" rtl="0">
                        <a:lnSpc>
                          <a:spcPct val="100000"/>
                        </a:lnSpc>
                        <a:spcBef>
                          <a:spcPts val="600"/>
                        </a:spcBef>
                        <a:spcAft>
                          <a:spcPts val="0"/>
                        </a:spcAft>
                        <a:buClr>
                          <a:schemeClr val="dk1"/>
                        </a:buClr>
                        <a:buSzPct val="25000"/>
                        <a:buFont typeface="Allerta"/>
                        <a:buNone/>
                      </a:pPr>
                      <a:r>
                        <a:rPr lang="en-US" sz="1800" b="0" i="1" u="none" strike="noStrike" cap="none" dirty="0">
                          <a:solidFill>
                            <a:schemeClr val="dk1"/>
                          </a:solidFill>
                          <a:latin typeface="Allerta"/>
                          <a:ea typeface="Allerta"/>
                          <a:cs typeface="Allerta"/>
                          <a:sym typeface="Allerta"/>
                        </a:rPr>
                        <a:t>Bubbles are pretty incredible, but who knew?</a:t>
                      </a:r>
                    </a:p>
                    <a:p>
                      <a:pPr marL="191770" marR="0" lvl="0" indent="-1270" algn="l" rtl="0">
                        <a:lnSpc>
                          <a:spcPct val="100000"/>
                        </a:lnSpc>
                        <a:spcBef>
                          <a:spcPts val="600"/>
                        </a:spcBef>
                        <a:spcAft>
                          <a:spcPts val="0"/>
                        </a:spcAft>
                        <a:buClr>
                          <a:schemeClr val="dk1"/>
                        </a:buClr>
                        <a:buSzPct val="25000"/>
                        <a:buFont typeface="Allerta"/>
                        <a:buNone/>
                      </a:pPr>
                      <a:r>
                        <a:rPr lang="en-US" sz="1800" b="1" u="none" strike="noStrike" cap="none" dirty="0">
                          <a:solidFill>
                            <a:schemeClr val="dk1"/>
                          </a:solidFill>
                          <a:latin typeface="Allerta"/>
                          <a:ea typeface="Allerta"/>
                          <a:cs typeface="Allerta"/>
                          <a:sym typeface="Allerta"/>
                        </a:rPr>
                        <a:t>What do the words “but who knew?” mean in this sentence?</a:t>
                      </a:r>
                    </a:p>
                    <a:p>
                      <a:pPr marL="684212" marR="0" lvl="0" indent="-354012" algn="l" rtl="0">
                        <a:lnSpc>
                          <a:spcPct val="100000"/>
                        </a:lnSpc>
                        <a:spcBef>
                          <a:spcPts val="0"/>
                        </a:spcBef>
                        <a:spcAft>
                          <a:spcPts val="0"/>
                        </a:spcAft>
                        <a:buClr>
                          <a:schemeClr val="dk1"/>
                        </a:buClr>
                        <a:buSzPct val="100000"/>
                        <a:buFont typeface="Calibri"/>
                        <a:buAutoNum type="alphaUcPeriod"/>
                      </a:pPr>
                      <a:r>
                        <a:rPr lang="en-US" sz="1800" u="none" strike="noStrike" cap="none" dirty="0">
                          <a:solidFill>
                            <a:schemeClr val="dk1"/>
                          </a:solidFill>
                          <a:latin typeface="Allerta"/>
                          <a:ea typeface="Allerta"/>
                          <a:cs typeface="Allerta"/>
                          <a:sym typeface="Allerta"/>
                        </a:rPr>
                        <a:t>The ideas are surprising.*</a:t>
                      </a:r>
                    </a:p>
                    <a:p>
                      <a:pPr marL="684212" marR="0" lvl="0" indent="-354012" algn="l" rtl="0">
                        <a:lnSpc>
                          <a:spcPct val="100000"/>
                        </a:lnSpc>
                        <a:spcBef>
                          <a:spcPts val="0"/>
                        </a:spcBef>
                        <a:spcAft>
                          <a:spcPts val="0"/>
                        </a:spcAft>
                        <a:buClr>
                          <a:schemeClr val="dk1"/>
                        </a:buClr>
                        <a:buSzPct val="100000"/>
                        <a:buFont typeface="Calibri"/>
                        <a:buAutoNum type="alphaUcPeriod"/>
                      </a:pPr>
                      <a:r>
                        <a:rPr lang="en-US" sz="1800" u="none" strike="noStrike" cap="none" dirty="0">
                          <a:solidFill>
                            <a:schemeClr val="dk1"/>
                          </a:solidFill>
                          <a:latin typeface="Allerta"/>
                          <a:ea typeface="Allerta"/>
                          <a:cs typeface="Allerta"/>
                          <a:sym typeface="Allerta"/>
                        </a:rPr>
                        <a:t>The ideas are familiar.</a:t>
                      </a:r>
                    </a:p>
                    <a:p>
                      <a:pPr marL="684212" marR="0" lvl="0" indent="-354012" algn="l" rtl="0">
                        <a:lnSpc>
                          <a:spcPct val="100000"/>
                        </a:lnSpc>
                        <a:spcBef>
                          <a:spcPts val="0"/>
                        </a:spcBef>
                        <a:spcAft>
                          <a:spcPts val="0"/>
                        </a:spcAft>
                        <a:buClr>
                          <a:schemeClr val="dk1"/>
                        </a:buClr>
                        <a:buSzPct val="100000"/>
                        <a:buFont typeface="Calibri"/>
                        <a:buAutoNum type="alphaUcPeriod"/>
                      </a:pPr>
                      <a:r>
                        <a:rPr lang="en-US" sz="1800" u="none" strike="noStrike" cap="none" dirty="0">
                          <a:solidFill>
                            <a:schemeClr val="dk1"/>
                          </a:solidFill>
                          <a:latin typeface="Allerta"/>
                          <a:ea typeface="Allerta"/>
                          <a:cs typeface="Allerta"/>
                          <a:sym typeface="Allerta"/>
                        </a:rPr>
                        <a:t>The ideas are simple. </a:t>
                      </a:r>
                    </a:p>
                    <a:p>
                      <a:pPr marL="684212" marR="0" lvl="0" indent="-354012" algn="l" rtl="0">
                        <a:lnSpc>
                          <a:spcPct val="100000"/>
                        </a:lnSpc>
                        <a:spcBef>
                          <a:spcPts val="0"/>
                        </a:spcBef>
                        <a:spcAft>
                          <a:spcPts val="0"/>
                        </a:spcAft>
                        <a:buClr>
                          <a:schemeClr val="dk1"/>
                        </a:buClr>
                        <a:buSzPct val="100000"/>
                        <a:buFont typeface="Calibri"/>
                        <a:buAutoNum type="alphaUcPeriod"/>
                      </a:pPr>
                      <a:r>
                        <a:rPr lang="en-US" sz="1800" u="none" strike="noStrike" cap="none" dirty="0">
                          <a:solidFill>
                            <a:schemeClr val="dk1"/>
                          </a:solidFill>
                          <a:latin typeface="Allerta"/>
                          <a:ea typeface="Allerta"/>
                          <a:cs typeface="Allerta"/>
                          <a:sym typeface="Allerta"/>
                        </a:rPr>
                        <a:t>The ideas are important.</a:t>
                      </a:r>
                    </a:p>
                  </a:txBody>
                  <a:tcPr marL="91450" marR="91450" marT="45725" marB="45725"/>
                </a:tc>
                <a:tc>
                  <a:txBody>
                    <a:bodyPr/>
                    <a:lstStyle/>
                    <a:p>
                      <a:pPr marL="109537" marR="0" lvl="0" indent="-7937" algn="l" rtl="0">
                        <a:lnSpc>
                          <a:spcPct val="100000"/>
                        </a:lnSpc>
                        <a:spcBef>
                          <a:spcPts val="0"/>
                        </a:spcBef>
                        <a:spcAft>
                          <a:spcPts val="0"/>
                        </a:spcAft>
                        <a:buClr>
                          <a:srgbClr val="000000"/>
                        </a:buClr>
                        <a:buSzPct val="25000"/>
                        <a:buFont typeface="Allerta"/>
                        <a:buNone/>
                      </a:pPr>
                      <a:r>
                        <a:rPr lang="en-US" sz="1800" b="1" u="none" strike="noStrike" cap="none">
                          <a:latin typeface="Allerta"/>
                          <a:ea typeface="Allerta"/>
                          <a:cs typeface="Allerta"/>
                          <a:sym typeface="Allerta"/>
                        </a:rPr>
                        <a:t>What does “circulate” mean as used in paragraph 2? </a:t>
                      </a:r>
                    </a:p>
                    <a:p>
                      <a:pPr marL="628650" marR="0" lvl="0" indent="-349250" algn="l" rtl="0">
                        <a:lnSpc>
                          <a:spcPct val="100000"/>
                        </a:lnSpc>
                        <a:spcBef>
                          <a:spcPts val="0"/>
                        </a:spcBef>
                        <a:spcAft>
                          <a:spcPts val="0"/>
                        </a:spcAft>
                        <a:buClr>
                          <a:schemeClr val="dk1"/>
                        </a:buClr>
                        <a:buSzPct val="100000"/>
                        <a:buFont typeface="Calibri"/>
                        <a:buAutoNum type="alphaUcPeriod"/>
                      </a:pPr>
                      <a:r>
                        <a:rPr lang="en-US" sz="1800" u="none" strike="noStrike" cap="none">
                          <a:latin typeface="Allerta"/>
                          <a:ea typeface="Allerta"/>
                          <a:cs typeface="Allerta"/>
                          <a:sym typeface="Allerta"/>
                        </a:rPr>
                        <a:t>Get stronger</a:t>
                      </a:r>
                    </a:p>
                    <a:p>
                      <a:pPr marL="628650" marR="0" lvl="0" indent="-349250" algn="l" rtl="0">
                        <a:lnSpc>
                          <a:spcPct val="100000"/>
                        </a:lnSpc>
                        <a:spcBef>
                          <a:spcPts val="0"/>
                        </a:spcBef>
                        <a:spcAft>
                          <a:spcPts val="0"/>
                        </a:spcAft>
                        <a:buClr>
                          <a:schemeClr val="dk1"/>
                        </a:buClr>
                        <a:buSzPct val="100000"/>
                        <a:buFont typeface="Calibri"/>
                        <a:buAutoNum type="alphaUcPeriod"/>
                      </a:pPr>
                      <a:r>
                        <a:rPr lang="en-US" sz="1800" u="none" strike="noStrike" cap="none">
                          <a:latin typeface="Allerta"/>
                          <a:ea typeface="Allerta"/>
                          <a:cs typeface="Allerta"/>
                          <a:sym typeface="Allerta"/>
                        </a:rPr>
                        <a:t>Gather together</a:t>
                      </a:r>
                    </a:p>
                    <a:p>
                      <a:pPr marL="628650" marR="0" lvl="0" indent="-349250" algn="l" rtl="0">
                        <a:lnSpc>
                          <a:spcPct val="100000"/>
                        </a:lnSpc>
                        <a:spcBef>
                          <a:spcPts val="0"/>
                        </a:spcBef>
                        <a:spcAft>
                          <a:spcPts val="0"/>
                        </a:spcAft>
                        <a:buClr>
                          <a:schemeClr val="dk1"/>
                        </a:buClr>
                        <a:buSzPct val="100000"/>
                        <a:buFont typeface="Calibri"/>
                        <a:buAutoNum type="alphaUcPeriod"/>
                      </a:pPr>
                      <a:r>
                        <a:rPr lang="en-US" sz="1800" u="none" strike="noStrike" cap="none">
                          <a:latin typeface="Allerta"/>
                          <a:ea typeface="Allerta"/>
                          <a:cs typeface="Allerta"/>
                          <a:sym typeface="Allerta"/>
                        </a:rPr>
                        <a:t>Break down</a:t>
                      </a:r>
                    </a:p>
                    <a:p>
                      <a:pPr marL="628650" marR="0" lvl="0" indent="-349250" algn="l" rtl="0">
                        <a:lnSpc>
                          <a:spcPct val="100000"/>
                        </a:lnSpc>
                        <a:spcBef>
                          <a:spcPts val="0"/>
                        </a:spcBef>
                        <a:spcAft>
                          <a:spcPts val="0"/>
                        </a:spcAft>
                        <a:buClr>
                          <a:schemeClr val="dk1"/>
                        </a:buClr>
                        <a:buSzPct val="100000"/>
                        <a:buFont typeface="Calibri"/>
                        <a:buAutoNum type="alphaUcPeriod"/>
                      </a:pPr>
                      <a:r>
                        <a:rPr lang="en-US" sz="1800" u="none" strike="noStrike" cap="none">
                          <a:latin typeface="Allerta"/>
                          <a:ea typeface="Allerta"/>
                          <a:cs typeface="Allerta"/>
                          <a:sym typeface="Allerta"/>
                        </a:rPr>
                        <a:t>Travel around*</a:t>
                      </a:r>
                    </a:p>
                    <a:p>
                      <a:pPr marR="0" lvl="0" algn="l" rtl="0">
                        <a:lnSpc>
                          <a:spcPct val="100000"/>
                        </a:lnSpc>
                        <a:spcBef>
                          <a:spcPts val="0"/>
                        </a:spcBef>
                        <a:spcAft>
                          <a:spcPts val="0"/>
                        </a:spcAft>
                        <a:buNone/>
                      </a:pPr>
                      <a:r>
                        <a:rPr lang="en-US" sz="1800" b="1" i="1">
                          <a:latin typeface="Allerta"/>
                          <a:ea typeface="Allerta"/>
                          <a:cs typeface="Allerta"/>
                          <a:sym typeface="Allerta"/>
                        </a:rPr>
                        <a:t>Paragraph 2: </a:t>
                      </a:r>
                    </a:p>
                    <a:p>
                      <a:pPr marR="0" lvl="0" algn="l" rtl="0">
                        <a:lnSpc>
                          <a:spcPct val="100000"/>
                        </a:lnSpc>
                        <a:spcBef>
                          <a:spcPts val="0"/>
                        </a:spcBef>
                        <a:spcAft>
                          <a:spcPts val="0"/>
                        </a:spcAft>
                        <a:buNone/>
                      </a:pPr>
                      <a:r>
                        <a:rPr lang="en-US">
                          <a:latin typeface="Allerta"/>
                          <a:ea typeface="Allerta"/>
                          <a:cs typeface="Allerta"/>
                          <a:sym typeface="Allerta"/>
                        </a:rPr>
                        <a:t>Did you ever wonder how the food you eat gets from inside your stomach to inside your muscles? To get to your muscles, the food must first be digested. Then it must pass through a set of membranes into your blood. The nutrients then circulate through your arteries to your muscles, where they pass through another set of membranes into your muscles.</a:t>
                      </a:r>
                    </a:p>
                  </a:txBody>
                  <a:tcPr marL="91450" marR="91450" marT="45725" marB="45725"/>
                </a:tc>
              </a:tr>
              <a:tr h="290800">
                <a:tc gridSpan="2">
                  <a:txBody>
                    <a:bodyPr/>
                    <a:lstStyle/>
                    <a:p>
                      <a:pPr marL="0" marR="0" lvl="0" indent="0" algn="ctr" rtl="0">
                        <a:lnSpc>
                          <a:spcPct val="100000"/>
                        </a:lnSpc>
                        <a:spcBef>
                          <a:spcPts val="0"/>
                        </a:spcBef>
                        <a:spcAft>
                          <a:spcPts val="0"/>
                        </a:spcAft>
                        <a:buClr>
                          <a:srgbClr val="366092"/>
                        </a:buClr>
                        <a:buSzPct val="25000"/>
                        <a:buFont typeface="Allerta"/>
                        <a:buNone/>
                      </a:pPr>
                      <a:r>
                        <a:rPr lang="en-US" sz="1200" b="0" i="0" u="none" strike="noStrike" cap="none">
                          <a:solidFill>
                            <a:srgbClr val="366092"/>
                          </a:solidFill>
                          <a:latin typeface="Allerta"/>
                          <a:ea typeface="Allerta"/>
                          <a:cs typeface="Allerta"/>
                          <a:sym typeface="Allerta"/>
                        </a:rPr>
                        <a:t>(Grade 5 items based on an article titled “Bubblology,” from an online site “Science for Kids”) </a:t>
                      </a:r>
                    </a:p>
                  </a:txBody>
                  <a:tcPr marL="91450" marR="91450" marT="45725" marB="45725"/>
                </a:tc>
                <a:tc hMerge="1">
                  <a:txBody>
                    <a:bodyPr/>
                    <a:lstStyle/>
                    <a:p>
                      <a:endParaRPr lang="en-US"/>
                    </a:p>
                  </a:txBody>
                  <a:tcPr/>
                </a:tc>
              </a:tr>
              <a:tr h="913150">
                <a:tc gridSpan="2">
                  <a:txBody>
                    <a:bodyPr/>
                    <a:lstStyle/>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dirty="0">
                          <a:solidFill>
                            <a:srgbClr val="000000"/>
                          </a:solidFill>
                          <a:latin typeface="Allerta"/>
                          <a:ea typeface="Allerta"/>
                          <a:cs typeface="Allerta"/>
                          <a:sym typeface="Allerta"/>
                        </a:rPr>
                        <a:t>RI.5.4: </a:t>
                      </a:r>
                      <a:r>
                        <a:rPr lang="en-US" sz="1200" b="0" i="1" u="none" strike="noStrike" cap="none" dirty="0">
                          <a:solidFill>
                            <a:srgbClr val="000000"/>
                          </a:solidFill>
                          <a:latin typeface="Allerta"/>
                          <a:ea typeface="Allerta"/>
                          <a:cs typeface="Allerta"/>
                          <a:sym typeface="Allerta"/>
                        </a:rPr>
                        <a:t>Determine the meaning of general academic and domain-specific words and phrases in a text relevant to a grade 5 topic or subject area.</a:t>
                      </a:r>
                    </a:p>
                    <a:p>
                      <a:pPr marL="0" marR="0" lvl="0" indent="0" algn="l" rtl="0">
                        <a:lnSpc>
                          <a:spcPct val="100000"/>
                        </a:lnSpc>
                        <a:spcBef>
                          <a:spcPts val="600"/>
                        </a:spcBef>
                        <a:spcAft>
                          <a:spcPts val="0"/>
                        </a:spcAft>
                        <a:buClr>
                          <a:srgbClr val="000000"/>
                        </a:buClr>
                        <a:buSzPct val="25000"/>
                        <a:buFont typeface="Calibri"/>
                        <a:buNone/>
                      </a:pPr>
                      <a:r>
                        <a:rPr lang="en-US" sz="1200" b="0" i="0" u="none" strike="noStrike" cap="none" dirty="0">
                          <a:solidFill>
                            <a:srgbClr val="000000"/>
                          </a:solidFill>
                          <a:latin typeface="Allerta"/>
                          <a:ea typeface="Allerta"/>
                          <a:cs typeface="Allerta"/>
                          <a:sym typeface="Allerta"/>
                        </a:rPr>
                        <a:t>RI.5.1: </a:t>
                      </a:r>
                      <a:r>
                        <a:rPr lang="en-US" sz="1200" b="0" i="1" u="none" strike="noStrike" cap="none" dirty="0">
                          <a:solidFill>
                            <a:srgbClr val="000000"/>
                          </a:solidFill>
                          <a:latin typeface="Allerta"/>
                          <a:ea typeface="Allerta"/>
                          <a:cs typeface="Allerta"/>
                          <a:sym typeface="Allerta"/>
                        </a:rPr>
                        <a:t>Quote accurately from a text when explaining what the text says explicitly and when drawing inferences from the text.</a:t>
                      </a:r>
                    </a:p>
                  </a:txBody>
                  <a:tcPr marL="91450" marR="91450" marT="45725" marB="45725"/>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Shape 103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400" b="0" i="0" u="none" strike="noStrike" cap="none">
                <a:solidFill>
                  <a:srgbClr val="595959"/>
                </a:solidFill>
                <a:latin typeface="Allerta"/>
                <a:ea typeface="Allerta"/>
                <a:cs typeface="Allerta"/>
                <a:sym typeface="Allerta"/>
              </a:rPr>
              <a:t>Shift 2: Reading, Writing, and speaking grounded in </a:t>
            </a:r>
            <a:r>
              <a:rPr lang="en-US" sz="2400" b="1" i="0" u="none" strike="noStrike" cap="none">
                <a:solidFill>
                  <a:schemeClr val="accent2"/>
                </a:solidFill>
                <a:latin typeface="Allerta"/>
                <a:ea typeface="Allerta"/>
                <a:cs typeface="Allerta"/>
                <a:sym typeface="Allerta"/>
              </a:rPr>
              <a:t>evidence from text</a:t>
            </a:r>
            <a:r>
              <a:rPr lang="en-US" sz="2400" b="0" i="0" u="none" strike="noStrike" cap="none">
                <a:solidFill>
                  <a:srgbClr val="595959"/>
                </a:solidFill>
                <a:latin typeface="Allerta"/>
                <a:ea typeface="Allerta"/>
                <a:cs typeface="Allerta"/>
                <a:sym typeface="Allerta"/>
              </a:rPr>
              <a:t>,</a:t>
            </a:r>
            <a:r>
              <a:rPr lang="en-US" sz="2400" b="1" i="0" u="none" strike="noStrike" cap="none">
                <a:solidFill>
                  <a:srgbClr val="595959"/>
                </a:solidFill>
                <a:latin typeface="Allerta"/>
                <a:ea typeface="Allerta"/>
                <a:cs typeface="Allerta"/>
                <a:sym typeface="Allerta"/>
              </a:rPr>
              <a:t> </a:t>
            </a:r>
            <a:r>
              <a:rPr lang="en-US" sz="2400" b="0" i="0" u="none" strike="noStrike" cap="none">
                <a:solidFill>
                  <a:srgbClr val="595959"/>
                </a:solidFill>
                <a:latin typeface="Allerta"/>
                <a:ea typeface="Allerta"/>
                <a:cs typeface="Allerta"/>
                <a:sym typeface="Allerta"/>
              </a:rPr>
              <a:t>both literary and informational </a:t>
            </a:r>
          </a:p>
        </p:txBody>
      </p:sp>
      <p:graphicFrame>
        <p:nvGraphicFramePr>
          <p:cNvPr id="1032" name="Shape 1032"/>
          <p:cNvGraphicFramePr/>
          <p:nvPr/>
        </p:nvGraphicFramePr>
        <p:xfrm>
          <a:off x="457200" y="1600200"/>
          <a:ext cx="8229600" cy="4777127"/>
        </p:xfrm>
        <a:graphic>
          <a:graphicData uri="http://schemas.openxmlformats.org/drawingml/2006/table">
            <a:tbl>
              <a:tblPr firstRow="1" bandRow="1">
                <a:noFill/>
                <a:tableStyleId>{7355E7D7-ACCA-4016-9F32-6F67AD54E6A9}</a:tableStyleId>
              </a:tblPr>
              <a:tblGrid>
                <a:gridCol w="4114800"/>
                <a:gridCol w="4114800"/>
              </a:tblGrid>
              <a:tr h="370850">
                <a:tc>
                  <a:txBody>
                    <a:bodyPr/>
                    <a:lstStyle/>
                    <a:p>
                      <a:pPr marL="0" marR="0" lvl="0" indent="0" algn="ctr" rtl="0">
                        <a:lnSpc>
                          <a:spcPct val="105714"/>
                        </a:lnSpc>
                        <a:spcBef>
                          <a:spcPts val="0"/>
                        </a:spcBef>
                        <a:spcAft>
                          <a:spcPts val="0"/>
                        </a:spcAft>
                        <a:buClr>
                          <a:srgbClr val="000000"/>
                        </a:buClr>
                        <a:buSzPct val="25000"/>
                        <a:buFont typeface="Allerta"/>
                        <a:buNone/>
                      </a:pPr>
                      <a:r>
                        <a:rPr lang="en-US" sz="1400" b="1" u="none" strike="noStrike" cap="none">
                          <a:latin typeface="Allerta"/>
                          <a:ea typeface="Allerta"/>
                          <a:cs typeface="Allerta"/>
                          <a:sym typeface="Allerta"/>
                        </a:rPr>
                        <a:t>Traditional, </a:t>
                      </a:r>
                    </a:p>
                    <a:p>
                      <a:pPr marL="0" marR="0" lvl="0" indent="0" algn="ctr" rtl="0">
                        <a:lnSpc>
                          <a:spcPct val="105714"/>
                        </a:lnSpc>
                        <a:spcBef>
                          <a:spcPts val="0"/>
                        </a:spcBef>
                        <a:spcAft>
                          <a:spcPts val="0"/>
                        </a:spcAft>
                        <a:buClr>
                          <a:srgbClr val="000000"/>
                        </a:buClr>
                        <a:buSzPct val="25000"/>
                        <a:buFont typeface="Allerta"/>
                        <a:buNone/>
                      </a:pPr>
                      <a:r>
                        <a:rPr lang="en-US" sz="1400" b="1" u="none" strike="noStrike" cap="none">
                          <a:latin typeface="Allerta"/>
                          <a:ea typeface="Allerta"/>
                          <a:cs typeface="Allerta"/>
                          <a:sym typeface="Allerta"/>
                        </a:rPr>
                        <a:t>De-contextualized Writing Prompt</a:t>
                      </a:r>
                    </a:p>
                  </a:txBody>
                  <a:tcPr marL="91450" marR="91450" marT="45725" marB="45725"/>
                </a:tc>
                <a:tc>
                  <a:txBody>
                    <a:bodyPr/>
                    <a:lstStyle/>
                    <a:p>
                      <a:pPr marL="0" marR="0" lvl="0" indent="0" algn="ctr" rtl="0">
                        <a:lnSpc>
                          <a:spcPct val="105714"/>
                        </a:lnSpc>
                        <a:spcBef>
                          <a:spcPts val="0"/>
                        </a:spcBef>
                        <a:spcAft>
                          <a:spcPts val="0"/>
                        </a:spcAft>
                        <a:buClr>
                          <a:srgbClr val="000000"/>
                        </a:buClr>
                        <a:buSzPct val="25000"/>
                        <a:buFont typeface="Allerta"/>
                        <a:buNone/>
                      </a:pPr>
                      <a:r>
                        <a:rPr lang="en-US" sz="1400" b="1" u="none" strike="noStrike" cap="none">
                          <a:latin typeface="Allerta"/>
                          <a:ea typeface="Allerta"/>
                          <a:cs typeface="Allerta"/>
                          <a:sym typeface="Allerta"/>
                        </a:rPr>
                        <a:t>CCSS-Aligned Writing Prompt</a:t>
                      </a:r>
                    </a:p>
                  </a:txBody>
                  <a:tcPr marL="91450" marR="91450" marT="45725" marB="45725" anchor="ctr"/>
                </a:tc>
              </a:tr>
              <a:tr h="3061075">
                <a:tc>
                  <a:txBody>
                    <a:bodyPr/>
                    <a:lstStyle/>
                    <a:p>
                      <a:pPr marL="0" marR="0" lvl="0" indent="0" algn="l" rtl="0">
                        <a:lnSpc>
                          <a:spcPct val="100000"/>
                        </a:lnSpc>
                        <a:spcBef>
                          <a:spcPts val="0"/>
                        </a:spcBef>
                        <a:spcAft>
                          <a:spcPts val="0"/>
                        </a:spcAft>
                        <a:buClr>
                          <a:srgbClr val="000000"/>
                        </a:buClr>
                        <a:buSzPct val="25000"/>
                        <a:buFont typeface="Allerta"/>
                        <a:buNone/>
                      </a:pPr>
                      <a:r>
                        <a:rPr lang="en-US" sz="1800" b="1" i="0" u="none" strike="noStrike" cap="none">
                          <a:solidFill>
                            <a:srgbClr val="000000"/>
                          </a:solidFill>
                          <a:latin typeface="Allerta"/>
                          <a:ea typeface="Allerta"/>
                          <a:cs typeface="Allerta"/>
                          <a:sym typeface="Allerta"/>
                        </a:rPr>
                        <a:t>Write a letter to your school principal in which you argue for or against the idea of increasing the number of choices for school lunches. </a:t>
                      </a:r>
                    </a:p>
                  </a:txBody>
                  <a:tcPr marL="91450" marR="91450" marT="45725" marB="45725"/>
                </a:tc>
                <a:tc>
                  <a:txBody>
                    <a:bodyPr/>
                    <a:lstStyle/>
                    <a:p>
                      <a:pPr marL="61911" marR="0" lvl="0" indent="-11111" algn="l" rtl="0">
                        <a:lnSpc>
                          <a:spcPct val="100000"/>
                        </a:lnSpc>
                        <a:spcBef>
                          <a:spcPts val="0"/>
                        </a:spcBef>
                        <a:spcAft>
                          <a:spcPts val="0"/>
                        </a:spcAft>
                        <a:buClr>
                          <a:srgbClr val="000000"/>
                        </a:buClr>
                        <a:buSzPct val="25000"/>
                        <a:buFont typeface="Allerta"/>
                        <a:buNone/>
                      </a:pPr>
                      <a:r>
                        <a:rPr lang="en-US" sz="1800" b="1" u="none" strike="noStrike" cap="none">
                          <a:solidFill>
                            <a:srgbClr val="000000"/>
                          </a:solidFill>
                          <a:latin typeface="Allerta"/>
                          <a:ea typeface="Allerta"/>
                          <a:cs typeface="Allerta"/>
                          <a:sym typeface="Allerta"/>
                        </a:rPr>
                        <a:t>Write an essay in which you provide an opinion that either Marco Polo told the truth in his book or that Marco Polo made up his stories. Be sure to use information from the texts to support your opinion. </a:t>
                      </a:r>
                    </a:p>
                  </a:txBody>
                  <a:tcPr marL="91450" marR="91450" marT="45725" marB="45725"/>
                </a:tc>
              </a:tr>
              <a:tr h="286350">
                <a:tc gridSpan="2">
                  <a:txBody>
                    <a:bodyPr/>
                    <a:lstStyle/>
                    <a:p>
                      <a:pPr marL="0" marR="0" lvl="0" indent="0" algn="ctr" rtl="0">
                        <a:lnSpc>
                          <a:spcPct val="100000"/>
                        </a:lnSpc>
                        <a:spcBef>
                          <a:spcPts val="0"/>
                        </a:spcBef>
                        <a:spcAft>
                          <a:spcPts val="0"/>
                        </a:spcAft>
                        <a:buClr>
                          <a:srgbClr val="366092"/>
                        </a:buClr>
                        <a:buSzPct val="25000"/>
                        <a:buFont typeface="Allerta"/>
                        <a:buNone/>
                      </a:pPr>
                      <a:r>
                        <a:rPr lang="en-US" sz="1200" b="0" i="0" u="none" strike="noStrike" cap="none">
                          <a:solidFill>
                            <a:srgbClr val="366092"/>
                          </a:solidFill>
                          <a:latin typeface="Allerta"/>
                          <a:ea typeface="Allerta"/>
                          <a:cs typeface="Allerta"/>
                          <a:sym typeface="Allerta"/>
                        </a:rPr>
                        <a:t>(Grade 5 aligned item based on </a:t>
                      </a:r>
                      <a:r>
                        <a:rPr lang="en-US" sz="1200" b="0" i="1" u="none" strike="noStrike" cap="none">
                          <a:solidFill>
                            <a:srgbClr val="366092"/>
                          </a:solidFill>
                          <a:latin typeface="Allerta"/>
                          <a:ea typeface="Allerta"/>
                          <a:cs typeface="Allerta"/>
                          <a:sym typeface="Allerta"/>
                        </a:rPr>
                        <a:t>Who Was Marco Polo? </a:t>
                      </a:r>
                      <a:r>
                        <a:rPr lang="en-US" sz="1200" b="0" i="0" u="none" strike="noStrike" cap="none">
                          <a:solidFill>
                            <a:srgbClr val="366092"/>
                          </a:solidFill>
                          <a:latin typeface="Allerta"/>
                          <a:ea typeface="Allerta"/>
                          <a:cs typeface="Allerta"/>
                          <a:sym typeface="Allerta"/>
                        </a:rPr>
                        <a:t>By Joan Holub and </a:t>
                      </a:r>
                      <a:r>
                        <a:rPr lang="en-US" sz="1200" b="0" i="1" u="none" strike="noStrike" cap="none">
                          <a:solidFill>
                            <a:srgbClr val="366092"/>
                          </a:solidFill>
                          <a:latin typeface="Allerta"/>
                          <a:ea typeface="Allerta"/>
                          <a:cs typeface="Allerta"/>
                          <a:sym typeface="Allerta"/>
                        </a:rPr>
                        <a:t>Adventures of Marco Polo </a:t>
                      </a:r>
                      <a:r>
                        <a:rPr lang="en-US" sz="1200" b="0" i="0" u="none" strike="noStrike" cap="none">
                          <a:solidFill>
                            <a:srgbClr val="366092"/>
                          </a:solidFill>
                          <a:latin typeface="Allerta"/>
                          <a:ea typeface="Allerta"/>
                          <a:cs typeface="Allerta"/>
                          <a:sym typeface="Allerta"/>
                        </a:rPr>
                        <a:t>by Russell Freedman)</a:t>
                      </a:r>
                    </a:p>
                  </a:txBody>
                  <a:tcPr marL="91450" marR="91450" marT="45725" marB="45725"/>
                </a:tc>
                <a:tc hMerge="1">
                  <a:txBody>
                    <a:bodyPr/>
                    <a:lstStyle/>
                    <a:p>
                      <a:endParaRPr lang="en-US"/>
                    </a:p>
                  </a:txBody>
                  <a:tcPr/>
                </a:tc>
              </a:tr>
              <a:tr h="370850">
                <a:tc gridSpan="2">
                  <a:txBody>
                    <a:bodyPr/>
                    <a:lstStyle/>
                    <a:p>
                      <a:pPr marL="0" marR="0" lvl="0" indent="0" algn="l" rtl="0">
                        <a:lnSpc>
                          <a:spcPct val="100000"/>
                        </a:lnSpc>
                        <a:spcBef>
                          <a:spcPts val="0"/>
                        </a:spcBef>
                        <a:spcAft>
                          <a:spcPts val="0"/>
                        </a:spcAft>
                        <a:buClr>
                          <a:srgbClr val="000000"/>
                        </a:buClr>
                        <a:buSzPct val="25000"/>
                        <a:buFont typeface="Allerta"/>
                        <a:buNone/>
                      </a:pPr>
                      <a:r>
                        <a:rPr lang="en-US" sz="1200" b="0" i="0" u="none" strike="noStrike" cap="none" dirty="0">
                          <a:solidFill>
                            <a:srgbClr val="000000"/>
                          </a:solidFill>
                          <a:latin typeface="Allerta"/>
                          <a:ea typeface="Allerta"/>
                          <a:cs typeface="Allerta"/>
                          <a:sym typeface="Allerta"/>
                        </a:rPr>
                        <a:t>W.5.1: </a:t>
                      </a:r>
                      <a:r>
                        <a:rPr lang="en-US" sz="1200" b="0" i="1" u="none" strike="noStrike" cap="none" dirty="0">
                          <a:solidFill>
                            <a:srgbClr val="000000"/>
                          </a:solidFill>
                          <a:latin typeface="Allerta"/>
                          <a:ea typeface="Allerta"/>
                          <a:cs typeface="Allerta"/>
                          <a:sym typeface="Allerta"/>
                        </a:rPr>
                        <a:t>Write arguments to support claims in an analysis of substantive topics or texts, using valid reasoning and relevant and sufficient evidence.</a:t>
                      </a:r>
                      <a:r>
                        <a:rPr lang="en-US" sz="1200" b="0" i="0" u="none" strike="noStrike" cap="none" dirty="0">
                          <a:solidFill>
                            <a:srgbClr val="000000"/>
                          </a:solidFill>
                          <a:latin typeface="Allerta"/>
                          <a:ea typeface="Allerta"/>
                          <a:cs typeface="Allerta"/>
                          <a:sym typeface="Allerta"/>
                        </a:rPr>
                        <a:t> </a:t>
                      </a:r>
                    </a:p>
                    <a:p>
                      <a:pPr marL="0" marR="0" lvl="0" indent="0" algn="l" rtl="0">
                        <a:lnSpc>
                          <a:spcPct val="100000"/>
                        </a:lnSpc>
                        <a:spcBef>
                          <a:spcPts val="600"/>
                        </a:spcBef>
                        <a:spcAft>
                          <a:spcPts val="0"/>
                        </a:spcAft>
                        <a:buClr>
                          <a:srgbClr val="000000"/>
                        </a:buClr>
                        <a:buSzPct val="25000"/>
                        <a:buFont typeface="Allerta"/>
                        <a:buNone/>
                      </a:pPr>
                      <a:r>
                        <a:rPr lang="en-US" sz="1200" b="0" i="0" u="none" strike="noStrike" cap="none" dirty="0">
                          <a:solidFill>
                            <a:srgbClr val="000000"/>
                          </a:solidFill>
                          <a:latin typeface="Allerta"/>
                          <a:ea typeface="Allerta"/>
                          <a:cs typeface="Allerta"/>
                          <a:sym typeface="Allerta"/>
                        </a:rPr>
                        <a:t>Also ties to Reading, Language, and other writing standards.</a:t>
                      </a:r>
                    </a:p>
                  </a:txBody>
                  <a:tcPr marL="91450" marR="91450" marT="45725" marB="45725"/>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Shape 10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400" b="0" i="0" u="none" strike="noStrike" cap="none">
                <a:solidFill>
                  <a:srgbClr val="595959"/>
                </a:solidFill>
                <a:latin typeface="Allerta"/>
                <a:ea typeface="Allerta"/>
                <a:cs typeface="Allerta"/>
                <a:sym typeface="Allerta"/>
              </a:rPr>
              <a:t>Shift 3: </a:t>
            </a:r>
            <a:r>
              <a:rPr lang="en-US" sz="2400" b="1" i="0" u="none" strike="noStrike" cap="none">
                <a:solidFill>
                  <a:schemeClr val="accent2"/>
                </a:solidFill>
                <a:latin typeface="Allerta"/>
                <a:ea typeface="Allerta"/>
                <a:cs typeface="Allerta"/>
                <a:sym typeface="Allerta"/>
              </a:rPr>
              <a:t>Building knowledge</a:t>
            </a:r>
            <a:r>
              <a:rPr lang="en-US" sz="2400" b="0" i="0" u="none" strike="noStrike" cap="none">
                <a:solidFill>
                  <a:srgbClr val="595959"/>
                </a:solidFill>
                <a:latin typeface="Allerta"/>
                <a:ea typeface="Allerta"/>
                <a:cs typeface="Allerta"/>
                <a:sym typeface="Allerta"/>
              </a:rPr>
              <a:t> through </a:t>
            </a:r>
            <a:r>
              <a:rPr lang="en-US" sz="2400" b="1" i="0" u="none" strike="noStrike" cap="none">
                <a:solidFill>
                  <a:schemeClr val="accent2"/>
                </a:solidFill>
                <a:latin typeface="Allerta"/>
                <a:ea typeface="Allerta"/>
                <a:cs typeface="Allerta"/>
                <a:sym typeface="Allerta"/>
              </a:rPr>
              <a:t>content-rich nonfiction</a:t>
            </a:r>
          </a:p>
        </p:txBody>
      </p:sp>
      <p:graphicFrame>
        <p:nvGraphicFramePr>
          <p:cNvPr id="1039" name="Shape 1039"/>
          <p:cNvGraphicFramePr/>
          <p:nvPr/>
        </p:nvGraphicFramePr>
        <p:xfrm>
          <a:off x="457200" y="1417637"/>
          <a:ext cx="8229600" cy="4602499"/>
        </p:xfrm>
        <a:graphic>
          <a:graphicData uri="http://schemas.openxmlformats.org/drawingml/2006/table">
            <a:tbl>
              <a:tblPr firstRow="1" bandRow="1">
                <a:noFill/>
                <a:tableStyleId>{7355E7D7-ACCA-4016-9F32-6F67AD54E6A9}</a:tableStyleId>
              </a:tblPr>
              <a:tblGrid>
                <a:gridCol w="3879675"/>
                <a:gridCol w="4349925"/>
              </a:tblGrid>
              <a:tr h="358900">
                <a:tc>
                  <a:txBody>
                    <a:bodyPr/>
                    <a:lstStyle/>
                    <a:p>
                      <a:pPr marL="0" marR="0" lvl="0" indent="0" algn="ctr" rtl="0">
                        <a:lnSpc>
                          <a:spcPct val="100000"/>
                        </a:lnSpc>
                        <a:spcBef>
                          <a:spcPts val="0"/>
                        </a:spcBef>
                        <a:spcAft>
                          <a:spcPts val="0"/>
                        </a:spcAft>
                        <a:buClr>
                          <a:srgbClr val="000000"/>
                        </a:buClr>
                        <a:buSzPct val="25000"/>
                        <a:buFont typeface="Allerta"/>
                        <a:buNone/>
                      </a:pPr>
                      <a:r>
                        <a:rPr lang="en-US" sz="1800" b="1" u="none" strike="noStrike" cap="none">
                          <a:latin typeface="Allerta"/>
                          <a:ea typeface="Allerta"/>
                          <a:cs typeface="Allerta"/>
                          <a:sym typeface="Allerta"/>
                        </a:rPr>
                        <a:t>Traditional Assessment Text</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llerta"/>
                        <a:buNone/>
                      </a:pPr>
                      <a:r>
                        <a:rPr lang="en-US" sz="1800" b="1" u="none" strike="noStrike" cap="none">
                          <a:latin typeface="Allerta"/>
                          <a:ea typeface="Allerta"/>
                          <a:cs typeface="Allerta"/>
                          <a:sym typeface="Allerta"/>
                        </a:rPr>
                        <a:t>Content-Rich Assessment Text </a:t>
                      </a:r>
                    </a:p>
                  </a:txBody>
                  <a:tcPr marL="91450" marR="91450" marT="45725" marB="45725" anchor="ctr"/>
                </a:tc>
              </a:tr>
              <a:tr h="4190075">
                <a:tc>
                  <a:txBody>
                    <a:bodyPr/>
                    <a:lstStyle/>
                    <a:p>
                      <a:pPr marL="0" marR="0" lvl="0" indent="0" algn="l" rtl="0">
                        <a:lnSpc>
                          <a:spcPct val="100000"/>
                        </a:lnSpc>
                        <a:spcBef>
                          <a:spcPts val="0"/>
                        </a:spcBef>
                        <a:spcAft>
                          <a:spcPts val="0"/>
                        </a:spcAft>
                        <a:buClr>
                          <a:srgbClr val="000000"/>
                        </a:buClr>
                        <a:buSzPct val="25000"/>
                        <a:buFont typeface="Allerta"/>
                        <a:buNone/>
                      </a:pPr>
                      <a:r>
                        <a:rPr lang="en-US" sz="1700" b="0" u="none" strike="noStrike" cap="none" dirty="0">
                          <a:solidFill>
                            <a:srgbClr val="000000"/>
                          </a:solidFill>
                          <a:latin typeface="Allerta"/>
                          <a:ea typeface="Allerta"/>
                          <a:cs typeface="Allerta"/>
                          <a:sym typeface="Allerta"/>
                        </a:rPr>
                        <a:t>. . . Lake Baikal is not only the deepest lake in the world; it is unusual in many other ways. It has a lot of biodiversity; more than 1500 species of animals and plants live in the lake, many of which cannot be found living anywhere else in the world. There are especially a lot of snails and shrimp-like animals everywhere in the lake, enjoying its cool temperatures and clean, deep water. Scientists travel from all over the world to study the many life forms living in Lake Baikal. </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llerta"/>
                        <a:buNone/>
                      </a:pPr>
                      <a:r>
                        <a:rPr lang="en-US" sz="1700" b="0" i="0" u="none" strike="noStrike" cap="none" dirty="0">
                          <a:solidFill>
                            <a:srgbClr val="000000"/>
                          </a:solidFill>
                          <a:latin typeface="Allerta"/>
                          <a:ea typeface="Allerta"/>
                          <a:cs typeface="Allerta"/>
                          <a:sym typeface="Allerta"/>
                        </a:rPr>
                        <a:t>. . . Scientists have also discovered that Lake Baikal contains a large variety of living things. For example, there are 147 species of snails and 255 species of shrimp-like animals. Many of the plant and animal species in the lake are found nowhere else. A comparison to Lake Tahoe, in Nevada, shows how unusual such biodiversity is:  Like Baikal, Tahoe was formed by movement of tectonic plates, but it is a much younger lake and has only 2 native species. Baikal has as many as 1500. Many of the species in Baikal have survived from prehistoric times, giving scientists important insights into early life forms. </a:t>
                      </a:r>
                    </a:p>
                  </a:txBody>
                  <a:tcPr marL="91450" marR="91450" marT="45725" marB="45725"/>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graphicFrame>
        <p:nvGraphicFramePr>
          <p:cNvPr id="1045" name="Shape 1045"/>
          <p:cNvGraphicFramePr/>
          <p:nvPr>
            <p:extLst>
              <p:ext uri="{D42A27DB-BD31-4B8C-83A1-F6EECF244321}">
                <p14:modId xmlns:p14="http://schemas.microsoft.com/office/powerpoint/2010/main" val="1022672126"/>
              </p:ext>
            </p:extLst>
          </p:nvPr>
        </p:nvGraphicFramePr>
        <p:xfrm>
          <a:off x="302800" y="761737"/>
          <a:ext cx="8229600" cy="6065539"/>
        </p:xfrm>
        <a:graphic>
          <a:graphicData uri="http://schemas.openxmlformats.org/drawingml/2006/table">
            <a:tbl>
              <a:tblPr firstRow="1" bandRow="1">
                <a:noFill/>
                <a:tableStyleId>{7355E7D7-ACCA-4016-9F32-6F67AD54E6A9}</a:tableStyleId>
              </a:tblPr>
              <a:tblGrid>
                <a:gridCol w="4526450"/>
                <a:gridCol w="3703150"/>
              </a:tblGrid>
              <a:tr h="597002">
                <a:tc>
                  <a:txBody>
                    <a:bodyPr/>
                    <a:lstStyle/>
                    <a:p>
                      <a:pPr marL="0" marR="0" lvl="0" indent="0" algn="ctr" rtl="0">
                        <a:lnSpc>
                          <a:spcPct val="100000"/>
                        </a:lnSpc>
                        <a:spcBef>
                          <a:spcPts val="0"/>
                        </a:spcBef>
                        <a:spcAft>
                          <a:spcPts val="0"/>
                        </a:spcAft>
                        <a:buClr>
                          <a:srgbClr val="000000"/>
                        </a:buClr>
                        <a:buSzPct val="25000"/>
                        <a:buFont typeface="Allerta"/>
                        <a:buNone/>
                      </a:pPr>
                      <a:r>
                        <a:rPr lang="en-US" sz="1800" u="none" strike="noStrike" cap="none" dirty="0">
                          <a:latin typeface="Allerta"/>
                          <a:ea typeface="Allerta"/>
                          <a:cs typeface="Allerta"/>
                          <a:sym typeface="Allerta"/>
                        </a:rPr>
                        <a:t>Pre-</a:t>
                      </a:r>
                      <a:r>
                        <a:rPr lang="en-US" sz="1800" u="none" strike="noStrike" cap="none" dirty="0" smtClean="0">
                          <a:latin typeface="Allerta"/>
                          <a:ea typeface="Allerta"/>
                          <a:cs typeface="Allerta"/>
                          <a:sym typeface="Allerta"/>
                        </a:rPr>
                        <a:t>College- and Career-Ready Features</a:t>
                      </a:r>
                      <a:endParaRPr lang="en-US" sz="1800" u="none" strike="noStrike" cap="none" dirty="0">
                        <a:latin typeface="Allerta"/>
                        <a:ea typeface="Allerta"/>
                        <a:cs typeface="Allerta"/>
                        <a:sym typeface="Allerta"/>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llerta"/>
                        <a:buNone/>
                      </a:pPr>
                      <a:r>
                        <a:rPr lang="en-US" sz="1800" u="none" strike="noStrike" cap="none" dirty="0" smtClean="0">
                          <a:latin typeface="Allerta"/>
                          <a:ea typeface="Allerta"/>
                          <a:cs typeface="Allerta"/>
                          <a:sym typeface="Allerta"/>
                        </a:rPr>
                        <a:t>Implications</a:t>
                      </a:r>
                      <a:endParaRPr lang="en-US" sz="1800" u="none" strike="noStrike" cap="none" dirty="0">
                        <a:latin typeface="Allerta"/>
                        <a:ea typeface="Allerta"/>
                        <a:cs typeface="Allerta"/>
                        <a:sym typeface="Allerta"/>
                      </a:endParaRPr>
                    </a:p>
                  </a:txBody>
                  <a:tcPr marL="91450" marR="91450" marT="45725" marB="45725" anchor="ctr"/>
                </a:tc>
              </a:tr>
              <a:tr h="4889661">
                <a:tc>
                  <a:txBody>
                    <a:bodyPr/>
                    <a:lstStyle/>
                    <a:p>
                      <a:pPr marL="0" marR="0" lvl="0" indent="0" algn="l" rtl="0">
                        <a:lnSpc>
                          <a:spcPct val="100000"/>
                        </a:lnSpc>
                        <a:spcBef>
                          <a:spcPts val="0"/>
                        </a:spcBef>
                        <a:spcAft>
                          <a:spcPts val="0"/>
                        </a:spcAft>
                        <a:buClr>
                          <a:schemeClr val="dk1"/>
                        </a:buClr>
                        <a:buSzPct val="25000"/>
                        <a:buFont typeface="Arial"/>
                        <a:buNone/>
                      </a:pPr>
                      <a:r>
                        <a:rPr lang="en-US" sz="1400" b="1" u="none" strike="noStrike" cap="none" dirty="0">
                          <a:solidFill>
                            <a:schemeClr val="dk1"/>
                          </a:solidFill>
                          <a:latin typeface="Allerta"/>
                          <a:ea typeface="Arial"/>
                          <a:cs typeface="Allerta"/>
                          <a:sym typeface="Arial"/>
                        </a:rPr>
                        <a:t>(lack of) Text </a:t>
                      </a:r>
                      <a:r>
                        <a:rPr lang="en-US" sz="1400" b="1" u="none" strike="noStrike" cap="none" dirty="0" smtClean="0">
                          <a:solidFill>
                            <a:schemeClr val="dk1"/>
                          </a:solidFill>
                          <a:latin typeface="Allerta"/>
                          <a:ea typeface="Arial"/>
                          <a:cs typeface="Allerta"/>
                          <a:sym typeface="Arial"/>
                        </a:rPr>
                        <a:t>Complexity</a:t>
                      </a:r>
                    </a:p>
                    <a:p>
                      <a:pPr marL="285750" marR="0" lvl="0" indent="-285750" algn="l" rtl="0">
                        <a:lnSpc>
                          <a:spcPct val="100000"/>
                        </a:lnSpc>
                        <a:spcBef>
                          <a:spcPts val="0"/>
                        </a:spcBef>
                        <a:spcAft>
                          <a:spcPts val="0"/>
                        </a:spcAft>
                        <a:buClr>
                          <a:schemeClr val="dk1"/>
                        </a:buClr>
                        <a:buSzPct val="25000"/>
                        <a:buFont typeface="Arial"/>
                        <a:buChar char="•"/>
                      </a:pPr>
                      <a:r>
                        <a:rPr lang="en-US" sz="1400" u="none" strike="noStrike" cap="none" dirty="0" smtClean="0">
                          <a:solidFill>
                            <a:schemeClr val="tx1">
                              <a:lumMod val="85000"/>
                              <a:lumOff val="15000"/>
                            </a:schemeClr>
                          </a:solidFill>
                          <a:latin typeface="Allerta"/>
                          <a:ea typeface="Arial"/>
                          <a:cs typeface="Allerta"/>
                          <a:sym typeface="Arial"/>
                        </a:rPr>
                        <a:t>Lack </a:t>
                      </a:r>
                      <a:r>
                        <a:rPr lang="en-US" sz="1400" u="none" strike="noStrike" cap="none" dirty="0">
                          <a:solidFill>
                            <a:schemeClr val="tx1">
                              <a:lumMod val="85000"/>
                              <a:lumOff val="15000"/>
                            </a:schemeClr>
                          </a:solidFill>
                          <a:latin typeface="Allerta"/>
                          <a:ea typeface="Arial"/>
                          <a:cs typeface="Allerta"/>
                          <a:sym typeface="Arial"/>
                        </a:rPr>
                        <a:t>of complex texts</a:t>
                      </a:r>
                    </a:p>
                    <a:p>
                      <a:pPr marL="285750" marR="0" lvl="0" indent="-285750" algn="l" rtl="0">
                        <a:lnSpc>
                          <a:spcPct val="100000"/>
                        </a:lnSpc>
                        <a:spcBef>
                          <a:spcPts val="0"/>
                        </a:spcBef>
                        <a:spcAft>
                          <a:spcPts val="0"/>
                        </a:spcAft>
                        <a:buClr>
                          <a:schemeClr val="dk1"/>
                        </a:buClr>
                        <a:buSzPct val="25000"/>
                        <a:buFont typeface="Arial"/>
                        <a:buChar char="•"/>
                      </a:pPr>
                      <a:r>
                        <a:rPr lang="en-US" sz="1400" u="none" strike="noStrike" cap="none" dirty="0" smtClean="0">
                          <a:solidFill>
                            <a:schemeClr val="tx1">
                              <a:lumMod val="85000"/>
                              <a:lumOff val="15000"/>
                            </a:schemeClr>
                          </a:solidFill>
                          <a:latin typeface="Allerta"/>
                          <a:ea typeface="Arial"/>
                          <a:cs typeface="Allerta"/>
                          <a:sym typeface="Arial"/>
                        </a:rPr>
                        <a:t>Testing </a:t>
                      </a:r>
                      <a:r>
                        <a:rPr lang="en-US" sz="1400" u="none" strike="noStrike" cap="none" dirty="0">
                          <a:solidFill>
                            <a:schemeClr val="tx1">
                              <a:lumMod val="85000"/>
                              <a:lumOff val="15000"/>
                            </a:schemeClr>
                          </a:solidFill>
                          <a:latin typeface="Allerta"/>
                          <a:ea typeface="Arial"/>
                          <a:cs typeface="Allerta"/>
                          <a:sym typeface="Arial"/>
                        </a:rPr>
                        <a:t>“window dressing” and domain specific vocabulary as opposed to Tier 2, academic vocabulary</a:t>
                      </a:r>
                    </a:p>
                    <a:p>
                      <a:pPr marL="0" marR="0" lvl="0" indent="0" algn="l" rtl="0">
                        <a:lnSpc>
                          <a:spcPct val="100000"/>
                        </a:lnSpc>
                        <a:spcBef>
                          <a:spcPts val="0"/>
                        </a:spcBef>
                        <a:spcAft>
                          <a:spcPts val="0"/>
                        </a:spcAft>
                        <a:buClr>
                          <a:schemeClr val="dk1"/>
                        </a:buClr>
                        <a:buSzPct val="25000"/>
                        <a:buFont typeface="Arial"/>
                        <a:buNone/>
                      </a:pPr>
                      <a:r>
                        <a:rPr lang="en-US" sz="1400" u="none" strike="noStrike" cap="none" dirty="0">
                          <a:solidFill>
                            <a:schemeClr val="dk1"/>
                          </a:solidFill>
                          <a:latin typeface="Allerta"/>
                          <a:ea typeface="Arial"/>
                          <a:cs typeface="Allerta"/>
                          <a:sym typeface="Arial"/>
                        </a:rPr>
                        <a:t> </a:t>
                      </a:r>
                    </a:p>
                    <a:p>
                      <a:pPr marL="0" marR="0" lvl="0" indent="0" algn="l" rtl="0">
                        <a:lnSpc>
                          <a:spcPct val="100000"/>
                        </a:lnSpc>
                        <a:spcBef>
                          <a:spcPts val="0"/>
                        </a:spcBef>
                        <a:spcAft>
                          <a:spcPts val="0"/>
                        </a:spcAft>
                        <a:buClr>
                          <a:schemeClr val="dk1"/>
                        </a:buClr>
                        <a:buSzPct val="25000"/>
                        <a:buFont typeface="Arial"/>
                        <a:buNone/>
                      </a:pPr>
                      <a:r>
                        <a:rPr lang="en-US" sz="1400" b="1" u="none" strike="noStrike" cap="none" dirty="0">
                          <a:solidFill>
                            <a:schemeClr val="dk1"/>
                          </a:solidFill>
                          <a:latin typeface="Allerta"/>
                          <a:ea typeface="Arial"/>
                          <a:cs typeface="Allerta"/>
                          <a:sym typeface="Arial"/>
                        </a:rPr>
                        <a:t>(lack of) Evidence from the Text</a:t>
                      </a:r>
                    </a:p>
                    <a:p>
                      <a:pPr marL="285750" marR="0" lvl="0" indent="-285750" algn="l" rtl="0">
                        <a:lnSpc>
                          <a:spcPct val="100000"/>
                        </a:lnSpc>
                        <a:spcBef>
                          <a:spcPts val="0"/>
                        </a:spcBef>
                        <a:spcAft>
                          <a:spcPts val="0"/>
                        </a:spcAft>
                        <a:buClr>
                          <a:schemeClr val="dk1"/>
                        </a:buClr>
                        <a:buSzPct val="25000"/>
                        <a:buFont typeface="Arial"/>
                        <a:buChar char="•"/>
                      </a:pPr>
                      <a:r>
                        <a:rPr lang="en-US" sz="1400" u="none" strike="noStrike" cap="none" dirty="0" smtClean="0">
                          <a:solidFill>
                            <a:srgbClr val="262626"/>
                          </a:solidFill>
                          <a:latin typeface="Allerta"/>
                          <a:ea typeface="Arial"/>
                          <a:cs typeface="Allerta"/>
                          <a:sym typeface="Arial"/>
                        </a:rPr>
                        <a:t>Superficial </a:t>
                      </a:r>
                      <a:r>
                        <a:rPr lang="en-US" sz="1400" u="none" strike="noStrike" cap="none" dirty="0">
                          <a:solidFill>
                            <a:srgbClr val="262626"/>
                          </a:solidFill>
                          <a:latin typeface="Allerta"/>
                          <a:ea typeface="Arial"/>
                          <a:cs typeface="Allerta"/>
                          <a:sym typeface="Arial"/>
                        </a:rPr>
                        <a:t>questions that don’t get to the “heart” of a </a:t>
                      </a:r>
                      <a:r>
                        <a:rPr lang="en-US" sz="1400" u="none" strike="noStrike" cap="none" dirty="0" smtClean="0">
                          <a:solidFill>
                            <a:srgbClr val="262626"/>
                          </a:solidFill>
                          <a:latin typeface="Allerta"/>
                          <a:ea typeface="Arial"/>
                          <a:cs typeface="Allerta"/>
                          <a:sym typeface="Arial"/>
                        </a:rPr>
                        <a:t>text</a:t>
                      </a:r>
                    </a:p>
                    <a:p>
                      <a:pPr marL="285750" marR="0" lvl="0" indent="-285750" algn="l" rtl="0">
                        <a:lnSpc>
                          <a:spcPct val="100000"/>
                        </a:lnSpc>
                        <a:spcBef>
                          <a:spcPts val="0"/>
                        </a:spcBef>
                        <a:spcAft>
                          <a:spcPts val="0"/>
                        </a:spcAft>
                        <a:buClr>
                          <a:schemeClr val="dk1"/>
                        </a:buClr>
                        <a:buSzPct val="25000"/>
                        <a:buFont typeface="Arial"/>
                        <a:buChar char="•"/>
                      </a:pPr>
                      <a:r>
                        <a:rPr lang="en-US" sz="1400" u="none" strike="noStrike" cap="none" dirty="0" smtClean="0">
                          <a:solidFill>
                            <a:srgbClr val="262626"/>
                          </a:solidFill>
                          <a:latin typeface="Allerta"/>
                          <a:ea typeface="Times New Roman"/>
                          <a:cs typeface="Allerta"/>
                          <a:sym typeface="Times New Roman"/>
                        </a:rPr>
                        <a:t> </a:t>
                      </a:r>
                      <a:r>
                        <a:rPr lang="en-US" sz="1400" u="none" strike="noStrike" cap="none" dirty="0" smtClean="0">
                          <a:solidFill>
                            <a:srgbClr val="262626"/>
                          </a:solidFill>
                          <a:latin typeface="Allerta"/>
                          <a:ea typeface="Arial"/>
                          <a:cs typeface="Allerta"/>
                          <a:sym typeface="Arial"/>
                        </a:rPr>
                        <a:t>Writing </a:t>
                      </a:r>
                      <a:r>
                        <a:rPr lang="en-US" sz="1400" u="none" strike="noStrike" cap="none" dirty="0">
                          <a:solidFill>
                            <a:srgbClr val="262626"/>
                          </a:solidFill>
                          <a:latin typeface="Allerta"/>
                          <a:ea typeface="Arial"/>
                          <a:cs typeface="Allerta"/>
                          <a:sym typeface="Arial"/>
                        </a:rPr>
                        <a:t>based ONLY on student experience, not texts</a:t>
                      </a:r>
                    </a:p>
                    <a:p>
                      <a:pPr marL="285750" marR="0" lvl="0" indent="-285750" algn="l" rtl="0">
                        <a:lnSpc>
                          <a:spcPct val="100000"/>
                        </a:lnSpc>
                        <a:spcBef>
                          <a:spcPts val="0"/>
                        </a:spcBef>
                        <a:spcAft>
                          <a:spcPts val="0"/>
                        </a:spcAft>
                        <a:buClr>
                          <a:schemeClr val="dk1"/>
                        </a:buClr>
                        <a:buSzPct val="25000"/>
                        <a:buFont typeface="Arial"/>
                        <a:buChar char="•"/>
                      </a:pPr>
                      <a:r>
                        <a:rPr lang="en-US" sz="1400" u="none" strike="noStrike" cap="none" dirty="0" smtClean="0">
                          <a:solidFill>
                            <a:srgbClr val="262626"/>
                          </a:solidFill>
                          <a:latin typeface="Allerta"/>
                          <a:ea typeface="Arial"/>
                          <a:cs typeface="Allerta"/>
                          <a:sym typeface="Arial"/>
                        </a:rPr>
                        <a:t>Students </a:t>
                      </a:r>
                      <a:r>
                        <a:rPr lang="en-US" sz="1400" u="none" strike="noStrike" cap="none" dirty="0">
                          <a:solidFill>
                            <a:srgbClr val="262626"/>
                          </a:solidFill>
                          <a:latin typeface="Allerta"/>
                          <a:ea typeface="Arial"/>
                          <a:cs typeface="Allerta"/>
                          <a:sym typeface="Arial"/>
                        </a:rPr>
                        <a:t>not required to support answers with evidence from texts</a:t>
                      </a:r>
                    </a:p>
                    <a:p>
                      <a:pPr marL="0" marR="0" lvl="0" indent="0" algn="l" rtl="0">
                        <a:lnSpc>
                          <a:spcPct val="100000"/>
                        </a:lnSpc>
                        <a:spcBef>
                          <a:spcPts val="0"/>
                        </a:spcBef>
                        <a:spcAft>
                          <a:spcPts val="0"/>
                        </a:spcAft>
                        <a:buClr>
                          <a:schemeClr val="dk1"/>
                        </a:buClr>
                        <a:buSzPct val="25000"/>
                        <a:buFont typeface="Arial"/>
                        <a:buNone/>
                      </a:pPr>
                      <a:r>
                        <a:rPr lang="en-US" sz="1400" u="none" strike="noStrike" cap="none" dirty="0">
                          <a:solidFill>
                            <a:schemeClr val="dk1"/>
                          </a:solidFill>
                          <a:latin typeface="Allerta"/>
                          <a:ea typeface="Arial"/>
                          <a:cs typeface="Allerta"/>
                          <a:sym typeface="Arial"/>
                        </a:rPr>
                        <a:t> </a:t>
                      </a:r>
                    </a:p>
                    <a:p>
                      <a:pPr marL="0" marR="0" lvl="0" indent="0" algn="l" rtl="0">
                        <a:lnSpc>
                          <a:spcPct val="100000"/>
                        </a:lnSpc>
                        <a:spcBef>
                          <a:spcPts val="0"/>
                        </a:spcBef>
                        <a:spcAft>
                          <a:spcPts val="0"/>
                        </a:spcAft>
                        <a:buClr>
                          <a:schemeClr val="dk1"/>
                        </a:buClr>
                        <a:buSzPct val="25000"/>
                        <a:buFont typeface="Arial"/>
                        <a:buNone/>
                      </a:pPr>
                      <a:r>
                        <a:rPr lang="en-US" sz="1400" b="1" u="none" strike="noStrike" cap="none" dirty="0">
                          <a:solidFill>
                            <a:schemeClr val="dk1"/>
                          </a:solidFill>
                          <a:latin typeface="Allerta"/>
                          <a:ea typeface="Arial"/>
                          <a:cs typeface="Allerta"/>
                          <a:sym typeface="Arial"/>
                        </a:rPr>
                        <a:t>(lack of) Building Knowledge</a:t>
                      </a:r>
                    </a:p>
                    <a:p>
                      <a:pPr marL="285750" marR="0" lvl="0" indent="-285750" algn="l" rtl="0">
                        <a:lnSpc>
                          <a:spcPct val="100000"/>
                        </a:lnSpc>
                        <a:spcBef>
                          <a:spcPts val="0"/>
                        </a:spcBef>
                        <a:spcAft>
                          <a:spcPts val="0"/>
                        </a:spcAft>
                        <a:buClr>
                          <a:schemeClr val="dk1"/>
                        </a:buClr>
                        <a:buSzPct val="25000"/>
                        <a:buFont typeface="Arial"/>
                        <a:buChar char="•"/>
                      </a:pPr>
                      <a:r>
                        <a:rPr lang="en-US" sz="1400" u="none" strike="noStrike" cap="none" dirty="0" smtClean="0">
                          <a:solidFill>
                            <a:srgbClr val="262626"/>
                          </a:solidFill>
                          <a:latin typeface="Allerta"/>
                          <a:ea typeface="Arial"/>
                          <a:cs typeface="Allerta"/>
                          <a:sym typeface="Arial"/>
                        </a:rPr>
                        <a:t>Even </a:t>
                      </a:r>
                      <a:r>
                        <a:rPr lang="en-US" sz="1400" u="none" strike="noStrike" cap="none" dirty="0">
                          <a:solidFill>
                            <a:srgbClr val="262626"/>
                          </a:solidFill>
                          <a:latin typeface="Allerta"/>
                          <a:ea typeface="Arial"/>
                          <a:cs typeface="Allerta"/>
                          <a:sym typeface="Arial"/>
                        </a:rPr>
                        <a:t>split between literary and informational texts (lack of intentionality around building knowledge from informational texts)</a:t>
                      </a:r>
                    </a:p>
                    <a:p>
                      <a:pPr marL="0" marR="0" lvl="0" indent="0" algn="l" rtl="0">
                        <a:lnSpc>
                          <a:spcPct val="100000"/>
                        </a:lnSpc>
                        <a:spcBef>
                          <a:spcPts val="0"/>
                        </a:spcBef>
                        <a:spcAft>
                          <a:spcPts val="0"/>
                        </a:spcAft>
                        <a:buClr>
                          <a:schemeClr val="dk1"/>
                        </a:buClr>
                        <a:buSzPct val="25000"/>
                        <a:buFont typeface="Arial"/>
                        <a:buNone/>
                      </a:pPr>
                      <a:r>
                        <a:rPr lang="en-US" sz="1400" u="none" strike="noStrike" cap="none" dirty="0">
                          <a:solidFill>
                            <a:srgbClr val="262626"/>
                          </a:solidFill>
                          <a:latin typeface="Allerta"/>
                          <a:ea typeface="Arial"/>
                          <a:cs typeface="Allerta"/>
                          <a:sym typeface="Arial"/>
                        </a:rPr>
                        <a:t> </a:t>
                      </a:r>
                    </a:p>
                    <a:p>
                      <a:pPr marL="0" marR="0" lvl="0" indent="0" algn="l" rtl="0">
                        <a:lnSpc>
                          <a:spcPct val="100000"/>
                        </a:lnSpc>
                        <a:spcBef>
                          <a:spcPts val="0"/>
                        </a:spcBef>
                        <a:spcAft>
                          <a:spcPts val="0"/>
                        </a:spcAft>
                        <a:buClr>
                          <a:schemeClr val="dk1"/>
                        </a:buClr>
                        <a:buSzPct val="25000"/>
                        <a:buFont typeface="Arial"/>
                        <a:buNone/>
                      </a:pPr>
                      <a:r>
                        <a:rPr lang="en-US" sz="1400" b="1" u="none" strike="noStrike" cap="none" dirty="0">
                          <a:solidFill>
                            <a:schemeClr val="dk1"/>
                          </a:solidFill>
                          <a:latin typeface="Allerta"/>
                          <a:ea typeface="Arial"/>
                          <a:cs typeface="Allerta"/>
                          <a:sym typeface="Arial"/>
                        </a:rPr>
                        <a:t>In </a:t>
                      </a:r>
                      <a:r>
                        <a:rPr lang="en-US" sz="1400" b="1" u="none" strike="noStrike" cap="none" dirty="0" smtClean="0">
                          <a:solidFill>
                            <a:schemeClr val="dk1"/>
                          </a:solidFill>
                          <a:latin typeface="Allerta"/>
                          <a:ea typeface="Arial"/>
                          <a:cs typeface="Allerta"/>
                          <a:sym typeface="Arial"/>
                        </a:rPr>
                        <a:t>General</a:t>
                      </a:r>
                    </a:p>
                    <a:p>
                      <a:pPr marL="285750" marR="0" lvl="0" indent="-285750" algn="l" rtl="0">
                        <a:lnSpc>
                          <a:spcPct val="100000"/>
                        </a:lnSpc>
                        <a:spcBef>
                          <a:spcPts val="0"/>
                        </a:spcBef>
                        <a:spcAft>
                          <a:spcPts val="0"/>
                        </a:spcAft>
                        <a:buClr>
                          <a:schemeClr val="dk1"/>
                        </a:buClr>
                        <a:buSzPct val="25000"/>
                        <a:buFont typeface="Arial"/>
                        <a:buChar char="•"/>
                      </a:pPr>
                      <a:r>
                        <a:rPr lang="en-US" sz="1400" u="none" strike="noStrike" cap="none" dirty="0" smtClean="0">
                          <a:solidFill>
                            <a:srgbClr val="262626"/>
                          </a:solidFill>
                          <a:latin typeface="Allerta"/>
                          <a:ea typeface="Arial"/>
                          <a:cs typeface="Allerta"/>
                          <a:sym typeface="Arial"/>
                        </a:rPr>
                        <a:t>Explicit </a:t>
                      </a:r>
                      <a:r>
                        <a:rPr lang="en-US" sz="1400" u="none" strike="noStrike" cap="none" dirty="0">
                          <a:solidFill>
                            <a:srgbClr val="262626"/>
                          </a:solidFill>
                          <a:latin typeface="Allerta"/>
                          <a:ea typeface="Arial"/>
                          <a:cs typeface="Allerta"/>
                          <a:sym typeface="Arial"/>
                        </a:rPr>
                        <a:t>“Test Prep” time in the window 3 weeks before the assessment  </a:t>
                      </a:r>
                    </a:p>
                    <a:p>
                      <a:pPr marL="0" marR="0" lvl="0" indent="0" algn="l" rtl="0">
                        <a:lnSpc>
                          <a:spcPct val="100000"/>
                        </a:lnSpc>
                        <a:spcBef>
                          <a:spcPts val="0"/>
                        </a:spcBef>
                        <a:spcAft>
                          <a:spcPts val="0"/>
                        </a:spcAft>
                        <a:buClr>
                          <a:srgbClr val="000000"/>
                        </a:buClr>
                        <a:buSzPct val="25000"/>
                        <a:buFont typeface="Allerta"/>
                        <a:buNone/>
                      </a:pPr>
                      <a:endParaRPr sz="1400" u="none" strike="noStrike" cap="none" dirty="0"/>
                    </a:p>
                    <a:p>
                      <a:pPr marL="0" marR="0" lvl="0" indent="0" algn="l" rtl="0">
                        <a:lnSpc>
                          <a:spcPct val="100000"/>
                        </a:lnSpc>
                        <a:spcBef>
                          <a:spcPts val="0"/>
                        </a:spcBef>
                        <a:spcAft>
                          <a:spcPts val="0"/>
                        </a:spcAft>
                        <a:buClr>
                          <a:srgbClr val="000000"/>
                        </a:buClr>
                        <a:buSzPct val="25000"/>
                        <a:buFont typeface="Allerta"/>
                        <a:buNone/>
                      </a:pPr>
                      <a:endParaRPr sz="1400" u="none" strike="noStrike" cap="none" dirty="0"/>
                    </a:p>
                    <a:p>
                      <a:pPr marL="0" marR="0" lvl="0" indent="0" algn="l" rtl="0">
                        <a:lnSpc>
                          <a:spcPct val="100000"/>
                        </a:lnSpc>
                        <a:spcBef>
                          <a:spcPts val="0"/>
                        </a:spcBef>
                        <a:spcAft>
                          <a:spcPts val="0"/>
                        </a:spcAft>
                        <a:buClr>
                          <a:srgbClr val="000000"/>
                        </a:buClr>
                        <a:buSzPct val="25000"/>
                        <a:buFont typeface="Allerta"/>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llerta"/>
                        <a:buNone/>
                      </a:pPr>
                      <a:endParaRPr sz="1700" b="0" i="0" u="none" strike="noStrike" cap="none" dirty="0">
                        <a:solidFill>
                          <a:srgbClr val="000000"/>
                        </a:solidFill>
                        <a:latin typeface="Allerta"/>
                        <a:ea typeface="Allerta"/>
                        <a:cs typeface="Allerta"/>
                        <a:sym typeface="Allerta"/>
                      </a:endParaRPr>
                    </a:p>
                  </a:txBody>
                  <a:tcPr marL="91450" marR="91450" marT="45725" marB="45725"/>
                </a:tc>
              </a:tr>
            </a:tbl>
          </a:graphicData>
        </a:graphic>
      </p:graphicFrame>
      <p:sp>
        <p:nvSpPr>
          <p:cNvPr id="1046" name="Shape 1046"/>
          <p:cNvSpPr txBox="1"/>
          <p:nvPr/>
        </p:nvSpPr>
        <p:spPr>
          <a:xfrm>
            <a:off x="5184200" y="2078000"/>
            <a:ext cx="3106200" cy="3696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llerta"/>
              <a:cs typeface="Allerta"/>
              <a:sym typeface="Arial"/>
            </a:endParaRP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llerta"/>
                <a:cs typeface="Allerta"/>
                <a:sym typeface="Arial"/>
              </a:rPr>
              <a:t>What are your key take-</a:t>
            </a:r>
            <a:r>
              <a:rPr lang="en-US" sz="1400" b="0" i="0" u="none" strike="noStrike" cap="none" dirty="0" err="1">
                <a:solidFill>
                  <a:srgbClr val="000000"/>
                </a:solidFill>
                <a:latin typeface="Allerta"/>
                <a:cs typeface="Allerta"/>
                <a:sym typeface="Arial"/>
              </a:rPr>
              <a:t>aways</a:t>
            </a:r>
            <a:r>
              <a:rPr lang="en-US" sz="1400" b="0" i="0" u="none" strike="noStrike" cap="none" dirty="0">
                <a:solidFill>
                  <a:srgbClr val="000000"/>
                </a:solidFill>
                <a:latin typeface="Allerta"/>
                <a:cs typeface="Allerta"/>
                <a:sym typeface="Arial"/>
              </a:rPr>
              <a:t> from these comparisons of assessment passages and items?</a:t>
            </a: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llerta"/>
              <a:cs typeface="Allerta"/>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llerta"/>
              <a:cs typeface="Allerta"/>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llerta"/>
              <a:cs typeface="Allerta"/>
              <a:sym typeface="Arial"/>
            </a:endParaRP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llerta"/>
                <a:cs typeface="Allerta"/>
                <a:sym typeface="Arial"/>
              </a:rPr>
              <a:t>How will your classroom instruction and assessment practices change as you consider your key take-</a:t>
            </a:r>
            <a:r>
              <a:rPr lang="en-US" sz="1400" b="0" i="0" u="none" strike="noStrike" cap="none" dirty="0" err="1">
                <a:solidFill>
                  <a:srgbClr val="000000"/>
                </a:solidFill>
                <a:latin typeface="Allerta"/>
                <a:cs typeface="Allerta"/>
                <a:sym typeface="Arial"/>
              </a:rPr>
              <a:t>aways</a:t>
            </a:r>
            <a:r>
              <a:rPr lang="en-US" sz="1400" b="0" i="0" u="none" strike="noStrike" cap="none" dirty="0" smtClean="0">
                <a:solidFill>
                  <a:srgbClr val="000000"/>
                </a:solidFill>
                <a:latin typeface="Allerta"/>
                <a:cs typeface="Allerta"/>
                <a:sym typeface="Arial"/>
              </a:rPr>
              <a:t>?</a:t>
            </a:r>
          </a:p>
          <a:p>
            <a:pPr marL="0" marR="0" lvl="0" indent="0" algn="l" rtl="0">
              <a:lnSpc>
                <a:spcPct val="100000"/>
              </a:lnSpc>
              <a:spcBef>
                <a:spcPts val="0"/>
              </a:spcBef>
              <a:spcAft>
                <a:spcPts val="0"/>
              </a:spcAft>
              <a:buClr>
                <a:srgbClr val="000000"/>
              </a:buClr>
              <a:buSzPct val="25000"/>
              <a:buFont typeface="Arial"/>
              <a:buNone/>
            </a:pPr>
            <a:endParaRPr lang="en-US" dirty="0">
              <a:latin typeface="Allerta"/>
              <a:cs typeface="Allerta"/>
            </a:endParaRPr>
          </a:p>
          <a:p>
            <a:pPr marL="0" marR="0" lvl="0" indent="0" algn="l" rtl="0">
              <a:lnSpc>
                <a:spcPct val="100000"/>
              </a:lnSpc>
              <a:spcBef>
                <a:spcPts val="0"/>
              </a:spcBef>
              <a:spcAft>
                <a:spcPts val="0"/>
              </a:spcAft>
              <a:buClr>
                <a:srgbClr val="000000"/>
              </a:buClr>
              <a:buSzPct val="25000"/>
              <a:buFont typeface="Arial"/>
              <a:buNone/>
            </a:pPr>
            <a:endParaRPr lang="en-US" sz="1400" b="0" i="0" u="none" strike="noStrike" cap="none" dirty="0" smtClean="0">
              <a:solidFill>
                <a:srgbClr val="000000"/>
              </a:solidFill>
              <a:latin typeface="Allerta"/>
              <a:cs typeface="Allerta"/>
              <a:sym typeface="Arial"/>
            </a:endParaRPr>
          </a:p>
          <a:p>
            <a:pPr marL="0" marR="0" lvl="0" indent="0" algn="l" rtl="0">
              <a:lnSpc>
                <a:spcPct val="100000"/>
              </a:lnSpc>
              <a:spcBef>
                <a:spcPts val="0"/>
              </a:spcBef>
              <a:spcAft>
                <a:spcPts val="0"/>
              </a:spcAft>
              <a:buClr>
                <a:srgbClr val="000000"/>
              </a:buClr>
              <a:buSzPct val="25000"/>
              <a:buFont typeface="Arial"/>
              <a:buNone/>
            </a:pPr>
            <a:endParaRPr lang="en-US" dirty="0">
              <a:latin typeface="Allerta"/>
              <a:cs typeface="Allerta"/>
            </a:endParaRPr>
          </a:p>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dirty="0" smtClean="0">
                <a:solidFill>
                  <a:srgbClr val="000000"/>
                </a:solidFill>
                <a:latin typeface="Allerta"/>
                <a:cs typeface="Allerta"/>
                <a:sym typeface="Arial"/>
              </a:rPr>
              <a:t>Please use the Questions tab on your control panel to share your thoughts!</a:t>
            </a:r>
            <a:endParaRPr lang="en-US" sz="1200" b="0" i="0" u="none" strike="noStrike" cap="none" dirty="0">
              <a:solidFill>
                <a:srgbClr val="000000"/>
              </a:solidFill>
              <a:latin typeface="Allerta"/>
              <a:cs typeface="Allerta"/>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Shape 1052"/>
          <p:cNvSpPr txBox="1">
            <a:spLocks noGrp="1"/>
          </p:cNvSpPr>
          <p:nvPr>
            <p:ph type="title"/>
          </p:nvPr>
        </p:nvSpPr>
        <p:spPr>
          <a:xfrm>
            <a:off x="216575" y="1799226"/>
            <a:ext cx="8620500" cy="31670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Poll:</a:t>
            </a:r>
          </a:p>
          <a:p>
            <a:pPr marL="0" marR="0" lvl="0" indent="0" algn="ctr" rtl="0">
              <a:lnSpc>
                <a:spcPct val="100000"/>
              </a:lnSpc>
              <a:spcBef>
                <a:spcPts val="0"/>
              </a:spcBef>
              <a:spcAft>
                <a:spcPts val="0"/>
              </a:spcAft>
              <a:buClr>
                <a:schemeClr val="lt1"/>
              </a:buClr>
              <a:buSzPct val="25000"/>
              <a:buFont typeface="Allerta"/>
              <a:buNone/>
            </a:pPr>
            <a:r>
              <a:rPr lang="en-US"/>
              <a:t>W</a:t>
            </a:r>
            <a:r>
              <a:rPr lang="en-US" sz="2800" b="0" i="0" u="none" strike="noStrike" cap="none">
                <a:solidFill>
                  <a:schemeClr val="lt1"/>
                </a:solidFill>
                <a:latin typeface="Allerta"/>
                <a:ea typeface="Allerta"/>
                <a:cs typeface="Allerta"/>
                <a:sym typeface="Allerta"/>
              </a:rPr>
              <a:t>hich Shift MOST frames the changes you want to make in your classroom instruction and assessment practices?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Shape 1057"/>
          <p:cNvSpPr txBox="1">
            <a:spLocks noGrp="1"/>
          </p:cNvSpPr>
          <p:nvPr>
            <p:ph type="title"/>
          </p:nvPr>
        </p:nvSpPr>
        <p:spPr>
          <a:xfrm>
            <a:off x="216566" y="2638402"/>
            <a:ext cx="8620500" cy="13808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0" i="0" u="none" strike="noStrike" cap="none">
                <a:solidFill>
                  <a:schemeClr val="lt1"/>
                </a:solidFill>
                <a:latin typeface="Allerta"/>
                <a:ea typeface="Allerta"/>
                <a:cs typeface="Allerta"/>
                <a:sym typeface="Allerta"/>
              </a:rPr>
              <a:t>How can the characteristics of high quality assessments help shape classroom instruction and assessment practices in math?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Shape 93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595959"/>
                </a:solidFill>
                <a:latin typeface="Allerta"/>
                <a:ea typeface="Allerta"/>
                <a:cs typeface="Allerta"/>
                <a:sym typeface="Allerta"/>
              </a:rPr>
              <a:t>Introductions</a:t>
            </a:r>
          </a:p>
        </p:txBody>
      </p:sp>
      <p:sp>
        <p:nvSpPr>
          <p:cNvPr id="935" name="Shape 935"/>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595959"/>
              </a:buClr>
              <a:buSzPct val="25000"/>
              <a:buFont typeface="Arial"/>
              <a:buNone/>
            </a:pPr>
            <a:r>
              <a:rPr lang="en-US" sz="2200" b="0" i="0" u="none" strike="noStrike" cap="none" dirty="0">
                <a:solidFill>
                  <a:srgbClr val="595959"/>
                </a:solidFill>
                <a:latin typeface="Allerta"/>
                <a:ea typeface="Allerta"/>
                <a:cs typeface="Allerta"/>
                <a:sym typeface="Allerta"/>
              </a:rPr>
              <a:t>Your hosts from the Field Impact Team</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dirty="0">
                <a:solidFill>
                  <a:srgbClr val="595959"/>
                </a:solidFill>
                <a:latin typeface="Allerta"/>
                <a:ea typeface="Allerta"/>
                <a:cs typeface="Allerta"/>
                <a:sym typeface="Allerta"/>
              </a:rPr>
              <a:t>Sandra </a:t>
            </a:r>
            <a:r>
              <a:rPr lang="en-US" sz="2200" b="0" i="0" u="none" strike="noStrike" cap="none" dirty="0" err="1">
                <a:solidFill>
                  <a:srgbClr val="595959"/>
                </a:solidFill>
                <a:latin typeface="Allerta"/>
                <a:ea typeface="Allerta"/>
                <a:cs typeface="Allerta"/>
                <a:sym typeface="Allerta"/>
              </a:rPr>
              <a:t>Alberti</a:t>
            </a:r>
            <a:r>
              <a:rPr lang="en-US" sz="2200" b="0" i="0" u="none" strike="noStrike" cap="none" dirty="0">
                <a:solidFill>
                  <a:srgbClr val="595959"/>
                </a:solidFill>
                <a:latin typeface="Allerta"/>
                <a:ea typeface="Allerta"/>
                <a:cs typeface="Allerta"/>
                <a:sym typeface="Allerta"/>
              </a:rPr>
              <a:t>, Director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dirty="0">
                <a:solidFill>
                  <a:srgbClr val="595959"/>
                </a:solidFill>
                <a:latin typeface="Allerta"/>
                <a:ea typeface="Allerta"/>
                <a:cs typeface="Allerta"/>
                <a:sym typeface="Allerta"/>
              </a:rPr>
              <a:t>Janelle </a:t>
            </a:r>
            <a:r>
              <a:rPr lang="en-US" sz="2200" b="0" i="0" u="none" strike="noStrike" cap="none" dirty="0" err="1">
                <a:solidFill>
                  <a:srgbClr val="595959"/>
                </a:solidFill>
                <a:latin typeface="Allerta"/>
                <a:ea typeface="Allerta"/>
                <a:cs typeface="Allerta"/>
                <a:sym typeface="Allerta"/>
              </a:rPr>
              <a:t>Fann</a:t>
            </a:r>
            <a:r>
              <a:rPr lang="en-US" sz="2200" b="0" i="0" u="none" strike="noStrike" cap="none" dirty="0">
                <a:solidFill>
                  <a:srgbClr val="595959"/>
                </a:solidFill>
                <a:latin typeface="Allerta"/>
                <a:ea typeface="Allerta"/>
                <a:cs typeface="Allerta"/>
                <a:sym typeface="Allerta"/>
              </a:rPr>
              <a:t>, Project Manager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dirty="0">
                <a:solidFill>
                  <a:srgbClr val="595959"/>
                </a:solidFill>
                <a:latin typeface="Allerta"/>
                <a:ea typeface="Allerta"/>
                <a:cs typeface="Allerta"/>
                <a:sym typeface="Allerta"/>
              </a:rPr>
              <a:t>Jennie </a:t>
            </a:r>
            <a:r>
              <a:rPr lang="en-US" sz="2200" b="0" i="0" u="none" strike="noStrike" cap="none" dirty="0" err="1">
                <a:solidFill>
                  <a:srgbClr val="595959"/>
                </a:solidFill>
                <a:latin typeface="Allerta"/>
                <a:ea typeface="Allerta"/>
                <a:cs typeface="Allerta"/>
                <a:sym typeface="Allerta"/>
              </a:rPr>
              <a:t>Beltramini</a:t>
            </a:r>
            <a:r>
              <a:rPr lang="en-US" sz="2200" b="0" i="0" u="none" strike="noStrike" cap="none" dirty="0">
                <a:solidFill>
                  <a:srgbClr val="595959"/>
                </a:solidFill>
                <a:latin typeface="Allerta"/>
                <a:ea typeface="Allerta"/>
                <a:cs typeface="Allerta"/>
                <a:sym typeface="Allerta"/>
              </a:rPr>
              <a:t>, Teacher Engagement Manager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dirty="0">
                <a:solidFill>
                  <a:srgbClr val="595959"/>
                </a:solidFill>
                <a:latin typeface="Allerta"/>
                <a:ea typeface="Allerta"/>
                <a:cs typeface="Allerta"/>
                <a:sym typeface="Allerta"/>
              </a:rPr>
              <a:t>Joanie Funderburk, Manager of Professional Learning</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dirty="0">
                <a:solidFill>
                  <a:srgbClr val="595959"/>
                </a:solidFill>
                <a:latin typeface="Allerta"/>
                <a:ea typeface="Allerta"/>
                <a:cs typeface="Allerta"/>
                <a:sym typeface="Allerta"/>
              </a:rPr>
              <a:t>Lynda Nguyen, Team Coordinator</a:t>
            </a:r>
          </a:p>
          <a:p>
            <a:pPr marL="0" marR="0" lvl="0" indent="0" algn="l" rtl="0">
              <a:lnSpc>
                <a:spcPct val="80000"/>
              </a:lnSpc>
              <a:spcBef>
                <a:spcPts val="0"/>
              </a:spcBef>
              <a:spcAft>
                <a:spcPts val="0"/>
              </a:spcAft>
              <a:buClr>
                <a:srgbClr val="3F3F39"/>
              </a:buClr>
              <a:buSzPct val="25000"/>
              <a:buFont typeface="Arial"/>
              <a:buNone/>
            </a:pPr>
            <a:endParaRPr sz="2200" b="0" i="0" u="none" strike="noStrike" cap="none" dirty="0">
              <a:solidFill>
                <a:srgbClr val="595959"/>
              </a:solidFill>
              <a:latin typeface="Allerta"/>
              <a:ea typeface="Allerta"/>
              <a:cs typeface="Allerta"/>
              <a:sym typeface="Allerta"/>
            </a:endParaRPr>
          </a:p>
          <a:p>
            <a:pPr marL="0" marR="0" lvl="0" indent="0" algn="l" rtl="0">
              <a:lnSpc>
                <a:spcPct val="80000"/>
              </a:lnSpc>
              <a:spcBef>
                <a:spcPts val="0"/>
              </a:spcBef>
              <a:spcAft>
                <a:spcPts val="0"/>
              </a:spcAft>
              <a:buClr>
                <a:srgbClr val="595959"/>
              </a:buClr>
              <a:buSzPct val="25000"/>
              <a:buFont typeface="Arial"/>
              <a:buNone/>
            </a:pPr>
            <a:r>
              <a:rPr lang="en-US" sz="2200" b="0" i="0" u="none" strike="noStrike" cap="none" dirty="0">
                <a:solidFill>
                  <a:srgbClr val="595959"/>
                </a:solidFill>
                <a:latin typeface="Allerta"/>
                <a:ea typeface="Allerta"/>
                <a:cs typeface="Allerta"/>
                <a:sym typeface="Allerta"/>
              </a:rPr>
              <a:t>This Month’s Guests</a:t>
            </a:r>
          </a:p>
          <a:p>
            <a:pPr marL="457200" marR="0" lvl="0" indent="-228600" algn="l" rtl="0">
              <a:lnSpc>
                <a:spcPct val="80000"/>
              </a:lnSpc>
              <a:spcBef>
                <a:spcPts val="0"/>
              </a:spcBef>
              <a:spcAft>
                <a:spcPts val="0"/>
              </a:spcAft>
              <a:buClr>
                <a:srgbClr val="3F3F39"/>
              </a:buClr>
              <a:buSzPct val="100000"/>
              <a:buFont typeface="Arial"/>
              <a:buChar char="•"/>
            </a:pPr>
            <a:r>
              <a:rPr lang="en-US" sz="2200" b="0" i="0" u="none" strike="noStrike" cap="none" dirty="0">
                <a:solidFill>
                  <a:srgbClr val="595959"/>
                </a:solidFill>
                <a:latin typeface="Allerta"/>
                <a:ea typeface="Allerta"/>
                <a:cs typeface="Allerta"/>
                <a:sym typeface="Allerta"/>
              </a:rPr>
              <a:t>Astrid </a:t>
            </a:r>
            <a:r>
              <a:rPr lang="en-US" sz="2200" b="0" i="0" u="none" strike="noStrike" cap="none" dirty="0" err="1">
                <a:solidFill>
                  <a:srgbClr val="595959"/>
                </a:solidFill>
                <a:latin typeface="Allerta"/>
                <a:ea typeface="Allerta"/>
                <a:cs typeface="Allerta"/>
                <a:sym typeface="Allerta"/>
              </a:rPr>
              <a:t>Fossum</a:t>
            </a:r>
            <a:r>
              <a:rPr lang="en-US" sz="2200" b="0" i="0" u="none" strike="noStrike" cap="none" dirty="0">
                <a:solidFill>
                  <a:srgbClr val="595959"/>
                </a:solidFill>
                <a:latin typeface="Allerta"/>
                <a:ea typeface="Allerta"/>
                <a:cs typeface="Allerta"/>
                <a:sym typeface="Allerta"/>
              </a:rPr>
              <a:t>, SAP Mathematics Assessment Specialist</a:t>
            </a:r>
          </a:p>
          <a:p>
            <a:pPr marL="457200" marR="0" lvl="0" indent="-228600" algn="l" rtl="0">
              <a:lnSpc>
                <a:spcPct val="80000"/>
              </a:lnSpc>
              <a:spcBef>
                <a:spcPts val="0"/>
              </a:spcBef>
              <a:spcAft>
                <a:spcPts val="0"/>
              </a:spcAft>
              <a:buClr>
                <a:srgbClr val="3F3F39"/>
              </a:buClr>
              <a:buSzPct val="100000"/>
              <a:buFont typeface="Allerta"/>
              <a:buChar char="•"/>
            </a:pPr>
            <a:r>
              <a:rPr lang="en-US" sz="2200" b="0" i="0" u="none" strike="noStrike" cap="none" dirty="0">
                <a:solidFill>
                  <a:srgbClr val="595959"/>
                </a:solidFill>
                <a:latin typeface="Allerta"/>
                <a:ea typeface="Allerta"/>
                <a:cs typeface="Allerta"/>
                <a:sym typeface="Allerta"/>
              </a:rPr>
              <a:t>Katie </a:t>
            </a:r>
            <a:r>
              <a:rPr lang="en-US" sz="2200" b="0" i="0" u="none" strike="noStrike" cap="none" dirty="0" err="1">
                <a:solidFill>
                  <a:srgbClr val="595959"/>
                </a:solidFill>
                <a:latin typeface="Allerta"/>
                <a:ea typeface="Allerta"/>
                <a:cs typeface="Allerta"/>
                <a:sym typeface="Allerta"/>
              </a:rPr>
              <a:t>Keown</a:t>
            </a:r>
            <a:r>
              <a:rPr lang="en-US" sz="2200" b="0" i="0" u="none" strike="noStrike" cap="none" dirty="0">
                <a:solidFill>
                  <a:srgbClr val="595959"/>
                </a:solidFill>
                <a:latin typeface="Allerta"/>
                <a:ea typeface="Allerta"/>
                <a:cs typeface="Allerta"/>
                <a:sym typeface="Allerta"/>
              </a:rPr>
              <a:t>, SAP Literacy Assessment Specialist</a:t>
            </a:r>
          </a:p>
          <a:p>
            <a:pPr marL="457200" marR="0" lvl="0" indent="-228600" algn="l" rtl="0">
              <a:lnSpc>
                <a:spcPct val="80000"/>
              </a:lnSpc>
              <a:spcBef>
                <a:spcPts val="0"/>
              </a:spcBef>
              <a:spcAft>
                <a:spcPts val="0"/>
              </a:spcAft>
              <a:buClr>
                <a:srgbClr val="3F3F39"/>
              </a:buClr>
              <a:buSzPct val="100000"/>
              <a:buFont typeface="Allerta"/>
              <a:buChar char="•"/>
            </a:pPr>
            <a:r>
              <a:rPr lang="en-US" sz="2200" b="0" i="0" u="none" strike="noStrike" cap="none" dirty="0">
                <a:solidFill>
                  <a:srgbClr val="595959"/>
                </a:solidFill>
                <a:latin typeface="Allerta"/>
                <a:ea typeface="Allerta"/>
                <a:cs typeface="Allerta"/>
                <a:sym typeface="Allerta"/>
              </a:rPr>
              <a:t>Kristi </a:t>
            </a:r>
            <a:r>
              <a:rPr lang="en-US" sz="2200" b="0" i="0" u="none" strike="noStrike" cap="none" dirty="0" err="1">
                <a:solidFill>
                  <a:srgbClr val="595959"/>
                </a:solidFill>
                <a:latin typeface="Allerta"/>
                <a:ea typeface="Allerta"/>
                <a:cs typeface="Allerta"/>
                <a:sym typeface="Allerta"/>
              </a:rPr>
              <a:t>Gettelman</a:t>
            </a:r>
            <a:r>
              <a:rPr lang="en-US" sz="2200" b="0" i="0" u="none" strike="noStrike" cap="none" dirty="0">
                <a:solidFill>
                  <a:srgbClr val="595959"/>
                </a:solidFill>
                <a:latin typeface="Allerta"/>
                <a:ea typeface="Allerta"/>
                <a:cs typeface="Allerta"/>
                <a:sym typeface="Allerta"/>
              </a:rPr>
              <a:t>, Core Advocate &amp; District Mathematics Leader, MPS</a:t>
            </a:r>
          </a:p>
          <a:p>
            <a:pPr marL="457200" marR="0" lvl="1" indent="0" algn="l" rtl="0">
              <a:lnSpc>
                <a:spcPct val="80000"/>
              </a:lnSpc>
              <a:spcBef>
                <a:spcPts val="370"/>
              </a:spcBef>
              <a:spcAft>
                <a:spcPts val="0"/>
              </a:spcAft>
              <a:buClr>
                <a:srgbClr val="3F3F39"/>
              </a:buClr>
              <a:buSzPct val="25000"/>
              <a:buFont typeface="Arial"/>
              <a:buNone/>
            </a:pPr>
            <a:endParaRPr sz="1850" b="0" i="0" u="none" strike="noStrike" cap="none" dirty="0">
              <a:solidFill>
                <a:srgbClr val="3F3F39"/>
              </a:solidFill>
              <a:latin typeface="Allerta"/>
              <a:ea typeface="Allerta"/>
              <a:cs typeface="Allerta"/>
              <a:sym typeface="Allerta"/>
            </a:endParaRP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dirty="0">
              <a:solidFill>
                <a:srgbClr val="3F3F39"/>
              </a:solidFill>
              <a:latin typeface="Allerta"/>
              <a:ea typeface="Allerta"/>
              <a:cs typeface="Allerta"/>
              <a:sym typeface="Allerta"/>
            </a:endParaRPr>
          </a:p>
        </p:txBody>
      </p:sp>
      <p:cxnSp>
        <p:nvCxnSpPr>
          <p:cNvPr id="936" name="Shape 936"/>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Shape 1062"/>
          <p:cNvSpPr txBox="1">
            <a:spLocks noGrp="1"/>
          </p:cNvSpPr>
          <p:nvPr>
            <p:ph type="title"/>
          </p:nvPr>
        </p:nvSpPr>
        <p:spPr>
          <a:xfrm>
            <a:off x="216566" y="2206889"/>
            <a:ext cx="8620500" cy="1972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Question: </a:t>
            </a:r>
            <a:br>
              <a:rPr lang="en-US" sz="2800" b="0" i="0" u="none" strike="noStrike" cap="none">
                <a:solidFill>
                  <a:schemeClr val="lt1"/>
                </a:solidFill>
                <a:latin typeface="Allerta"/>
                <a:ea typeface="Allerta"/>
                <a:cs typeface="Allerta"/>
                <a:sym typeface="Allerta"/>
              </a:rPr>
            </a:br>
            <a:r>
              <a:rPr lang="en-US" sz="2800" b="0" i="0" u="none" strike="noStrike" cap="none">
                <a:solidFill>
                  <a:schemeClr val="lt1"/>
                </a:solidFill>
                <a:latin typeface="Allerta"/>
                <a:ea typeface="Allerta"/>
                <a:cs typeface="Allerta"/>
                <a:sym typeface="Allerta"/>
              </a:rPr>
              <a:t>What words/phrases/sentences do you associate with high-quality, Standards-aligned mathematics instruction? </a:t>
            </a:r>
            <a:br>
              <a:rPr lang="en-US" sz="2800" b="0" i="0" u="none" strike="noStrike" cap="none">
                <a:solidFill>
                  <a:schemeClr val="lt1"/>
                </a:solidFill>
                <a:latin typeface="Allerta"/>
                <a:ea typeface="Allerta"/>
                <a:cs typeface="Allerta"/>
                <a:sym typeface="Allerta"/>
              </a:rPr>
            </a:br>
            <a:r>
              <a:rPr lang="en-US" sz="1200" b="0" i="0" u="none" strike="noStrike" cap="none">
                <a:solidFill>
                  <a:schemeClr val="lt1"/>
                </a:solidFill>
                <a:latin typeface="Allerta"/>
                <a:ea typeface="Allerta"/>
                <a:cs typeface="Allerta"/>
                <a:sym typeface="Allerta"/>
              </a:rPr>
              <a:t>Please use the Questions tab on your control panel to respond.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Shape 1067"/>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dirty="0">
                <a:solidFill>
                  <a:srgbClr val="595959"/>
                </a:solidFill>
                <a:latin typeface="Allerta"/>
                <a:ea typeface="Allerta"/>
                <a:cs typeface="Allerta"/>
                <a:sym typeface="Allerta"/>
              </a:rPr>
              <a:t>High-quality, </a:t>
            </a:r>
            <a:r>
              <a:rPr lang="en-US" sz="2800" b="0" i="0" u="none" strike="noStrike" cap="none" dirty="0" smtClean="0">
                <a:solidFill>
                  <a:srgbClr val="595959"/>
                </a:solidFill>
                <a:latin typeface="Allerta"/>
                <a:ea typeface="Allerta"/>
                <a:cs typeface="Allerta"/>
                <a:sym typeface="Allerta"/>
              </a:rPr>
              <a:t>Standards</a:t>
            </a:r>
            <a:r>
              <a:rPr lang="en-US" sz="2800" b="0" i="0" u="none" strike="noStrike" cap="none" dirty="0">
                <a:solidFill>
                  <a:srgbClr val="595959"/>
                </a:solidFill>
                <a:latin typeface="Allerta"/>
                <a:ea typeface="Allerta"/>
                <a:cs typeface="Allerta"/>
                <a:sym typeface="Allerta"/>
              </a:rPr>
              <a:t>-aligned </a:t>
            </a:r>
            <a:r>
              <a:rPr lang="en-US" sz="2800" b="0" i="0" u="none" strike="noStrike" cap="none" dirty="0" smtClean="0">
                <a:solidFill>
                  <a:srgbClr val="595959"/>
                </a:solidFill>
                <a:latin typeface="Allerta"/>
                <a:ea typeface="Allerta"/>
                <a:cs typeface="Allerta"/>
                <a:sym typeface="Allerta"/>
              </a:rPr>
              <a:t>mathematics </a:t>
            </a:r>
            <a:r>
              <a:rPr lang="en-US" sz="2800" dirty="0"/>
              <a:t>i</a:t>
            </a:r>
            <a:r>
              <a:rPr lang="en-US" sz="2800" b="0" i="0" u="none" strike="noStrike" cap="none" dirty="0" smtClean="0">
                <a:solidFill>
                  <a:srgbClr val="595959"/>
                </a:solidFill>
                <a:latin typeface="Allerta"/>
                <a:ea typeface="Allerta"/>
                <a:cs typeface="Allerta"/>
                <a:sym typeface="Allerta"/>
              </a:rPr>
              <a:t>nstruction </a:t>
            </a:r>
            <a:endParaRPr lang="en-US" sz="2800" b="0" i="0" u="none" strike="noStrike" cap="none" dirty="0">
              <a:solidFill>
                <a:srgbClr val="595959"/>
              </a:solidFill>
              <a:latin typeface="Allerta"/>
              <a:ea typeface="Allerta"/>
              <a:cs typeface="Allerta"/>
              <a:sym typeface="Allerta"/>
            </a:endParaRPr>
          </a:p>
        </p:txBody>
      </p:sp>
      <p:sp>
        <p:nvSpPr>
          <p:cNvPr id="1068" name="Shape 1068"/>
          <p:cNvSpPr txBox="1">
            <a:spLocks noGrp="1"/>
          </p:cNvSpPr>
          <p:nvPr>
            <p:ph type="body" idx="1"/>
          </p:nvPr>
        </p:nvSpPr>
        <p:spPr>
          <a:xfrm>
            <a:off x="304800" y="1570940"/>
            <a:ext cx="8572500" cy="452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Arial"/>
              <a:buNone/>
            </a:pPr>
            <a:r>
              <a:rPr lang="en-US" sz="2200" b="0" i="0" u="none" strike="noStrike" cap="none" dirty="0">
                <a:solidFill>
                  <a:srgbClr val="595959"/>
                </a:solidFill>
                <a:latin typeface="Allerta"/>
                <a:ea typeface="Allerta"/>
                <a:cs typeface="Allerta"/>
                <a:sym typeface="Allerta"/>
              </a:rPr>
              <a:t>The Math Shifts! </a:t>
            </a:r>
          </a:p>
          <a:p>
            <a:pPr marL="457200" marR="0" lvl="0" indent="-228600" algn="l" rtl="0">
              <a:lnSpc>
                <a:spcPct val="100000"/>
              </a:lnSpc>
              <a:spcBef>
                <a:spcPts val="440"/>
              </a:spcBef>
              <a:spcAft>
                <a:spcPts val="0"/>
              </a:spcAft>
              <a:buClr>
                <a:srgbClr val="595959"/>
              </a:buClr>
              <a:buSzPct val="100000"/>
              <a:buFont typeface="Arial"/>
              <a:buAutoNum type="arabicPeriod"/>
            </a:pPr>
            <a:r>
              <a:rPr lang="en-US" sz="2200" b="0" i="0" u="none" strike="noStrike" cap="none" dirty="0">
                <a:solidFill>
                  <a:srgbClr val="595959"/>
                </a:solidFill>
                <a:latin typeface="Allerta"/>
                <a:ea typeface="Allerta"/>
                <a:cs typeface="Allerta"/>
                <a:sym typeface="Allerta"/>
              </a:rPr>
              <a:t> </a:t>
            </a:r>
            <a:r>
              <a:rPr lang="en-US" sz="2200" b="1" i="0" u="none" strike="noStrike" cap="none" dirty="0">
                <a:solidFill>
                  <a:schemeClr val="accent2"/>
                </a:solidFill>
                <a:latin typeface="Allerta"/>
                <a:ea typeface="Allerta"/>
                <a:cs typeface="Allerta"/>
                <a:sym typeface="Allerta"/>
              </a:rPr>
              <a:t>Focus </a:t>
            </a:r>
            <a:r>
              <a:rPr lang="en-US" sz="2200" b="0" i="0" u="none" strike="noStrike" cap="none" dirty="0">
                <a:solidFill>
                  <a:srgbClr val="595959"/>
                </a:solidFill>
                <a:latin typeface="Allerta"/>
                <a:ea typeface="Allerta"/>
                <a:cs typeface="Allerta"/>
                <a:sym typeface="Allerta"/>
              </a:rPr>
              <a:t>strongly where the standards focus. </a:t>
            </a:r>
          </a:p>
          <a:p>
            <a:pPr marL="457200" marR="0" lvl="0" indent="-228600" algn="l" rtl="0">
              <a:lnSpc>
                <a:spcPct val="100000"/>
              </a:lnSpc>
              <a:spcBef>
                <a:spcPts val="440"/>
              </a:spcBef>
              <a:spcAft>
                <a:spcPts val="0"/>
              </a:spcAft>
              <a:buClr>
                <a:srgbClr val="595959"/>
              </a:buClr>
              <a:buSzPct val="100000"/>
              <a:buFont typeface="Arial"/>
              <a:buAutoNum type="arabicPeriod"/>
            </a:pPr>
            <a:r>
              <a:rPr lang="en-US" sz="2200" b="0" i="0" u="none" strike="noStrike" cap="none" dirty="0">
                <a:solidFill>
                  <a:srgbClr val="595959"/>
                </a:solidFill>
                <a:latin typeface="Allerta"/>
                <a:ea typeface="Allerta"/>
                <a:cs typeface="Allerta"/>
                <a:sym typeface="Allerta"/>
              </a:rPr>
              <a:t> Coherence: Think across grades, and link to major topics within grades</a:t>
            </a:r>
          </a:p>
          <a:p>
            <a:pPr marL="457200" marR="0" lvl="0" indent="-228600" algn="l" rtl="0">
              <a:lnSpc>
                <a:spcPct val="100000"/>
              </a:lnSpc>
              <a:spcBef>
                <a:spcPts val="440"/>
              </a:spcBef>
              <a:spcAft>
                <a:spcPts val="0"/>
              </a:spcAft>
              <a:buClr>
                <a:srgbClr val="595959"/>
              </a:buClr>
              <a:buSzPct val="100000"/>
              <a:buFont typeface="Arial"/>
              <a:buAutoNum type="arabicPeriod"/>
            </a:pPr>
            <a:r>
              <a:rPr lang="en-US" sz="2200" b="0" i="0" u="none" strike="noStrike" cap="none" dirty="0">
                <a:solidFill>
                  <a:srgbClr val="595959"/>
                </a:solidFill>
                <a:latin typeface="Allerta"/>
                <a:ea typeface="Allerta"/>
                <a:cs typeface="Allerta"/>
                <a:sym typeface="Allerta"/>
              </a:rPr>
              <a:t> </a:t>
            </a:r>
            <a:r>
              <a:rPr lang="en-US" sz="2200" b="1" i="0" u="none" strike="noStrike" cap="none" dirty="0">
                <a:solidFill>
                  <a:schemeClr val="accent2"/>
                </a:solidFill>
                <a:latin typeface="Allerta"/>
                <a:ea typeface="Allerta"/>
                <a:cs typeface="Allerta"/>
                <a:sym typeface="Allerta"/>
              </a:rPr>
              <a:t>Rigor</a:t>
            </a:r>
            <a:r>
              <a:rPr lang="en-US" sz="2200" b="1" i="0" u="none" strike="noStrike" cap="none" dirty="0">
                <a:solidFill>
                  <a:schemeClr val="dk2"/>
                </a:solidFill>
                <a:latin typeface="Allerta"/>
                <a:ea typeface="Allerta"/>
                <a:cs typeface="Allerta"/>
                <a:sym typeface="Allerta"/>
              </a:rPr>
              <a:t>: </a:t>
            </a:r>
            <a:r>
              <a:rPr lang="en-US" sz="2200" b="0" i="0" u="none" strike="noStrike" cap="none" dirty="0">
                <a:solidFill>
                  <a:schemeClr val="dk2"/>
                </a:solidFill>
                <a:latin typeface="Allerta"/>
                <a:ea typeface="Allerta"/>
                <a:cs typeface="Allerta"/>
                <a:sym typeface="Allerta"/>
              </a:rPr>
              <a:t>in major topics pursue: </a:t>
            </a:r>
            <a:r>
              <a:rPr lang="en-US" sz="2200" b="1" i="0" u="none" strike="noStrike" cap="none" dirty="0">
                <a:solidFill>
                  <a:schemeClr val="accent2"/>
                </a:solidFill>
                <a:latin typeface="Allerta"/>
                <a:ea typeface="Allerta"/>
                <a:cs typeface="Allerta"/>
                <a:sym typeface="Allerta"/>
              </a:rPr>
              <a:t>conceptual understanding</a:t>
            </a:r>
            <a:r>
              <a:rPr lang="en-US" sz="2200" b="0" i="0" u="none" strike="noStrike" cap="none" dirty="0">
                <a:solidFill>
                  <a:schemeClr val="dk2"/>
                </a:solidFill>
                <a:latin typeface="Allerta"/>
                <a:ea typeface="Allerta"/>
                <a:cs typeface="Allerta"/>
                <a:sym typeface="Allerta"/>
              </a:rPr>
              <a:t>,</a:t>
            </a:r>
            <a:r>
              <a:rPr lang="en-US" sz="2200" b="1" i="0" u="none" strike="noStrike" cap="none" dirty="0">
                <a:solidFill>
                  <a:schemeClr val="dk2"/>
                </a:solidFill>
                <a:latin typeface="Allerta"/>
                <a:ea typeface="Allerta"/>
                <a:cs typeface="Allerta"/>
                <a:sym typeface="Allerta"/>
              </a:rPr>
              <a:t> </a:t>
            </a:r>
            <a:r>
              <a:rPr lang="en-US" sz="2200" b="0" i="0" u="none" strike="noStrike" cap="none" dirty="0">
                <a:solidFill>
                  <a:schemeClr val="dk2"/>
                </a:solidFill>
                <a:latin typeface="Allerta"/>
                <a:ea typeface="Allerta"/>
                <a:cs typeface="Allerta"/>
                <a:sym typeface="Allerta"/>
              </a:rPr>
              <a:t>procedural skill and </a:t>
            </a:r>
            <a:r>
              <a:rPr lang="en-US" sz="2200" b="1" i="0" u="none" strike="noStrike" cap="none" dirty="0">
                <a:solidFill>
                  <a:schemeClr val="accent2"/>
                </a:solidFill>
                <a:latin typeface="Allerta"/>
                <a:ea typeface="Allerta"/>
                <a:cs typeface="Allerta"/>
                <a:sym typeface="Allerta"/>
              </a:rPr>
              <a:t>fluency</a:t>
            </a:r>
            <a:r>
              <a:rPr lang="en-US" sz="2200" b="0" i="0" u="none" strike="noStrike" cap="none" dirty="0">
                <a:solidFill>
                  <a:schemeClr val="dk2"/>
                </a:solidFill>
                <a:latin typeface="Allerta"/>
                <a:ea typeface="Allerta"/>
                <a:cs typeface="Allerta"/>
                <a:sym typeface="Allerta"/>
              </a:rPr>
              <a:t>, and </a:t>
            </a:r>
            <a:r>
              <a:rPr lang="en-US" sz="2200" b="1" i="0" u="none" strike="noStrike" cap="none" dirty="0">
                <a:solidFill>
                  <a:schemeClr val="accent2"/>
                </a:solidFill>
                <a:latin typeface="Allerta"/>
                <a:ea typeface="Allerta"/>
                <a:cs typeface="Allerta"/>
                <a:sym typeface="Allerta"/>
              </a:rPr>
              <a:t>application</a:t>
            </a:r>
            <a:r>
              <a:rPr lang="en-US" sz="2200" b="0" i="0" u="none" strike="noStrike" cap="none" dirty="0">
                <a:solidFill>
                  <a:schemeClr val="dk2"/>
                </a:solidFill>
                <a:latin typeface="Allerta"/>
                <a:ea typeface="Allerta"/>
                <a:cs typeface="Allerta"/>
                <a:sym typeface="Allerta"/>
              </a:rPr>
              <a:t>, with equal intensity</a:t>
            </a:r>
          </a:p>
        </p:txBody>
      </p:sp>
      <p:cxnSp>
        <p:nvCxnSpPr>
          <p:cNvPr id="1069" name="Shape 1069"/>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Shape 1075"/>
          <p:cNvSpPr txBox="1">
            <a:spLocks noGrp="1"/>
          </p:cNvSpPr>
          <p:nvPr>
            <p:ph type="title"/>
          </p:nvPr>
        </p:nvSpPr>
        <p:spPr>
          <a:xfrm>
            <a:off x="179225" y="144700"/>
            <a:ext cx="8716499"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endParaRPr sz="2400" b="1" i="0" u="none" strike="noStrike" cap="none" dirty="0">
              <a:solidFill>
                <a:srgbClr val="3F3F39"/>
              </a:solidFill>
              <a:latin typeface="Allerta"/>
              <a:ea typeface="Allerta"/>
              <a:cs typeface="Allerta"/>
              <a:sym typeface="Allerta"/>
            </a:endParaRPr>
          </a:p>
          <a:p>
            <a:pPr marL="0" marR="0" lvl="0" indent="0" algn="l" rtl="0">
              <a:lnSpc>
                <a:spcPct val="100000"/>
              </a:lnSpc>
              <a:spcBef>
                <a:spcPts val="0"/>
              </a:spcBef>
              <a:spcAft>
                <a:spcPts val="0"/>
              </a:spcAft>
              <a:buClr>
                <a:srgbClr val="3F3F39"/>
              </a:buClr>
              <a:buSzPct val="25000"/>
              <a:buFont typeface="Allerta"/>
              <a:buNone/>
            </a:pPr>
            <a:r>
              <a:rPr lang="en-US" i="0" u="none" strike="noStrike" cap="none" dirty="0">
                <a:solidFill>
                  <a:srgbClr val="3F3F39"/>
                </a:solidFill>
                <a:latin typeface="Allerta"/>
                <a:ea typeface="Allerta"/>
                <a:cs typeface="Allerta"/>
                <a:sym typeface="Allerta"/>
              </a:rPr>
              <a:t>Shift 1: Focus</a:t>
            </a:r>
          </a:p>
        </p:txBody>
      </p:sp>
      <p:graphicFrame>
        <p:nvGraphicFramePr>
          <p:cNvPr id="1076" name="Shape 1076"/>
          <p:cNvGraphicFramePr/>
          <p:nvPr/>
        </p:nvGraphicFramePr>
        <p:xfrm>
          <a:off x="323850" y="1312607"/>
          <a:ext cx="8467725" cy="4971165"/>
        </p:xfrm>
        <a:graphic>
          <a:graphicData uri="http://schemas.openxmlformats.org/drawingml/2006/table">
            <a:tbl>
              <a:tblPr firstRow="1" bandRow="1">
                <a:noFill/>
                <a:tableStyleId>{DBF01148-7CAE-4CDF-858F-D26F9FF46175}</a:tableStyleId>
              </a:tblPr>
              <a:tblGrid>
                <a:gridCol w="4114800"/>
                <a:gridCol w="4352925"/>
              </a:tblGrid>
              <a:tr h="634175">
                <a:tc>
                  <a:txBody>
                    <a:bodyPr/>
                    <a:lstStyle/>
                    <a:p>
                      <a:pPr marL="0" marR="0" lvl="0" indent="0" algn="ctr" rtl="0">
                        <a:lnSpc>
                          <a:spcPct val="100000"/>
                        </a:lnSpc>
                        <a:spcBef>
                          <a:spcPts val="0"/>
                        </a:spcBef>
                        <a:spcAft>
                          <a:spcPts val="0"/>
                        </a:spcAft>
                        <a:buClr>
                          <a:schemeClr val="dk1"/>
                        </a:buClr>
                        <a:buSzPct val="25000"/>
                        <a:buFont typeface="Allerta"/>
                        <a:buNone/>
                      </a:pPr>
                      <a:r>
                        <a:rPr lang="en-US" sz="1800" b="1" u="none" strike="noStrike" cap="none" dirty="0">
                          <a:latin typeface="Allerta"/>
                          <a:ea typeface="Allerta"/>
                          <a:cs typeface="Allerta"/>
                          <a:sym typeface="Allerta"/>
                        </a:rPr>
                        <a:t>Traditional Summative Assessment (Grade 6)</a:t>
                      </a:r>
                    </a:p>
                  </a:txBody>
                  <a:tcPr marL="91450" marR="91450" marT="45725" marB="45725"/>
                </a:tc>
                <a:tc>
                  <a:txBody>
                    <a:bodyPr/>
                    <a:lstStyle/>
                    <a:p>
                      <a:pPr marL="0" marR="0" lvl="0" indent="0" algn="ctr"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CCSS-Aligned Summative Assessment  (Grade 6)</a:t>
                      </a:r>
                    </a:p>
                  </a:txBody>
                  <a:tcPr marL="91450" marR="91450" marT="45725" marB="45725"/>
                </a:tc>
              </a:tr>
              <a:tr h="4048075">
                <a:tc>
                  <a:txBody>
                    <a:bodyPr/>
                    <a:lstStyle/>
                    <a:p>
                      <a:pPr marL="191770" marR="0" lvl="0" indent="-1270" algn="r" rtl="0">
                        <a:lnSpc>
                          <a:spcPct val="100000"/>
                        </a:lnSpc>
                        <a:spcBef>
                          <a:spcPts val="0"/>
                        </a:spcBef>
                        <a:spcAft>
                          <a:spcPts val="0"/>
                        </a:spcAft>
                        <a:buClr>
                          <a:srgbClr val="000000"/>
                        </a:buClr>
                        <a:buSzPct val="25000"/>
                        <a:buFont typeface="Arial"/>
                        <a:buNone/>
                      </a:pPr>
                      <a:endParaRPr sz="1900" b="1" u="none" strike="noStrike" cap="none">
                        <a:latin typeface="Allerta"/>
                        <a:ea typeface="Allerta"/>
                        <a:cs typeface="Allerta"/>
                        <a:sym typeface="Allerta"/>
                      </a:endParaRPr>
                    </a:p>
                    <a:p>
                      <a:pPr marL="191770" marR="0" lvl="0" indent="-1270" algn="r" rtl="0">
                        <a:lnSpc>
                          <a:spcPct val="100000"/>
                        </a:lnSpc>
                        <a:spcBef>
                          <a:spcPts val="0"/>
                        </a:spcBef>
                        <a:spcAft>
                          <a:spcPts val="0"/>
                        </a:spcAft>
                        <a:buClr>
                          <a:srgbClr val="000000"/>
                        </a:buClr>
                        <a:buSzPct val="25000"/>
                        <a:buFont typeface="Arial"/>
                        <a:buNone/>
                      </a:pPr>
                      <a:endParaRPr sz="1900" b="1" u="none" strike="noStrike" cap="none">
                        <a:latin typeface="Allerta"/>
                        <a:ea typeface="Allerta"/>
                        <a:cs typeface="Allerta"/>
                        <a:sym typeface="Allerta"/>
                      </a:endParaRPr>
                    </a:p>
                  </a:txBody>
                  <a:tcPr marL="91450" marR="91450" marT="45725" marB="45725"/>
                </a:tc>
                <a:tc>
                  <a:txBody>
                    <a:bodyPr/>
                    <a:lstStyle/>
                    <a:p>
                      <a:pPr marL="109538" marR="0" lvl="0" indent="-7937" algn="r" rtl="0">
                        <a:lnSpc>
                          <a:spcPct val="100000"/>
                        </a:lnSpc>
                        <a:spcBef>
                          <a:spcPts val="0"/>
                        </a:spcBef>
                        <a:spcAft>
                          <a:spcPts val="0"/>
                        </a:spcAft>
                        <a:buClr>
                          <a:srgbClr val="000000"/>
                        </a:buClr>
                        <a:buSzPct val="25000"/>
                        <a:buFont typeface="Arial"/>
                        <a:buNone/>
                      </a:pPr>
                      <a:endParaRPr sz="1900" b="1" u="none" strike="noStrike" cap="none">
                        <a:latin typeface="Allerta"/>
                        <a:ea typeface="Allerta"/>
                        <a:cs typeface="Allerta"/>
                        <a:sym typeface="Allerta"/>
                      </a:endParaRPr>
                    </a:p>
                  </a:txBody>
                  <a:tcPr marL="91450" marR="91450" marT="45725" marB="45725"/>
                </a:tc>
              </a:tr>
              <a:tr h="283000">
                <a:tc gridSpan="2">
                  <a:txBody>
                    <a:bodyPr/>
                    <a:lstStyle/>
                    <a:p>
                      <a:pPr marL="0" marR="0" lvl="0" indent="0" algn="l" rtl="0">
                        <a:lnSpc>
                          <a:spcPct val="100000"/>
                        </a:lnSpc>
                        <a:spcBef>
                          <a:spcPts val="0"/>
                        </a:spcBef>
                        <a:spcAft>
                          <a:spcPts val="0"/>
                        </a:spcAft>
                        <a:buClr>
                          <a:schemeClr val="dk1"/>
                        </a:buClr>
                        <a:buSzPct val="25000"/>
                        <a:buFont typeface="Allerta"/>
                        <a:buNone/>
                      </a:pPr>
                      <a:r>
                        <a:rPr lang="en-US" sz="1200" b="0" u="none" strike="noStrike" cap="none" dirty="0">
                          <a:latin typeface="Allerta"/>
                          <a:ea typeface="Allerta"/>
                          <a:cs typeface="Allerta"/>
                          <a:sym typeface="Allerta"/>
                        </a:rPr>
                        <a:t>Source: Student Achievement Partners. For illustrative purposes only.</a:t>
                      </a:r>
                    </a:p>
                  </a:txBody>
                  <a:tcPr marL="91450" marR="91450" marT="45725" marB="45725">
                    <a:solidFill>
                      <a:srgbClr val="C9CFCC"/>
                    </a:solidFill>
                  </a:tcPr>
                </a:tc>
                <a:tc hMerge="1">
                  <a:txBody>
                    <a:bodyPr/>
                    <a:lstStyle/>
                    <a:p>
                      <a:endParaRPr lang="en-US"/>
                    </a:p>
                  </a:txBody>
                  <a:tcPr/>
                </a:tc>
              </a:tr>
            </a:tbl>
          </a:graphicData>
        </a:graphic>
      </p:graphicFrame>
      <p:graphicFrame>
        <p:nvGraphicFramePr>
          <p:cNvPr id="1077" name="Shape 1077"/>
          <p:cNvGraphicFramePr/>
          <p:nvPr/>
        </p:nvGraphicFramePr>
        <p:xfrm>
          <a:off x="811158" y="2108205"/>
          <a:ext cx="3436375" cy="3591640"/>
        </p:xfrm>
        <a:graphic>
          <a:graphicData uri="http://schemas.openxmlformats.org/drawingml/2006/table">
            <a:tbl>
              <a:tblPr firstRow="1" bandRow="1">
                <a:noFill/>
                <a:tableStyleId>{DBF01148-7CAE-4CDF-858F-D26F9FF46175}</a:tableStyleId>
              </a:tblPr>
              <a:tblGrid>
                <a:gridCol w="2594200"/>
                <a:gridCol w="842175"/>
              </a:tblGrid>
              <a:tr h="203200">
                <a:tc>
                  <a:txBody>
                    <a:bodyPr/>
                    <a:lstStyle/>
                    <a:p>
                      <a:pPr marL="0" marR="0" lvl="0" indent="0" algn="r" rtl="0">
                        <a:lnSpc>
                          <a:spcPct val="100000"/>
                        </a:lnSpc>
                        <a:spcBef>
                          <a:spcPts val="0"/>
                        </a:spcBef>
                        <a:spcAft>
                          <a:spcPts val="0"/>
                        </a:spcAft>
                        <a:buClr>
                          <a:srgbClr val="000000"/>
                        </a:buClr>
                        <a:buSzPct val="25000"/>
                        <a:buFont typeface="Arial"/>
                        <a:buNone/>
                      </a:pPr>
                      <a:endParaRPr sz="1600" u="none" strike="noStrike" cap="none">
                        <a:latin typeface="Allerta"/>
                        <a:ea typeface="Allerta"/>
                        <a:cs typeface="Allerta"/>
                        <a:sym typeface="Allerta"/>
                      </a:endParaRPr>
                    </a:p>
                    <a:p>
                      <a:pPr marL="0" marR="0" lvl="0" indent="0" algn="r"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Domain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 of Points</a:t>
                      </a:r>
                    </a:p>
                  </a:txBody>
                  <a:tcPr marL="91450" marR="91450" marT="45725" marB="45725"/>
                </a:tc>
              </a:tr>
              <a:tr h="370850">
                <a:tc>
                  <a:txBody>
                    <a:bodyPr/>
                    <a:lstStyle/>
                    <a:p>
                      <a:pPr marL="0" marR="0" lvl="0" indent="0" algn="r"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Ratios and Proportional Relationships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20</a:t>
                      </a:r>
                    </a:p>
                  </a:txBody>
                  <a:tcPr marL="91450" marR="91450" marT="45725" marB="45725"/>
                </a:tc>
              </a:tr>
              <a:tr h="370850">
                <a:tc>
                  <a:txBody>
                    <a:bodyPr/>
                    <a:lstStyle/>
                    <a:p>
                      <a:pPr marL="0" marR="0" lvl="0" indent="0" algn="r"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The Number System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20</a:t>
                      </a:r>
                    </a:p>
                  </a:txBody>
                  <a:tcPr marL="91450" marR="91450" marT="45725" marB="45725"/>
                </a:tc>
              </a:tr>
              <a:tr h="370850">
                <a:tc>
                  <a:txBody>
                    <a:bodyPr/>
                    <a:lstStyle/>
                    <a:p>
                      <a:pPr marL="0" marR="0" lvl="0" indent="0" algn="r"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Expressions and Equations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20</a:t>
                      </a:r>
                    </a:p>
                  </a:txBody>
                  <a:tcPr marL="91450" marR="91450" marT="45725" marB="45725"/>
                </a:tc>
              </a:tr>
              <a:tr h="370850">
                <a:tc>
                  <a:txBody>
                    <a:bodyPr/>
                    <a:lstStyle/>
                    <a:p>
                      <a:pPr marL="0" marR="0" lvl="0" indent="0" algn="r"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Geometry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20</a:t>
                      </a:r>
                    </a:p>
                  </a:txBody>
                  <a:tcPr marL="91450" marR="91450" marT="45725" marB="45725"/>
                </a:tc>
              </a:tr>
              <a:tr h="370850">
                <a:tc>
                  <a:txBody>
                    <a:bodyPr/>
                    <a:lstStyle/>
                    <a:p>
                      <a:pPr marL="0" marR="0" lvl="0" indent="0" algn="r"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Statistics and Probability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20</a:t>
                      </a:r>
                    </a:p>
                  </a:txBody>
                  <a:tcPr marL="91450" marR="91450" marT="45725" marB="45725"/>
                </a:tc>
              </a:tr>
              <a:tr h="370850">
                <a:tc>
                  <a:txBody>
                    <a:bodyPr/>
                    <a:lstStyle/>
                    <a:p>
                      <a:pPr marL="0" marR="0" lvl="0" indent="0" algn="r" rtl="0">
                        <a:lnSpc>
                          <a:spcPct val="100000"/>
                        </a:lnSpc>
                        <a:spcBef>
                          <a:spcPts val="0"/>
                        </a:spcBef>
                        <a:spcAft>
                          <a:spcPts val="0"/>
                        </a:spcAft>
                        <a:buClr>
                          <a:srgbClr val="000000"/>
                        </a:buClr>
                        <a:buSzPct val="25000"/>
                        <a:buFont typeface="Allerta"/>
                        <a:buNone/>
                      </a:pPr>
                      <a:r>
                        <a:rPr lang="en-US" sz="1600" b="1" u="none" strike="noStrike" cap="none">
                          <a:latin typeface="Allerta"/>
                          <a:ea typeface="Allerta"/>
                          <a:cs typeface="Allerta"/>
                          <a:sym typeface="Allerta"/>
                        </a:rPr>
                        <a:t>Total</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100</a:t>
                      </a:r>
                    </a:p>
                  </a:txBody>
                  <a:tcPr marL="91450" marR="91450" marT="45725" marB="45725"/>
                </a:tc>
              </a:tr>
              <a:tr h="370850">
                <a:tc>
                  <a:txBody>
                    <a:bodyPr/>
                    <a:lstStyle/>
                    <a:p>
                      <a:pPr marL="0" marR="0" lvl="0" indent="0" algn="r" rtl="0">
                        <a:lnSpc>
                          <a:spcPct val="100000"/>
                        </a:lnSpc>
                        <a:spcBef>
                          <a:spcPts val="0"/>
                        </a:spcBef>
                        <a:spcAft>
                          <a:spcPts val="0"/>
                        </a:spcAft>
                        <a:buClr>
                          <a:schemeClr val="lt1"/>
                        </a:buClr>
                        <a:buSzPct val="25000"/>
                        <a:buFont typeface="Allerta"/>
                        <a:buNone/>
                      </a:pPr>
                      <a:r>
                        <a:rPr lang="en-US" sz="1600" b="1" u="none" strike="noStrike" cap="none">
                          <a:solidFill>
                            <a:schemeClr val="lt1"/>
                          </a:solidFill>
                          <a:latin typeface="Allerta"/>
                          <a:ea typeface="Allerta"/>
                          <a:cs typeface="Allerta"/>
                          <a:sym typeface="Allerta"/>
                        </a:rPr>
                        <a:t>% on Major Work</a:t>
                      </a:r>
                    </a:p>
                  </a:txBody>
                  <a:tcPr marL="91450" marR="91450" marT="45725" marB="45725">
                    <a:solidFill>
                      <a:srgbClr val="2A7251"/>
                    </a:solidFill>
                  </a:tcPr>
                </a:tc>
                <a:tc>
                  <a:txBody>
                    <a:bodyPr/>
                    <a:lstStyle/>
                    <a:p>
                      <a:pPr marL="0" marR="0" lvl="0" indent="0" algn="l" rtl="0">
                        <a:lnSpc>
                          <a:spcPct val="100000"/>
                        </a:lnSpc>
                        <a:spcBef>
                          <a:spcPts val="0"/>
                        </a:spcBef>
                        <a:spcAft>
                          <a:spcPts val="0"/>
                        </a:spcAft>
                        <a:buClr>
                          <a:schemeClr val="lt1"/>
                        </a:buClr>
                        <a:buSzPct val="25000"/>
                        <a:buFont typeface="Allerta"/>
                        <a:buNone/>
                      </a:pPr>
                      <a:r>
                        <a:rPr lang="en-US" sz="1600" b="1" u="none" strike="noStrike" cap="none" dirty="0">
                          <a:solidFill>
                            <a:schemeClr val="lt1"/>
                          </a:solidFill>
                          <a:latin typeface="Allerta"/>
                          <a:ea typeface="Allerta"/>
                          <a:cs typeface="Allerta"/>
                          <a:sym typeface="Allerta"/>
                        </a:rPr>
                        <a:t>53</a:t>
                      </a:r>
                    </a:p>
                  </a:txBody>
                  <a:tcPr marL="91450" marR="91450" marT="45725" marB="45725">
                    <a:solidFill>
                      <a:srgbClr val="2A7251"/>
                    </a:solidFill>
                  </a:tcPr>
                </a:tc>
              </a:tr>
            </a:tbl>
          </a:graphicData>
        </a:graphic>
      </p:graphicFrame>
      <p:graphicFrame>
        <p:nvGraphicFramePr>
          <p:cNvPr id="1078" name="Shape 1078"/>
          <p:cNvGraphicFramePr/>
          <p:nvPr/>
        </p:nvGraphicFramePr>
        <p:xfrm>
          <a:off x="4600575" y="1960076"/>
          <a:ext cx="4086225" cy="3834010"/>
        </p:xfrm>
        <a:graphic>
          <a:graphicData uri="http://schemas.openxmlformats.org/drawingml/2006/table">
            <a:tbl>
              <a:tblPr firstRow="1" bandRow="1">
                <a:noFill/>
                <a:tableStyleId>{DBF01148-7CAE-4CDF-858F-D26F9FF46175}</a:tableStyleId>
              </a:tblPr>
              <a:tblGrid>
                <a:gridCol w="3038475"/>
                <a:gridCol w="1047750"/>
              </a:tblGrid>
              <a:tr h="316400">
                <a:tc>
                  <a:txBody>
                    <a:bodyPr/>
                    <a:lstStyle/>
                    <a:p>
                      <a:pPr marL="0" marR="0" lvl="0" indent="0" algn="r"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Domain (with Clusters)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 of Pts</a:t>
                      </a:r>
                    </a:p>
                  </a:txBody>
                  <a:tcPr marL="91450" marR="91450" marT="45725" marB="45725"/>
                </a:tc>
              </a:tr>
              <a:tr h="450450">
                <a:tc>
                  <a:txBody>
                    <a:bodyPr/>
                    <a:lstStyle/>
                    <a:p>
                      <a:pPr marL="0" marR="0" lvl="0" indent="0" algn="r" rtl="0">
                        <a:lnSpc>
                          <a:spcPct val="100000"/>
                        </a:lnSpc>
                        <a:spcBef>
                          <a:spcPts val="0"/>
                        </a:spcBef>
                        <a:spcAft>
                          <a:spcPts val="0"/>
                        </a:spcAft>
                        <a:buClr>
                          <a:srgbClr val="000000"/>
                        </a:buClr>
                        <a:buSzPct val="25000"/>
                        <a:buFont typeface="Allerta"/>
                        <a:buNone/>
                      </a:pPr>
                      <a:r>
                        <a:rPr lang="en-US" sz="1200" u="none" strike="noStrike" cap="none">
                          <a:latin typeface="Allerta"/>
                          <a:ea typeface="Allerta"/>
                          <a:cs typeface="Allerta"/>
                          <a:sym typeface="Allerta"/>
                        </a:rPr>
                        <a:t>Ratios and Proportional Relationships</a:t>
                      </a:r>
                    </a:p>
                    <a:p>
                      <a:pPr marL="0" marR="0" lvl="0" indent="0" algn="r" rtl="0">
                        <a:lnSpc>
                          <a:spcPct val="100000"/>
                        </a:lnSpc>
                        <a:spcBef>
                          <a:spcPts val="0"/>
                        </a:spcBef>
                        <a:spcAft>
                          <a:spcPts val="0"/>
                        </a:spcAft>
                        <a:buClr>
                          <a:srgbClr val="000000"/>
                        </a:buClr>
                        <a:buSzPct val="25000"/>
                        <a:buFont typeface="Allerta"/>
                        <a:buNone/>
                      </a:pPr>
                      <a:r>
                        <a:rPr lang="en-US" sz="1200" u="none" strike="noStrike" cap="none">
                          <a:latin typeface="Allerta"/>
                          <a:ea typeface="Allerta"/>
                          <a:cs typeface="Allerta"/>
                          <a:sym typeface="Allerta"/>
                        </a:rPr>
                        <a:t>(</a:t>
                      </a:r>
                      <a:r>
                        <a:rPr lang="en-US" sz="1200" b="1" u="none" strike="noStrike" cap="none">
                          <a:solidFill>
                            <a:srgbClr val="2A7251"/>
                          </a:solidFill>
                          <a:latin typeface="Allerta"/>
                          <a:ea typeface="Allerta"/>
                          <a:cs typeface="Allerta"/>
                          <a:sym typeface="Allerta"/>
                        </a:rPr>
                        <a:t>6.RP.A: 18 pts</a:t>
                      </a:r>
                      <a:r>
                        <a:rPr lang="en-US" sz="1200" u="none" strike="noStrike" cap="none">
                          <a:latin typeface="Allerta"/>
                          <a:ea typeface="Allerta"/>
                          <a:cs typeface="Allerta"/>
                          <a:sym typeface="Allerta"/>
                        </a:rPr>
                        <a: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18</a:t>
                      </a:r>
                    </a:p>
                  </a:txBody>
                  <a:tcPr marL="91450" marR="91450" marT="45725" marB="45725"/>
                </a:tc>
              </a:tr>
              <a:tr h="660675">
                <a:tc>
                  <a:txBody>
                    <a:bodyPr/>
                    <a:lstStyle/>
                    <a:p>
                      <a:pPr marL="0" marR="0" lvl="0" indent="0" algn="r" rtl="0">
                        <a:lnSpc>
                          <a:spcPct val="100000"/>
                        </a:lnSpc>
                        <a:spcBef>
                          <a:spcPts val="0"/>
                        </a:spcBef>
                        <a:spcAft>
                          <a:spcPts val="0"/>
                        </a:spcAft>
                        <a:buClr>
                          <a:srgbClr val="000000"/>
                        </a:buClr>
                        <a:buSzPct val="25000"/>
                        <a:buFont typeface="Allerta"/>
                        <a:buNone/>
                      </a:pPr>
                      <a:r>
                        <a:rPr lang="en-US" sz="1400" u="none" strike="noStrike" cap="none">
                          <a:latin typeface="Allerta"/>
                          <a:ea typeface="Allerta"/>
                          <a:cs typeface="Allerta"/>
                          <a:sym typeface="Allerta"/>
                        </a:rPr>
                        <a:t>The Number System </a:t>
                      </a:r>
                    </a:p>
                    <a:p>
                      <a:pPr marL="0" marR="0" lvl="0" indent="0" algn="r" rtl="0">
                        <a:lnSpc>
                          <a:spcPct val="100000"/>
                        </a:lnSpc>
                        <a:spcBef>
                          <a:spcPts val="0"/>
                        </a:spcBef>
                        <a:spcAft>
                          <a:spcPts val="0"/>
                        </a:spcAft>
                        <a:buClr>
                          <a:srgbClr val="000000"/>
                        </a:buClr>
                        <a:buSzPct val="25000"/>
                        <a:buFont typeface="Allerta"/>
                        <a:buNone/>
                      </a:pPr>
                      <a:r>
                        <a:rPr lang="en-US" sz="1200" u="none" strike="noStrike" cap="none">
                          <a:latin typeface="Allerta"/>
                          <a:ea typeface="Allerta"/>
                          <a:cs typeface="Allerta"/>
                          <a:sym typeface="Allerta"/>
                        </a:rPr>
                        <a:t>(</a:t>
                      </a:r>
                      <a:r>
                        <a:rPr lang="en-US" sz="1200" b="1" u="none" strike="noStrike" cap="none">
                          <a:solidFill>
                            <a:srgbClr val="2A7251"/>
                          </a:solidFill>
                          <a:latin typeface="Allerta"/>
                          <a:ea typeface="Allerta"/>
                          <a:cs typeface="Allerta"/>
                          <a:sym typeface="Allerta"/>
                        </a:rPr>
                        <a:t>6.NS.A: 12 pts</a:t>
                      </a:r>
                      <a:r>
                        <a:rPr lang="en-US" sz="1200" u="none" strike="noStrike" cap="none">
                          <a:latin typeface="Allerta"/>
                          <a:ea typeface="Allerta"/>
                          <a:cs typeface="Allerta"/>
                          <a:sym typeface="Allerta"/>
                        </a:rPr>
                        <a:t>, 6.NS.B: 7 pts, </a:t>
                      </a:r>
                    </a:p>
                    <a:p>
                      <a:pPr marL="0" marR="0" lvl="0" indent="0" algn="r" rtl="0">
                        <a:lnSpc>
                          <a:spcPct val="100000"/>
                        </a:lnSpc>
                        <a:spcBef>
                          <a:spcPts val="0"/>
                        </a:spcBef>
                        <a:spcAft>
                          <a:spcPts val="0"/>
                        </a:spcAft>
                        <a:buClr>
                          <a:srgbClr val="2A7251"/>
                        </a:buClr>
                        <a:buSzPct val="25000"/>
                        <a:buFont typeface="Allerta"/>
                        <a:buNone/>
                      </a:pPr>
                      <a:r>
                        <a:rPr lang="en-US" sz="1200" b="1" u="none" strike="noStrike" cap="none">
                          <a:solidFill>
                            <a:srgbClr val="2A7251"/>
                          </a:solidFill>
                          <a:latin typeface="Allerta"/>
                          <a:ea typeface="Allerta"/>
                          <a:cs typeface="Allerta"/>
                          <a:sym typeface="Allerta"/>
                        </a:rPr>
                        <a:t>6.NS.C: 10 pts</a:t>
                      </a:r>
                      <a:r>
                        <a:rPr lang="en-US" sz="1200" u="none" strike="noStrike" cap="none">
                          <a:latin typeface="Allerta"/>
                          <a:ea typeface="Allerta"/>
                          <a:cs typeface="Allerta"/>
                          <a:sym typeface="Allerta"/>
                        </a:rPr>
                        <a: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27</a:t>
                      </a:r>
                    </a:p>
                  </a:txBody>
                  <a:tcPr marL="91450" marR="91450" marT="45725" marB="45725"/>
                </a:tc>
              </a:tr>
              <a:tr h="480475">
                <a:tc>
                  <a:txBody>
                    <a:bodyPr/>
                    <a:lstStyle/>
                    <a:p>
                      <a:pPr marL="0" marR="0" lvl="0" indent="0" algn="r" rtl="0">
                        <a:lnSpc>
                          <a:spcPct val="100000"/>
                        </a:lnSpc>
                        <a:spcBef>
                          <a:spcPts val="0"/>
                        </a:spcBef>
                        <a:spcAft>
                          <a:spcPts val="0"/>
                        </a:spcAft>
                        <a:buClr>
                          <a:srgbClr val="000000"/>
                        </a:buClr>
                        <a:buSzPct val="25000"/>
                        <a:buFont typeface="Allerta"/>
                        <a:buNone/>
                      </a:pPr>
                      <a:r>
                        <a:rPr lang="en-US" sz="1400" u="none" strike="noStrike" cap="none">
                          <a:latin typeface="Allerta"/>
                          <a:ea typeface="Allerta"/>
                          <a:cs typeface="Allerta"/>
                          <a:sym typeface="Allerta"/>
                        </a:rPr>
                        <a:t>Expressions and Equations </a:t>
                      </a:r>
                      <a:r>
                        <a:rPr lang="en-US" sz="1200" u="none" strike="noStrike" cap="none">
                          <a:latin typeface="Allerta"/>
                          <a:ea typeface="Allerta"/>
                          <a:cs typeface="Allerta"/>
                          <a:sym typeface="Allerta"/>
                        </a:rPr>
                        <a:t>(</a:t>
                      </a:r>
                      <a:r>
                        <a:rPr lang="en-US" sz="1200" b="1" u="none" strike="noStrike" cap="none">
                          <a:solidFill>
                            <a:srgbClr val="2A7251"/>
                          </a:solidFill>
                          <a:latin typeface="Allerta"/>
                          <a:ea typeface="Allerta"/>
                          <a:cs typeface="Allerta"/>
                          <a:sym typeface="Allerta"/>
                        </a:rPr>
                        <a:t>6.EE.A: 13 pts</a:t>
                      </a:r>
                      <a:r>
                        <a:rPr lang="en-US" sz="1200" b="1" u="none" strike="noStrike" cap="none">
                          <a:latin typeface="Allerta"/>
                          <a:ea typeface="Allerta"/>
                          <a:cs typeface="Allerta"/>
                          <a:sym typeface="Allerta"/>
                        </a:rPr>
                        <a:t>, </a:t>
                      </a:r>
                      <a:r>
                        <a:rPr lang="en-US" sz="1200" b="1" u="none" strike="noStrike" cap="none">
                          <a:solidFill>
                            <a:srgbClr val="2A7251"/>
                          </a:solidFill>
                          <a:latin typeface="Allerta"/>
                          <a:ea typeface="Allerta"/>
                          <a:cs typeface="Allerta"/>
                          <a:sym typeface="Allerta"/>
                        </a:rPr>
                        <a:t>6.EE.B: 15 pts</a:t>
                      </a:r>
                      <a:r>
                        <a:rPr lang="en-US" sz="1200" b="1" u="none" strike="noStrike" cap="none">
                          <a:latin typeface="Allerta"/>
                          <a:ea typeface="Allerta"/>
                          <a:cs typeface="Allerta"/>
                          <a:sym typeface="Allerta"/>
                        </a:rPr>
                        <a:t>, </a:t>
                      </a:r>
                      <a:r>
                        <a:rPr lang="en-US" sz="1200" b="1" u="none" strike="noStrike" cap="none">
                          <a:solidFill>
                            <a:srgbClr val="2A7251"/>
                          </a:solidFill>
                          <a:latin typeface="Allerta"/>
                          <a:ea typeface="Allerta"/>
                          <a:cs typeface="Allerta"/>
                          <a:sym typeface="Allerta"/>
                        </a:rPr>
                        <a:t>6.EE.C: 10 pts</a:t>
                      </a:r>
                      <a:r>
                        <a:rPr lang="en-US" sz="1200" b="0" u="none" strike="noStrike" cap="none">
                          <a:latin typeface="Allerta"/>
                          <a:ea typeface="Allerta"/>
                          <a:cs typeface="Allerta"/>
                          <a:sym typeface="Allerta"/>
                        </a:rPr>
                        <a: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38</a:t>
                      </a:r>
                    </a:p>
                  </a:txBody>
                  <a:tcPr marL="91450" marR="91450" marT="45725" marB="45725"/>
                </a:tc>
              </a:tr>
              <a:tr h="510525">
                <a:tc>
                  <a:txBody>
                    <a:bodyPr/>
                    <a:lstStyle/>
                    <a:p>
                      <a:pPr marL="0" marR="0" lvl="0" indent="0" algn="r" rtl="0">
                        <a:lnSpc>
                          <a:spcPct val="100000"/>
                        </a:lnSpc>
                        <a:spcBef>
                          <a:spcPts val="0"/>
                        </a:spcBef>
                        <a:spcAft>
                          <a:spcPts val="0"/>
                        </a:spcAft>
                        <a:buClr>
                          <a:srgbClr val="000000"/>
                        </a:buClr>
                        <a:buSzPct val="25000"/>
                        <a:buFont typeface="Allerta"/>
                        <a:buNone/>
                      </a:pPr>
                      <a:r>
                        <a:rPr lang="en-US" sz="1400" u="none" strike="noStrike" cap="none">
                          <a:latin typeface="Allerta"/>
                          <a:ea typeface="Allerta"/>
                          <a:cs typeface="Allerta"/>
                          <a:sym typeface="Allerta"/>
                        </a:rPr>
                        <a:t>Geometry</a:t>
                      </a:r>
                      <a:r>
                        <a:rPr lang="en-US" sz="1600" u="none" strike="noStrike" cap="none">
                          <a:latin typeface="Allerta"/>
                          <a:ea typeface="Allerta"/>
                          <a:cs typeface="Allerta"/>
                          <a:sym typeface="Allerta"/>
                        </a:rPr>
                        <a:t> </a:t>
                      </a:r>
                    </a:p>
                    <a:p>
                      <a:pPr marL="0" marR="0" lvl="0" indent="0" algn="r" rtl="0">
                        <a:lnSpc>
                          <a:spcPct val="100000"/>
                        </a:lnSpc>
                        <a:spcBef>
                          <a:spcPts val="0"/>
                        </a:spcBef>
                        <a:spcAft>
                          <a:spcPts val="0"/>
                        </a:spcAft>
                        <a:buClr>
                          <a:srgbClr val="000000"/>
                        </a:buClr>
                        <a:buSzPct val="25000"/>
                        <a:buFont typeface="Allerta"/>
                        <a:buNone/>
                      </a:pPr>
                      <a:r>
                        <a:rPr lang="en-US" sz="1200" u="none" strike="noStrike" cap="none">
                          <a:latin typeface="Allerta"/>
                          <a:ea typeface="Allerta"/>
                          <a:cs typeface="Allerta"/>
                          <a:sym typeface="Allerta"/>
                        </a:rPr>
                        <a:t>(6.G.A: 7 pts)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7</a:t>
                      </a:r>
                    </a:p>
                  </a:txBody>
                  <a:tcPr marL="91450" marR="91450" marT="45725" marB="45725"/>
                </a:tc>
              </a:tr>
              <a:tr h="480475">
                <a:tc>
                  <a:txBody>
                    <a:bodyPr/>
                    <a:lstStyle/>
                    <a:p>
                      <a:pPr marL="0" marR="0" lvl="0" indent="0" algn="r" rtl="0">
                        <a:lnSpc>
                          <a:spcPct val="100000"/>
                        </a:lnSpc>
                        <a:spcBef>
                          <a:spcPts val="0"/>
                        </a:spcBef>
                        <a:spcAft>
                          <a:spcPts val="0"/>
                        </a:spcAft>
                        <a:buClr>
                          <a:srgbClr val="000000"/>
                        </a:buClr>
                        <a:buSzPct val="25000"/>
                        <a:buFont typeface="Allerta"/>
                        <a:buNone/>
                      </a:pPr>
                      <a:r>
                        <a:rPr lang="en-US" sz="1400" u="none" strike="noStrike" cap="none">
                          <a:latin typeface="Allerta"/>
                          <a:ea typeface="Allerta"/>
                          <a:cs typeface="Allerta"/>
                          <a:sym typeface="Allerta"/>
                        </a:rPr>
                        <a:t>Statistics and Probability </a:t>
                      </a:r>
                    </a:p>
                    <a:p>
                      <a:pPr marL="0" marR="0" lvl="0" indent="0" algn="r" rtl="0">
                        <a:lnSpc>
                          <a:spcPct val="100000"/>
                        </a:lnSpc>
                        <a:spcBef>
                          <a:spcPts val="0"/>
                        </a:spcBef>
                        <a:spcAft>
                          <a:spcPts val="0"/>
                        </a:spcAft>
                        <a:buClr>
                          <a:srgbClr val="000000"/>
                        </a:buClr>
                        <a:buSzPct val="25000"/>
                        <a:buFont typeface="Allerta"/>
                        <a:buNone/>
                      </a:pPr>
                      <a:r>
                        <a:rPr lang="en-US" sz="1200" u="none" strike="noStrike" cap="none">
                          <a:latin typeface="Allerta"/>
                          <a:ea typeface="Allerta"/>
                          <a:cs typeface="Allerta"/>
                          <a:sym typeface="Allerta"/>
                        </a:rPr>
                        <a:t>(6.SP.A: 4 pts, 6.SP.B: 4 pts) </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8</a:t>
                      </a:r>
                    </a:p>
                  </a:txBody>
                  <a:tcPr marL="91450" marR="91450" marT="45725" marB="45725"/>
                </a:tc>
              </a:tr>
              <a:tr h="480475">
                <a:tc>
                  <a:txBody>
                    <a:bodyPr/>
                    <a:lstStyle/>
                    <a:p>
                      <a:pPr marL="0" marR="0" lvl="0" indent="0" algn="r" rtl="0">
                        <a:lnSpc>
                          <a:spcPct val="100000"/>
                        </a:lnSpc>
                        <a:spcBef>
                          <a:spcPts val="0"/>
                        </a:spcBef>
                        <a:spcAft>
                          <a:spcPts val="0"/>
                        </a:spcAft>
                        <a:buClr>
                          <a:srgbClr val="000000"/>
                        </a:buClr>
                        <a:buSzPct val="25000"/>
                        <a:buFont typeface="Allerta"/>
                        <a:buNone/>
                      </a:pPr>
                      <a:r>
                        <a:rPr lang="en-US" sz="1400" b="1" u="none" strike="noStrike" cap="none">
                          <a:latin typeface="Allerta"/>
                          <a:ea typeface="Allerta"/>
                          <a:cs typeface="Allerta"/>
                          <a:sym typeface="Allerta"/>
                        </a:rPr>
                        <a:t>Tota</a:t>
                      </a:r>
                      <a:r>
                        <a:rPr lang="en-US" sz="1400" u="none" strike="noStrike" cap="none">
                          <a:latin typeface="Allerta"/>
                          <a:ea typeface="Allerta"/>
                          <a:cs typeface="Allerta"/>
                          <a:sym typeface="Allerta"/>
                        </a:rPr>
                        <a:t>l</a:t>
                      </a:r>
                    </a:p>
                    <a:p>
                      <a:pPr marL="0" marR="0" lvl="0" indent="0" algn="r" rtl="0">
                        <a:lnSpc>
                          <a:spcPct val="100000"/>
                        </a:lnSpc>
                        <a:spcBef>
                          <a:spcPts val="0"/>
                        </a:spcBef>
                        <a:spcAft>
                          <a:spcPts val="0"/>
                        </a:spcAft>
                        <a:buClr>
                          <a:srgbClr val="2A7251"/>
                        </a:buClr>
                        <a:buSzPct val="25000"/>
                        <a:buFont typeface="Allerta"/>
                        <a:buNone/>
                      </a:pPr>
                      <a:r>
                        <a:rPr lang="en-US" sz="1200" u="none" strike="noStrike" cap="none">
                          <a:solidFill>
                            <a:srgbClr val="2A7251"/>
                          </a:solidFill>
                          <a:latin typeface="Allerta"/>
                          <a:ea typeface="Allerta"/>
                          <a:cs typeface="Allerta"/>
                          <a:sym typeface="Allerta"/>
                        </a:rPr>
                        <a:t>*Green denotes Major Clusters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llerta"/>
                        <a:buNone/>
                      </a:pPr>
                      <a:r>
                        <a:rPr lang="en-US" sz="1600" u="none" strike="noStrike" cap="none">
                          <a:latin typeface="Allerta"/>
                          <a:ea typeface="Allerta"/>
                          <a:cs typeface="Allerta"/>
                          <a:sym typeface="Allerta"/>
                        </a:rPr>
                        <a:t>100</a:t>
                      </a:r>
                    </a:p>
                  </a:txBody>
                  <a:tcPr marL="91450" marR="91450" marT="45725" marB="45725"/>
                </a:tc>
              </a:tr>
              <a:tr h="389700">
                <a:tc>
                  <a:txBody>
                    <a:bodyPr/>
                    <a:lstStyle/>
                    <a:p>
                      <a:pPr marL="0" marR="0" lvl="0" indent="0" algn="r" rtl="0">
                        <a:lnSpc>
                          <a:spcPct val="100000"/>
                        </a:lnSpc>
                        <a:spcBef>
                          <a:spcPts val="0"/>
                        </a:spcBef>
                        <a:spcAft>
                          <a:spcPts val="0"/>
                        </a:spcAft>
                        <a:buClr>
                          <a:schemeClr val="lt1"/>
                        </a:buClr>
                        <a:buSzPct val="25000"/>
                        <a:buFont typeface="Allerta"/>
                        <a:buNone/>
                      </a:pPr>
                      <a:r>
                        <a:rPr lang="en-US" sz="1400" b="1" u="none" strike="noStrike" cap="none">
                          <a:solidFill>
                            <a:schemeClr val="lt1"/>
                          </a:solidFill>
                          <a:latin typeface="Allerta"/>
                          <a:ea typeface="Allerta"/>
                          <a:cs typeface="Allerta"/>
                          <a:sym typeface="Allerta"/>
                        </a:rPr>
                        <a:t>% on Major Work</a:t>
                      </a:r>
                    </a:p>
                  </a:txBody>
                  <a:tcPr marL="91450" marR="91450" marT="45725" marB="45725">
                    <a:solidFill>
                      <a:srgbClr val="2A7251"/>
                    </a:solidFill>
                  </a:tcPr>
                </a:tc>
                <a:tc>
                  <a:txBody>
                    <a:bodyPr/>
                    <a:lstStyle/>
                    <a:p>
                      <a:pPr marL="0" marR="0" lvl="0" indent="0" algn="l" rtl="0">
                        <a:lnSpc>
                          <a:spcPct val="100000"/>
                        </a:lnSpc>
                        <a:spcBef>
                          <a:spcPts val="0"/>
                        </a:spcBef>
                        <a:spcAft>
                          <a:spcPts val="0"/>
                        </a:spcAft>
                        <a:buClr>
                          <a:schemeClr val="lt1"/>
                        </a:buClr>
                        <a:buSzPct val="25000"/>
                        <a:buFont typeface="Allerta"/>
                        <a:buNone/>
                      </a:pPr>
                      <a:r>
                        <a:rPr lang="en-US" sz="1600" b="1" u="none" strike="noStrike" cap="none" dirty="0">
                          <a:solidFill>
                            <a:schemeClr val="lt1"/>
                          </a:solidFill>
                          <a:latin typeface="Allerta"/>
                          <a:ea typeface="Allerta"/>
                          <a:cs typeface="Allerta"/>
                          <a:sym typeface="Allerta"/>
                        </a:rPr>
                        <a:t>78</a:t>
                      </a:r>
                    </a:p>
                  </a:txBody>
                  <a:tcPr marL="91450" marR="91450" marT="45725" marB="45725">
                    <a:solidFill>
                      <a:srgbClr val="2A7251"/>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Shape 1084"/>
          <p:cNvSpPr txBox="1">
            <a:spLocks noGrp="1"/>
          </p:cNvSpPr>
          <p:nvPr>
            <p:ph type="title"/>
          </p:nvPr>
        </p:nvSpPr>
        <p:spPr>
          <a:xfrm>
            <a:off x="312737" y="13274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endParaRPr sz="2800" b="1" i="0" u="none" strike="noStrike" cap="none" dirty="0">
              <a:solidFill>
                <a:srgbClr val="3F3F39"/>
              </a:solidFill>
              <a:latin typeface="Allerta"/>
              <a:ea typeface="Allerta"/>
              <a:cs typeface="Allerta"/>
              <a:sym typeface="Allerta"/>
            </a:endParaRPr>
          </a:p>
          <a:p>
            <a:pPr marL="0" marR="0" lvl="0" indent="0" algn="l" rtl="0">
              <a:lnSpc>
                <a:spcPct val="100000"/>
              </a:lnSpc>
              <a:spcBef>
                <a:spcPts val="0"/>
              </a:spcBef>
              <a:spcAft>
                <a:spcPts val="0"/>
              </a:spcAft>
              <a:buClr>
                <a:srgbClr val="3F3F39"/>
              </a:buClr>
              <a:buSzPct val="25000"/>
              <a:buFont typeface="Allerta"/>
              <a:buNone/>
            </a:pPr>
            <a:r>
              <a:rPr lang="en-US" sz="2800" i="0" u="none" strike="noStrike" cap="none" dirty="0">
                <a:solidFill>
                  <a:srgbClr val="3F3F39"/>
                </a:solidFill>
                <a:latin typeface="Allerta"/>
                <a:ea typeface="Allerta"/>
                <a:cs typeface="Allerta"/>
                <a:sym typeface="Allerta"/>
              </a:rPr>
              <a:t>Shift 1: Focus</a:t>
            </a:r>
          </a:p>
        </p:txBody>
      </p:sp>
      <p:graphicFrame>
        <p:nvGraphicFramePr>
          <p:cNvPr id="1085" name="Shape 1085"/>
          <p:cNvGraphicFramePr/>
          <p:nvPr/>
        </p:nvGraphicFramePr>
        <p:xfrm>
          <a:off x="457200" y="1600200"/>
          <a:ext cx="8229600" cy="4678700"/>
        </p:xfrm>
        <a:graphic>
          <a:graphicData uri="http://schemas.openxmlformats.org/drawingml/2006/table">
            <a:tbl>
              <a:tblPr firstRow="1" bandRow="1">
                <a:noFill/>
                <a:tableStyleId>{DBF01148-7CAE-4CDF-858F-D26F9FF46175}</a:tableStyleId>
              </a:tblPr>
              <a:tblGrid>
                <a:gridCol w="4114800"/>
                <a:gridCol w="4114800"/>
              </a:tblGrid>
              <a:tr h="370850">
                <a:tc>
                  <a:txBody>
                    <a:bodyPr/>
                    <a:lstStyle/>
                    <a:p>
                      <a:pPr marL="0" marR="0" lvl="0" indent="0" algn="ctr"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Traditional Approach  </a:t>
                      </a:r>
                    </a:p>
                    <a:p>
                      <a:pPr marL="0" marR="0" lvl="0" indent="0" algn="ctr"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(Grade 1)</a:t>
                      </a:r>
                    </a:p>
                  </a:txBody>
                  <a:tcPr marL="91450" marR="91450" marT="45725" marB="45725"/>
                </a:tc>
                <a:tc>
                  <a:txBody>
                    <a:bodyPr/>
                    <a:lstStyle/>
                    <a:p>
                      <a:pPr marL="0" marR="0" lvl="0" indent="0" algn="ctr"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CCSS-Aligned Approach</a:t>
                      </a:r>
                    </a:p>
                    <a:p>
                      <a:pPr marL="0" marR="0" lvl="0" indent="0" algn="ctr"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(1.MD.C.4)</a:t>
                      </a:r>
                    </a:p>
                  </a:txBody>
                  <a:tcPr marL="91450" marR="91450" marT="45725" marB="45725"/>
                </a:tc>
              </a:tr>
              <a:tr h="370850">
                <a:tc>
                  <a:txBody>
                    <a:bodyPr/>
                    <a:lstStyle/>
                    <a:p>
                      <a:pPr marL="191770" marR="0" lvl="0" indent="-1270" algn="l" rtl="0">
                        <a:lnSpc>
                          <a:spcPct val="100000"/>
                        </a:lnSpc>
                        <a:spcBef>
                          <a:spcPts val="0"/>
                        </a:spcBef>
                        <a:spcAft>
                          <a:spcPts val="0"/>
                        </a:spcAft>
                        <a:buClr>
                          <a:srgbClr val="000000"/>
                        </a:buClr>
                        <a:buSzPct val="25000"/>
                        <a:buFont typeface="Arial"/>
                        <a:buNone/>
                      </a:pPr>
                      <a:endParaRPr sz="1900" b="0" u="none" strike="noStrike" cap="none">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900" b="0" u="none" strike="noStrike" cap="none">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900" b="0" u="none" strike="noStrike" cap="none">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900" b="0" u="none" strike="noStrike" cap="none">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900" b="0" u="none" strike="noStrike" cap="none">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900" b="0" u="none" strike="noStrike" cap="none">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900" b="0" u="none" strike="noStrike" cap="none">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900" b="0" u="none" strike="noStrike" cap="none">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900" b="0" u="none" strike="noStrike" cap="none">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900" b="0" u="none" strike="noStrike" cap="none">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900" b="0" u="none" strike="noStrike" cap="none">
                        <a:latin typeface="Allerta"/>
                        <a:ea typeface="Allerta"/>
                        <a:cs typeface="Allerta"/>
                        <a:sym typeface="Allerta"/>
                      </a:endParaRPr>
                    </a:p>
                  </a:txBody>
                  <a:tcPr marL="91450" marR="91450" marT="45725" marB="45725"/>
                </a:tc>
                <a:tc>
                  <a:txBody>
                    <a:bodyPr/>
                    <a:lstStyle/>
                    <a:p>
                      <a:pPr marL="109538" marR="0" lvl="0" indent="-7937" algn="l" rtl="0">
                        <a:lnSpc>
                          <a:spcPct val="100000"/>
                        </a:lnSpc>
                        <a:spcBef>
                          <a:spcPts val="0"/>
                        </a:spcBef>
                        <a:spcAft>
                          <a:spcPts val="0"/>
                        </a:spcAft>
                        <a:buClr>
                          <a:srgbClr val="000000"/>
                        </a:buClr>
                        <a:buSzPct val="25000"/>
                        <a:buFont typeface="Arial"/>
                        <a:buNone/>
                      </a:pPr>
                      <a:endParaRPr sz="1900" b="0" u="none" strike="noStrike" cap="none" dirty="0">
                        <a:latin typeface="Allerta"/>
                        <a:ea typeface="Allerta"/>
                        <a:cs typeface="Allerta"/>
                        <a:sym typeface="Allerta"/>
                      </a:endParaRPr>
                    </a:p>
                  </a:txBody>
                  <a:tcPr marL="91450" marR="91450" marT="45725" marB="45725"/>
                </a:tc>
              </a:tr>
            </a:tbl>
          </a:graphicData>
        </a:graphic>
      </p:graphicFrame>
      <p:pic>
        <p:nvPicPr>
          <p:cNvPr id="1086" name="Shape 1086"/>
          <p:cNvPicPr preferRelativeResize="0"/>
          <p:nvPr/>
        </p:nvPicPr>
        <p:blipFill rotWithShape="1">
          <a:blip r:embed="rId3">
            <a:alphaModFix/>
          </a:blip>
          <a:srcRect/>
          <a:stretch/>
        </p:blipFill>
        <p:spPr>
          <a:xfrm>
            <a:off x="1080858" y="2250993"/>
            <a:ext cx="2863812" cy="4049657"/>
          </a:xfrm>
          <a:prstGeom prst="rect">
            <a:avLst/>
          </a:prstGeom>
          <a:noFill/>
          <a:ln>
            <a:noFill/>
          </a:ln>
        </p:spPr>
      </p:pic>
      <p:pic>
        <p:nvPicPr>
          <p:cNvPr id="1087" name="Shape 1087"/>
          <p:cNvPicPr preferRelativeResize="0"/>
          <p:nvPr/>
        </p:nvPicPr>
        <p:blipFill rotWithShape="1">
          <a:blip r:embed="rId4">
            <a:alphaModFix/>
          </a:blip>
          <a:srcRect/>
          <a:stretch/>
        </p:blipFill>
        <p:spPr>
          <a:xfrm>
            <a:off x="5165964" y="2229222"/>
            <a:ext cx="2905188" cy="4049657"/>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graphicFrame>
        <p:nvGraphicFramePr>
          <p:cNvPr id="1093" name="Shape 1093"/>
          <p:cNvGraphicFramePr/>
          <p:nvPr/>
        </p:nvGraphicFramePr>
        <p:xfrm>
          <a:off x="884903" y="1332250"/>
          <a:ext cx="7329950" cy="4831130"/>
        </p:xfrm>
        <a:graphic>
          <a:graphicData uri="http://schemas.openxmlformats.org/drawingml/2006/table">
            <a:tbl>
              <a:tblPr firstRow="1" bandRow="1">
                <a:noFill/>
                <a:tableStyleId>{DBF01148-7CAE-4CDF-858F-D26F9FF46175}</a:tableStyleId>
              </a:tblPr>
              <a:tblGrid>
                <a:gridCol w="7329950"/>
              </a:tblGrid>
              <a:tr h="640075">
                <a:tc>
                  <a:txBody>
                    <a:bodyPr/>
                    <a:lstStyle/>
                    <a:p>
                      <a:pPr marL="0" marR="0" lvl="0" indent="0" algn="ctr" rtl="0">
                        <a:lnSpc>
                          <a:spcPct val="100000"/>
                        </a:lnSpc>
                        <a:spcBef>
                          <a:spcPts val="0"/>
                        </a:spcBef>
                        <a:spcAft>
                          <a:spcPts val="0"/>
                        </a:spcAft>
                        <a:buClr>
                          <a:schemeClr val="dk1"/>
                        </a:buClr>
                        <a:buSzPct val="25000"/>
                        <a:buFont typeface="Allerta"/>
                        <a:buNone/>
                      </a:pPr>
                      <a:r>
                        <a:rPr lang="en-US" sz="1800" u="none" strike="noStrike" cap="none">
                          <a:latin typeface="Allerta"/>
                          <a:ea typeface="Allerta"/>
                          <a:cs typeface="Allerta"/>
                          <a:sym typeface="Allerta"/>
                        </a:rPr>
                        <a:t>Traditional Progressions</a:t>
                      </a:r>
                    </a:p>
                    <a:p>
                      <a:pPr marL="0" marR="0" lvl="0" indent="0" algn="ctr" rtl="0">
                        <a:lnSpc>
                          <a:spcPct val="100000"/>
                        </a:lnSpc>
                        <a:spcBef>
                          <a:spcPts val="0"/>
                        </a:spcBef>
                        <a:spcAft>
                          <a:spcPts val="0"/>
                        </a:spcAft>
                        <a:buClr>
                          <a:schemeClr val="dk1"/>
                        </a:buClr>
                        <a:buSzPct val="25000"/>
                        <a:buFont typeface="Allerta"/>
                        <a:buNone/>
                      </a:pPr>
                      <a:r>
                        <a:rPr lang="en-US" sz="1800" u="none" strike="noStrike" cap="none">
                          <a:latin typeface="Allerta"/>
                          <a:ea typeface="Allerta"/>
                          <a:cs typeface="Allerta"/>
                          <a:sym typeface="Allerta"/>
                        </a:rPr>
                        <a:t>(Perimeter and Area)</a:t>
                      </a:r>
                    </a:p>
                  </a:txBody>
                  <a:tcPr marL="91450" marR="91450" marT="45725" marB="45725"/>
                </a:tc>
              </a:tr>
              <a:tr h="883925">
                <a:tc>
                  <a:txBody>
                    <a:bodyPr/>
                    <a:lstStyle/>
                    <a:p>
                      <a:pPr marL="0" marR="0" lvl="0" indent="0" algn="l"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Grade 3:</a:t>
                      </a:r>
                    </a:p>
                    <a:p>
                      <a:pPr marL="0" marR="0" lvl="0" indent="0" algn="l" rtl="0">
                        <a:lnSpc>
                          <a:spcPct val="100000"/>
                        </a:lnSpc>
                        <a:spcBef>
                          <a:spcPts val="600"/>
                        </a:spcBef>
                        <a:spcAft>
                          <a:spcPts val="0"/>
                        </a:spcAft>
                        <a:buClr>
                          <a:schemeClr val="dk1"/>
                        </a:buClr>
                        <a:buSzPct val="25000"/>
                        <a:buFont typeface="Calibri"/>
                        <a:buNone/>
                      </a:pPr>
                      <a:endParaRPr sz="1200" b="0" u="none" strike="noStrike" cap="none">
                        <a:latin typeface="Allerta"/>
                        <a:ea typeface="Allerta"/>
                        <a:cs typeface="Allerta"/>
                        <a:sym typeface="Allerta"/>
                      </a:endParaRPr>
                    </a:p>
                    <a:p>
                      <a:pPr marL="0" marR="0" lvl="0" indent="0" algn="l" rtl="0">
                        <a:lnSpc>
                          <a:spcPct val="100000"/>
                        </a:lnSpc>
                        <a:spcBef>
                          <a:spcPts val="600"/>
                        </a:spcBef>
                        <a:spcAft>
                          <a:spcPts val="0"/>
                        </a:spcAft>
                        <a:buClr>
                          <a:schemeClr val="dk1"/>
                        </a:buClr>
                        <a:buSzPct val="25000"/>
                        <a:buFont typeface="Calibri"/>
                        <a:buNone/>
                      </a:pPr>
                      <a:endParaRPr sz="1200" b="0" u="none" strike="noStrike" cap="none">
                        <a:latin typeface="Allerta"/>
                        <a:ea typeface="Allerta"/>
                        <a:cs typeface="Allerta"/>
                        <a:sym typeface="Allerta"/>
                      </a:endParaRPr>
                    </a:p>
                  </a:txBody>
                  <a:tcPr marL="91450" marR="91450" marT="45725" marB="45725"/>
                </a:tc>
              </a:tr>
              <a:tr h="1005850">
                <a:tc>
                  <a:txBody>
                    <a:bodyPr/>
                    <a:lstStyle/>
                    <a:p>
                      <a:pPr marL="0" marR="0" lvl="0" indent="0" algn="l"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Grade 4:</a:t>
                      </a:r>
                    </a:p>
                    <a:p>
                      <a:pPr marL="0" marR="0" lvl="0" indent="0" algn="l" rtl="0">
                        <a:lnSpc>
                          <a:spcPct val="100000"/>
                        </a:lnSpc>
                        <a:spcBef>
                          <a:spcPts val="600"/>
                        </a:spcBef>
                        <a:spcAft>
                          <a:spcPts val="0"/>
                        </a:spcAft>
                        <a:buClr>
                          <a:schemeClr val="dk1"/>
                        </a:buClr>
                        <a:buSzPct val="25000"/>
                        <a:buFont typeface="Calibri"/>
                        <a:buNone/>
                      </a:pPr>
                      <a:endParaRPr sz="1600" b="0" u="none" strike="noStrike" cap="none">
                        <a:latin typeface="Allerta"/>
                        <a:ea typeface="Allerta"/>
                        <a:cs typeface="Allerta"/>
                        <a:sym typeface="Allerta"/>
                      </a:endParaRPr>
                    </a:p>
                    <a:p>
                      <a:pPr marL="0" marR="0" lvl="0" indent="0" algn="l" rtl="0">
                        <a:lnSpc>
                          <a:spcPct val="100000"/>
                        </a:lnSpc>
                        <a:spcBef>
                          <a:spcPts val="600"/>
                        </a:spcBef>
                        <a:spcAft>
                          <a:spcPts val="0"/>
                        </a:spcAft>
                        <a:buClr>
                          <a:schemeClr val="dk1"/>
                        </a:buClr>
                        <a:buSzPct val="25000"/>
                        <a:buFont typeface="Calibri"/>
                        <a:buNone/>
                      </a:pPr>
                      <a:endParaRPr sz="1600" b="0" u="none" strike="noStrike" cap="none">
                        <a:latin typeface="Allerta"/>
                        <a:ea typeface="Allerta"/>
                        <a:cs typeface="Allerta"/>
                        <a:sym typeface="Allerta"/>
                      </a:endParaRPr>
                    </a:p>
                  </a:txBody>
                  <a:tcPr marL="91450" marR="91450" marT="45725" marB="45725"/>
                </a:tc>
              </a:tr>
              <a:tr h="1234450">
                <a:tc>
                  <a:txBody>
                    <a:bodyPr/>
                    <a:lstStyle/>
                    <a:p>
                      <a:pPr marL="0" marR="0" lvl="0" indent="0" algn="l"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Grade 5:</a:t>
                      </a:r>
                    </a:p>
                    <a:p>
                      <a:pPr marL="0" marR="0" lvl="0" indent="0" algn="l" rtl="0">
                        <a:lnSpc>
                          <a:spcPct val="100000"/>
                        </a:lnSpc>
                        <a:spcBef>
                          <a:spcPts val="600"/>
                        </a:spcBef>
                        <a:spcAft>
                          <a:spcPts val="0"/>
                        </a:spcAft>
                        <a:buClr>
                          <a:schemeClr val="dk1"/>
                        </a:buClr>
                        <a:buSzPct val="25000"/>
                        <a:buFont typeface="Calibri"/>
                        <a:buNone/>
                      </a:pPr>
                      <a:endParaRPr sz="1200" b="0" u="none" strike="noStrike" cap="none">
                        <a:latin typeface="Allerta"/>
                        <a:ea typeface="Allerta"/>
                        <a:cs typeface="Allerta"/>
                        <a:sym typeface="Allerta"/>
                      </a:endParaRPr>
                    </a:p>
                    <a:p>
                      <a:pPr marL="0" marR="0" lvl="0" indent="0" algn="l" rtl="0">
                        <a:lnSpc>
                          <a:spcPct val="100000"/>
                        </a:lnSpc>
                        <a:spcBef>
                          <a:spcPts val="600"/>
                        </a:spcBef>
                        <a:spcAft>
                          <a:spcPts val="0"/>
                        </a:spcAft>
                        <a:buClr>
                          <a:schemeClr val="dk1"/>
                        </a:buClr>
                        <a:buSzPct val="25000"/>
                        <a:buFont typeface="Calibri"/>
                        <a:buNone/>
                      </a:pPr>
                      <a:endParaRPr sz="1200" b="0" u="none" strike="noStrike" cap="none">
                        <a:latin typeface="Allerta"/>
                        <a:ea typeface="Allerta"/>
                        <a:cs typeface="Allerta"/>
                        <a:sym typeface="Allerta"/>
                      </a:endParaRPr>
                    </a:p>
                    <a:p>
                      <a:pPr marL="0" marR="0" lvl="0" indent="0" algn="l" rtl="0">
                        <a:lnSpc>
                          <a:spcPct val="100000"/>
                        </a:lnSpc>
                        <a:spcBef>
                          <a:spcPts val="600"/>
                        </a:spcBef>
                        <a:spcAft>
                          <a:spcPts val="0"/>
                        </a:spcAft>
                        <a:buClr>
                          <a:schemeClr val="dk1"/>
                        </a:buClr>
                        <a:buSzPct val="25000"/>
                        <a:buFont typeface="Calibri"/>
                        <a:buNone/>
                      </a:pPr>
                      <a:endParaRPr sz="1800" b="0" u="none" strike="noStrike" cap="none">
                        <a:latin typeface="Allerta"/>
                        <a:ea typeface="Allerta"/>
                        <a:cs typeface="Allerta"/>
                        <a:sym typeface="Allerta"/>
                      </a:endParaRPr>
                    </a:p>
                  </a:txBody>
                  <a:tcPr marL="91450" marR="91450" marT="45725" marB="45725"/>
                </a:tc>
              </a:tr>
              <a:tr h="1066800">
                <a:tc>
                  <a:txBody>
                    <a:bodyPr/>
                    <a:lstStyle/>
                    <a:p>
                      <a:pPr marL="0" marR="0" lvl="0" indent="0" algn="l" rtl="0">
                        <a:lnSpc>
                          <a:spcPct val="100000"/>
                        </a:lnSpc>
                        <a:spcBef>
                          <a:spcPts val="0"/>
                        </a:spcBef>
                        <a:spcAft>
                          <a:spcPts val="0"/>
                        </a:spcAft>
                        <a:buClr>
                          <a:schemeClr val="dk1"/>
                        </a:buClr>
                        <a:buSzPct val="25000"/>
                        <a:buFont typeface="Allerta"/>
                        <a:buNone/>
                      </a:pPr>
                      <a:r>
                        <a:rPr lang="en-US" sz="1800" b="1" u="none" strike="noStrike" cap="none" dirty="0">
                          <a:latin typeface="Allerta"/>
                          <a:ea typeface="Allerta"/>
                          <a:cs typeface="Allerta"/>
                          <a:sym typeface="Allerta"/>
                        </a:rPr>
                        <a:t>Grade 6: </a:t>
                      </a:r>
                    </a:p>
                    <a:p>
                      <a:pPr marL="0" marR="0" lvl="0" indent="0" algn="l" rtl="0">
                        <a:lnSpc>
                          <a:spcPct val="100000"/>
                        </a:lnSpc>
                        <a:spcBef>
                          <a:spcPts val="600"/>
                        </a:spcBef>
                        <a:spcAft>
                          <a:spcPts val="0"/>
                        </a:spcAft>
                        <a:buClr>
                          <a:schemeClr val="dk1"/>
                        </a:buClr>
                        <a:buSzPct val="25000"/>
                        <a:buFont typeface="Calibri"/>
                        <a:buNone/>
                      </a:pPr>
                      <a:endParaRPr sz="2400" b="0" u="none" strike="noStrike" cap="none" dirty="0">
                        <a:latin typeface="Allerta"/>
                        <a:ea typeface="Allerta"/>
                        <a:cs typeface="Allerta"/>
                        <a:sym typeface="Allerta"/>
                      </a:endParaRPr>
                    </a:p>
                    <a:p>
                      <a:pPr marL="0" marR="0" lvl="0" indent="0" algn="l" rtl="0">
                        <a:lnSpc>
                          <a:spcPct val="100000"/>
                        </a:lnSpc>
                        <a:spcBef>
                          <a:spcPts val="600"/>
                        </a:spcBef>
                        <a:spcAft>
                          <a:spcPts val="0"/>
                        </a:spcAft>
                        <a:buClr>
                          <a:schemeClr val="dk1"/>
                        </a:buClr>
                        <a:buSzPct val="25000"/>
                        <a:buFont typeface="Calibri"/>
                        <a:buNone/>
                      </a:pPr>
                      <a:endParaRPr sz="1200" b="0" u="none" strike="noStrike" cap="none" dirty="0">
                        <a:latin typeface="Allerta"/>
                        <a:ea typeface="Allerta"/>
                        <a:cs typeface="Allerta"/>
                        <a:sym typeface="Allerta"/>
                      </a:endParaRPr>
                    </a:p>
                  </a:txBody>
                  <a:tcPr marL="91450" marR="91450" marT="45725" marB="45725"/>
                </a:tc>
              </a:tr>
            </a:tbl>
          </a:graphicData>
        </a:graphic>
      </p:graphicFrame>
      <p:sp>
        <p:nvSpPr>
          <p:cNvPr id="1094" name="Shape 1094"/>
          <p:cNvSpPr txBox="1">
            <a:spLocks noGrp="1"/>
          </p:cNvSpPr>
          <p:nvPr>
            <p:ph type="title"/>
          </p:nvPr>
        </p:nvSpPr>
        <p:spPr>
          <a:xfrm>
            <a:off x="283167" y="180109"/>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endParaRPr sz="2800" b="1" i="0" u="none" strike="noStrike" cap="none" dirty="0">
              <a:solidFill>
                <a:srgbClr val="3F3F39"/>
              </a:solidFill>
              <a:latin typeface="Allerta"/>
              <a:ea typeface="Allerta"/>
              <a:cs typeface="Allerta"/>
              <a:sym typeface="Allerta"/>
            </a:endParaRPr>
          </a:p>
          <a:p>
            <a:pPr marL="0" marR="0" lvl="0" indent="0" algn="l" rtl="0">
              <a:lnSpc>
                <a:spcPct val="100000"/>
              </a:lnSpc>
              <a:spcBef>
                <a:spcPts val="0"/>
              </a:spcBef>
              <a:spcAft>
                <a:spcPts val="0"/>
              </a:spcAft>
              <a:buClr>
                <a:srgbClr val="3F3F39"/>
              </a:buClr>
              <a:buSzPct val="25000"/>
              <a:buFont typeface="Allerta"/>
              <a:buNone/>
            </a:pPr>
            <a:r>
              <a:rPr lang="en-US" sz="2800" i="0" u="none" strike="noStrike" cap="none" dirty="0">
                <a:solidFill>
                  <a:srgbClr val="3F3F39"/>
                </a:solidFill>
                <a:latin typeface="Allerta"/>
                <a:ea typeface="Allerta"/>
                <a:cs typeface="Allerta"/>
                <a:sym typeface="Allerta"/>
              </a:rPr>
              <a:t>Shift 2: Coherence</a:t>
            </a:r>
          </a:p>
        </p:txBody>
      </p:sp>
      <p:pic>
        <p:nvPicPr>
          <p:cNvPr id="1095" name="Shape 1095"/>
          <p:cNvPicPr preferRelativeResize="0"/>
          <p:nvPr/>
        </p:nvPicPr>
        <p:blipFill rotWithShape="1">
          <a:blip r:embed="rId3">
            <a:alphaModFix/>
          </a:blip>
          <a:srcRect/>
          <a:stretch/>
        </p:blipFill>
        <p:spPr>
          <a:xfrm>
            <a:off x="5870989" y="1997683"/>
            <a:ext cx="1019858" cy="815884"/>
          </a:xfrm>
          <a:prstGeom prst="rect">
            <a:avLst/>
          </a:prstGeom>
          <a:noFill/>
          <a:ln>
            <a:noFill/>
          </a:ln>
        </p:spPr>
      </p:pic>
      <p:pic>
        <p:nvPicPr>
          <p:cNvPr id="1096" name="Shape 1096"/>
          <p:cNvPicPr preferRelativeResize="0"/>
          <p:nvPr/>
        </p:nvPicPr>
        <p:blipFill rotWithShape="1">
          <a:blip r:embed="rId4">
            <a:alphaModFix/>
          </a:blip>
          <a:srcRect/>
          <a:stretch/>
        </p:blipFill>
        <p:spPr>
          <a:xfrm>
            <a:off x="5870989" y="2881633"/>
            <a:ext cx="929692" cy="949685"/>
          </a:xfrm>
          <a:prstGeom prst="rect">
            <a:avLst/>
          </a:prstGeom>
          <a:noFill/>
          <a:ln>
            <a:noFill/>
          </a:ln>
        </p:spPr>
      </p:pic>
      <p:pic>
        <p:nvPicPr>
          <p:cNvPr id="1097" name="Shape 1097"/>
          <p:cNvPicPr preferRelativeResize="0"/>
          <p:nvPr/>
        </p:nvPicPr>
        <p:blipFill rotWithShape="1">
          <a:blip r:embed="rId5">
            <a:alphaModFix/>
          </a:blip>
          <a:srcRect/>
          <a:stretch/>
        </p:blipFill>
        <p:spPr>
          <a:xfrm>
            <a:off x="7037410" y="3285269"/>
            <a:ext cx="590550" cy="180975"/>
          </a:xfrm>
          <a:prstGeom prst="rect">
            <a:avLst/>
          </a:prstGeom>
          <a:noFill/>
          <a:ln>
            <a:noFill/>
          </a:ln>
        </p:spPr>
      </p:pic>
      <p:pic>
        <p:nvPicPr>
          <p:cNvPr id="1098" name="Shape 1098"/>
          <p:cNvPicPr preferRelativeResize="0"/>
          <p:nvPr/>
        </p:nvPicPr>
        <p:blipFill rotWithShape="1">
          <a:blip r:embed="rId6">
            <a:alphaModFix/>
          </a:blip>
          <a:srcRect/>
          <a:stretch/>
        </p:blipFill>
        <p:spPr>
          <a:xfrm>
            <a:off x="5846551" y="3908296"/>
            <a:ext cx="1044295" cy="1132423"/>
          </a:xfrm>
          <a:prstGeom prst="rect">
            <a:avLst/>
          </a:prstGeom>
          <a:noFill/>
          <a:ln>
            <a:noFill/>
          </a:ln>
        </p:spPr>
      </p:pic>
      <p:sp>
        <p:nvSpPr>
          <p:cNvPr id="1099" name="Shape 1099"/>
          <p:cNvSpPr txBox="1"/>
          <p:nvPr/>
        </p:nvSpPr>
        <p:spPr>
          <a:xfrm>
            <a:off x="2516007" y="2100952"/>
            <a:ext cx="2568032" cy="64633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1800" b="0" i="0" u="none" strike="noStrike" cap="none">
                <a:solidFill>
                  <a:schemeClr val="dk1"/>
                </a:solidFill>
                <a:latin typeface="Allerta"/>
                <a:ea typeface="Allerta"/>
                <a:cs typeface="Allerta"/>
                <a:sym typeface="Allerta"/>
              </a:rPr>
              <a:t>Write the area of the shape.</a:t>
            </a:r>
          </a:p>
        </p:txBody>
      </p:sp>
      <p:sp>
        <p:nvSpPr>
          <p:cNvPr id="1100" name="Shape 1100"/>
          <p:cNvSpPr txBox="1"/>
          <p:nvPr/>
        </p:nvSpPr>
        <p:spPr>
          <a:xfrm>
            <a:off x="2516007" y="2881633"/>
            <a:ext cx="2786462" cy="92332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1800" b="0" i="0" u="none" strike="noStrike" cap="none">
                <a:solidFill>
                  <a:schemeClr val="dk1"/>
                </a:solidFill>
                <a:latin typeface="Allerta"/>
                <a:ea typeface="Allerta"/>
                <a:cs typeface="Allerta"/>
                <a:sym typeface="Allerta"/>
              </a:rPr>
              <a:t>Determine the area of the shape in square units.</a:t>
            </a:r>
          </a:p>
        </p:txBody>
      </p:sp>
      <p:sp>
        <p:nvSpPr>
          <p:cNvPr id="1101" name="Shape 1101"/>
          <p:cNvSpPr txBox="1"/>
          <p:nvPr/>
        </p:nvSpPr>
        <p:spPr>
          <a:xfrm>
            <a:off x="2516007" y="4151339"/>
            <a:ext cx="2568032" cy="64633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1800" b="0" i="0" u="none" strike="noStrike" cap="none">
                <a:solidFill>
                  <a:schemeClr val="dk1"/>
                </a:solidFill>
                <a:latin typeface="Allerta"/>
                <a:ea typeface="Allerta"/>
                <a:cs typeface="Allerta"/>
                <a:sym typeface="Allerta"/>
              </a:rPr>
              <a:t>Find the perimeter of the figure.</a:t>
            </a:r>
          </a:p>
        </p:txBody>
      </p:sp>
      <p:sp>
        <p:nvSpPr>
          <p:cNvPr id="1102" name="Shape 1102"/>
          <p:cNvSpPr txBox="1"/>
          <p:nvPr/>
        </p:nvSpPr>
        <p:spPr>
          <a:xfrm>
            <a:off x="2400300" y="5135016"/>
            <a:ext cx="3295649" cy="92332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1800" b="0" i="0" u="none" strike="noStrike" cap="none">
                <a:solidFill>
                  <a:schemeClr val="dk1"/>
                </a:solidFill>
                <a:latin typeface="Allerta"/>
                <a:ea typeface="Allerta"/>
                <a:cs typeface="Allerta"/>
                <a:sym typeface="Allerta"/>
              </a:rPr>
              <a:t>Select the rectangle with an area of 24 square units and a perimeter of 20 units.</a:t>
            </a:r>
          </a:p>
        </p:txBody>
      </p:sp>
      <p:pic>
        <p:nvPicPr>
          <p:cNvPr id="1103" name="Shape 1103"/>
          <p:cNvPicPr preferRelativeResize="0"/>
          <p:nvPr/>
        </p:nvPicPr>
        <p:blipFill rotWithShape="1">
          <a:blip r:embed="rId7">
            <a:alphaModFix/>
          </a:blip>
          <a:srcRect/>
          <a:stretch/>
        </p:blipFill>
        <p:spPr>
          <a:xfrm>
            <a:off x="5695951" y="5196764"/>
            <a:ext cx="1276349" cy="838198"/>
          </a:xfrm>
          <a:prstGeom prst="rect">
            <a:avLst/>
          </a:prstGeom>
          <a:noFill/>
          <a:ln>
            <a:noFill/>
          </a:ln>
        </p:spPr>
      </p:pic>
      <p:pic>
        <p:nvPicPr>
          <p:cNvPr id="1104" name="Shape 1104"/>
          <p:cNvPicPr preferRelativeResize="0"/>
          <p:nvPr/>
        </p:nvPicPr>
        <p:blipFill rotWithShape="1">
          <a:blip r:embed="rId8">
            <a:alphaModFix/>
          </a:blip>
          <a:srcRect/>
          <a:stretch/>
        </p:blipFill>
        <p:spPr>
          <a:xfrm>
            <a:off x="7275535" y="5115582"/>
            <a:ext cx="704850" cy="1047748"/>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1110" name="Shape 1110"/>
          <p:cNvGraphicFramePr/>
          <p:nvPr/>
        </p:nvGraphicFramePr>
        <p:xfrm>
          <a:off x="811160" y="1332250"/>
          <a:ext cx="7300450" cy="4843170"/>
        </p:xfrm>
        <a:graphic>
          <a:graphicData uri="http://schemas.openxmlformats.org/drawingml/2006/table">
            <a:tbl>
              <a:tblPr firstRow="1" bandRow="1">
                <a:noFill/>
                <a:tableStyleId>{DBF01148-7CAE-4CDF-858F-D26F9FF46175}</a:tableStyleId>
              </a:tblPr>
              <a:tblGrid>
                <a:gridCol w="7300450"/>
              </a:tblGrid>
              <a:tr h="668000">
                <a:tc>
                  <a:txBody>
                    <a:bodyPr/>
                    <a:lstStyle/>
                    <a:p>
                      <a:pPr marL="0" marR="0" lvl="0" indent="0" algn="ctr" rtl="0">
                        <a:lnSpc>
                          <a:spcPct val="100000"/>
                        </a:lnSpc>
                        <a:spcBef>
                          <a:spcPts val="0"/>
                        </a:spcBef>
                        <a:spcAft>
                          <a:spcPts val="0"/>
                        </a:spcAft>
                        <a:buClr>
                          <a:schemeClr val="dk1"/>
                        </a:buClr>
                        <a:buSzPct val="25000"/>
                        <a:buFont typeface="Allerta"/>
                        <a:buNone/>
                      </a:pPr>
                      <a:r>
                        <a:rPr lang="en-US" sz="1800" u="none" strike="noStrike" cap="none">
                          <a:latin typeface="Allerta"/>
                          <a:ea typeface="Allerta"/>
                          <a:cs typeface="Allerta"/>
                          <a:sym typeface="Allerta"/>
                        </a:rPr>
                        <a:t>CCSS-Aligned Progressions</a:t>
                      </a:r>
                    </a:p>
                    <a:p>
                      <a:pPr marL="0" marR="0" lvl="0" indent="0" algn="ctr" rtl="0">
                        <a:lnSpc>
                          <a:spcPct val="100000"/>
                        </a:lnSpc>
                        <a:spcBef>
                          <a:spcPts val="0"/>
                        </a:spcBef>
                        <a:spcAft>
                          <a:spcPts val="0"/>
                        </a:spcAft>
                        <a:buClr>
                          <a:schemeClr val="dk1"/>
                        </a:buClr>
                        <a:buSzPct val="25000"/>
                        <a:buFont typeface="Allerta"/>
                        <a:buNone/>
                      </a:pPr>
                      <a:r>
                        <a:rPr lang="en-US" sz="1800" u="none" strike="noStrike" cap="none">
                          <a:latin typeface="Allerta"/>
                          <a:ea typeface="Allerta"/>
                          <a:cs typeface="Allerta"/>
                          <a:sym typeface="Allerta"/>
                        </a:rPr>
                        <a:t>(Area and Surface Area)</a:t>
                      </a:r>
                    </a:p>
                  </a:txBody>
                  <a:tcPr marL="91450" marR="91450" marT="45725" marB="45725"/>
                </a:tc>
              </a:tr>
              <a:tr h="965000">
                <a:tc>
                  <a:txBody>
                    <a:bodyPr/>
                    <a:lstStyle/>
                    <a:p>
                      <a:pPr marL="0" marR="0" lvl="1" indent="0" algn="l" rtl="0">
                        <a:lnSpc>
                          <a:spcPct val="100000"/>
                        </a:lnSpc>
                        <a:spcBef>
                          <a:spcPts val="0"/>
                        </a:spcBef>
                        <a:spcAft>
                          <a:spcPts val="0"/>
                        </a:spcAft>
                        <a:buClr>
                          <a:srgbClr val="000000"/>
                        </a:buClr>
                        <a:buSzPct val="25000"/>
                        <a:buFont typeface="Allerta"/>
                        <a:buNone/>
                      </a:pPr>
                      <a:r>
                        <a:rPr lang="en-US" sz="1800" b="1" u="none" strike="noStrike" cap="none">
                          <a:latin typeface="Allerta"/>
                          <a:ea typeface="Allerta"/>
                          <a:cs typeface="Allerta"/>
                          <a:sym typeface="Allerta"/>
                        </a:rPr>
                        <a:t>3.MD.C.6:</a:t>
                      </a:r>
                    </a:p>
                  </a:txBody>
                  <a:tcPr marL="91450" marR="91450" marT="45725" marB="45725"/>
                </a:tc>
              </a:tr>
              <a:tr h="965000">
                <a:tc>
                  <a:txBody>
                    <a:bodyPr/>
                    <a:lstStyle/>
                    <a:p>
                      <a:pPr marL="0" marR="0" lvl="1" indent="0" algn="l" rtl="0">
                        <a:lnSpc>
                          <a:spcPct val="100000"/>
                        </a:lnSpc>
                        <a:spcBef>
                          <a:spcPts val="0"/>
                        </a:spcBef>
                        <a:spcAft>
                          <a:spcPts val="0"/>
                        </a:spcAft>
                        <a:buClr>
                          <a:srgbClr val="000000"/>
                        </a:buClr>
                        <a:buSzPct val="25000"/>
                        <a:buFont typeface="Allerta"/>
                        <a:buNone/>
                      </a:pPr>
                      <a:r>
                        <a:rPr lang="en-US" sz="1800" b="1" u="none" strike="noStrike" cap="none">
                          <a:latin typeface="Allerta"/>
                          <a:ea typeface="Allerta"/>
                          <a:cs typeface="Allerta"/>
                          <a:sym typeface="Allerta"/>
                        </a:rPr>
                        <a:t>4.MD.A.3:</a:t>
                      </a:r>
                    </a:p>
                  </a:txBody>
                  <a:tcPr marL="91450" marR="91450" marT="45725" marB="45725"/>
                </a:tc>
              </a:tr>
              <a:tr h="965000">
                <a:tc>
                  <a:txBody>
                    <a:bodyPr/>
                    <a:lstStyle/>
                    <a:p>
                      <a:pPr marL="0" marR="0" lvl="1" indent="0" algn="l" rtl="0">
                        <a:lnSpc>
                          <a:spcPct val="100000"/>
                        </a:lnSpc>
                        <a:spcBef>
                          <a:spcPts val="0"/>
                        </a:spcBef>
                        <a:spcAft>
                          <a:spcPts val="0"/>
                        </a:spcAft>
                        <a:buClr>
                          <a:srgbClr val="000000"/>
                        </a:buClr>
                        <a:buSzPct val="25000"/>
                        <a:buFont typeface="Allerta"/>
                        <a:buNone/>
                      </a:pPr>
                      <a:r>
                        <a:rPr lang="en-US" sz="1800" b="1" u="none" strike="noStrike" cap="none">
                          <a:latin typeface="Allerta"/>
                          <a:ea typeface="Allerta"/>
                          <a:cs typeface="Allerta"/>
                          <a:sym typeface="Allerta"/>
                        </a:rPr>
                        <a:t>5.NF.B.4b:</a:t>
                      </a:r>
                    </a:p>
                  </a:txBody>
                  <a:tcPr marL="91450" marR="91450" marT="45725" marB="45725"/>
                </a:tc>
              </a:tr>
              <a:tr h="977250">
                <a:tc>
                  <a:txBody>
                    <a:bodyPr/>
                    <a:lstStyle/>
                    <a:p>
                      <a:pPr marL="0" marR="0" lvl="1" indent="0" algn="l" rtl="0">
                        <a:lnSpc>
                          <a:spcPct val="100000"/>
                        </a:lnSpc>
                        <a:spcBef>
                          <a:spcPts val="0"/>
                        </a:spcBef>
                        <a:spcAft>
                          <a:spcPts val="0"/>
                        </a:spcAft>
                        <a:buClr>
                          <a:srgbClr val="000000"/>
                        </a:buClr>
                        <a:buSzPct val="25000"/>
                        <a:buFont typeface="Allerta"/>
                        <a:buNone/>
                      </a:pPr>
                      <a:r>
                        <a:rPr lang="en-US" sz="1800" b="1" u="none" strike="noStrike" cap="none" dirty="0">
                          <a:latin typeface="Allerta"/>
                          <a:ea typeface="Allerta"/>
                          <a:cs typeface="Allerta"/>
                          <a:sym typeface="Allerta"/>
                        </a:rPr>
                        <a:t>6.G.A, </a:t>
                      </a:r>
                    </a:p>
                    <a:p>
                      <a:pPr marL="0" marR="0" lvl="1" indent="0" algn="l" rtl="0">
                        <a:lnSpc>
                          <a:spcPct val="100000"/>
                        </a:lnSpc>
                        <a:spcBef>
                          <a:spcPts val="0"/>
                        </a:spcBef>
                        <a:spcAft>
                          <a:spcPts val="0"/>
                        </a:spcAft>
                        <a:buClr>
                          <a:srgbClr val="000000"/>
                        </a:buClr>
                        <a:buSzPct val="25000"/>
                        <a:buFont typeface="Allerta"/>
                        <a:buNone/>
                      </a:pPr>
                      <a:r>
                        <a:rPr lang="en-US" sz="1800" b="1" u="none" strike="noStrike" cap="none" dirty="0">
                          <a:latin typeface="Allerta"/>
                          <a:ea typeface="Allerta"/>
                          <a:cs typeface="Allerta"/>
                          <a:sym typeface="Allerta"/>
                        </a:rPr>
                        <a:t>6.RP.A.3:</a:t>
                      </a:r>
                    </a:p>
                    <a:p>
                      <a:pPr marL="0" marR="0" lvl="1" indent="0" algn="l" rtl="0">
                        <a:lnSpc>
                          <a:spcPct val="100000"/>
                        </a:lnSpc>
                        <a:spcBef>
                          <a:spcPts val="0"/>
                        </a:spcBef>
                        <a:spcAft>
                          <a:spcPts val="0"/>
                        </a:spcAft>
                        <a:buClr>
                          <a:srgbClr val="000000"/>
                        </a:buClr>
                        <a:buSzPct val="25000"/>
                        <a:buFont typeface="Arial"/>
                        <a:buNone/>
                      </a:pPr>
                      <a:endParaRPr sz="1800" b="1" u="none" strike="noStrike" cap="none" dirty="0">
                        <a:latin typeface="Allerta"/>
                        <a:ea typeface="Allerta"/>
                        <a:cs typeface="Allerta"/>
                        <a:sym typeface="Allerta"/>
                      </a:endParaRPr>
                    </a:p>
                    <a:p>
                      <a:pPr marL="0" marR="0" lvl="1" indent="0" algn="l" rtl="0">
                        <a:lnSpc>
                          <a:spcPct val="100000"/>
                        </a:lnSpc>
                        <a:spcBef>
                          <a:spcPts val="0"/>
                        </a:spcBef>
                        <a:spcAft>
                          <a:spcPts val="0"/>
                        </a:spcAft>
                        <a:buClr>
                          <a:srgbClr val="000000"/>
                        </a:buClr>
                        <a:buSzPct val="25000"/>
                        <a:buFont typeface="Arial"/>
                        <a:buNone/>
                      </a:pPr>
                      <a:endParaRPr sz="2400" b="1" u="none" strike="noStrike" cap="none" dirty="0">
                        <a:latin typeface="Allerta"/>
                        <a:ea typeface="Allerta"/>
                        <a:cs typeface="Allerta"/>
                        <a:sym typeface="Allerta"/>
                      </a:endParaRPr>
                    </a:p>
                  </a:txBody>
                  <a:tcPr marL="91450" marR="91450" marT="45725" marB="45725"/>
                </a:tc>
              </a:tr>
            </a:tbl>
          </a:graphicData>
        </a:graphic>
      </p:graphicFrame>
      <p:sp>
        <p:nvSpPr>
          <p:cNvPr id="1111" name="Shape 1111"/>
          <p:cNvSpPr txBox="1">
            <a:spLocks noGrp="1"/>
          </p:cNvSpPr>
          <p:nvPr>
            <p:ph type="title"/>
          </p:nvPr>
        </p:nvSpPr>
        <p:spPr>
          <a:xfrm>
            <a:off x="288326" y="189252"/>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endParaRPr sz="2800" b="1" i="0" u="none" strike="noStrike" cap="none" dirty="0">
              <a:solidFill>
                <a:srgbClr val="3F3F39"/>
              </a:solidFill>
              <a:latin typeface="Allerta"/>
              <a:ea typeface="Allerta"/>
              <a:cs typeface="Allerta"/>
              <a:sym typeface="Allerta"/>
            </a:endParaRPr>
          </a:p>
          <a:p>
            <a:pPr marL="0" marR="0" lvl="0" indent="0" algn="l" rtl="0">
              <a:lnSpc>
                <a:spcPct val="100000"/>
              </a:lnSpc>
              <a:spcBef>
                <a:spcPts val="0"/>
              </a:spcBef>
              <a:spcAft>
                <a:spcPts val="0"/>
              </a:spcAft>
              <a:buClr>
                <a:srgbClr val="3F3F39"/>
              </a:buClr>
              <a:buSzPct val="25000"/>
              <a:buFont typeface="Allerta"/>
              <a:buNone/>
            </a:pPr>
            <a:r>
              <a:rPr lang="en-US" sz="2800" i="0" u="none" strike="noStrike" cap="none" dirty="0">
                <a:solidFill>
                  <a:srgbClr val="3F3F39"/>
                </a:solidFill>
                <a:latin typeface="Allerta"/>
                <a:ea typeface="Allerta"/>
                <a:cs typeface="Allerta"/>
                <a:sym typeface="Allerta"/>
              </a:rPr>
              <a:t>Shift 2: Coherence</a:t>
            </a:r>
          </a:p>
        </p:txBody>
      </p:sp>
      <p:pic>
        <p:nvPicPr>
          <p:cNvPr id="1112" name="Shape 1112"/>
          <p:cNvPicPr preferRelativeResize="0"/>
          <p:nvPr/>
        </p:nvPicPr>
        <p:blipFill rotWithShape="1">
          <a:blip r:embed="rId3">
            <a:alphaModFix/>
          </a:blip>
          <a:srcRect/>
          <a:stretch/>
        </p:blipFill>
        <p:spPr>
          <a:xfrm>
            <a:off x="4948821" y="2022035"/>
            <a:ext cx="1185331" cy="804164"/>
          </a:xfrm>
          <a:prstGeom prst="rect">
            <a:avLst/>
          </a:prstGeom>
          <a:noFill/>
          <a:ln>
            <a:noFill/>
          </a:ln>
        </p:spPr>
      </p:pic>
      <p:pic>
        <p:nvPicPr>
          <p:cNvPr id="1113" name="Shape 1113"/>
          <p:cNvPicPr preferRelativeResize="0"/>
          <p:nvPr/>
        </p:nvPicPr>
        <p:blipFill rotWithShape="1">
          <a:blip r:embed="rId4">
            <a:alphaModFix/>
          </a:blip>
          <a:srcRect/>
          <a:stretch/>
        </p:blipFill>
        <p:spPr>
          <a:xfrm>
            <a:off x="6308619" y="2044871"/>
            <a:ext cx="1202273" cy="818116"/>
          </a:xfrm>
          <a:prstGeom prst="rect">
            <a:avLst/>
          </a:prstGeom>
          <a:noFill/>
          <a:ln>
            <a:noFill/>
          </a:ln>
        </p:spPr>
      </p:pic>
      <p:sp>
        <p:nvSpPr>
          <p:cNvPr id="1114" name="Shape 1114"/>
          <p:cNvSpPr txBox="1"/>
          <p:nvPr/>
        </p:nvSpPr>
        <p:spPr>
          <a:xfrm>
            <a:off x="2320805" y="2100952"/>
            <a:ext cx="2568032"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1400" b="0" i="0" u="none" strike="noStrike" cap="none">
                <a:solidFill>
                  <a:schemeClr val="dk1"/>
                </a:solidFill>
                <a:latin typeface="Allerta"/>
                <a:ea typeface="Allerta"/>
                <a:cs typeface="Allerta"/>
                <a:sym typeface="Allerta"/>
              </a:rPr>
              <a:t>Find the area of each colored figure.</a:t>
            </a:r>
          </a:p>
        </p:txBody>
      </p:sp>
      <p:sp>
        <p:nvSpPr>
          <p:cNvPr id="1115" name="Shape 1115"/>
          <p:cNvSpPr txBox="1"/>
          <p:nvPr/>
        </p:nvSpPr>
        <p:spPr>
          <a:xfrm>
            <a:off x="2292230" y="3137591"/>
            <a:ext cx="5718295" cy="738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1400" b="0" i="0" u="none" strike="noStrike" cap="none">
                <a:solidFill>
                  <a:schemeClr val="dk1"/>
                </a:solidFill>
                <a:latin typeface="Allerta"/>
                <a:ea typeface="Allerta"/>
                <a:cs typeface="Allerta"/>
                <a:sym typeface="Allerta"/>
              </a:rPr>
              <a:t>Karl’s rectangular vegetable garden is 20 feet by 45 feet, and Makenna’s is 25 feet by 40 feet. Whose garden is larger in area? How much larger is that garden?</a:t>
            </a:r>
          </a:p>
        </p:txBody>
      </p:sp>
      <p:sp>
        <p:nvSpPr>
          <p:cNvPr id="1116" name="Shape 1116"/>
          <p:cNvSpPr txBox="1"/>
          <p:nvPr/>
        </p:nvSpPr>
        <p:spPr>
          <a:xfrm>
            <a:off x="2312816" y="4032301"/>
            <a:ext cx="5870693" cy="738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1400" b="0" i="0" u="none" strike="noStrike" cap="none">
                <a:solidFill>
                  <a:schemeClr val="dk1"/>
                </a:solidFill>
                <a:latin typeface="Allerta"/>
                <a:ea typeface="Allerta"/>
                <a:cs typeface="Allerta"/>
                <a:sym typeface="Allerta"/>
              </a:rPr>
              <a:t>An aerial photo of farmland shows the dimensions of a field in fractions of a mile. Create a model to show the area, in square miles, of a field that is 3/4 mile by 1/3 mile.</a:t>
            </a:r>
          </a:p>
        </p:txBody>
      </p:sp>
      <p:sp>
        <p:nvSpPr>
          <p:cNvPr id="1117" name="Shape 1117"/>
          <p:cNvSpPr txBox="1"/>
          <p:nvPr/>
        </p:nvSpPr>
        <p:spPr>
          <a:xfrm>
            <a:off x="2320806" y="4968107"/>
            <a:ext cx="5790808" cy="116955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1400" b="0" i="0" u="none" strike="noStrike" cap="none">
                <a:solidFill>
                  <a:schemeClr val="dk1"/>
                </a:solidFill>
                <a:latin typeface="Allerta"/>
                <a:ea typeface="Allerta"/>
                <a:cs typeface="Allerta"/>
                <a:sym typeface="Allerta"/>
              </a:rPr>
              <a:t>Alexis needs to paint the four exterior walls of a large rectangular barn. The length of the barn is 80 feet, the width is 50 feet, and the height is 30 feet. The paint costs $28 per gallon, and each gallon covers 420 square feet. How much will it cost Alexis to paint the barn? Explain your work.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Shape 1123"/>
          <p:cNvSpPr txBox="1">
            <a:spLocks noGrp="1"/>
          </p:cNvSpPr>
          <p:nvPr>
            <p:ph type="title"/>
          </p:nvPr>
        </p:nvSpPr>
        <p:spPr>
          <a:xfrm>
            <a:off x="312737" y="132746"/>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i="0" u="none" strike="noStrike" cap="none" dirty="0">
                <a:solidFill>
                  <a:srgbClr val="3F3F39"/>
                </a:solidFill>
                <a:latin typeface="Allerta"/>
                <a:ea typeface="Allerta"/>
                <a:cs typeface="Allerta"/>
                <a:sym typeface="Allerta"/>
              </a:rPr>
              <a:t>Shift 3: Rigor</a:t>
            </a:r>
          </a:p>
        </p:txBody>
      </p:sp>
      <p:graphicFrame>
        <p:nvGraphicFramePr>
          <p:cNvPr id="1124" name="Shape 1124"/>
          <p:cNvGraphicFramePr/>
          <p:nvPr/>
        </p:nvGraphicFramePr>
        <p:xfrm>
          <a:off x="457200" y="1600204"/>
          <a:ext cx="8229600" cy="4664934"/>
        </p:xfrm>
        <a:graphic>
          <a:graphicData uri="http://schemas.openxmlformats.org/drawingml/2006/table">
            <a:tbl>
              <a:tblPr firstRow="1" bandRow="1">
                <a:noFill/>
                <a:tableStyleId>{DBF01148-7CAE-4CDF-858F-D26F9FF46175}</a:tableStyleId>
              </a:tblPr>
              <a:tblGrid>
                <a:gridCol w="4114800"/>
                <a:gridCol w="4114800"/>
              </a:tblGrid>
              <a:tr h="481625">
                <a:tc>
                  <a:txBody>
                    <a:bodyPr/>
                    <a:lstStyle/>
                    <a:p>
                      <a:pPr marL="0" marR="0" lvl="0" indent="0" algn="ctr"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Traditional Approach </a:t>
                      </a:r>
                    </a:p>
                    <a:p>
                      <a:pPr marL="0" marR="0" lvl="0" indent="0" algn="ctr"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to Conceptual Understanding (Grade 2)</a:t>
                      </a:r>
                    </a:p>
                  </a:txBody>
                  <a:tcPr marL="91450" marR="91450" marT="45725" marB="45725"/>
                </a:tc>
                <a:tc>
                  <a:txBody>
                    <a:bodyPr/>
                    <a:lstStyle/>
                    <a:p>
                      <a:pPr marL="0" marR="0" lvl="0" indent="0" algn="ctr"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CCSS-Aligned Approach</a:t>
                      </a:r>
                    </a:p>
                    <a:p>
                      <a:pPr marL="0" marR="0" lvl="0" indent="0" algn="ctr"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to Conceptual Understanding (2.NBT.A)</a:t>
                      </a:r>
                    </a:p>
                  </a:txBody>
                  <a:tcPr marL="91450" marR="91450" marT="45725" marB="45725"/>
                </a:tc>
              </a:tr>
              <a:tr h="3387425">
                <a:tc>
                  <a:txBody>
                    <a:bodyPr/>
                    <a:lstStyle/>
                    <a:p>
                      <a:pPr marL="191770" marR="0" lvl="0" indent="-1270" algn="l" rtl="0">
                        <a:lnSpc>
                          <a:spcPct val="100000"/>
                        </a:lnSpc>
                        <a:spcBef>
                          <a:spcPts val="0"/>
                        </a:spcBef>
                        <a:spcAft>
                          <a:spcPts val="0"/>
                        </a:spcAft>
                        <a:buClr>
                          <a:srgbClr val="000000"/>
                        </a:buClr>
                        <a:buSzPct val="25000"/>
                        <a:buFont typeface="Arial"/>
                        <a:buNone/>
                      </a:pPr>
                      <a:endParaRPr sz="1900" b="0" u="none" strike="noStrike" cap="none">
                        <a:solidFill>
                          <a:schemeClr val="dk1"/>
                        </a:solidFill>
                        <a:latin typeface="Allerta"/>
                        <a:ea typeface="Allerta"/>
                        <a:cs typeface="Allerta"/>
                        <a:sym typeface="Allerta"/>
                      </a:endParaRPr>
                    </a:p>
                  </a:txBody>
                  <a:tcPr marL="91450" marR="91450" marT="45725" marB="45725">
                    <a:lnB w="9525" cap="flat" cmpd="sng">
                      <a:solidFill>
                        <a:srgbClr val="000000">
                          <a:alpha val="0"/>
                        </a:srgbClr>
                      </a:solidFill>
                      <a:prstDash val="solid"/>
                      <a:round/>
                      <a:headEnd type="none" w="med" len="med"/>
                      <a:tailEnd type="none" w="med" len="med"/>
                    </a:lnB>
                  </a:tcPr>
                </a:tc>
                <a:tc>
                  <a:txBody>
                    <a:bodyPr/>
                    <a:lstStyle/>
                    <a:p>
                      <a:pPr marL="191770" marR="0" lvl="0" indent="-1270" algn="l" rtl="0">
                        <a:lnSpc>
                          <a:spcPct val="100000"/>
                        </a:lnSpc>
                        <a:spcBef>
                          <a:spcPts val="0"/>
                        </a:spcBef>
                        <a:spcAft>
                          <a:spcPts val="0"/>
                        </a:spcAft>
                        <a:buClr>
                          <a:srgbClr val="000000"/>
                        </a:buClr>
                        <a:buSzPct val="25000"/>
                        <a:buFont typeface="Arial"/>
                        <a:buNone/>
                      </a:pPr>
                      <a:endParaRPr sz="1900" b="0" u="none" strike="noStrike" cap="none">
                        <a:solidFill>
                          <a:schemeClr val="dk1"/>
                        </a:solidFill>
                        <a:latin typeface="Allerta"/>
                        <a:ea typeface="Allerta"/>
                        <a:cs typeface="Allerta"/>
                        <a:sym typeface="Allerta"/>
                      </a:endParaRPr>
                    </a:p>
                  </a:txBody>
                  <a:tcPr marL="91450" marR="91450" marT="45725" marB="45725">
                    <a:lnB w="9525" cap="flat" cmpd="sng">
                      <a:solidFill>
                        <a:srgbClr val="000000">
                          <a:alpha val="0"/>
                        </a:srgbClr>
                      </a:solidFill>
                      <a:prstDash val="solid"/>
                      <a:round/>
                      <a:headEnd type="none" w="med" len="med"/>
                      <a:tailEnd type="none" w="med" len="med"/>
                    </a:lnB>
                  </a:tcPr>
                </a:tc>
              </a:tr>
              <a:tr h="363100">
                <a:tc gridSpan="2">
                  <a:txBody>
                    <a:bodyPr/>
                    <a:lstStyle/>
                    <a:p>
                      <a:pPr marL="191770" marR="0" lvl="0" indent="-1270" algn="l" rtl="0">
                        <a:lnSpc>
                          <a:spcPct val="100000"/>
                        </a:lnSpc>
                        <a:spcBef>
                          <a:spcPts val="0"/>
                        </a:spcBef>
                        <a:spcAft>
                          <a:spcPts val="0"/>
                        </a:spcAft>
                        <a:buClr>
                          <a:schemeClr val="dk1"/>
                        </a:buClr>
                        <a:buSzPct val="25000"/>
                        <a:buFont typeface="Allerta"/>
                        <a:buNone/>
                      </a:pPr>
                      <a:r>
                        <a:rPr lang="en-US" sz="1200" b="0" u="none" strike="noStrike" cap="none" dirty="0">
                          <a:solidFill>
                            <a:schemeClr val="dk1"/>
                          </a:solidFill>
                          <a:latin typeface="Allerta"/>
                          <a:ea typeface="Allerta"/>
                          <a:cs typeface="Allerta"/>
                          <a:sym typeface="Allerta"/>
                        </a:rPr>
                        <a:t>Source: Achieve the Core. </a:t>
                      </a:r>
                      <a:r>
                        <a:rPr lang="en-US" sz="1200" b="0" u="sng" strike="noStrike" cap="none" dirty="0">
                          <a:solidFill>
                            <a:schemeClr val="hlink"/>
                          </a:solidFill>
                          <a:latin typeface="Allerta"/>
                          <a:ea typeface="Allerta"/>
                          <a:cs typeface="Allerta"/>
                          <a:sym typeface="Allerta"/>
                          <a:hlinkClick r:id="rId3"/>
                        </a:rPr>
                        <a:t>http://achievethecore.org/page/253/thinking-about-place-value-in-grade-2</a:t>
                      </a:r>
                      <a:r>
                        <a:rPr lang="en-US" sz="1200" b="0" u="none" strike="noStrike" cap="none" dirty="0">
                          <a:solidFill>
                            <a:schemeClr val="dk1"/>
                          </a:solidFill>
                          <a:latin typeface="Allerta"/>
                          <a:ea typeface="Allerta"/>
                          <a:cs typeface="Allerta"/>
                          <a:sym typeface="Allerta"/>
                        </a:rPr>
                        <a:t> </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C9CFCC"/>
                    </a:solidFill>
                  </a:tcPr>
                </a:tc>
                <a:tc hMerge="1">
                  <a:txBody>
                    <a:bodyPr/>
                    <a:lstStyle/>
                    <a:p>
                      <a:endParaRPr lang="en-US"/>
                    </a:p>
                  </a:txBody>
                  <a:tcPr/>
                </a:tc>
              </a:tr>
            </a:tbl>
          </a:graphicData>
        </a:graphic>
      </p:graphicFrame>
      <p:sp>
        <p:nvSpPr>
          <p:cNvPr id="1125" name="Shape 1125"/>
          <p:cNvSpPr/>
          <p:nvPr/>
        </p:nvSpPr>
        <p:spPr>
          <a:xfrm>
            <a:off x="1132366" y="2543073"/>
            <a:ext cx="2844209" cy="3368628"/>
          </a:xfrm>
          <a:prstGeom prst="rect">
            <a:avLst/>
          </a:prstGeom>
          <a:blipFill rotWithShape="1">
            <a:blip r:embed="rId4">
              <a:alphaModFix/>
            </a:blip>
            <a:stretch>
              <a:fillRect/>
            </a:stretch>
          </a:blipFill>
          <a:ln w="9525" cap="flat" cmpd="sng">
            <a:solidFill>
              <a:srgbClr val="A6A6A6"/>
            </a:solidFill>
            <a:prstDash val="solid"/>
            <a:miter/>
            <a:headEnd type="none" w="med" len="med"/>
            <a:tailEnd type="none" w="med" len="med"/>
          </a:ln>
          <a:effectLst>
            <a:outerShdw blurRad="50799" dist="38100" dir="2700000" algn="tl" rotWithShape="0">
              <a:srgbClr val="000000">
                <a:alpha val="39215"/>
              </a:srgbClr>
            </a:outerShdw>
          </a:effectLst>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1126" name="Shape 1126"/>
          <p:cNvSpPr/>
          <p:nvPr/>
        </p:nvSpPr>
        <p:spPr>
          <a:xfrm>
            <a:off x="4700589" y="2543073"/>
            <a:ext cx="3795710" cy="3284538"/>
          </a:xfrm>
          <a:prstGeom prst="rect">
            <a:avLst/>
          </a:prstGeom>
          <a:blipFill rotWithShape="1">
            <a:blip r:embed="rId5">
              <a:alphaModFix/>
            </a:blip>
            <a:stretch>
              <a:fillRect/>
            </a:stretch>
          </a:blipFill>
          <a:ln w="9525" cap="flat" cmpd="sng">
            <a:solidFill>
              <a:srgbClr val="A6A6A6"/>
            </a:solidFill>
            <a:prstDash val="solid"/>
            <a:miter/>
            <a:headEnd type="none" w="med" len="med"/>
            <a:tailEnd type="none" w="med" len="med"/>
          </a:ln>
          <a:effectLst>
            <a:outerShdw blurRad="50799" dist="38100" dir="2700000" algn="tl" rotWithShape="0">
              <a:srgbClr val="000000">
                <a:alpha val="39215"/>
              </a:srgbClr>
            </a:outerShdw>
          </a:effectLst>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Shape 1132"/>
          <p:cNvSpPr txBox="1">
            <a:spLocks noGrp="1"/>
          </p:cNvSpPr>
          <p:nvPr>
            <p:ph type="title"/>
          </p:nvPr>
        </p:nvSpPr>
        <p:spPr>
          <a:xfrm>
            <a:off x="312737" y="148514"/>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i="0" u="none" strike="noStrike" cap="none" dirty="0">
                <a:solidFill>
                  <a:srgbClr val="3F3F39"/>
                </a:solidFill>
                <a:latin typeface="Allerta"/>
                <a:ea typeface="Allerta"/>
                <a:cs typeface="Allerta"/>
                <a:sym typeface="Allerta"/>
              </a:rPr>
              <a:t>Shift 3: Rigor</a:t>
            </a:r>
          </a:p>
        </p:txBody>
      </p:sp>
      <p:graphicFrame>
        <p:nvGraphicFramePr>
          <p:cNvPr id="1133" name="Shape 1133"/>
          <p:cNvGraphicFramePr/>
          <p:nvPr/>
        </p:nvGraphicFramePr>
        <p:xfrm>
          <a:off x="457200" y="1600199"/>
          <a:ext cx="8229600" cy="4678699"/>
        </p:xfrm>
        <a:graphic>
          <a:graphicData uri="http://schemas.openxmlformats.org/drawingml/2006/table">
            <a:tbl>
              <a:tblPr firstRow="1" bandRow="1">
                <a:noFill/>
                <a:tableStyleId>{DBF01148-7CAE-4CDF-858F-D26F9FF46175}</a:tableStyleId>
              </a:tblPr>
              <a:tblGrid>
                <a:gridCol w="4114800"/>
                <a:gridCol w="4114800"/>
              </a:tblGrid>
              <a:tr h="424500">
                <a:tc>
                  <a:txBody>
                    <a:bodyPr/>
                    <a:lstStyle/>
                    <a:p>
                      <a:pPr marL="0" marR="0" lvl="0" indent="0" algn="ctr"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Traditional Approach </a:t>
                      </a:r>
                    </a:p>
                    <a:p>
                      <a:pPr marL="0" marR="0" lvl="0" indent="0" algn="ctr"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to Procedural Skill and Fluency (Grade 3)</a:t>
                      </a:r>
                    </a:p>
                  </a:txBody>
                  <a:tcPr marL="91450" marR="91450" marT="45725" marB="45725"/>
                </a:tc>
                <a:tc>
                  <a:txBody>
                    <a:bodyPr/>
                    <a:lstStyle/>
                    <a:p>
                      <a:pPr marL="0" marR="0" lvl="0" indent="0" algn="ctr"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CCSS-Aligned Approach</a:t>
                      </a:r>
                    </a:p>
                    <a:p>
                      <a:pPr marL="0" marR="0" lvl="0" indent="0" algn="ctr"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to Procedural Skill and Fluency (3.OA.C.7)</a:t>
                      </a:r>
                    </a:p>
                  </a:txBody>
                  <a:tcPr marL="91450" marR="91450" marT="45725" marB="45725"/>
                </a:tc>
              </a:tr>
              <a:tr h="3543825">
                <a:tc>
                  <a:txBody>
                    <a:bodyPr/>
                    <a:lstStyle/>
                    <a:p>
                      <a:pPr marL="191770" marR="0" lvl="0" indent="-1270" algn="l" rtl="0">
                        <a:lnSpc>
                          <a:spcPct val="100000"/>
                        </a:lnSpc>
                        <a:spcBef>
                          <a:spcPts val="0"/>
                        </a:spcBef>
                        <a:spcAft>
                          <a:spcPts val="0"/>
                        </a:spcAft>
                        <a:buClr>
                          <a:srgbClr val="000000"/>
                        </a:buClr>
                        <a:buSzPct val="25000"/>
                        <a:buFont typeface="Arial"/>
                        <a:buNone/>
                      </a:pPr>
                      <a:endParaRPr sz="1900" b="0" u="none" strike="noStrike" cap="none">
                        <a:solidFill>
                          <a:schemeClr val="dk1"/>
                        </a:solidFill>
                        <a:latin typeface="Allerta"/>
                        <a:ea typeface="Allerta"/>
                        <a:cs typeface="Allerta"/>
                        <a:sym typeface="Allerta"/>
                      </a:endParaRPr>
                    </a:p>
                  </a:txBody>
                  <a:tcPr marL="91450" marR="91450" marT="45725" marB="45725"/>
                </a:tc>
                <a:tc>
                  <a:txBody>
                    <a:bodyPr/>
                    <a:lstStyle/>
                    <a:p>
                      <a:pPr marL="191770" marR="0" lvl="0" indent="-1270" algn="l" rtl="0">
                        <a:lnSpc>
                          <a:spcPct val="100000"/>
                        </a:lnSpc>
                        <a:spcBef>
                          <a:spcPts val="0"/>
                        </a:spcBef>
                        <a:spcAft>
                          <a:spcPts val="0"/>
                        </a:spcAft>
                        <a:buClr>
                          <a:srgbClr val="000000"/>
                        </a:buClr>
                        <a:buSzPct val="25000"/>
                        <a:buFont typeface="Arial"/>
                        <a:buNone/>
                      </a:pPr>
                      <a:endParaRPr sz="1600" b="0" u="none" strike="noStrike" cap="none" dirty="0">
                        <a:solidFill>
                          <a:schemeClr val="dk1"/>
                        </a:solidFill>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600" b="0" u="none" strike="noStrike" cap="none" dirty="0">
                        <a:solidFill>
                          <a:schemeClr val="dk1"/>
                        </a:solidFill>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600" b="0" u="none" strike="noStrike" cap="none" dirty="0">
                        <a:solidFill>
                          <a:schemeClr val="dk1"/>
                        </a:solidFill>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600" b="0" u="none" strike="noStrike" cap="none" dirty="0">
                        <a:solidFill>
                          <a:schemeClr val="dk1"/>
                        </a:solidFill>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600" b="0" u="none" strike="noStrike" cap="none" dirty="0">
                        <a:solidFill>
                          <a:schemeClr val="dk1"/>
                        </a:solidFill>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600" b="0" u="none" strike="noStrike" cap="none" dirty="0">
                        <a:solidFill>
                          <a:schemeClr val="dk1"/>
                        </a:solidFill>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600" b="0" u="none" strike="noStrike" cap="none" dirty="0">
                        <a:solidFill>
                          <a:schemeClr val="dk1"/>
                        </a:solidFill>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600" b="0" u="none" strike="noStrike" cap="none" dirty="0">
                        <a:solidFill>
                          <a:schemeClr val="dk1"/>
                        </a:solidFill>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100" b="0" u="none" strike="noStrike" cap="none" dirty="0">
                        <a:solidFill>
                          <a:schemeClr val="dk1"/>
                        </a:solidFill>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600" b="0" u="none" strike="noStrike" cap="none" dirty="0">
                        <a:solidFill>
                          <a:schemeClr val="dk1"/>
                        </a:solidFill>
                        <a:latin typeface="Allerta"/>
                        <a:ea typeface="Allerta"/>
                        <a:cs typeface="Allerta"/>
                        <a:sym typeface="Allerta"/>
                      </a:endParaRPr>
                    </a:p>
                    <a:p>
                      <a:pPr marL="191770" marR="0" lvl="0" indent="-1270" algn="l" rtl="0">
                        <a:lnSpc>
                          <a:spcPct val="100000"/>
                        </a:lnSpc>
                        <a:spcBef>
                          <a:spcPts val="600"/>
                        </a:spcBef>
                        <a:spcAft>
                          <a:spcPts val="0"/>
                        </a:spcAft>
                        <a:buClr>
                          <a:srgbClr val="222222"/>
                        </a:buClr>
                        <a:buSzPct val="25000"/>
                        <a:buFont typeface="Allerta"/>
                        <a:buNone/>
                      </a:pPr>
                      <a:r>
                        <a:rPr lang="en-US" sz="1200" u="none" strike="noStrike" cap="none" dirty="0">
                          <a:solidFill>
                            <a:srgbClr val="222222"/>
                          </a:solidFill>
                          <a:latin typeface="Allerta"/>
                          <a:ea typeface="Allerta"/>
                          <a:cs typeface="Allerta"/>
                          <a:sym typeface="Allerta"/>
                        </a:rPr>
                        <a:t>Source Achieve the Core: </a:t>
                      </a:r>
                      <a:r>
                        <a:rPr lang="en-US" sz="1200" u="sng" strike="noStrike" cap="none" dirty="0">
                          <a:solidFill>
                            <a:schemeClr val="hlink"/>
                          </a:solidFill>
                          <a:latin typeface="Allerta"/>
                          <a:ea typeface="Allerta"/>
                          <a:cs typeface="Allerta"/>
                          <a:sym typeface="Allerta"/>
                          <a:hlinkClick r:id="rId3"/>
                        </a:rPr>
                        <a:t>http://achievethecore.org/page/861/multiplication-and-division-within-100</a:t>
                      </a:r>
                      <a:r>
                        <a:rPr lang="en-US" sz="1200" u="none" strike="noStrike" cap="none" dirty="0">
                          <a:solidFill>
                            <a:srgbClr val="222222"/>
                          </a:solidFill>
                          <a:latin typeface="Allerta"/>
                          <a:ea typeface="Allerta"/>
                          <a:cs typeface="Allerta"/>
                          <a:sym typeface="Allerta"/>
                        </a:rPr>
                        <a:t> </a:t>
                      </a:r>
                    </a:p>
                  </a:txBody>
                  <a:tcPr marL="91450" marR="91450" marT="45725" marB="45725"/>
                </a:tc>
              </a:tr>
            </a:tbl>
          </a:graphicData>
        </a:graphic>
      </p:graphicFrame>
      <p:pic>
        <p:nvPicPr>
          <p:cNvPr id="1134" name="Shape 1134"/>
          <p:cNvPicPr preferRelativeResize="0"/>
          <p:nvPr/>
        </p:nvPicPr>
        <p:blipFill rotWithShape="1">
          <a:blip r:embed="rId4">
            <a:alphaModFix/>
          </a:blip>
          <a:srcRect/>
          <a:stretch/>
        </p:blipFill>
        <p:spPr>
          <a:xfrm>
            <a:off x="4665762" y="2624435"/>
            <a:ext cx="3909150" cy="2568410"/>
          </a:xfrm>
          <a:prstGeom prst="rect">
            <a:avLst/>
          </a:prstGeom>
          <a:noFill/>
          <a:ln>
            <a:noFill/>
          </a:ln>
        </p:spPr>
      </p:pic>
      <p:pic>
        <p:nvPicPr>
          <p:cNvPr id="1135" name="Shape 1135"/>
          <p:cNvPicPr preferRelativeResize="0"/>
          <p:nvPr/>
        </p:nvPicPr>
        <p:blipFill rotWithShape="1">
          <a:blip r:embed="rId5">
            <a:alphaModFix/>
          </a:blip>
          <a:srcRect/>
          <a:stretch/>
        </p:blipFill>
        <p:spPr>
          <a:xfrm>
            <a:off x="889245" y="2533205"/>
            <a:ext cx="3045508" cy="3745674"/>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Shape 1141"/>
          <p:cNvSpPr txBox="1">
            <a:spLocks noGrp="1"/>
          </p:cNvSpPr>
          <p:nvPr>
            <p:ph type="title"/>
          </p:nvPr>
        </p:nvSpPr>
        <p:spPr>
          <a:xfrm>
            <a:off x="312737" y="99958"/>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i="0" u="none" strike="noStrike" cap="none" dirty="0">
                <a:solidFill>
                  <a:srgbClr val="3F3F39"/>
                </a:solidFill>
                <a:latin typeface="Allerta"/>
                <a:ea typeface="Allerta"/>
                <a:cs typeface="Allerta"/>
                <a:sym typeface="Allerta"/>
              </a:rPr>
              <a:t>Shift 3: Rigor</a:t>
            </a:r>
          </a:p>
        </p:txBody>
      </p:sp>
      <p:graphicFrame>
        <p:nvGraphicFramePr>
          <p:cNvPr id="1142" name="Shape 1142"/>
          <p:cNvGraphicFramePr/>
          <p:nvPr/>
        </p:nvGraphicFramePr>
        <p:xfrm>
          <a:off x="457200" y="1600198"/>
          <a:ext cx="8229600" cy="4661450"/>
        </p:xfrm>
        <a:graphic>
          <a:graphicData uri="http://schemas.openxmlformats.org/drawingml/2006/table">
            <a:tbl>
              <a:tblPr firstRow="1" bandRow="1">
                <a:noFill/>
                <a:tableStyleId>{DBF01148-7CAE-4CDF-858F-D26F9FF46175}</a:tableStyleId>
              </a:tblPr>
              <a:tblGrid>
                <a:gridCol w="4114800"/>
                <a:gridCol w="4114800"/>
              </a:tblGrid>
              <a:tr h="680725">
                <a:tc>
                  <a:txBody>
                    <a:bodyPr/>
                    <a:lstStyle/>
                    <a:p>
                      <a:pPr marL="0" marR="0" lvl="0" indent="0" algn="ctr"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Traditional Approach </a:t>
                      </a:r>
                    </a:p>
                    <a:p>
                      <a:pPr marL="0" marR="0" lvl="0" indent="0" algn="ctr"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to Application (Grade 2)</a:t>
                      </a:r>
                    </a:p>
                  </a:txBody>
                  <a:tcPr marL="91450" marR="91450" marT="45725" marB="45725"/>
                </a:tc>
                <a:tc>
                  <a:txBody>
                    <a:bodyPr/>
                    <a:lstStyle/>
                    <a:p>
                      <a:pPr marL="0" marR="0" lvl="0" indent="0" algn="ctr"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CCSS-Aligned Approach</a:t>
                      </a:r>
                    </a:p>
                    <a:p>
                      <a:pPr marL="0" marR="0" lvl="0" indent="0" algn="ctr" rtl="0">
                        <a:lnSpc>
                          <a:spcPct val="100000"/>
                        </a:lnSpc>
                        <a:spcBef>
                          <a:spcPts val="0"/>
                        </a:spcBef>
                        <a:spcAft>
                          <a:spcPts val="0"/>
                        </a:spcAft>
                        <a:buClr>
                          <a:schemeClr val="dk1"/>
                        </a:buClr>
                        <a:buSzPct val="25000"/>
                        <a:buFont typeface="Allerta"/>
                        <a:buNone/>
                      </a:pPr>
                      <a:r>
                        <a:rPr lang="en-US" sz="1800" b="1" u="none" strike="noStrike" cap="none">
                          <a:latin typeface="Allerta"/>
                          <a:ea typeface="Allerta"/>
                          <a:cs typeface="Allerta"/>
                          <a:sym typeface="Allerta"/>
                        </a:rPr>
                        <a:t>to Application (2.OA.A.1)</a:t>
                      </a:r>
                    </a:p>
                  </a:txBody>
                  <a:tcPr marL="91450" marR="91450" marT="45725" marB="45725"/>
                </a:tc>
              </a:tr>
              <a:tr h="3980725">
                <a:tc>
                  <a:txBody>
                    <a:bodyPr/>
                    <a:lstStyle/>
                    <a:p>
                      <a:pPr marL="191770" marR="0" lvl="0" indent="-1270" algn="l" rtl="0">
                        <a:lnSpc>
                          <a:spcPct val="100000"/>
                        </a:lnSpc>
                        <a:spcBef>
                          <a:spcPts val="0"/>
                        </a:spcBef>
                        <a:spcAft>
                          <a:spcPts val="0"/>
                        </a:spcAft>
                        <a:buClr>
                          <a:srgbClr val="000000"/>
                        </a:buClr>
                        <a:buSzPct val="25000"/>
                        <a:buFont typeface="Arial"/>
                        <a:buNone/>
                      </a:pPr>
                      <a:endParaRPr sz="1900" b="0" u="none" strike="noStrike" cap="none">
                        <a:solidFill>
                          <a:schemeClr val="dk1"/>
                        </a:solidFill>
                        <a:latin typeface="Allerta"/>
                        <a:ea typeface="Allerta"/>
                        <a:cs typeface="Allerta"/>
                        <a:sym typeface="Allerta"/>
                      </a:endParaRPr>
                    </a:p>
                  </a:txBody>
                  <a:tcPr marL="91450" marR="91450" marT="45725" marB="45725"/>
                </a:tc>
                <a:tc>
                  <a:txBody>
                    <a:bodyPr/>
                    <a:lstStyle/>
                    <a:p>
                      <a:pPr marL="191770" marR="0" lvl="0" indent="-1270" algn="l" rtl="0">
                        <a:lnSpc>
                          <a:spcPct val="100000"/>
                        </a:lnSpc>
                        <a:spcBef>
                          <a:spcPts val="0"/>
                        </a:spcBef>
                        <a:spcAft>
                          <a:spcPts val="0"/>
                        </a:spcAft>
                        <a:buClr>
                          <a:srgbClr val="000000"/>
                        </a:buClr>
                        <a:buSzPct val="25000"/>
                        <a:buFont typeface="Arial"/>
                        <a:buNone/>
                      </a:pPr>
                      <a:endParaRPr sz="1600" b="0" u="none" strike="noStrike" cap="none" dirty="0">
                        <a:solidFill>
                          <a:schemeClr val="dk1"/>
                        </a:solidFill>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100" b="0" u="none" strike="noStrike" cap="none" dirty="0">
                        <a:solidFill>
                          <a:schemeClr val="dk1"/>
                        </a:solidFill>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600" b="0" u="none" strike="noStrike" cap="none" dirty="0">
                        <a:solidFill>
                          <a:schemeClr val="dk1"/>
                        </a:solidFill>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600" b="0" u="none" strike="noStrike" cap="none" dirty="0">
                        <a:solidFill>
                          <a:schemeClr val="dk1"/>
                        </a:solidFill>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600" b="0" u="none" strike="noStrike" cap="none" dirty="0">
                        <a:solidFill>
                          <a:schemeClr val="dk1"/>
                        </a:solidFill>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600" b="0" u="none" strike="noStrike" cap="none" dirty="0">
                        <a:solidFill>
                          <a:schemeClr val="dk1"/>
                        </a:solidFill>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600" b="0" u="none" strike="noStrike" cap="none" dirty="0">
                        <a:solidFill>
                          <a:schemeClr val="dk1"/>
                        </a:solidFill>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600" b="0" u="none" strike="noStrike" cap="none" dirty="0">
                        <a:solidFill>
                          <a:schemeClr val="dk1"/>
                        </a:solidFill>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600" b="0" u="none" strike="noStrike" cap="none" dirty="0">
                        <a:solidFill>
                          <a:schemeClr val="dk1"/>
                        </a:solidFill>
                        <a:latin typeface="Allerta"/>
                        <a:ea typeface="Allerta"/>
                        <a:cs typeface="Allerta"/>
                        <a:sym typeface="Allerta"/>
                      </a:endParaRPr>
                    </a:p>
                    <a:p>
                      <a:pPr marL="191770" marR="0" lvl="0" indent="-1270" algn="l" rtl="0">
                        <a:lnSpc>
                          <a:spcPct val="100000"/>
                        </a:lnSpc>
                        <a:spcBef>
                          <a:spcPts val="600"/>
                        </a:spcBef>
                        <a:spcAft>
                          <a:spcPts val="0"/>
                        </a:spcAft>
                        <a:buClr>
                          <a:srgbClr val="000000"/>
                        </a:buClr>
                        <a:buSzPct val="25000"/>
                        <a:buFont typeface="Arial"/>
                        <a:buNone/>
                      </a:pPr>
                      <a:endParaRPr sz="1600" b="0" u="none" strike="noStrike" cap="none" dirty="0">
                        <a:solidFill>
                          <a:schemeClr val="dk1"/>
                        </a:solidFill>
                        <a:latin typeface="Allerta"/>
                        <a:ea typeface="Allerta"/>
                        <a:cs typeface="Allerta"/>
                        <a:sym typeface="Allerta"/>
                      </a:endParaRPr>
                    </a:p>
                  </a:txBody>
                  <a:tcPr marL="91450" marR="91450" marT="45725" marB="45725"/>
                </a:tc>
              </a:tr>
            </a:tbl>
          </a:graphicData>
        </a:graphic>
      </p:graphicFrame>
      <p:pic>
        <p:nvPicPr>
          <p:cNvPr id="1143" name="Shape 1143"/>
          <p:cNvPicPr preferRelativeResize="0"/>
          <p:nvPr/>
        </p:nvPicPr>
        <p:blipFill rotWithShape="1">
          <a:blip r:embed="rId3">
            <a:alphaModFix/>
          </a:blip>
          <a:srcRect/>
          <a:stretch/>
        </p:blipFill>
        <p:spPr>
          <a:xfrm>
            <a:off x="4599294" y="2286871"/>
            <a:ext cx="2766965" cy="683880"/>
          </a:xfrm>
          <a:prstGeom prst="rect">
            <a:avLst/>
          </a:prstGeom>
          <a:noFill/>
          <a:ln>
            <a:noFill/>
          </a:ln>
        </p:spPr>
      </p:pic>
      <p:pic>
        <p:nvPicPr>
          <p:cNvPr id="1144" name="Shape 1144"/>
          <p:cNvPicPr preferRelativeResize="0"/>
          <p:nvPr/>
        </p:nvPicPr>
        <p:blipFill rotWithShape="1">
          <a:blip r:embed="rId4">
            <a:alphaModFix/>
          </a:blip>
          <a:srcRect/>
          <a:stretch/>
        </p:blipFill>
        <p:spPr>
          <a:xfrm>
            <a:off x="4599294" y="3392385"/>
            <a:ext cx="4046561" cy="744680"/>
          </a:xfrm>
          <a:prstGeom prst="rect">
            <a:avLst/>
          </a:prstGeom>
          <a:noFill/>
          <a:ln>
            <a:noFill/>
          </a:ln>
        </p:spPr>
      </p:pic>
      <p:pic>
        <p:nvPicPr>
          <p:cNvPr id="1145" name="Shape 1145"/>
          <p:cNvPicPr preferRelativeResize="0"/>
          <p:nvPr/>
        </p:nvPicPr>
        <p:blipFill rotWithShape="1">
          <a:blip r:embed="rId5">
            <a:alphaModFix/>
          </a:blip>
          <a:srcRect/>
          <a:stretch/>
        </p:blipFill>
        <p:spPr>
          <a:xfrm>
            <a:off x="4652807" y="4542057"/>
            <a:ext cx="4033993" cy="1592732"/>
          </a:xfrm>
          <a:prstGeom prst="rect">
            <a:avLst/>
          </a:prstGeom>
          <a:noFill/>
          <a:ln>
            <a:noFill/>
          </a:ln>
        </p:spPr>
      </p:pic>
      <p:pic>
        <p:nvPicPr>
          <p:cNvPr id="1146" name="Shape 1146"/>
          <p:cNvPicPr preferRelativeResize="0"/>
          <p:nvPr/>
        </p:nvPicPr>
        <p:blipFill rotWithShape="1">
          <a:blip r:embed="rId6">
            <a:alphaModFix/>
          </a:blip>
          <a:srcRect/>
          <a:stretch/>
        </p:blipFill>
        <p:spPr>
          <a:xfrm>
            <a:off x="767141" y="2286871"/>
            <a:ext cx="3571874" cy="742949"/>
          </a:xfrm>
          <a:prstGeom prst="rect">
            <a:avLst/>
          </a:prstGeom>
          <a:noFill/>
          <a:ln>
            <a:noFill/>
          </a:ln>
        </p:spPr>
      </p:pic>
      <p:pic>
        <p:nvPicPr>
          <p:cNvPr id="1147" name="Shape 1147"/>
          <p:cNvPicPr preferRelativeResize="0"/>
          <p:nvPr/>
        </p:nvPicPr>
        <p:blipFill rotWithShape="1">
          <a:blip r:embed="rId7">
            <a:alphaModFix/>
          </a:blip>
          <a:srcRect/>
          <a:stretch/>
        </p:blipFill>
        <p:spPr>
          <a:xfrm>
            <a:off x="757285" y="5320932"/>
            <a:ext cx="3400424" cy="619125"/>
          </a:xfrm>
          <a:prstGeom prst="rect">
            <a:avLst/>
          </a:prstGeom>
          <a:noFill/>
          <a:ln>
            <a:noFill/>
          </a:ln>
        </p:spPr>
      </p:pic>
      <p:pic>
        <p:nvPicPr>
          <p:cNvPr id="1148" name="Shape 1148"/>
          <p:cNvPicPr preferRelativeResize="0"/>
          <p:nvPr/>
        </p:nvPicPr>
        <p:blipFill rotWithShape="1">
          <a:blip r:embed="rId8">
            <a:alphaModFix/>
          </a:blip>
          <a:srcRect/>
          <a:stretch/>
        </p:blipFill>
        <p:spPr>
          <a:xfrm>
            <a:off x="757285" y="3675064"/>
            <a:ext cx="3524248" cy="7239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Shape 1154"/>
          <p:cNvSpPr txBox="1">
            <a:spLocks noGrp="1"/>
          </p:cNvSpPr>
          <p:nvPr>
            <p:ph type="title"/>
          </p:nvPr>
        </p:nvSpPr>
        <p:spPr>
          <a:xfrm>
            <a:off x="216566" y="2441139"/>
            <a:ext cx="8620500" cy="20342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Question:</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We’ve just looked at old assessment passages and questions. What would your examples be for old classroom practice vs. shifts aligned classroom practice?</a:t>
            </a:r>
          </a:p>
          <a:p>
            <a:pPr marL="0" marR="0" lvl="0" indent="0" algn="ctr" rtl="0">
              <a:lnSpc>
                <a:spcPct val="100000"/>
              </a:lnSpc>
              <a:spcBef>
                <a:spcPts val="0"/>
              </a:spcBef>
              <a:spcAft>
                <a:spcPts val="0"/>
              </a:spcAft>
              <a:buClr>
                <a:schemeClr val="lt1"/>
              </a:buClr>
              <a:buSzPct val="25000"/>
              <a:buFont typeface="Allerta"/>
              <a:buNone/>
            </a:pPr>
            <a:r>
              <a:rPr lang="en-US" sz="1200" b="0" i="0" u="none" strike="noStrike" cap="none">
                <a:solidFill>
                  <a:schemeClr val="lt1"/>
                </a:solidFill>
                <a:latin typeface="Allerta"/>
                <a:ea typeface="Allerta"/>
                <a:cs typeface="Allerta"/>
                <a:sym typeface="Allerta"/>
              </a:rPr>
              <a:t>Please use the Questions tab on your control panel to respond.</a:t>
            </a:r>
          </a:p>
        </p:txBody>
      </p:sp>
      <p:graphicFrame>
        <p:nvGraphicFramePr>
          <p:cNvPr id="1155" name="Shape 1155"/>
          <p:cNvGraphicFramePr/>
          <p:nvPr>
            <p:extLst>
              <p:ext uri="{D42A27DB-BD31-4B8C-83A1-F6EECF244321}">
                <p14:modId xmlns:p14="http://schemas.microsoft.com/office/powerpoint/2010/main" val="1230153755"/>
              </p:ext>
            </p:extLst>
          </p:nvPr>
        </p:nvGraphicFramePr>
        <p:xfrm>
          <a:off x="457200" y="1049336"/>
          <a:ext cx="8509000" cy="5224464"/>
        </p:xfrm>
        <a:graphic>
          <a:graphicData uri="http://schemas.openxmlformats.org/drawingml/2006/table">
            <a:tbl>
              <a:tblPr firstRow="1" bandRow="1">
                <a:noFill/>
                <a:tableStyleId>{7355E7D7-ACCA-4016-9F32-6F67AD54E6A9}</a:tableStyleId>
              </a:tblPr>
              <a:tblGrid>
                <a:gridCol w="5206588"/>
                <a:gridCol w="3302412"/>
              </a:tblGrid>
              <a:tr h="419451">
                <a:tc>
                  <a:txBody>
                    <a:bodyPr/>
                    <a:lstStyle/>
                    <a:p>
                      <a:pPr marL="0" marR="0" lvl="0" indent="0" algn="ctr" rtl="0">
                        <a:lnSpc>
                          <a:spcPct val="100000"/>
                        </a:lnSpc>
                        <a:spcBef>
                          <a:spcPts val="0"/>
                        </a:spcBef>
                        <a:spcAft>
                          <a:spcPts val="0"/>
                        </a:spcAft>
                        <a:buClr>
                          <a:srgbClr val="000000"/>
                        </a:buClr>
                        <a:buSzPct val="25000"/>
                        <a:buFont typeface="Allerta"/>
                        <a:buNone/>
                      </a:pPr>
                      <a:r>
                        <a:rPr lang="en-US" sz="1800" u="none" strike="noStrike" cap="none" dirty="0" smtClean="0">
                          <a:latin typeface="Allerta"/>
                          <a:ea typeface="Allerta"/>
                          <a:cs typeface="Allerta"/>
                          <a:sym typeface="Allerta"/>
                        </a:rPr>
                        <a:t>Pre-College- and Career-Ready Features</a:t>
                      </a:r>
                      <a:endParaRPr lang="en-US" sz="1800" u="none" strike="noStrike" cap="none" dirty="0">
                        <a:latin typeface="Allerta"/>
                        <a:ea typeface="Allerta"/>
                        <a:cs typeface="Allerta"/>
                        <a:sym typeface="Allerta"/>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llerta"/>
                        <a:buNone/>
                      </a:pPr>
                      <a:r>
                        <a:rPr lang="en-US" sz="1800" u="none" strike="noStrike" cap="none" dirty="0" smtClean="0">
                          <a:latin typeface="Allerta"/>
                          <a:ea typeface="Allerta"/>
                          <a:cs typeface="Allerta"/>
                          <a:sym typeface="Allerta"/>
                        </a:rPr>
                        <a:t>Implications</a:t>
                      </a:r>
                      <a:endParaRPr lang="en-US" sz="1800" u="none" strike="noStrike" cap="none" dirty="0">
                        <a:latin typeface="Allerta"/>
                        <a:ea typeface="Allerta"/>
                        <a:cs typeface="Allerta"/>
                        <a:sym typeface="Allerta"/>
                      </a:endParaRPr>
                    </a:p>
                  </a:txBody>
                  <a:tcPr marL="91450" marR="91450" marT="45725" marB="45725" anchor="ctr"/>
                </a:tc>
              </a:tr>
              <a:tr h="4805013">
                <a:tc>
                  <a:txBody>
                    <a:bodyPr/>
                    <a:lstStyle/>
                    <a:p>
                      <a:pPr marL="0" marR="0" lvl="0" indent="0" algn="l" rtl="0">
                        <a:lnSpc>
                          <a:spcPct val="100000"/>
                        </a:lnSpc>
                        <a:spcBef>
                          <a:spcPts val="0"/>
                        </a:spcBef>
                        <a:spcAft>
                          <a:spcPts val="0"/>
                        </a:spcAft>
                        <a:buClr>
                          <a:srgbClr val="000000"/>
                        </a:buClr>
                        <a:buSzPct val="25000"/>
                        <a:buFont typeface="Allerta"/>
                        <a:buNone/>
                      </a:pPr>
                      <a:r>
                        <a:rPr lang="en-US" sz="1400" b="1" u="none" strike="noStrike" cap="none" dirty="0">
                          <a:latin typeface="Allerta"/>
                          <a:cs typeface="Allerta"/>
                        </a:rPr>
                        <a:t>(lack of) Focus </a:t>
                      </a:r>
                    </a:p>
                    <a:p>
                      <a:pPr marL="457200" marR="0" lvl="0" indent="-228600" algn="l" rtl="0">
                        <a:lnSpc>
                          <a:spcPct val="100000"/>
                        </a:lnSpc>
                        <a:spcBef>
                          <a:spcPts val="0"/>
                        </a:spcBef>
                        <a:spcAft>
                          <a:spcPts val="0"/>
                        </a:spcAft>
                        <a:buClr>
                          <a:srgbClr val="000000"/>
                        </a:buClr>
                        <a:buSzPct val="100000"/>
                        <a:buFont typeface="Arial"/>
                        <a:buChar char="●"/>
                      </a:pPr>
                      <a:r>
                        <a:rPr lang="en-US" sz="1400" u="none" strike="noStrike" cap="none" dirty="0">
                          <a:latin typeface="Allerta"/>
                          <a:cs typeface="Allerta"/>
                        </a:rPr>
                        <a:t>Equal attention content across  broad domains</a:t>
                      </a:r>
                    </a:p>
                    <a:p>
                      <a:pPr marL="0" marR="0" lvl="0" indent="0" algn="l" rtl="0">
                        <a:lnSpc>
                          <a:spcPct val="100000"/>
                        </a:lnSpc>
                        <a:spcBef>
                          <a:spcPts val="0"/>
                        </a:spcBef>
                        <a:spcAft>
                          <a:spcPts val="0"/>
                        </a:spcAft>
                        <a:buClr>
                          <a:srgbClr val="000000"/>
                        </a:buClr>
                        <a:buSzPct val="25000"/>
                        <a:buFont typeface="Arial"/>
                        <a:buNone/>
                      </a:pPr>
                      <a:endParaRPr sz="1400" u="none" strike="noStrike" cap="none" dirty="0">
                        <a:latin typeface="Allerta"/>
                        <a:cs typeface="Allerta"/>
                      </a:endParaRPr>
                    </a:p>
                    <a:p>
                      <a:pPr marL="0" marR="0" lvl="0" indent="0" algn="l" rtl="0">
                        <a:lnSpc>
                          <a:spcPct val="100000"/>
                        </a:lnSpc>
                        <a:spcBef>
                          <a:spcPts val="0"/>
                        </a:spcBef>
                        <a:spcAft>
                          <a:spcPts val="0"/>
                        </a:spcAft>
                        <a:buClr>
                          <a:srgbClr val="000000"/>
                        </a:buClr>
                        <a:buSzPct val="25000"/>
                        <a:buFont typeface="Allerta"/>
                        <a:buNone/>
                      </a:pPr>
                      <a:r>
                        <a:rPr lang="en-US" sz="1400" b="1" u="none" strike="noStrike" cap="none" dirty="0">
                          <a:latin typeface="Allerta"/>
                          <a:cs typeface="Allerta"/>
                        </a:rPr>
                        <a:t>(lack of) Coherence</a:t>
                      </a:r>
                    </a:p>
                    <a:p>
                      <a:pPr marL="457200" marR="0" lvl="0" indent="-228600" algn="l" rtl="0">
                        <a:lnSpc>
                          <a:spcPct val="100000"/>
                        </a:lnSpc>
                        <a:spcBef>
                          <a:spcPts val="0"/>
                        </a:spcBef>
                        <a:spcAft>
                          <a:spcPts val="0"/>
                        </a:spcAft>
                        <a:buClr>
                          <a:srgbClr val="000000"/>
                        </a:buClr>
                        <a:buSzPct val="100000"/>
                        <a:buFont typeface="Arial"/>
                        <a:buChar char="●"/>
                      </a:pPr>
                      <a:r>
                        <a:rPr lang="en-US" sz="1400" u="none" strike="noStrike" cap="none" dirty="0">
                          <a:latin typeface="Allerta"/>
                          <a:cs typeface="Allerta"/>
                        </a:rPr>
                        <a:t>repetitive content</a:t>
                      </a:r>
                    </a:p>
                    <a:p>
                      <a:pPr marL="457200" marR="0" lvl="0" indent="-228600" algn="l" rtl="0">
                        <a:lnSpc>
                          <a:spcPct val="100000"/>
                        </a:lnSpc>
                        <a:spcBef>
                          <a:spcPts val="0"/>
                        </a:spcBef>
                        <a:spcAft>
                          <a:spcPts val="0"/>
                        </a:spcAft>
                        <a:buClr>
                          <a:srgbClr val="000000"/>
                        </a:buClr>
                        <a:buSzPct val="100000"/>
                        <a:buFont typeface="Arial"/>
                        <a:buChar char="●"/>
                      </a:pPr>
                      <a:r>
                        <a:rPr lang="en-US" sz="1400" u="none" strike="noStrike" cap="none" dirty="0">
                          <a:latin typeface="Allerta"/>
                          <a:cs typeface="Allerta"/>
                        </a:rPr>
                        <a:t>content not progressing across grade bands</a:t>
                      </a:r>
                    </a:p>
                    <a:p>
                      <a:pPr marL="457200" marR="0" lvl="0" indent="-228600" algn="l" rtl="0">
                        <a:lnSpc>
                          <a:spcPct val="100000"/>
                        </a:lnSpc>
                        <a:spcBef>
                          <a:spcPts val="0"/>
                        </a:spcBef>
                        <a:spcAft>
                          <a:spcPts val="0"/>
                        </a:spcAft>
                        <a:buClr>
                          <a:srgbClr val="000000"/>
                        </a:buClr>
                        <a:buSzPct val="100000"/>
                        <a:buFont typeface="Arial"/>
                        <a:buChar char="●"/>
                      </a:pPr>
                      <a:r>
                        <a:rPr lang="en-US" sz="1400" u="none" strike="noStrike" cap="none" dirty="0">
                          <a:latin typeface="Allerta"/>
                          <a:cs typeface="Allerta"/>
                        </a:rPr>
                        <a:t>inconsistency of representations</a:t>
                      </a:r>
                    </a:p>
                    <a:p>
                      <a:pPr marL="457200" marR="0" lvl="0" indent="-228600" algn="l" rtl="0">
                        <a:lnSpc>
                          <a:spcPct val="100000"/>
                        </a:lnSpc>
                        <a:spcBef>
                          <a:spcPts val="0"/>
                        </a:spcBef>
                        <a:spcAft>
                          <a:spcPts val="0"/>
                        </a:spcAft>
                        <a:buClr>
                          <a:srgbClr val="000000"/>
                        </a:buClr>
                        <a:buSzPct val="100000"/>
                        <a:buFont typeface="Arial"/>
                        <a:buChar char="●"/>
                      </a:pPr>
                      <a:r>
                        <a:rPr lang="en-US" sz="1400" u="none" strike="noStrike" cap="none" dirty="0">
                          <a:latin typeface="Allerta"/>
                          <a:cs typeface="Allerta"/>
                        </a:rPr>
                        <a:t>topics in isolation</a:t>
                      </a:r>
                    </a:p>
                    <a:p>
                      <a:pPr marL="0" marR="0" lvl="0" indent="0" algn="l" rtl="0">
                        <a:lnSpc>
                          <a:spcPct val="100000"/>
                        </a:lnSpc>
                        <a:spcBef>
                          <a:spcPts val="0"/>
                        </a:spcBef>
                        <a:spcAft>
                          <a:spcPts val="0"/>
                        </a:spcAft>
                        <a:buClr>
                          <a:srgbClr val="000000"/>
                        </a:buClr>
                        <a:buSzPct val="25000"/>
                        <a:buFont typeface="Arial"/>
                        <a:buNone/>
                      </a:pPr>
                      <a:endParaRPr sz="1400" u="none" strike="noStrike" cap="none" dirty="0">
                        <a:latin typeface="Allerta"/>
                        <a:cs typeface="Allerta"/>
                      </a:endParaRPr>
                    </a:p>
                    <a:p>
                      <a:pPr marL="0" marR="0" lvl="0" indent="0" algn="l" rtl="0">
                        <a:lnSpc>
                          <a:spcPct val="100000"/>
                        </a:lnSpc>
                        <a:spcBef>
                          <a:spcPts val="0"/>
                        </a:spcBef>
                        <a:spcAft>
                          <a:spcPts val="0"/>
                        </a:spcAft>
                        <a:buClr>
                          <a:srgbClr val="000000"/>
                        </a:buClr>
                        <a:buSzPct val="25000"/>
                        <a:buFont typeface="Allerta"/>
                        <a:buNone/>
                      </a:pPr>
                      <a:r>
                        <a:rPr lang="en-US" sz="1400" b="1" u="none" strike="noStrike" cap="none" dirty="0">
                          <a:latin typeface="Allerta"/>
                          <a:cs typeface="Allerta"/>
                        </a:rPr>
                        <a:t>(lack of) Rigor</a:t>
                      </a:r>
                    </a:p>
                    <a:p>
                      <a:pPr marL="457200" marR="0" lvl="0" indent="-228600" algn="l" rtl="0">
                        <a:lnSpc>
                          <a:spcPct val="100000"/>
                        </a:lnSpc>
                        <a:spcBef>
                          <a:spcPts val="0"/>
                        </a:spcBef>
                        <a:spcAft>
                          <a:spcPts val="0"/>
                        </a:spcAft>
                        <a:buClr>
                          <a:srgbClr val="000000"/>
                        </a:buClr>
                        <a:buSzPct val="100000"/>
                        <a:buFont typeface="Arial"/>
                        <a:buChar char="●"/>
                      </a:pPr>
                      <a:r>
                        <a:rPr lang="en-US" sz="1400" u="none" strike="noStrike" cap="none" dirty="0">
                          <a:latin typeface="Allerta"/>
                          <a:cs typeface="Allerta"/>
                        </a:rPr>
                        <a:t>emphasis on procedures and answer-getting</a:t>
                      </a:r>
                    </a:p>
                    <a:p>
                      <a:pPr marL="457200" marR="0" lvl="0" indent="-228600" algn="l" rtl="0">
                        <a:lnSpc>
                          <a:spcPct val="100000"/>
                        </a:lnSpc>
                        <a:spcBef>
                          <a:spcPts val="0"/>
                        </a:spcBef>
                        <a:spcAft>
                          <a:spcPts val="0"/>
                        </a:spcAft>
                        <a:buClr>
                          <a:srgbClr val="000000"/>
                        </a:buClr>
                        <a:buSzPct val="100000"/>
                        <a:buFont typeface="Arial"/>
                        <a:buChar char="●"/>
                      </a:pPr>
                      <a:r>
                        <a:rPr lang="en-US" sz="1400" u="none" strike="noStrike" cap="none" dirty="0">
                          <a:latin typeface="Allerta"/>
                          <a:cs typeface="Allerta"/>
                        </a:rPr>
                        <a:t>superficial questions that don’t get to the “heart” of application and modeling </a:t>
                      </a:r>
                    </a:p>
                    <a:p>
                      <a:pPr marL="0" marR="0" lvl="0" indent="0" algn="l" rtl="0">
                        <a:lnSpc>
                          <a:spcPct val="100000"/>
                        </a:lnSpc>
                        <a:spcBef>
                          <a:spcPts val="0"/>
                        </a:spcBef>
                        <a:spcAft>
                          <a:spcPts val="0"/>
                        </a:spcAft>
                        <a:buClr>
                          <a:srgbClr val="000000"/>
                        </a:buClr>
                        <a:buSzPct val="25000"/>
                        <a:buFont typeface="Allerta"/>
                        <a:buNone/>
                      </a:pPr>
                      <a:endParaRPr sz="1400" u="none" strike="noStrike" cap="none" dirty="0">
                        <a:latin typeface="Allerta"/>
                        <a:cs typeface="Allerta"/>
                      </a:endParaRPr>
                    </a:p>
                    <a:p>
                      <a:pPr marL="0" marR="0" lvl="0" indent="0" algn="l" rtl="0">
                        <a:lnSpc>
                          <a:spcPct val="100000"/>
                        </a:lnSpc>
                        <a:spcBef>
                          <a:spcPts val="0"/>
                        </a:spcBef>
                        <a:spcAft>
                          <a:spcPts val="0"/>
                        </a:spcAft>
                        <a:buClr>
                          <a:schemeClr val="dk1"/>
                        </a:buClr>
                        <a:buSzPct val="25000"/>
                        <a:buFont typeface="Allerta"/>
                        <a:buNone/>
                      </a:pPr>
                      <a:r>
                        <a:rPr lang="en-US" sz="1400" b="1" u="none" strike="noStrike" cap="none" dirty="0">
                          <a:solidFill>
                            <a:schemeClr val="dk1"/>
                          </a:solidFill>
                          <a:latin typeface="Allerta"/>
                          <a:cs typeface="Allerta"/>
                        </a:rPr>
                        <a:t>In General: </a:t>
                      </a:r>
                    </a:p>
                    <a:p>
                      <a:pPr marL="457200" marR="0" lvl="0" indent="-228600" algn="l" rtl="0">
                        <a:lnSpc>
                          <a:spcPct val="100000"/>
                        </a:lnSpc>
                        <a:spcBef>
                          <a:spcPts val="0"/>
                        </a:spcBef>
                        <a:spcAft>
                          <a:spcPts val="0"/>
                        </a:spcAft>
                        <a:buClr>
                          <a:schemeClr val="dk1"/>
                        </a:buClr>
                        <a:buSzPct val="100000"/>
                        <a:buFont typeface="Arial"/>
                        <a:buChar char="●"/>
                      </a:pPr>
                      <a:r>
                        <a:rPr lang="en-US" sz="1400" u="none" strike="noStrike" cap="none" dirty="0">
                          <a:solidFill>
                            <a:schemeClr val="dk1"/>
                          </a:solidFill>
                          <a:latin typeface="Allerta"/>
                          <a:cs typeface="Allerta"/>
                        </a:rPr>
                        <a:t>Explicit “Test Prep” time in the window 3 weeks before the assessment  </a:t>
                      </a:r>
                    </a:p>
                    <a:p>
                      <a:pPr marL="0" marR="0" lvl="0" indent="0" algn="l" rtl="0">
                        <a:lnSpc>
                          <a:spcPct val="100000"/>
                        </a:lnSpc>
                        <a:spcBef>
                          <a:spcPts val="0"/>
                        </a:spcBef>
                        <a:spcAft>
                          <a:spcPts val="0"/>
                        </a:spcAft>
                        <a:buClr>
                          <a:srgbClr val="000000"/>
                        </a:buClr>
                        <a:buSzPct val="25000"/>
                        <a:buFont typeface="Allerta"/>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endParaRPr sz="1400" u="none" strike="noStrike" cap="none" dirty="0">
                        <a:solidFill>
                          <a:schemeClr val="dk1"/>
                        </a:solidFill>
                        <a:latin typeface="Allerta"/>
                        <a:ea typeface="Arial"/>
                        <a:cs typeface="Allerta"/>
                        <a:sym typeface="Arial"/>
                      </a:endParaRPr>
                    </a:p>
                    <a:p>
                      <a:pPr marL="0" marR="0" lvl="0" indent="0" algn="l" rtl="0">
                        <a:lnSpc>
                          <a:spcPct val="100000"/>
                        </a:lnSpc>
                        <a:spcBef>
                          <a:spcPts val="0"/>
                        </a:spcBef>
                        <a:spcAft>
                          <a:spcPts val="0"/>
                        </a:spcAft>
                        <a:buClr>
                          <a:schemeClr val="dk1"/>
                        </a:buClr>
                        <a:buSzPct val="25000"/>
                        <a:buFont typeface="Arial"/>
                        <a:buNone/>
                      </a:pPr>
                      <a:r>
                        <a:rPr lang="en-US" sz="1400" u="none" strike="noStrike" cap="none" dirty="0">
                          <a:solidFill>
                            <a:schemeClr val="dk1"/>
                          </a:solidFill>
                          <a:latin typeface="Allerta"/>
                          <a:ea typeface="Arial"/>
                          <a:cs typeface="Allerta"/>
                          <a:sym typeface="Arial"/>
                        </a:rPr>
                        <a:t>What are your key take-</a:t>
                      </a:r>
                      <a:r>
                        <a:rPr lang="en-US" sz="1400" u="none" strike="noStrike" cap="none" dirty="0" err="1">
                          <a:solidFill>
                            <a:schemeClr val="dk1"/>
                          </a:solidFill>
                          <a:latin typeface="Allerta"/>
                          <a:ea typeface="Arial"/>
                          <a:cs typeface="Allerta"/>
                          <a:sym typeface="Arial"/>
                        </a:rPr>
                        <a:t>aways</a:t>
                      </a:r>
                      <a:r>
                        <a:rPr lang="en-US" sz="1400" u="none" strike="noStrike" cap="none" dirty="0">
                          <a:solidFill>
                            <a:schemeClr val="dk1"/>
                          </a:solidFill>
                          <a:latin typeface="Allerta"/>
                          <a:ea typeface="Arial"/>
                          <a:cs typeface="Allerta"/>
                          <a:sym typeface="Arial"/>
                        </a:rPr>
                        <a:t> from these comparisons of </a:t>
                      </a:r>
                      <a:r>
                        <a:rPr lang="en-US" sz="1400" u="none" strike="noStrike" cap="none" dirty="0" smtClean="0">
                          <a:solidFill>
                            <a:schemeClr val="dk1"/>
                          </a:solidFill>
                          <a:latin typeface="Allerta"/>
                          <a:ea typeface="Arial"/>
                          <a:cs typeface="Allerta"/>
                          <a:sym typeface="Arial"/>
                        </a:rPr>
                        <a:t>assessment</a:t>
                      </a:r>
                      <a:r>
                        <a:rPr lang="en-US" sz="1400" u="none" strike="noStrike" cap="none" baseline="0" dirty="0" smtClean="0">
                          <a:solidFill>
                            <a:schemeClr val="dk1"/>
                          </a:solidFill>
                          <a:latin typeface="Allerta"/>
                          <a:ea typeface="Arial"/>
                          <a:cs typeface="Allerta"/>
                          <a:sym typeface="Arial"/>
                        </a:rPr>
                        <a:t> </a:t>
                      </a:r>
                      <a:r>
                        <a:rPr lang="en-US" sz="1400" u="none" strike="noStrike" cap="none" dirty="0" smtClean="0">
                          <a:solidFill>
                            <a:schemeClr val="dk1"/>
                          </a:solidFill>
                          <a:latin typeface="Allerta"/>
                          <a:ea typeface="Arial"/>
                          <a:cs typeface="Allerta"/>
                          <a:sym typeface="Arial"/>
                        </a:rPr>
                        <a:t>items and tasks?</a:t>
                      </a:r>
                      <a:endParaRPr lang="en-US" sz="1400" u="none" strike="noStrike" cap="none" dirty="0">
                        <a:solidFill>
                          <a:schemeClr val="dk1"/>
                        </a:solidFill>
                        <a:latin typeface="Allerta"/>
                        <a:ea typeface="Arial"/>
                        <a:cs typeface="Allerta"/>
                        <a:sym typeface="Arial"/>
                      </a:endParaRPr>
                    </a:p>
                    <a:p>
                      <a:pPr marL="0" marR="0" lvl="0" indent="0" algn="l" rtl="0">
                        <a:lnSpc>
                          <a:spcPct val="100000"/>
                        </a:lnSpc>
                        <a:spcBef>
                          <a:spcPts val="0"/>
                        </a:spcBef>
                        <a:spcAft>
                          <a:spcPts val="0"/>
                        </a:spcAft>
                        <a:buClr>
                          <a:schemeClr val="dk1"/>
                        </a:buClr>
                        <a:buSzPct val="25000"/>
                        <a:buFont typeface="Arial"/>
                        <a:buNone/>
                      </a:pPr>
                      <a:endParaRPr sz="1400" u="none" strike="noStrike" cap="none" dirty="0">
                        <a:solidFill>
                          <a:schemeClr val="dk1"/>
                        </a:solidFill>
                        <a:latin typeface="Allerta"/>
                        <a:ea typeface="Arial"/>
                        <a:cs typeface="Allerta"/>
                        <a:sym typeface="Arial"/>
                      </a:endParaRPr>
                    </a:p>
                    <a:p>
                      <a:pPr marL="0" marR="0" lvl="0" indent="0" algn="l" rtl="0">
                        <a:lnSpc>
                          <a:spcPct val="100000"/>
                        </a:lnSpc>
                        <a:spcBef>
                          <a:spcPts val="0"/>
                        </a:spcBef>
                        <a:spcAft>
                          <a:spcPts val="0"/>
                        </a:spcAft>
                        <a:buClr>
                          <a:schemeClr val="dk1"/>
                        </a:buClr>
                        <a:buSzPct val="25000"/>
                        <a:buFont typeface="Arial"/>
                        <a:buNone/>
                      </a:pPr>
                      <a:endParaRPr sz="1400" u="none" strike="noStrike" cap="none" dirty="0">
                        <a:solidFill>
                          <a:schemeClr val="dk1"/>
                        </a:solidFill>
                        <a:latin typeface="Allerta"/>
                        <a:ea typeface="Arial"/>
                        <a:cs typeface="Allerta"/>
                        <a:sym typeface="Arial"/>
                      </a:endParaRPr>
                    </a:p>
                    <a:p>
                      <a:pPr marL="0" marR="0" lvl="0" indent="0" algn="l" rtl="0">
                        <a:lnSpc>
                          <a:spcPct val="100000"/>
                        </a:lnSpc>
                        <a:spcBef>
                          <a:spcPts val="0"/>
                        </a:spcBef>
                        <a:spcAft>
                          <a:spcPts val="0"/>
                        </a:spcAft>
                        <a:buClr>
                          <a:schemeClr val="dk1"/>
                        </a:buClr>
                        <a:buSzPct val="25000"/>
                        <a:buFont typeface="Arial"/>
                        <a:buNone/>
                      </a:pPr>
                      <a:endParaRPr sz="1400" u="none" strike="noStrike" cap="none" dirty="0">
                        <a:solidFill>
                          <a:schemeClr val="dk1"/>
                        </a:solidFill>
                        <a:latin typeface="Allerta"/>
                        <a:ea typeface="Arial"/>
                        <a:cs typeface="Allerta"/>
                        <a:sym typeface="Arial"/>
                      </a:endParaRPr>
                    </a:p>
                    <a:p>
                      <a:pPr marL="0" marR="0" lvl="0" indent="0" algn="l" rtl="0">
                        <a:lnSpc>
                          <a:spcPct val="100000"/>
                        </a:lnSpc>
                        <a:spcBef>
                          <a:spcPts val="0"/>
                        </a:spcBef>
                        <a:spcAft>
                          <a:spcPts val="0"/>
                        </a:spcAft>
                        <a:buClr>
                          <a:schemeClr val="dk1"/>
                        </a:buClr>
                        <a:buSzPct val="25000"/>
                        <a:buFont typeface="Arial"/>
                        <a:buNone/>
                      </a:pPr>
                      <a:r>
                        <a:rPr lang="en-US" sz="1400" u="none" strike="noStrike" cap="none" dirty="0">
                          <a:solidFill>
                            <a:schemeClr val="dk1"/>
                          </a:solidFill>
                          <a:latin typeface="Allerta"/>
                          <a:ea typeface="Arial"/>
                          <a:cs typeface="Allerta"/>
                          <a:sym typeface="Arial"/>
                        </a:rPr>
                        <a:t>How will your classroom instruction and assessment practices change as you consider your key take-</a:t>
                      </a:r>
                      <a:r>
                        <a:rPr lang="en-US" sz="1400" u="none" strike="noStrike" cap="none" dirty="0" err="1">
                          <a:solidFill>
                            <a:schemeClr val="dk1"/>
                          </a:solidFill>
                          <a:latin typeface="Allerta"/>
                          <a:ea typeface="Arial"/>
                          <a:cs typeface="Allerta"/>
                          <a:sym typeface="Arial"/>
                        </a:rPr>
                        <a:t>aways</a:t>
                      </a:r>
                      <a:r>
                        <a:rPr lang="en-US" sz="1400" u="none" strike="noStrike" cap="none" dirty="0" smtClean="0">
                          <a:solidFill>
                            <a:schemeClr val="dk1"/>
                          </a:solidFill>
                          <a:latin typeface="Allerta"/>
                          <a:ea typeface="Arial"/>
                          <a:cs typeface="Allerta"/>
                          <a:sym typeface="Arial"/>
                        </a:rPr>
                        <a:t>?</a:t>
                      </a:r>
                    </a:p>
                    <a:p>
                      <a:pPr marL="0" marR="0" lvl="0" indent="0" algn="l" rtl="0">
                        <a:lnSpc>
                          <a:spcPct val="100000"/>
                        </a:lnSpc>
                        <a:spcBef>
                          <a:spcPts val="0"/>
                        </a:spcBef>
                        <a:spcAft>
                          <a:spcPts val="0"/>
                        </a:spcAft>
                        <a:buClr>
                          <a:schemeClr val="dk1"/>
                        </a:buClr>
                        <a:buSzPct val="25000"/>
                        <a:buFont typeface="Arial"/>
                        <a:buNone/>
                      </a:pPr>
                      <a:endParaRPr lang="en-US" sz="1400" u="none" strike="noStrike" cap="none" dirty="0" smtClean="0">
                        <a:solidFill>
                          <a:schemeClr val="dk1"/>
                        </a:solidFill>
                        <a:latin typeface="Allerta"/>
                        <a:ea typeface="Arial"/>
                        <a:cs typeface="Allerta"/>
                        <a:sym typeface="Arial"/>
                      </a:endParaRPr>
                    </a:p>
                    <a:p>
                      <a:pPr marL="0" marR="0" lvl="0" indent="0" algn="l" rtl="0">
                        <a:lnSpc>
                          <a:spcPct val="100000"/>
                        </a:lnSpc>
                        <a:spcBef>
                          <a:spcPts val="0"/>
                        </a:spcBef>
                        <a:spcAft>
                          <a:spcPts val="0"/>
                        </a:spcAft>
                        <a:buClr>
                          <a:schemeClr val="dk1"/>
                        </a:buClr>
                        <a:buSzPct val="25000"/>
                        <a:buFont typeface="Arial"/>
                        <a:buNone/>
                      </a:pPr>
                      <a:endParaRPr lang="en-US" sz="1400" u="none" strike="noStrike" cap="none" dirty="0" smtClean="0">
                        <a:solidFill>
                          <a:schemeClr val="dk1"/>
                        </a:solidFill>
                        <a:latin typeface="Allerta"/>
                        <a:ea typeface="Arial"/>
                        <a:cs typeface="Allerta"/>
                        <a:sym typeface="Arial"/>
                      </a:endParaRPr>
                    </a:p>
                    <a:p>
                      <a:pPr marL="0" marR="0" lvl="0" indent="0" algn="l" rtl="0">
                        <a:lnSpc>
                          <a:spcPct val="100000"/>
                        </a:lnSpc>
                        <a:spcBef>
                          <a:spcPts val="0"/>
                        </a:spcBef>
                        <a:spcAft>
                          <a:spcPts val="0"/>
                        </a:spcAft>
                        <a:buClr>
                          <a:schemeClr val="dk1"/>
                        </a:buClr>
                        <a:buSzPct val="25000"/>
                        <a:buFont typeface="Arial"/>
                        <a:buNone/>
                      </a:pPr>
                      <a:endParaRPr lang="en-US" sz="1400" u="none" strike="noStrike" cap="none" dirty="0" smtClean="0">
                        <a:solidFill>
                          <a:schemeClr val="dk1"/>
                        </a:solidFill>
                        <a:latin typeface="Allerta"/>
                        <a:ea typeface="Arial"/>
                        <a:cs typeface="Allerta"/>
                        <a:sym typeface="Arial"/>
                      </a:endParaRPr>
                    </a:p>
                    <a:p>
                      <a:pPr marL="0" marR="0" lvl="0" indent="0" algn="l" rtl="0">
                        <a:lnSpc>
                          <a:spcPct val="100000"/>
                        </a:lnSpc>
                        <a:spcBef>
                          <a:spcPts val="0"/>
                        </a:spcBef>
                        <a:spcAft>
                          <a:spcPts val="0"/>
                        </a:spcAft>
                        <a:buClr>
                          <a:schemeClr val="dk1"/>
                        </a:buClr>
                        <a:buSzPct val="25000"/>
                        <a:buFont typeface="Arial"/>
                        <a:buNone/>
                      </a:pPr>
                      <a:endParaRPr lang="en-US" sz="1400" u="none" strike="noStrike" cap="none" dirty="0" smtClean="0">
                        <a:solidFill>
                          <a:schemeClr val="dk1"/>
                        </a:solidFill>
                        <a:latin typeface="Allerta"/>
                        <a:ea typeface="Arial"/>
                        <a:cs typeface="Allerta"/>
                        <a:sym typeface="Arial"/>
                      </a:endParaRP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400" b="0" i="0" u="none" strike="noStrike" cap="none" dirty="0" smtClean="0">
                          <a:solidFill>
                            <a:srgbClr val="000000"/>
                          </a:solidFill>
                          <a:latin typeface="Allerta"/>
                          <a:ea typeface="Arial"/>
                          <a:cs typeface="Allerta"/>
                          <a:sym typeface="Arial"/>
                        </a:rPr>
                        <a:t>Please use the Questions tab on your control panel to share your thoughts!</a:t>
                      </a:r>
                    </a:p>
                    <a:p>
                      <a:pPr marL="0" marR="0" lvl="0" indent="0" algn="l" rtl="0">
                        <a:lnSpc>
                          <a:spcPct val="100000"/>
                        </a:lnSpc>
                        <a:spcBef>
                          <a:spcPts val="0"/>
                        </a:spcBef>
                        <a:spcAft>
                          <a:spcPts val="0"/>
                        </a:spcAft>
                        <a:buClr>
                          <a:schemeClr val="dk1"/>
                        </a:buClr>
                        <a:buSzPct val="25000"/>
                        <a:buFont typeface="Arial"/>
                        <a:buNone/>
                      </a:pPr>
                      <a:endParaRPr lang="en-US" sz="1400" u="none" strike="noStrike" cap="none" dirty="0">
                        <a:solidFill>
                          <a:schemeClr val="dk1"/>
                        </a:solidFill>
                        <a:latin typeface="Arial"/>
                        <a:ea typeface="Arial"/>
                        <a:cs typeface="Arial"/>
                        <a:sym typeface="Arial"/>
                      </a:endParaRPr>
                    </a:p>
                  </a:txBody>
                  <a:tcPr marL="91450" marR="91450" marT="45725" marB="45725"/>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Shape 94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595959"/>
                </a:solidFill>
                <a:latin typeface="Allerta"/>
                <a:ea typeface="Allerta"/>
                <a:cs typeface="Allerta"/>
                <a:sym typeface="Allerta"/>
              </a:rPr>
              <a:t>Who are Core Advocates?</a:t>
            </a:r>
          </a:p>
        </p:txBody>
      </p:sp>
      <p:sp>
        <p:nvSpPr>
          <p:cNvPr id="943" name="Shape 943"/>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3F3F39"/>
              </a:buClr>
              <a:buSzPct val="100000"/>
              <a:buFont typeface="Arial"/>
              <a:buChar char="•"/>
            </a:pPr>
            <a:r>
              <a:rPr lang="en-US" sz="2200" b="0" i="0" u="none" strike="noStrike" cap="none" dirty="0">
                <a:solidFill>
                  <a:srgbClr val="595959"/>
                </a:solidFill>
                <a:latin typeface="Allerta"/>
                <a:ea typeface="Allerta"/>
                <a:cs typeface="Allerta"/>
                <a:sym typeface="Allerta"/>
              </a:rPr>
              <a:t>Core Advocates are educators who:</a:t>
            </a:r>
          </a:p>
          <a:p>
            <a:pPr marL="742950" marR="0" lvl="1" indent="-285750" algn="l" rtl="0">
              <a:lnSpc>
                <a:spcPct val="80000"/>
              </a:lnSpc>
              <a:spcBef>
                <a:spcPts val="370"/>
              </a:spcBef>
              <a:spcAft>
                <a:spcPts val="0"/>
              </a:spcAft>
              <a:buClr>
                <a:srgbClr val="3F3F39"/>
              </a:buClr>
              <a:buSzPct val="78658"/>
              <a:buFont typeface="Arial"/>
              <a:buChar char="–"/>
            </a:pPr>
            <a:r>
              <a:rPr lang="en-US" sz="1850" b="0" i="0" u="none" strike="noStrike" cap="none" dirty="0">
                <a:solidFill>
                  <a:srgbClr val="595959"/>
                </a:solidFill>
                <a:latin typeface="Allerta"/>
                <a:ea typeface="Allerta"/>
                <a:cs typeface="Allerta"/>
                <a:sym typeface="Allerta"/>
              </a:rPr>
              <a:t>Believe in the potential of the CCSS to prepare all students for college and careers;</a:t>
            </a:r>
          </a:p>
          <a:p>
            <a:pPr marL="742950" marR="0" lvl="1" indent="-285750" algn="l" rtl="0">
              <a:lnSpc>
                <a:spcPct val="80000"/>
              </a:lnSpc>
              <a:spcBef>
                <a:spcPts val="370"/>
              </a:spcBef>
              <a:spcAft>
                <a:spcPts val="0"/>
              </a:spcAft>
              <a:buClr>
                <a:srgbClr val="3F3F39"/>
              </a:buClr>
              <a:buSzPct val="78658"/>
              <a:buFont typeface="Arial"/>
              <a:buChar char="–"/>
            </a:pPr>
            <a:r>
              <a:rPr lang="en-US" sz="1850" b="0" i="0" u="none" strike="noStrike" cap="none" dirty="0">
                <a:solidFill>
                  <a:srgbClr val="595959"/>
                </a:solidFill>
                <a:latin typeface="Allerta"/>
                <a:ea typeface="Allerta"/>
                <a:cs typeface="Allerta"/>
                <a:sym typeface="Allerta"/>
              </a:rPr>
              <a:t>Are eager to support their colleagues and communities in understanding and advocating for the CCSS and CCSS-aligned instruction;</a:t>
            </a:r>
          </a:p>
          <a:p>
            <a:pPr marL="742950" marR="0" lvl="1" indent="-285750" algn="l" rtl="0">
              <a:lnSpc>
                <a:spcPct val="80000"/>
              </a:lnSpc>
              <a:spcBef>
                <a:spcPts val="370"/>
              </a:spcBef>
              <a:spcAft>
                <a:spcPts val="0"/>
              </a:spcAft>
              <a:buClr>
                <a:srgbClr val="3F3F39"/>
              </a:buClr>
              <a:buSzPct val="78658"/>
              <a:buFont typeface="Arial"/>
              <a:buChar char="–"/>
            </a:pPr>
            <a:r>
              <a:rPr lang="en-US" sz="1850" b="0" i="0" u="none" strike="noStrike" cap="none" dirty="0">
                <a:solidFill>
                  <a:srgbClr val="595959"/>
                </a:solidFill>
                <a:latin typeface="Allerta"/>
                <a:ea typeface="Allerta"/>
                <a:cs typeface="Allerta"/>
                <a:sym typeface="Allerta"/>
              </a:rPr>
              <a:t>Understand and embrace the shifts in instruction and assessment required by the CCSS</a:t>
            </a: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dirty="0">
              <a:solidFill>
                <a:srgbClr val="3F3F39"/>
              </a:solidFill>
              <a:latin typeface="Allerta"/>
              <a:ea typeface="Allerta"/>
              <a:cs typeface="Allerta"/>
              <a:sym typeface="Allerta"/>
            </a:endParaRPr>
          </a:p>
        </p:txBody>
      </p:sp>
      <p:cxnSp>
        <p:nvCxnSpPr>
          <p:cNvPr id="944" name="Shape 944"/>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945" name="Shape 945" descr="13316_SAP2016_0828.jpg"/>
          <p:cNvPicPr preferRelativeResize="0"/>
          <p:nvPr/>
        </p:nvPicPr>
        <p:blipFill rotWithShape="1">
          <a:blip r:embed="rId3">
            <a:alphaModFix/>
          </a:blip>
          <a:srcRect/>
          <a:stretch/>
        </p:blipFill>
        <p:spPr>
          <a:xfrm>
            <a:off x="2844614" y="4204680"/>
            <a:ext cx="3737400" cy="2486699"/>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Shape 1160"/>
          <p:cNvSpPr txBox="1">
            <a:spLocks noGrp="1"/>
          </p:cNvSpPr>
          <p:nvPr>
            <p:ph type="title"/>
          </p:nvPr>
        </p:nvSpPr>
        <p:spPr>
          <a:xfrm>
            <a:off x="216575" y="1914376"/>
            <a:ext cx="8620500" cy="2998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b="0" i="0" u="none" strike="noStrike" cap="none">
                <a:solidFill>
                  <a:schemeClr val="lt1"/>
                </a:solidFill>
                <a:latin typeface="Allerta"/>
                <a:ea typeface="Allerta"/>
                <a:cs typeface="Allerta"/>
                <a:sym typeface="Allerta"/>
              </a:rPr>
              <a:t>Poll:</a:t>
            </a:r>
          </a:p>
          <a:p>
            <a:pPr marL="0" marR="0" lvl="0" indent="0" algn="ctr" rtl="0">
              <a:lnSpc>
                <a:spcPct val="100000"/>
              </a:lnSpc>
              <a:spcBef>
                <a:spcPts val="0"/>
              </a:spcBef>
              <a:spcAft>
                <a:spcPts val="0"/>
              </a:spcAft>
              <a:buClr>
                <a:schemeClr val="lt1"/>
              </a:buClr>
              <a:buSzPct val="25000"/>
              <a:buFont typeface="Allerta"/>
              <a:buNone/>
            </a:pPr>
            <a:r>
              <a:rPr lang="en-US"/>
              <a:t>W</a:t>
            </a:r>
            <a:r>
              <a:rPr lang="en-US" sz="2800" b="0" i="0" u="none" strike="noStrike" cap="none">
                <a:solidFill>
                  <a:schemeClr val="lt1"/>
                </a:solidFill>
                <a:latin typeface="Allerta"/>
                <a:ea typeface="Allerta"/>
                <a:cs typeface="Allerta"/>
                <a:sym typeface="Allerta"/>
              </a:rPr>
              <a:t>hich Shift MOST frames the changes you want to make in your classroom instruction and assessment practices?</a:t>
            </a:r>
            <a:br>
              <a:rPr lang="en-US" sz="2800" b="0" i="0" u="none" strike="noStrike" cap="none">
                <a:solidFill>
                  <a:schemeClr val="lt1"/>
                </a:solidFill>
                <a:latin typeface="Allerta"/>
                <a:ea typeface="Allerta"/>
                <a:cs typeface="Allerta"/>
                <a:sym typeface="Allerta"/>
              </a:rPr>
            </a:br>
            <a:endParaRPr lang="en-US" sz="2800" b="0" i="0" u="none" strike="noStrike" cap="none">
              <a:solidFill>
                <a:schemeClr val="lt1"/>
              </a:solidFill>
              <a:latin typeface="Allerta"/>
              <a:ea typeface="Allerta"/>
              <a:cs typeface="Allerta"/>
              <a:sym typeface="Allert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Shape 1165"/>
          <p:cNvSpPr txBox="1">
            <a:spLocks noGrp="1"/>
          </p:cNvSpPr>
          <p:nvPr>
            <p:ph type="title"/>
          </p:nvPr>
        </p:nvSpPr>
        <p:spPr>
          <a:xfrm>
            <a:off x="216566" y="2613743"/>
            <a:ext cx="8620551" cy="1417833"/>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400" b="0" i="0" u="none" strike="noStrike" cap="none">
                <a:solidFill>
                  <a:schemeClr val="lt1"/>
                </a:solidFill>
                <a:latin typeface="Allerta"/>
                <a:ea typeface="Allerta"/>
                <a:cs typeface="Allerta"/>
                <a:sym typeface="Allerta"/>
              </a:rPr>
              <a:t>Where can I find tools to help me ensure that my classroom instruction and assessments are aligned to the Shifts and the characteristics of high-quality assessments?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Shape 1171"/>
          <p:cNvSpPr txBox="1">
            <a:spLocks noGrp="1"/>
          </p:cNvSpPr>
          <p:nvPr>
            <p:ph type="title"/>
          </p:nvPr>
        </p:nvSpPr>
        <p:spPr>
          <a:xfrm>
            <a:off x="224927" y="2645585"/>
            <a:ext cx="8620500" cy="8684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dirty="0">
                <a:solidFill>
                  <a:schemeClr val="lt1"/>
                </a:solidFill>
                <a:latin typeface="Allerta"/>
                <a:ea typeface="Allerta"/>
                <a:cs typeface="Allerta"/>
                <a:sym typeface="Allerta"/>
              </a:rPr>
              <a:t>Guest Core Advocate:</a:t>
            </a:r>
          </a:p>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dirty="0">
                <a:solidFill>
                  <a:schemeClr val="lt1"/>
                </a:solidFill>
                <a:latin typeface="Allerta"/>
                <a:ea typeface="Allerta"/>
                <a:cs typeface="Allerta"/>
                <a:sym typeface="Allerta"/>
              </a:rPr>
              <a:t/>
            </a:r>
            <a:br>
              <a:rPr lang="en-US" sz="2800" b="0" i="0" u="none" strike="noStrike" cap="none" dirty="0">
                <a:solidFill>
                  <a:schemeClr val="lt1"/>
                </a:solidFill>
                <a:latin typeface="Allerta"/>
                <a:ea typeface="Allerta"/>
                <a:cs typeface="Allerta"/>
                <a:sym typeface="Allerta"/>
              </a:rPr>
            </a:br>
            <a:r>
              <a:rPr lang="en-US" sz="2800" b="0" i="0" u="none" strike="noStrike" cap="none" dirty="0">
                <a:solidFill>
                  <a:schemeClr val="lt1"/>
                </a:solidFill>
                <a:latin typeface="Allerta"/>
                <a:ea typeface="Allerta"/>
                <a:cs typeface="Allerta"/>
                <a:sym typeface="Allerta"/>
              </a:rPr>
              <a:t>Kristi </a:t>
            </a:r>
            <a:r>
              <a:rPr lang="en-US" sz="2800" b="0" i="0" u="none" strike="noStrike" cap="none" dirty="0" err="1">
                <a:solidFill>
                  <a:schemeClr val="lt1"/>
                </a:solidFill>
                <a:latin typeface="Allerta"/>
                <a:ea typeface="Allerta"/>
                <a:cs typeface="Allerta"/>
                <a:sym typeface="Allerta"/>
              </a:rPr>
              <a:t>Gettelman</a:t>
            </a:r>
            <a:r>
              <a:rPr lang="en-US" sz="2800" b="0" i="0" u="none" strike="noStrike" cap="none" dirty="0">
                <a:solidFill>
                  <a:schemeClr val="lt1"/>
                </a:solidFill>
                <a:latin typeface="Allerta"/>
                <a:ea typeface="Allerta"/>
                <a:cs typeface="Allerta"/>
                <a:sym typeface="Allerta"/>
              </a:rPr>
              <a:t/>
            </a:r>
            <a:br>
              <a:rPr lang="en-US" sz="2800" b="0" i="0" u="none" strike="noStrike" cap="none" dirty="0">
                <a:solidFill>
                  <a:schemeClr val="lt1"/>
                </a:solidFill>
                <a:latin typeface="Allerta"/>
                <a:ea typeface="Allerta"/>
                <a:cs typeface="Allerta"/>
                <a:sym typeface="Allerta"/>
              </a:rPr>
            </a:br>
            <a:r>
              <a:rPr lang="en-US" sz="2800" b="0" i="0" u="none" strike="noStrike" cap="none" dirty="0">
                <a:solidFill>
                  <a:schemeClr val="lt1"/>
                </a:solidFill>
                <a:latin typeface="Allerta"/>
                <a:ea typeface="Allerta"/>
                <a:cs typeface="Allerta"/>
                <a:sym typeface="Allerta"/>
              </a:rPr>
              <a:t>District Math </a:t>
            </a:r>
            <a:r>
              <a:rPr lang="en-US" sz="2800" b="0" i="0" u="none" strike="noStrike" cap="none" dirty="0" smtClean="0">
                <a:solidFill>
                  <a:schemeClr val="lt1"/>
                </a:solidFill>
                <a:latin typeface="Allerta"/>
                <a:ea typeface="Allerta"/>
                <a:cs typeface="Allerta"/>
                <a:sym typeface="Allerta"/>
              </a:rPr>
              <a:t>Leader,</a:t>
            </a:r>
            <a:br>
              <a:rPr lang="en-US" sz="2800" b="0" i="0" u="none" strike="noStrike" cap="none" dirty="0" smtClean="0">
                <a:solidFill>
                  <a:schemeClr val="lt1"/>
                </a:solidFill>
                <a:latin typeface="Allerta"/>
                <a:ea typeface="Allerta"/>
                <a:cs typeface="Allerta"/>
                <a:sym typeface="Allerta"/>
              </a:rPr>
            </a:br>
            <a:r>
              <a:rPr lang="en-US" dirty="0" smtClean="0"/>
              <a:t>Milwaukee Public Schools</a:t>
            </a:r>
            <a:endParaRPr lang="en-US" sz="2800" b="0" i="0" u="none" strike="noStrike" cap="none" dirty="0">
              <a:solidFill>
                <a:schemeClr val="lt1"/>
              </a:solidFill>
              <a:latin typeface="Allerta"/>
              <a:ea typeface="Allerta"/>
              <a:cs typeface="Allerta"/>
              <a:sym typeface="Allerta"/>
            </a:endParaRPr>
          </a:p>
        </p:txBody>
      </p:sp>
      <p:pic>
        <p:nvPicPr>
          <p:cNvPr id="1172" name="Shape 1172" descr="KGettelman pic.jpg"/>
          <p:cNvPicPr preferRelativeResize="0"/>
          <p:nvPr/>
        </p:nvPicPr>
        <p:blipFill rotWithShape="1">
          <a:blip r:embed="rId3">
            <a:alphaModFix/>
          </a:blip>
          <a:srcRect/>
          <a:stretch/>
        </p:blipFill>
        <p:spPr>
          <a:xfrm>
            <a:off x="4482641" y="3616725"/>
            <a:ext cx="4597859" cy="3126975"/>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Shape 1177"/>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What ready-made assessments are available to me?</a:t>
            </a:r>
          </a:p>
        </p:txBody>
      </p:sp>
      <p:cxnSp>
        <p:nvCxnSpPr>
          <p:cNvPr id="1178" name="Shape 1178"/>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graphicFrame>
        <p:nvGraphicFramePr>
          <p:cNvPr id="1179" name="Shape 1179"/>
          <p:cNvGraphicFramePr/>
          <p:nvPr>
            <p:extLst>
              <p:ext uri="{D42A27DB-BD31-4B8C-83A1-F6EECF244321}">
                <p14:modId xmlns:p14="http://schemas.microsoft.com/office/powerpoint/2010/main" val="522973853"/>
              </p:ext>
            </p:extLst>
          </p:nvPr>
        </p:nvGraphicFramePr>
        <p:xfrm>
          <a:off x="430325" y="1803400"/>
          <a:ext cx="8321450" cy="3901320"/>
        </p:xfrm>
        <a:graphic>
          <a:graphicData uri="http://schemas.openxmlformats.org/drawingml/2006/table">
            <a:tbl>
              <a:tblPr>
                <a:noFill/>
                <a:tableStyleId>{9AE51F8E-0DDC-4D22-A4CE-E1DDF6EB078E}</a:tableStyleId>
              </a:tblPr>
              <a:tblGrid>
                <a:gridCol w="4160725"/>
                <a:gridCol w="4160725"/>
              </a:tblGrid>
              <a:tr h="381000">
                <a:tc>
                  <a:txBody>
                    <a:bodyPr/>
                    <a:lstStyle/>
                    <a:p>
                      <a:pPr marL="0" marR="0" lvl="0" indent="0" algn="ctr" rtl="0">
                        <a:lnSpc>
                          <a:spcPct val="100000"/>
                        </a:lnSpc>
                        <a:spcBef>
                          <a:spcPts val="0"/>
                        </a:spcBef>
                        <a:spcAft>
                          <a:spcPts val="0"/>
                        </a:spcAft>
                        <a:buClr>
                          <a:srgbClr val="000000"/>
                        </a:buClr>
                        <a:buSzPct val="25000"/>
                        <a:buFont typeface="Arial"/>
                        <a:buNone/>
                      </a:pPr>
                      <a:r>
                        <a:rPr lang="en-US" sz="1600" b="1" u="none" strike="noStrike" cap="none"/>
                        <a:t>Tool</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1" u="none" strike="noStrike" cap="none"/>
                        <a:t>Potential Uses</a:t>
                      </a:r>
                    </a:p>
                  </a:txBody>
                  <a:tcPr marL="91425" marR="91425" marT="91425" marB="91425"/>
                </a:tc>
              </a:tr>
              <a:tr h="38100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smtClean="0"/>
                        <a:t>Achieve</a:t>
                      </a:r>
                      <a:r>
                        <a:rPr lang="en-US" sz="1600" u="none" strike="noStrike" cap="none" baseline="0" dirty="0" smtClean="0"/>
                        <a:t> the Core</a:t>
                      </a:r>
                      <a:r>
                        <a:rPr lang="en-US" sz="1600" u="none" strike="noStrike" cap="none" dirty="0" smtClean="0"/>
                        <a:t> </a:t>
                      </a:r>
                      <a:r>
                        <a:rPr lang="en-US" sz="1600" u="none" strike="noStrike" cap="none" dirty="0"/>
                        <a:t>Mini-Assessments (</a:t>
                      </a:r>
                      <a:r>
                        <a:rPr lang="en-US" sz="1600" u="sng" strike="noStrike" cap="none" dirty="0">
                          <a:solidFill>
                            <a:schemeClr val="hlink"/>
                          </a:solidFill>
                          <a:hlinkClick r:id="rId3"/>
                        </a:rPr>
                        <a:t>ELA</a:t>
                      </a:r>
                      <a:r>
                        <a:rPr lang="en-US" sz="1600" u="none" strike="noStrike" cap="none" dirty="0"/>
                        <a:t> and </a:t>
                      </a:r>
                      <a:r>
                        <a:rPr lang="en-US" sz="1600" u="sng" strike="noStrike" cap="none" dirty="0">
                          <a:solidFill>
                            <a:schemeClr val="hlink"/>
                          </a:solidFill>
                          <a:hlinkClick r:id="rId4"/>
                        </a:rPr>
                        <a:t>Math</a:t>
                      </a:r>
                      <a:r>
                        <a:rPr lang="en-US" sz="1600" u="none" strike="noStrike" cap="none" dirty="0"/>
                        <a:t>)</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Expose your students to high-quality assessment</a:t>
                      </a:r>
                    </a:p>
                    <a:p>
                      <a:pPr marL="0" marR="0" lvl="0" indent="0" algn="l" rtl="0">
                        <a:lnSpc>
                          <a:spcPct val="100000"/>
                        </a:lnSpc>
                        <a:spcBef>
                          <a:spcPts val="0"/>
                        </a:spcBef>
                        <a:spcAft>
                          <a:spcPts val="0"/>
                        </a:spcAft>
                        <a:buClr>
                          <a:srgbClr val="000000"/>
                        </a:buClr>
                        <a:buSzPct val="25000"/>
                        <a:buFont typeface="Arial"/>
                        <a:buNone/>
                      </a:pPr>
                      <a:r>
                        <a:rPr lang="en-US" sz="1600" u="none" strike="noStrike" cap="none"/>
                        <a:t>Expose your students to a variety of item types</a:t>
                      </a:r>
                    </a:p>
                  </a:txBody>
                  <a:tcPr marL="91425" marR="91425" marT="91425" marB="91425"/>
                </a:tc>
              </a:tr>
              <a:tr h="381000">
                <a:tc>
                  <a:txBody>
                    <a:bodyPr/>
                    <a:lstStyle/>
                    <a:p>
                      <a:pPr marL="0" marR="0" lvl="0" indent="0" algn="l" rtl="0">
                        <a:lnSpc>
                          <a:spcPct val="100000"/>
                        </a:lnSpc>
                        <a:spcBef>
                          <a:spcPts val="0"/>
                        </a:spcBef>
                        <a:spcAft>
                          <a:spcPts val="0"/>
                        </a:spcAft>
                        <a:buClr>
                          <a:schemeClr val="accent5"/>
                        </a:buClr>
                        <a:buSzPct val="25000"/>
                        <a:buFont typeface="Allerta"/>
                        <a:buNone/>
                      </a:pPr>
                      <a:r>
                        <a:rPr lang="en-US" sz="1600" u="sng" strike="noStrike" cap="none">
                          <a:solidFill>
                            <a:schemeClr val="hlink"/>
                          </a:solidFill>
                          <a:latin typeface="Allerta"/>
                          <a:ea typeface="Allerta"/>
                          <a:cs typeface="Allerta"/>
                          <a:sym typeface="Allerta"/>
                          <a:hlinkClick r:id="rId5"/>
                        </a:rPr>
                        <a:t>SMARTER Practice Tests</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Expose your students to high quality assessment</a:t>
                      </a:r>
                    </a:p>
                    <a:p>
                      <a:pPr marL="0" marR="0" lvl="0" indent="0" algn="l" rtl="0">
                        <a:lnSpc>
                          <a:spcPct val="100000"/>
                        </a:lnSpc>
                        <a:spcBef>
                          <a:spcPts val="0"/>
                        </a:spcBef>
                        <a:spcAft>
                          <a:spcPts val="0"/>
                        </a:spcAft>
                        <a:buClr>
                          <a:srgbClr val="000000"/>
                        </a:buClr>
                        <a:buSzPct val="25000"/>
                        <a:buFont typeface="Arial"/>
                        <a:buNone/>
                      </a:pPr>
                      <a:r>
                        <a:rPr lang="en-US" sz="1600" u="none" strike="noStrike" cap="none"/>
                        <a:t>Expose your students to a variety of item types</a:t>
                      </a:r>
                    </a:p>
                  </a:txBody>
                  <a:tcPr marL="91425" marR="91425" marT="91425" marB="91425"/>
                </a:tc>
              </a:tr>
              <a:tr h="381000">
                <a:tc>
                  <a:txBody>
                    <a:bodyPr/>
                    <a:lstStyle/>
                    <a:p>
                      <a:pPr marL="0" marR="0" lvl="0" indent="0" algn="l" rtl="0">
                        <a:lnSpc>
                          <a:spcPct val="100000"/>
                        </a:lnSpc>
                        <a:spcBef>
                          <a:spcPts val="0"/>
                        </a:spcBef>
                        <a:spcAft>
                          <a:spcPts val="0"/>
                        </a:spcAft>
                        <a:buClr>
                          <a:schemeClr val="accent5"/>
                        </a:buClr>
                        <a:buSzPct val="25000"/>
                        <a:buFont typeface="Allerta"/>
                        <a:buNone/>
                      </a:pPr>
                      <a:r>
                        <a:rPr lang="en-US" sz="1600" u="sng" strike="noStrike" cap="none">
                          <a:solidFill>
                            <a:schemeClr val="hlink"/>
                          </a:solidFill>
                          <a:latin typeface="Allerta"/>
                          <a:ea typeface="Allerta"/>
                          <a:cs typeface="Allerta"/>
                          <a:sym typeface="Allerta"/>
                          <a:hlinkClick r:id="rId6"/>
                        </a:rPr>
                        <a:t>PARCC Practice Tests</a:t>
                      </a:r>
                    </a:p>
                  </a:txBody>
                  <a:tcPr marL="91425" marR="91425" marT="91425" marB="91425"/>
                </a:tc>
                <a:tc>
                  <a:txBody>
                    <a:bodyPr/>
                    <a:lstStyle/>
                    <a:p>
                      <a:pPr marL="0" marR="0" lvl="0" indent="0" algn="l" rtl="0">
                        <a:lnSpc>
                          <a:spcPct val="100000"/>
                        </a:lnSpc>
                        <a:spcBef>
                          <a:spcPts val="0"/>
                        </a:spcBef>
                        <a:spcAft>
                          <a:spcPts val="0"/>
                        </a:spcAft>
                        <a:buClr>
                          <a:schemeClr val="dk1"/>
                        </a:buClr>
                        <a:buSzPct val="25000"/>
                        <a:buFont typeface="Arial"/>
                        <a:buNone/>
                      </a:pPr>
                      <a:r>
                        <a:rPr lang="en-US" sz="1600" u="none" strike="noStrike" cap="none" dirty="0">
                          <a:solidFill>
                            <a:schemeClr val="dk1"/>
                          </a:solidFill>
                        </a:rPr>
                        <a:t>Expose your students to high quality assessment</a:t>
                      </a:r>
                    </a:p>
                    <a:p>
                      <a:pPr marL="0" marR="0" lvl="0" indent="0" algn="l" rtl="0">
                        <a:lnSpc>
                          <a:spcPct val="100000"/>
                        </a:lnSpc>
                        <a:spcBef>
                          <a:spcPts val="0"/>
                        </a:spcBef>
                        <a:spcAft>
                          <a:spcPts val="0"/>
                        </a:spcAft>
                        <a:buClr>
                          <a:schemeClr val="dk1"/>
                        </a:buClr>
                        <a:buSzPct val="25000"/>
                        <a:buFont typeface="Arial"/>
                        <a:buNone/>
                      </a:pPr>
                      <a:r>
                        <a:rPr lang="en-US" sz="1600" u="none" strike="noStrike" cap="none" dirty="0">
                          <a:solidFill>
                            <a:schemeClr val="dk1"/>
                          </a:solidFill>
                        </a:rPr>
                        <a:t>Expose your students to a variety of item types</a:t>
                      </a:r>
                    </a:p>
                  </a:txBody>
                  <a:tcPr marL="91425" marR="91425" marT="91425" marB="91425"/>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Shape 118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dirty="0" smtClean="0">
                <a:solidFill>
                  <a:schemeClr val="tx2">
                    <a:lumMod val="50000"/>
                  </a:schemeClr>
                </a:solidFill>
              </a:rPr>
              <a:t>Achieve the Core</a:t>
            </a:r>
            <a:r>
              <a:rPr lang="en-US" sz="2800" b="0" i="0" u="none" strike="noStrike" cap="none" dirty="0" smtClean="0">
                <a:solidFill>
                  <a:schemeClr val="tx2">
                    <a:lumMod val="50000"/>
                  </a:schemeClr>
                </a:solidFill>
                <a:latin typeface="Allerta"/>
                <a:ea typeface="Allerta"/>
                <a:cs typeface="Allerta"/>
                <a:sym typeface="Allerta"/>
              </a:rPr>
              <a:t> </a:t>
            </a:r>
            <a:r>
              <a:rPr lang="en-US" dirty="0">
                <a:solidFill>
                  <a:schemeClr val="tx2">
                    <a:lumMod val="50000"/>
                  </a:schemeClr>
                </a:solidFill>
              </a:rPr>
              <a:t>M</a:t>
            </a:r>
            <a:r>
              <a:rPr lang="en-US" sz="2800" b="0" i="0" u="none" strike="noStrike" cap="none" dirty="0" smtClean="0">
                <a:solidFill>
                  <a:schemeClr val="tx2">
                    <a:lumMod val="50000"/>
                  </a:schemeClr>
                </a:solidFill>
                <a:latin typeface="Allerta"/>
                <a:ea typeface="Allerta"/>
                <a:cs typeface="Allerta"/>
                <a:sym typeface="Allerta"/>
              </a:rPr>
              <a:t>ini-Assessments </a:t>
            </a:r>
            <a:endParaRPr lang="en-US" sz="2800" b="0" i="0" u="none" strike="noStrike" cap="none" dirty="0">
              <a:solidFill>
                <a:schemeClr val="tx2">
                  <a:lumMod val="50000"/>
                </a:schemeClr>
              </a:solidFill>
              <a:latin typeface="Allerta"/>
              <a:ea typeface="Allerta"/>
              <a:cs typeface="Allerta"/>
              <a:sym typeface="Allerta"/>
            </a:endParaRPr>
          </a:p>
        </p:txBody>
      </p:sp>
      <p:pic>
        <p:nvPicPr>
          <p:cNvPr id="1186" name="Shape 1186"/>
          <p:cNvPicPr preferRelativeResize="0"/>
          <p:nvPr/>
        </p:nvPicPr>
        <p:blipFill rotWithShape="1">
          <a:blip r:embed="rId3">
            <a:alphaModFix/>
          </a:blip>
          <a:srcRect/>
          <a:stretch/>
        </p:blipFill>
        <p:spPr>
          <a:xfrm>
            <a:off x="1369575" y="1547950"/>
            <a:ext cx="6648450" cy="4781550"/>
          </a:xfrm>
          <a:prstGeom prst="rect">
            <a:avLst/>
          </a:prstGeom>
          <a:noFill/>
          <a:ln>
            <a:noFill/>
          </a:ln>
        </p:spPr>
      </p:pic>
      <p:cxnSp>
        <p:nvCxnSpPr>
          <p:cNvPr id="4" name="Shape 1178"/>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Shape 1192"/>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Allerta"/>
                <a:ea typeface="Allerta"/>
                <a:cs typeface="Allerta"/>
                <a:sym typeface="Allerta"/>
              </a:rPr>
              <a:t>What tools are available to help me evaluate or create high-quality, standards- and shifts- aligned assessments?</a:t>
            </a:r>
          </a:p>
        </p:txBody>
      </p:sp>
      <p:graphicFrame>
        <p:nvGraphicFramePr>
          <p:cNvPr id="1193" name="Shape 1193"/>
          <p:cNvGraphicFramePr/>
          <p:nvPr/>
        </p:nvGraphicFramePr>
        <p:xfrm>
          <a:off x="411275" y="1550850"/>
          <a:ext cx="8321450" cy="4084170"/>
        </p:xfrm>
        <a:graphic>
          <a:graphicData uri="http://schemas.openxmlformats.org/drawingml/2006/table">
            <a:tbl>
              <a:tblPr>
                <a:noFill/>
                <a:tableStyleId>{9AE51F8E-0DDC-4D22-A4CE-E1DDF6EB078E}</a:tableStyleId>
              </a:tblPr>
              <a:tblGrid>
                <a:gridCol w="4160725"/>
                <a:gridCol w="4160725"/>
              </a:tblGrid>
              <a:tr h="0">
                <a:tc>
                  <a:txBody>
                    <a:bodyPr/>
                    <a:lstStyle/>
                    <a:p>
                      <a:pPr marL="0" marR="0" lvl="0" indent="0" algn="ctr" rtl="0">
                        <a:lnSpc>
                          <a:spcPct val="100000"/>
                        </a:lnSpc>
                        <a:spcBef>
                          <a:spcPts val="0"/>
                        </a:spcBef>
                        <a:spcAft>
                          <a:spcPts val="0"/>
                        </a:spcAft>
                        <a:buClr>
                          <a:srgbClr val="000000"/>
                        </a:buClr>
                        <a:buSzPct val="25000"/>
                        <a:buFont typeface="Arial"/>
                        <a:buNone/>
                      </a:pPr>
                      <a:r>
                        <a:rPr lang="en-US" sz="1600" b="1" u="none" strike="noStrike" cap="none"/>
                        <a:t>Tool</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1" u="none" strike="noStrike" cap="none"/>
                        <a:t>Potential Uses</a:t>
                      </a:r>
                    </a:p>
                  </a:txBody>
                  <a:tcPr marL="91425" marR="91425" marT="91425" marB="91425"/>
                </a:tc>
              </a:tr>
              <a:tr h="381000">
                <a:tc>
                  <a:txBody>
                    <a:bodyPr/>
                    <a:lstStyle/>
                    <a:p>
                      <a:pPr marL="0" marR="0" lvl="0" indent="0" algn="l" rtl="0">
                        <a:lnSpc>
                          <a:spcPct val="100000"/>
                        </a:lnSpc>
                        <a:spcBef>
                          <a:spcPts val="0"/>
                        </a:spcBef>
                        <a:spcAft>
                          <a:spcPts val="0"/>
                        </a:spcAft>
                        <a:buClr>
                          <a:srgbClr val="396694"/>
                        </a:buClr>
                        <a:buSzPct val="25000"/>
                        <a:buFont typeface="Arial"/>
                        <a:buNone/>
                      </a:pPr>
                      <a:r>
                        <a:rPr lang="en-US" sz="1600" u="sng" strike="noStrike" cap="none">
                          <a:solidFill>
                            <a:schemeClr val="hlink"/>
                          </a:solidFill>
                          <a:hlinkClick r:id="rId3"/>
                        </a:rPr>
                        <a:t>Assessment Evaluation Tool (AET)</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Evaluate an assessment or assessment system to determine if it is worthy of your students time and attention</a:t>
                      </a:r>
                    </a:p>
                  </a:txBody>
                  <a:tcPr marL="91425" marR="91425" marT="91425" marB="91425"/>
                </a:tc>
              </a:tr>
              <a:tr h="381000">
                <a:tc>
                  <a:txBody>
                    <a:bodyPr/>
                    <a:lstStyle/>
                    <a:p>
                      <a:pPr marL="0" marR="0" lvl="0" indent="0" algn="l" rtl="0">
                        <a:lnSpc>
                          <a:spcPct val="100000"/>
                        </a:lnSpc>
                        <a:spcBef>
                          <a:spcPts val="0"/>
                        </a:spcBef>
                        <a:spcAft>
                          <a:spcPts val="0"/>
                        </a:spcAft>
                        <a:buClr>
                          <a:srgbClr val="396694"/>
                        </a:buClr>
                        <a:buSzPct val="25000"/>
                        <a:buFont typeface="Arial"/>
                        <a:buNone/>
                      </a:pPr>
                      <a:r>
                        <a:rPr lang="en-US" sz="1600" u="sng" strike="noStrike" cap="none">
                          <a:solidFill>
                            <a:schemeClr val="hlink"/>
                          </a:solidFill>
                          <a:hlinkClick r:id="rId4"/>
                        </a:rPr>
                        <a:t>Item Quality Checklists</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Determine if an individual test passage (ELA) or item (ELA and math) aligns to the Shifts and major features of the CCSS</a:t>
                      </a:r>
                    </a:p>
                    <a:p>
                      <a:pPr marL="0" marR="0" lvl="0" indent="0" algn="l" rtl="0">
                        <a:lnSpc>
                          <a:spcPct val="100000"/>
                        </a:lnSpc>
                        <a:spcBef>
                          <a:spcPts val="0"/>
                        </a:spcBef>
                        <a:spcAft>
                          <a:spcPts val="0"/>
                        </a:spcAft>
                        <a:buClr>
                          <a:srgbClr val="000000"/>
                        </a:buClr>
                        <a:buSzPct val="25000"/>
                        <a:buFont typeface="Arial"/>
                        <a:buNone/>
                      </a:pPr>
                      <a:r>
                        <a:rPr lang="en-US" sz="1600" u="none" strike="noStrike" cap="none"/>
                        <a:t>Guide for individual item creation</a:t>
                      </a:r>
                    </a:p>
                  </a:txBody>
                  <a:tcPr marL="91425" marR="91425" marT="91425" marB="91425"/>
                </a:tc>
              </a:tr>
              <a:tr h="38100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The Shifts in Assessment PowerPoint (</a:t>
                      </a:r>
                      <a:r>
                        <a:rPr lang="en-US" sz="1600" u="sng" strike="noStrike" cap="none">
                          <a:solidFill>
                            <a:schemeClr val="hlink"/>
                          </a:solidFill>
                          <a:hlinkClick r:id="rId5"/>
                        </a:rPr>
                        <a:t>ELA</a:t>
                      </a:r>
                      <a:r>
                        <a:rPr lang="en-US" sz="1600" u="none" strike="noStrike" cap="none"/>
                        <a:t> and </a:t>
                      </a:r>
                      <a:r>
                        <a:rPr lang="en-US" sz="1600" u="sng" strike="noStrike" cap="none">
                          <a:solidFill>
                            <a:schemeClr val="hlink"/>
                          </a:solidFill>
                          <a:hlinkClick r:id="rId6"/>
                        </a:rPr>
                        <a:t>Math</a:t>
                      </a:r>
                      <a:r>
                        <a:rPr lang="en-US" sz="1600" u="none" strike="noStrike" cap="none"/>
                        <a:t>)</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Professional development regarding aligned assessment</a:t>
                      </a:r>
                    </a:p>
                  </a:txBody>
                  <a:tcPr marL="91425" marR="91425" marT="91425" marB="91425"/>
                </a:tc>
              </a:tr>
              <a:tr h="381000">
                <a:tc>
                  <a:txBody>
                    <a:bodyPr/>
                    <a:lstStyle/>
                    <a:p>
                      <a:pPr marL="0" marR="0" lvl="0" indent="0" algn="l" rtl="0">
                        <a:lnSpc>
                          <a:spcPct val="100000"/>
                        </a:lnSpc>
                        <a:spcBef>
                          <a:spcPts val="0"/>
                        </a:spcBef>
                        <a:spcAft>
                          <a:spcPts val="0"/>
                        </a:spcAft>
                        <a:buClr>
                          <a:schemeClr val="dk1"/>
                        </a:buClr>
                        <a:buSzPct val="25000"/>
                        <a:buFont typeface="Arial"/>
                        <a:buNone/>
                      </a:pPr>
                      <a:r>
                        <a:rPr lang="en-US" sz="1600" u="none" strike="noStrike" cap="none">
                          <a:solidFill>
                            <a:schemeClr val="dk1"/>
                          </a:solidFill>
                        </a:rPr>
                        <a:t>The Item Alignment Modules (</a:t>
                      </a:r>
                      <a:r>
                        <a:rPr lang="en-US" sz="1600" u="sng" strike="noStrike" cap="none">
                          <a:solidFill>
                            <a:schemeClr val="hlink"/>
                          </a:solidFill>
                          <a:hlinkClick r:id="rId7"/>
                        </a:rPr>
                        <a:t>ELA</a:t>
                      </a:r>
                      <a:r>
                        <a:rPr lang="en-US" sz="1600" u="none" strike="noStrike" cap="none">
                          <a:solidFill>
                            <a:schemeClr val="dk1"/>
                          </a:solidFill>
                        </a:rPr>
                        <a:t> and </a:t>
                      </a:r>
                      <a:r>
                        <a:rPr lang="en-US" sz="1600" u="sng" strike="noStrike" cap="none">
                          <a:solidFill>
                            <a:schemeClr val="hlink"/>
                          </a:solidFill>
                          <a:hlinkClick r:id="rId8"/>
                        </a:rPr>
                        <a:t>Math</a:t>
                      </a:r>
                      <a:r>
                        <a:rPr lang="en-US" sz="1600" u="none" strike="noStrike" cap="none">
                          <a:solidFill>
                            <a:schemeClr val="dk1"/>
                          </a:solidFill>
                        </a:rPr>
                        <a:t>)</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t>Professional development regarding alignment of assessments to the standards and the Criteria </a:t>
                      </a:r>
                    </a:p>
                  </a:txBody>
                  <a:tcPr marL="91425" marR="91425" marT="91425" marB="91425"/>
                </a:tc>
              </a:tr>
            </a:tbl>
          </a:graphicData>
        </a:graphic>
      </p:graphicFrame>
      <p:cxnSp>
        <p:nvCxnSpPr>
          <p:cNvPr id="4" name="Shape 1178"/>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Shape 1199"/>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dirty="0">
                <a:solidFill>
                  <a:srgbClr val="595959"/>
                </a:solidFill>
                <a:latin typeface="Allerta"/>
                <a:ea typeface="Allerta"/>
                <a:cs typeface="Allerta"/>
                <a:sym typeface="Allerta"/>
              </a:rPr>
              <a:t>Assessment Evaluation Tool </a:t>
            </a:r>
          </a:p>
        </p:txBody>
      </p:sp>
      <p:sp>
        <p:nvSpPr>
          <p:cNvPr id="1200" name="Shape 1200"/>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chemeClr val="dk1"/>
              </a:buClr>
              <a:buSzPct val="100000"/>
              <a:buFont typeface="Arial"/>
              <a:buChar char="•"/>
            </a:pPr>
            <a:r>
              <a:rPr lang="en-US" sz="2400" b="0" i="0" u="none" strike="noStrike" cap="none" dirty="0">
                <a:solidFill>
                  <a:schemeClr val="tx2">
                    <a:lumMod val="50000"/>
                  </a:schemeClr>
                </a:solidFill>
                <a:ea typeface="Arial"/>
                <a:sym typeface="Arial"/>
              </a:rPr>
              <a:t>Evaluate an assessment or assessment system to determine if it is worthy of your students’ time and attention</a:t>
            </a:r>
          </a:p>
          <a:p>
            <a:pPr marL="0" marR="0" lvl="0" indent="0" algn="l" rtl="0">
              <a:lnSpc>
                <a:spcPct val="100000"/>
              </a:lnSpc>
              <a:spcBef>
                <a:spcPts val="0"/>
              </a:spcBef>
              <a:spcAft>
                <a:spcPts val="0"/>
              </a:spcAft>
              <a:buClr>
                <a:srgbClr val="595959"/>
              </a:buClr>
              <a:buSzPct val="25000"/>
              <a:buFont typeface="Arial"/>
              <a:buNone/>
            </a:pPr>
            <a:endParaRPr sz="2400" b="0" i="0" u="none" strike="noStrike" cap="none" dirty="0">
              <a:solidFill>
                <a:schemeClr val="tx2">
                  <a:lumMod val="50000"/>
                </a:schemeClr>
              </a:solidFill>
              <a:ea typeface="Arial"/>
              <a:sym typeface="Arial"/>
            </a:endParaRPr>
          </a:p>
          <a:p>
            <a:pPr marL="457200" marR="0" lvl="0" indent="-381000" algn="l" rtl="0">
              <a:lnSpc>
                <a:spcPct val="100000"/>
              </a:lnSpc>
              <a:spcBef>
                <a:spcPts val="0"/>
              </a:spcBef>
              <a:spcAft>
                <a:spcPts val="0"/>
              </a:spcAft>
              <a:buClr>
                <a:schemeClr val="dk1"/>
              </a:buClr>
              <a:buSzPct val="100000"/>
              <a:buFont typeface="Arial"/>
              <a:buChar char="•"/>
            </a:pPr>
            <a:r>
              <a:rPr lang="en-US" sz="2400" b="0" i="0" u="none" strike="noStrike" cap="none" dirty="0">
                <a:solidFill>
                  <a:schemeClr val="tx2">
                    <a:lumMod val="50000"/>
                  </a:schemeClr>
                </a:solidFill>
                <a:ea typeface="Arial"/>
                <a:sym typeface="Arial"/>
              </a:rPr>
              <a:t>Use as a guide to create standards aligned assessments </a:t>
            </a:r>
          </a:p>
        </p:txBody>
      </p:sp>
      <p:cxnSp>
        <p:nvCxnSpPr>
          <p:cNvPr id="4" name="Shape 1178"/>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Shape 1211"/>
          <p:cNvSpPr txBox="1">
            <a:spLocks noGrp="1"/>
          </p:cNvSpPr>
          <p:nvPr>
            <p:ph type="title"/>
          </p:nvPr>
        </p:nvSpPr>
        <p:spPr>
          <a:xfrm>
            <a:off x="216566" y="2829676"/>
            <a:ext cx="8620500" cy="8684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dirty="0">
                <a:solidFill>
                  <a:schemeClr val="lt1"/>
                </a:solidFill>
                <a:latin typeface="Allerta"/>
                <a:ea typeface="Allerta"/>
                <a:cs typeface="Allerta"/>
                <a:sym typeface="Allerta"/>
              </a:rPr>
              <a:t>Poll: </a:t>
            </a:r>
            <a:br>
              <a:rPr lang="en-US" sz="2800" b="0" i="0" u="none" strike="noStrike" cap="none" dirty="0">
                <a:solidFill>
                  <a:schemeClr val="lt1"/>
                </a:solidFill>
                <a:latin typeface="Allerta"/>
                <a:ea typeface="Allerta"/>
                <a:cs typeface="Allerta"/>
                <a:sym typeface="Allerta"/>
              </a:rPr>
            </a:br>
            <a:r>
              <a:rPr lang="en-US" sz="2800" b="0" i="0" u="none" strike="noStrike" cap="none" dirty="0" smtClean="0">
                <a:solidFill>
                  <a:schemeClr val="lt1"/>
                </a:solidFill>
                <a:latin typeface="Allerta"/>
                <a:ea typeface="Allerta"/>
                <a:cs typeface="Allerta"/>
                <a:sym typeface="Allerta"/>
              </a:rPr>
              <a:t>Instructional Advocacy- Which </a:t>
            </a:r>
            <a:r>
              <a:rPr lang="en-US" sz="2800" b="0" i="0" u="none" strike="noStrike" cap="none" dirty="0">
                <a:solidFill>
                  <a:schemeClr val="lt1"/>
                </a:solidFill>
                <a:latin typeface="Allerta"/>
                <a:ea typeface="Allerta"/>
                <a:cs typeface="Allerta"/>
                <a:sym typeface="Allerta"/>
              </a:rPr>
              <a:t>tool are you most likely to check out next?</a:t>
            </a:r>
          </a:p>
          <a:p>
            <a:pPr marL="0" marR="0" lvl="0" indent="0" algn="l" rtl="0">
              <a:lnSpc>
                <a:spcPct val="100000"/>
              </a:lnSpc>
              <a:spcBef>
                <a:spcPts val="0"/>
              </a:spcBef>
              <a:spcAft>
                <a:spcPts val="0"/>
              </a:spcAft>
              <a:buClr>
                <a:schemeClr val="lt1"/>
              </a:buClr>
              <a:buSzPct val="25000"/>
              <a:buFont typeface="Allerta"/>
              <a:buNone/>
            </a:pPr>
            <a:endParaRPr sz="2800" b="0" i="0" u="none" strike="noStrike" cap="none" dirty="0">
              <a:solidFill>
                <a:schemeClr val="lt1"/>
              </a:solidFill>
              <a:latin typeface="Allerta"/>
              <a:ea typeface="Allerta"/>
              <a:cs typeface="Allerta"/>
              <a:sym typeface="Allert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Shape 122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Tell us about your successes</a:t>
            </a:r>
          </a:p>
        </p:txBody>
      </p:sp>
      <p:cxnSp>
        <p:nvCxnSpPr>
          <p:cNvPr id="1225" name="Shape 1225"/>
          <p:cNvCxnSpPr/>
          <p:nvPr/>
        </p:nvCxnSpPr>
        <p:spPr>
          <a:xfrm>
            <a:off x="457200" y="1349537"/>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1226" name="Shape 1226" descr="Screen Shot 2016-07-12 at 4.22.08 PM.png"/>
          <p:cNvPicPr preferRelativeResize="0"/>
          <p:nvPr/>
        </p:nvPicPr>
        <p:blipFill rotWithShape="1">
          <a:blip r:embed="rId3">
            <a:alphaModFix/>
          </a:blip>
          <a:srcRect/>
          <a:stretch/>
        </p:blipFill>
        <p:spPr>
          <a:xfrm>
            <a:off x="900066" y="1417637"/>
            <a:ext cx="7150244" cy="5099519"/>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Shape 1231"/>
          <p:cNvSpPr txBox="1">
            <a:spLocks noGrp="1"/>
          </p:cNvSpPr>
          <p:nvPr>
            <p:ph type="title"/>
          </p:nvPr>
        </p:nvSpPr>
        <p:spPr>
          <a:xfrm>
            <a:off x="216566" y="2829676"/>
            <a:ext cx="8620551"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Your Questions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Shape 95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chemeClr val="bg2">
                    <a:lumMod val="75000"/>
                  </a:schemeClr>
                </a:solidFill>
                <a:latin typeface="Allerta"/>
                <a:ea typeface="Allerta"/>
                <a:cs typeface="Allerta"/>
                <a:sym typeface="Allerta"/>
              </a:rPr>
              <a:t>To learn more about Core Advocates…</a:t>
            </a:r>
          </a:p>
        </p:txBody>
      </p:sp>
      <p:sp>
        <p:nvSpPr>
          <p:cNvPr id="952" name="Shape 95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Pr>
              <a:t>Contact Jennie </a:t>
            </a:r>
            <a:r>
              <a:rPr lang="en-US" sz="2400" b="0" i="0" u="none" strike="noStrike" cap="none" dirty="0" err="1">
                <a:solidFill>
                  <a:srgbClr val="3F3F39"/>
                </a:solidFill>
                <a:latin typeface="Allerta"/>
                <a:ea typeface="Allerta"/>
                <a:cs typeface="Allerta"/>
                <a:sym typeface="Allerta"/>
              </a:rPr>
              <a:t>Beltramini</a:t>
            </a:r>
            <a:r>
              <a:rPr lang="en-US" sz="2400" b="0" i="0" u="none" strike="noStrike" cap="none" dirty="0">
                <a:solidFill>
                  <a:srgbClr val="3F3F39"/>
                </a:solidFill>
                <a:latin typeface="Allerta"/>
                <a:ea typeface="Allerta"/>
                <a:cs typeface="Allerta"/>
                <a:sym typeface="Allerta"/>
              </a:rPr>
              <a:t> </a:t>
            </a:r>
            <a:r>
              <a:rPr lang="en-US" sz="1800" b="0" i="0" u="none" strike="noStrike" cap="none" dirty="0">
                <a:solidFill>
                  <a:srgbClr val="3F3F39"/>
                </a:solidFill>
                <a:latin typeface="Allerta"/>
                <a:ea typeface="Allerta"/>
                <a:cs typeface="Allerta"/>
                <a:sym typeface="Allerta"/>
              </a:rPr>
              <a:t>(</a:t>
            </a:r>
            <a:r>
              <a:rPr lang="en-US" sz="1800" b="0" i="0" u="sng" strike="noStrike" cap="none" dirty="0">
                <a:solidFill>
                  <a:schemeClr val="hlink"/>
                </a:solidFill>
                <a:latin typeface="Allerta"/>
                <a:ea typeface="Allerta"/>
                <a:cs typeface="Allerta"/>
                <a:sym typeface="Allerta"/>
                <a:hlinkClick r:id="rId3"/>
              </a:rPr>
              <a:t>jbeltramini@studentsachieve.net</a:t>
            </a:r>
            <a:r>
              <a:rPr lang="en-US" sz="1800" b="0" i="0" u="none" strike="noStrike" cap="none" dirty="0">
                <a:solidFill>
                  <a:srgbClr val="3F3F39"/>
                </a:solidFill>
                <a:latin typeface="Allerta"/>
                <a:ea typeface="Allerta"/>
                <a:cs typeface="Allerta"/>
                <a:sym typeface="Allerta"/>
              </a:rPr>
              <a:t> ) </a:t>
            </a:r>
            <a:r>
              <a:rPr lang="en-US" sz="2400" b="0" i="0" u="none" strike="noStrike" cap="none" dirty="0">
                <a:solidFill>
                  <a:srgbClr val="3F3F39"/>
                </a:solidFill>
                <a:latin typeface="Allerta"/>
                <a:ea typeface="Allerta"/>
                <a:cs typeface="Allerta"/>
                <a:sym typeface="Allerta"/>
              </a:rPr>
              <a:t>or Joanie Funderburk </a:t>
            </a:r>
            <a:r>
              <a:rPr lang="en-US" sz="1800" b="0" i="0" u="none" strike="noStrike" cap="none" dirty="0">
                <a:solidFill>
                  <a:srgbClr val="3F3F39"/>
                </a:solidFill>
                <a:latin typeface="Allerta"/>
                <a:ea typeface="Allerta"/>
                <a:cs typeface="Allerta"/>
                <a:sym typeface="Allerta"/>
              </a:rPr>
              <a:t>(</a:t>
            </a:r>
            <a:r>
              <a:rPr lang="en-US" sz="1800" b="0" i="0" u="sng" strike="noStrike" cap="none" dirty="0">
                <a:solidFill>
                  <a:schemeClr val="hlink"/>
                </a:solidFill>
                <a:latin typeface="Allerta"/>
                <a:ea typeface="Allerta"/>
                <a:cs typeface="Allerta"/>
                <a:sym typeface="Allerta"/>
                <a:hlinkClick r:id="rId4"/>
              </a:rPr>
              <a:t>jfunderburk@studentsachieve.net</a:t>
            </a:r>
            <a:r>
              <a:rPr lang="en-US" sz="1800" b="0" i="0" u="none" strike="noStrike" cap="none" dirty="0">
                <a:solidFill>
                  <a:srgbClr val="3F3F39"/>
                </a:solidFill>
                <a:latin typeface="Allerta"/>
                <a:ea typeface="Allerta"/>
                <a:cs typeface="Allerta"/>
                <a:sym typeface="Allerta"/>
              </a:rPr>
              <a:t>)</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Pr>
              <a:t>Complete this survey to join our database (and mailing lists): </a:t>
            </a:r>
            <a:r>
              <a:rPr lang="en-US" sz="1800" b="0" i="0" u="sng" strike="noStrike" cap="none" dirty="0">
                <a:solidFill>
                  <a:schemeClr val="hlink"/>
                </a:solidFill>
                <a:latin typeface="Allerta"/>
                <a:ea typeface="Allerta"/>
                <a:cs typeface="Allerta"/>
                <a:sym typeface="Allerta"/>
                <a:hlinkClick r:id="rId5"/>
              </a:rPr>
              <a:t>http://</a:t>
            </a:r>
            <a:r>
              <a:rPr lang="en-US" sz="1800" b="0" i="0" u="sng" strike="noStrike" cap="none" dirty="0" err="1">
                <a:solidFill>
                  <a:schemeClr val="hlink"/>
                </a:solidFill>
                <a:latin typeface="Allerta"/>
                <a:ea typeface="Allerta"/>
                <a:cs typeface="Allerta"/>
                <a:sym typeface="Allerta"/>
              </a:rPr>
              <a:t>bitly.com</a:t>
            </a:r>
            <a:r>
              <a:rPr lang="en-US" sz="1800" b="0" i="0" u="sng" strike="noStrike" cap="none" dirty="0">
                <a:solidFill>
                  <a:schemeClr val="hlink"/>
                </a:solidFill>
                <a:latin typeface="Allerta"/>
                <a:ea typeface="Allerta"/>
                <a:cs typeface="Allerta"/>
                <a:sym typeface="Allerta"/>
              </a:rPr>
              <a:t>/</a:t>
            </a:r>
            <a:r>
              <a:rPr lang="en-US" sz="1800" b="0" i="0" u="sng" strike="noStrike" cap="none" dirty="0" err="1">
                <a:solidFill>
                  <a:schemeClr val="hlink"/>
                </a:solidFill>
                <a:latin typeface="Allerta"/>
                <a:ea typeface="Allerta"/>
                <a:cs typeface="Allerta"/>
                <a:sym typeface="Allerta"/>
              </a:rPr>
              <a:t>joincoreadvocates</a:t>
            </a:r>
            <a:r>
              <a:rPr lang="en-US" sz="1800" b="0" i="0" u="sng" strike="noStrike" cap="none" dirty="0">
                <a:solidFill>
                  <a:srgbClr val="3F3F39"/>
                </a:solidFill>
                <a:latin typeface="Allerta"/>
                <a:ea typeface="Allerta"/>
                <a:cs typeface="Allerta"/>
                <a:sym typeface="Allerta"/>
              </a:rPr>
              <a:t> </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Pr>
              <a:t>Visit our website: </a:t>
            </a:r>
            <a:r>
              <a:rPr lang="en-US" sz="1800" b="0" i="0" u="sng" strike="noStrike" cap="none" dirty="0">
                <a:solidFill>
                  <a:schemeClr val="hlink"/>
                </a:solidFill>
                <a:latin typeface="Allerta"/>
                <a:ea typeface="Allerta"/>
                <a:cs typeface="Allerta"/>
                <a:sym typeface="Allerta"/>
                <a:hlinkClick r:id="rId6"/>
              </a:rPr>
              <a:t>www.achievethecore.org</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p:txBody>
      </p:sp>
      <p:cxnSp>
        <p:nvCxnSpPr>
          <p:cNvPr id="953" name="Shape 953"/>
          <p:cNvCxnSpPr/>
          <p:nvPr/>
        </p:nvCxnSpPr>
        <p:spPr>
          <a:xfrm>
            <a:off x="457200" y="14732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954" name="Shape 954" descr="ATC Header.PNG"/>
          <p:cNvPicPr preferRelativeResize="0"/>
          <p:nvPr/>
        </p:nvPicPr>
        <p:blipFill rotWithShape="1">
          <a:blip r:embed="rId7">
            <a:alphaModFix/>
          </a:blip>
          <a:srcRect/>
          <a:stretch/>
        </p:blipFill>
        <p:spPr>
          <a:xfrm>
            <a:off x="70125" y="3901267"/>
            <a:ext cx="9144000" cy="2605499"/>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Shape 123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latin typeface="Allerta"/>
                <a:ea typeface="Allerta"/>
                <a:cs typeface="Allerta"/>
                <a:sym typeface="Allerta"/>
              </a:rPr>
              <a:t>Please join us again next month!</a:t>
            </a:r>
          </a:p>
        </p:txBody>
      </p:sp>
      <p:sp>
        <p:nvSpPr>
          <p:cNvPr id="1238" name="Shape 123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dirty="0" smtClean="0">
                <a:solidFill>
                  <a:srgbClr val="3F3F39"/>
                </a:solidFill>
                <a:latin typeface="Allerta"/>
                <a:ea typeface="Allerta"/>
                <a:cs typeface="Allerta"/>
                <a:sym typeface="Allerta"/>
              </a:rPr>
              <a:t>December Core Advocate Webinar: Using </a:t>
            </a:r>
            <a:r>
              <a:rPr lang="en-US" sz="2400" b="0" i="1" u="none" strike="noStrike" cap="none" dirty="0" smtClean="0">
                <a:solidFill>
                  <a:srgbClr val="3F3F39"/>
                </a:solidFill>
                <a:latin typeface="Allerta"/>
                <a:ea typeface="Allerta"/>
                <a:cs typeface="Allerta"/>
                <a:sym typeface="Allerta"/>
              </a:rPr>
              <a:t>In Common</a:t>
            </a:r>
            <a:r>
              <a:rPr lang="en-US" sz="2400" b="0" u="none" strike="noStrike" cap="none" dirty="0" smtClean="0">
                <a:solidFill>
                  <a:srgbClr val="3F3F39"/>
                </a:solidFill>
                <a:latin typeface="Allerta"/>
                <a:ea typeface="Allerta"/>
                <a:cs typeface="Allerta"/>
                <a:sym typeface="Allerta"/>
              </a:rPr>
              <a:t> to Integrate Content Understanding and Writing</a:t>
            </a:r>
            <a:endParaRPr lang="en-US" sz="2400" b="0" i="0" u="none" strike="noStrike" cap="none" dirty="0" smtClean="0">
              <a:solidFill>
                <a:srgbClr val="3F3F39"/>
              </a:solidFill>
              <a:latin typeface="Allerta"/>
              <a:ea typeface="Allerta"/>
              <a:cs typeface="Allerta"/>
              <a:sym typeface="Allerta"/>
            </a:endParaRPr>
          </a:p>
          <a:p>
            <a:pPr marL="0" marR="0" lvl="0" indent="0" algn="l" rtl="0">
              <a:lnSpc>
                <a:spcPct val="100000"/>
              </a:lnSpc>
              <a:spcBef>
                <a:spcPts val="0"/>
              </a:spcBef>
              <a:spcAft>
                <a:spcPts val="0"/>
              </a:spcAft>
              <a:buClr>
                <a:srgbClr val="3F3F39"/>
              </a:buClr>
              <a:buSzPct val="100000"/>
              <a:buNone/>
            </a:pPr>
            <a:endParaRPr sz="2400" b="0" i="0" u="none" strike="noStrike" cap="none" dirty="0">
              <a:solidFill>
                <a:srgbClr val="3F3F39"/>
              </a:solidFill>
              <a:latin typeface="Allerta"/>
              <a:ea typeface="Allerta"/>
              <a:cs typeface="Allerta"/>
              <a:sym typeface="Allerta"/>
            </a:endParaRPr>
          </a:p>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dirty="0" smtClean="0">
                <a:solidFill>
                  <a:srgbClr val="3F3F39"/>
                </a:solidFill>
                <a:latin typeface="Allerta"/>
                <a:ea typeface="Allerta"/>
                <a:cs typeface="Allerta"/>
                <a:sym typeface="Allerta"/>
              </a:rPr>
              <a:t>Join us on</a:t>
            </a:r>
            <a:r>
              <a:rPr lang="en-US" sz="2400" dirty="0">
                <a:solidFill>
                  <a:srgbClr val="3F3F39"/>
                </a:solidFill>
              </a:rPr>
              <a:t> </a:t>
            </a:r>
            <a:r>
              <a:rPr lang="en-US" sz="2400" dirty="0" smtClean="0">
                <a:solidFill>
                  <a:srgbClr val="3F3F39"/>
                </a:solidFill>
              </a:rPr>
              <a:t>Wednesday, </a:t>
            </a:r>
            <a:r>
              <a:rPr lang="en-US" sz="2400" b="0" i="0" u="none" strike="noStrike" cap="none" dirty="0" smtClean="0">
                <a:solidFill>
                  <a:srgbClr val="3F3F39"/>
                </a:solidFill>
                <a:latin typeface="Allerta"/>
                <a:ea typeface="Allerta"/>
                <a:cs typeface="Allerta"/>
                <a:sym typeface="Allerta"/>
              </a:rPr>
              <a:t>December </a:t>
            </a:r>
            <a:r>
              <a:rPr lang="en-US" sz="2400" b="0" i="0" u="none" strike="noStrike" cap="none" dirty="0">
                <a:solidFill>
                  <a:srgbClr val="3F3F39"/>
                </a:solidFill>
                <a:latin typeface="Allerta"/>
                <a:ea typeface="Allerta"/>
                <a:cs typeface="Allerta"/>
                <a:sym typeface="Allerta"/>
              </a:rPr>
              <a:t>7th, 2016 </a:t>
            </a:r>
          </a:p>
          <a:p>
            <a:pPr marL="457200" marR="0" lvl="0" indent="0" algn="l" rtl="0">
              <a:lnSpc>
                <a:spcPct val="100000"/>
              </a:lnSpc>
              <a:spcBef>
                <a:spcPts val="0"/>
              </a:spcBef>
              <a:spcAft>
                <a:spcPts val="0"/>
              </a:spcAft>
              <a:buClr>
                <a:srgbClr val="595959"/>
              </a:buClr>
              <a:buSzPct val="25000"/>
              <a:buFont typeface="Arial"/>
              <a:buNone/>
            </a:pPr>
            <a:r>
              <a:rPr lang="en-US" sz="2400" b="0" i="0" u="none" strike="noStrike" cap="none" dirty="0">
                <a:solidFill>
                  <a:srgbClr val="3F3F39"/>
                </a:solidFill>
                <a:latin typeface="Allerta"/>
                <a:ea typeface="Allerta"/>
                <a:cs typeface="Allerta"/>
                <a:sym typeface="Allerta"/>
              </a:rPr>
              <a:t>    7:00 - 8:00 pm </a:t>
            </a:r>
            <a:r>
              <a:rPr lang="en-US" sz="2400" b="0" i="0" u="none" strike="noStrike" cap="none" dirty="0" smtClean="0">
                <a:solidFill>
                  <a:srgbClr val="3F3F39"/>
                </a:solidFill>
                <a:latin typeface="Allerta"/>
                <a:ea typeface="Allerta"/>
                <a:cs typeface="Allerta"/>
                <a:sym typeface="Allerta"/>
              </a:rPr>
              <a:t>EST</a:t>
            </a:r>
            <a:endParaRPr lang="en-US" sz="2400" b="0" i="0" u="none" strike="noStrike" cap="none" dirty="0">
              <a:solidFill>
                <a:srgbClr val="3F3F39"/>
              </a:solidFill>
              <a:latin typeface="Allerta"/>
              <a:ea typeface="Allerta"/>
              <a:cs typeface="Allerta"/>
              <a:sym typeface="Allerta"/>
            </a:endParaRPr>
          </a:p>
          <a:p>
            <a:pPr marL="457200" marR="0" lvl="0" indent="0" algn="l" rtl="0">
              <a:lnSpc>
                <a:spcPct val="100000"/>
              </a:lnSpc>
              <a:spcBef>
                <a:spcPts val="0"/>
              </a:spcBef>
              <a:spcAft>
                <a:spcPts val="0"/>
              </a:spcAft>
              <a:buClr>
                <a:srgbClr val="595959"/>
              </a:buClr>
              <a:buSzPct val="25000"/>
              <a:buFont typeface="Arial"/>
              <a:buNone/>
            </a:pPr>
            <a:endParaRPr sz="2400" b="0" i="0" u="none" strike="noStrike" cap="none" dirty="0">
              <a:solidFill>
                <a:srgbClr val="3F3F39"/>
              </a:solidFill>
              <a:latin typeface="Allerta"/>
              <a:ea typeface="Allerta"/>
              <a:cs typeface="Allerta"/>
              <a:sym typeface="Allerta"/>
            </a:endParaRPr>
          </a:p>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Pr>
              <a:t>Register Here: </a:t>
            </a:r>
          </a:p>
          <a:p>
            <a:pPr marL="742950" marR="0" lvl="1" indent="-158750" algn="l" rtl="0">
              <a:lnSpc>
                <a:spcPct val="100000"/>
              </a:lnSpc>
              <a:spcBef>
                <a:spcPts val="0"/>
              </a:spcBef>
              <a:spcAft>
                <a:spcPts val="0"/>
              </a:spcAft>
              <a:buClr>
                <a:srgbClr val="3F3F39"/>
              </a:buClr>
              <a:buSzPct val="100000"/>
              <a:buFont typeface="Arial"/>
              <a:buChar char="–"/>
            </a:pPr>
            <a:r>
              <a:rPr lang="en-US" sz="2400" b="0" i="0" u="sng" strike="noStrike" cap="none" dirty="0">
                <a:solidFill>
                  <a:schemeClr val="hlink"/>
                </a:solidFill>
                <a:latin typeface="Allerta"/>
                <a:ea typeface="Allerta"/>
                <a:cs typeface="Allerta"/>
                <a:sym typeface="Allerta"/>
                <a:hlinkClick r:id="rId3"/>
              </a:rPr>
              <a:t>https://attendee.gotowebinar.com/register/8481746322547733252</a:t>
            </a:r>
          </a:p>
          <a:p>
            <a:pPr marL="0" marR="0" lvl="0" indent="0" algn="l" rtl="0">
              <a:lnSpc>
                <a:spcPct val="100000"/>
              </a:lnSpc>
              <a:spcBef>
                <a:spcPts val="0"/>
              </a:spcBef>
              <a:spcAft>
                <a:spcPts val="0"/>
              </a:spcAft>
              <a:buClr>
                <a:srgbClr val="595959"/>
              </a:buClr>
              <a:buSzPct val="25000"/>
              <a:buFont typeface="Arial"/>
              <a:buNone/>
            </a:pPr>
            <a:endParaRPr sz="2400" b="0" i="0" u="none" strike="noStrike" cap="none" dirty="0">
              <a:solidFill>
                <a:srgbClr val="3F3F39"/>
              </a:solidFill>
              <a:latin typeface="Allerta"/>
              <a:ea typeface="Allerta"/>
              <a:cs typeface="Allerta"/>
              <a:sym typeface="Allerta"/>
            </a:endParaRPr>
          </a:p>
        </p:txBody>
      </p:sp>
      <p:cxnSp>
        <p:nvCxnSpPr>
          <p:cNvPr id="1239" name="Shape 1239"/>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Shape 1244"/>
          <p:cNvSpPr txBox="1">
            <a:spLocks noGrp="1"/>
          </p:cNvSpPr>
          <p:nvPr>
            <p:ph type="title"/>
          </p:nvPr>
        </p:nvSpPr>
        <p:spPr>
          <a:xfrm>
            <a:off x="216566" y="2829676"/>
            <a:ext cx="8620551"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Thank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Shape 95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latin typeface="Allerta"/>
                <a:ea typeface="Allerta"/>
                <a:cs typeface="Allerta"/>
                <a:sym typeface="Allerta"/>
              </a:rPr>
              <a:t>For Tweeters…</a:t>
            </a:r>
          </a:p>
        </p:txBody>
      </p:sp>
      <p:sp>
        <p:nvSpPr>
          <p:cNvPr id="960" name="Shape 96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Please feel free to tweet during and after the webinar using #coreadvocates</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@achievethecore</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@JoanieFun, @salberti, @JennieBeltro, @AstridFossum, @KGettelman</a:t>
            </a:r>
          </a:p>
        </p:txBody>
      </p:sp>
      <p:pic>
        <p:nvPicPr>
          <p:cNvPr id="961" name="Shape 961"/>
          <p:cNvPicPr preferRelativeResize="0"/>
          <p:nvPr/>
        </p:nvPicPr>
        <p:blipFill rotWithShape="1">
          <a:blip r:embed="rId3">
            <a:alphaModFix/>
          </a:blip>
          <a:srcRect/>
          <a:stretch/>
        </p:blipFill>
        <p:spPr>
          <a:xfrm>
            <a:off x="6511235" y="4229100"/>
            <a:ext cx="2632763" cy="1892297"/>
          </a:xfrm>
          <a:prstGeom prst="rect">
            <a:avLst/>
          </a:prstGeom>
          <a:noFill/>
          <a:ln>
            <a:noFill/>
          </a:ln>
        </p:spPr>
      </p:pic>
      <p:cxnSp>
        <p:nvCxnSpPr>
          <p:cNvPr id="962" name="Shape 962"/>
          <p:cNvCxnSpPr/>
          <p:nvPr/>
        </p:nvCxnSpPr>
        <p:spPr>
          <a:xfrm>
            <a:off x="457200" y="13716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Shape 9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dirty="0">
                <a:solidFill>
                  <a:schemeClr val="tx2">
                    <a:lumMod val="50000"/>
                  </a:schemeClr>
                </a:solidFill>
                <a:latin typeface="Allerta"/>
                <a:ea typeface="Allerta"/>
                <a:cs typeface="Allerta"/>
                <a:sym typeface="Allerta"/>
              </a:rPr>
              <a:t>Webinar protocols</a:t>
            </a:r>
          </a:p>
        </p:txBody>
      </p:sp>
      <p:sp>
        <p:nvSpPr>
          <p:cNvPr id="969" name="Shape 969"/>
          <p:cNvSpPr txBox="1">
            <a:spLocks noGrp="1"/>
          </p:cNvSpPr>
          <p:nvPr>
            <p:ph type="body" idx="1"/>
          </p:nvPr>
        </p:nvSpPr>
        <p:spPr>
          <a:xfrm>
            <a:off x="457200" y="1600200"/>
            <a:ext cx="4604400" cy="4526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400" b="0" i="0" u="none" strike="noStrike" cap="none">
                <a:solidFill>
                  <a:srgbClr val="3F3F39"/>
                </a:solidFill>
                <a:latin typeface="Allerta"/>
                <a:ea typeface="Allerta"/>
                <a:cs typeface="Allerta"/>
                <a:sym typeface="Allerta"/>
              </a:rPr>
              <a:t>During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Accessing Documents</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Questions option</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Polling</a:t>
            </a:r>
          </a:p>
          <a:p>
            <a:pPr marL="0" marR="0" lvl="0" indent="0" algn="l" rtl="0">
              <a:lnSpc>
                <a:spcPct val="115000"/>
              </a:lnSpc>
              <a:spcBef>
                <a:spcPts val="600"/>
              </a:spcBef>
              <a:spcAft>
                <a:spcPts val="0"/>
              </a:spcAft>
              <a:buClr>
                <a:schemeClr val="dk1"/>
              </a:buClr>
              <a:buSzPct val="25000"/>
              <a:buFont typeface="Arial"/>
              <a:buNone/>
            </a:pPr>
            <a:r>
              <a:rPr lang="en-US" sz="2400" b="0" i="0" u="none" strike="noStrike" cap="none">
                <a:solidFill>
                  <a:srgbClr val="3F3F39"/>
                </a:solidFill>
                <a:latin typeface="Allerta"/>
                <a:ea typeface="Allerta"/>
                <a:cs typeface="Allerta"/>
                <a:sym typeface="Allerta"/>
              </a:rPr>
              <a:t>After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Survey</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Access to recorded webinar</a:t>
            </a:r>
          </a:p>
          <a:p>
            <a:pPr marL="800100" marR="0" lvl="0" indent="-3810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970" name="Shape 970"/>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971" name="Shape 971"/>
          <p:cNvPicPr preferRelativeResize="0"/>
          <p:nvPr/>
        </p:nvPicPr>
        <p:blipFill rotWithShape="1">
          <a:blip r:embed="rId3">
            <a:alphaModFix/>
          </a:blip>
          <a:srcRect/>
          <a:stretch/>
        </p:blipFill>
        <p:spPr>
          <a:xfrm>
            <a:off x="4877275" y="1662100"/>
            <a:ext cx="3524248" cy="3533772"/>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Shape 976"/>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dirty="0">
                <a:solidFill>
                  <a:srgbClr val="595959"/>
                </a:solidFill>
                <a:latin typeface="Allerta"/>
                <a:ea typeface="Allerta"/>
                <a:cs typeface="Allerta"/>
                <a:sym typeface="Allerta"/>
              </a:rPr>
              <a:t>Instructional Advocacy – A </a:t>
            </a:r>
            <a:r>
              <a:rPr lang="en-US" sz="2800" b="0" i="0" u="none" strike="noStrike" cap="none" dirty="0" smtClean="0">
                <a:solidFill>
                  <a:srgbClr val="595959"/>
                </a:solidFill>
                <a:latin typeface="Allerta"/>
                <a:ea typeface="Allerta"/>
                <a:cs typeface="Allerta"/>
                <a:sym typeface="Allerta"/>
              </a:rPr>
              <a:t>definition</a:t>
            </a:r>
            <a:endParaRPr lang="en-US" sz="2800" b="0" i="0" u="none" strike="noStrike" cap="none" dirty="0">
              <a:solidFill>
                <a:srgbClr val="595959"/>
              </a:solidFill>
              <a:latin typeface="Allerta"/>
              <a:ea typeface="Allerta"/>
              <a:cs typeface="Allerta"/>
              <a:sym typeface="Allerta"/>
            </a:endParaRPr>
          </a:p>
        </p:txBody>
      </p:sp>
      <p:sp>
        <p:nvSpPr>
          <p:cNvPr id="977" name="Shape 977"/>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1397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139700" marR="0" lvl="0" indent="0" algn="ctr" rtl="0">
              <a:lnSpc>
                <a:spcPct val="100000"/>
              </a:lnSpc>
              <a:spcBef>
                <a:spcPts val="440"/>
              </a:spcBef>
              <a:spcAft>
                <a:spcPts val="0"/>
              </a:spcAft>
              <a:buClr>
                <a:srgbClr val="595959"/>
              </a:buClr>
              <a:buSzPct val="25000"/>
              <a:buFont typeface="Arial"/>
              <a:buNone/>
            </a:pPr>
            <a:r>
              <a:rPr lang="en-US" sz="2400" b="0" i="0" u="none" strike="noStrike" cap="none">
                <a:solidFill>
                  <a:srgbClr val="595959"/>
                </a:solidFill>
                <a:latin typeface="Allerta"/>
                <a:ea typeface="Allerta"/>
                <a:cs typeface="Allerta"/>
                <a:sym typeface="Allerta"/>
              </a:rPr>
              <a:t>Grounded in a firm understanding of the Shifts, educators owning, supporting, and promoting the resources, tools, and practices that create learning environments in which students develop college- and career- readiness.</a:t>
            </a:r>
          </a:p>
        </p:txBody>
      </p:sp>
      <p:cxnSp>
        <p:nvCxnSpPr>
          <p:cNvPr id="978" name="Shape 978"/>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Shape 98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chemeClr val="tx2">
                    <a:lumMod val="50000"/>
                  </a:schemeClr>
                </a:solidFill>
                <a:latin typeface="Allerta"/>
                <a:ea typeface="Allerta"/>
                <a:cs typeface="Allerta"/>
                <a:sym typeface="Allerta"/>
              </a:rPr>
              <a:t>Tell us about your successes</a:t>
            </a:r>
          </a:p>
        </p:txBody>
      </p:sp>
      <p:cxnSp>
        <p:nvCxnSpPr>
          <p:cNvPr id="985" name="Shape 985"/>
          <p:cNvCxnSpPr/>
          <p:nvPr/>
        </p:nvCxnSpPr>
        <p:spPr>
          <a:xfrm>
            <a:off x="457200" y="1349537"/>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986" name="Shape 986"/>
          <p:cNvPicPr preferRelativeResize="0"/>
          <p:nvPr/>
        </p:nvPicPr>
        <p:blipFill rotWithShape="1">
          <a:blip r:embed="rId3">
            <a:alphaModFix/>
          </a:blip>
          <a:srcRect/>
          <a:stretch/>
        </p:blipFill>
        <p:spPr>
          <a:xfrm>
            <a:off x="1762125" y="1763400"/>
            <a:ext cx="5619750" cy="4476749"/>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Shape 99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chemeClr val="tx2">
                    <a:lumMod val="50000"/>
                  </a:schemeClr>
                </a:solidFill>
                <a:latin typeface="Allerta"/>
                <a:ea typeface="Allerta"/>
                <a:cs typeface="Allerta"/>
                <a:sym typeface="Allerta"/>
              </a:rPr>
              <a:t>Goals of the webinar</a:t>
            </a:r>
          </a:p>
        </p:txBody>
      </p:sp>
      <p:sp>
        <p:nvSpPr>
          <p:cNvPr id="993" name="Shape 99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595959"/>
              </a:buClr>
              <a:buSzPct val="100000"/>
              <a:buFont typeface="Noto Sans Symbols"/>
              <a:buChar char="✓"/>
            </a:pPr>
            <a:r>
              <a:rPr lang="en-US" sz="2400" b="0" i="0" u="none" strike="noStrike" cap="none" dirty="0">
                <a:solidFill>
                  <a:srgbClr val="595959"/>
                </a:solidFill>
                <a:latin typeface="Allerta"/>
                <a:ea typeface="Allerta"/>
                <a:cs typeface="Allerta"/>
                <a:sym typeface="Allerta"/>
              </a:rPr>
              <a:t>Participants will recognize the Shifts for ELA and math in high-quality assessments</a:t>
            </a:r>
          </a:p>
          <a:p>
            <a:pPr marL="0" marR="0" lvl="0" indent="0" algn="l" rtl="0">
              <a:lnSpc>
                <a:spcPct val="100000"/>
              </a:lnSpc>
              <a:spcBef>
                <a:spcPts val="0"/>
              </a:spcBef>
              <a:spcAft>
                <a:spcPts val="0"/>
              </a:spcAft>
              <a:buClr>
                <a:srgbClr val="595959"/>
              </a:buClr>
              <a:buSzPct val="25000"/>
              <a:buFont typeface="Arial"/>
              <a:buNone/>
            </a:pPr>
            <a:endParaRPr sz="2400" b="0" i="0" u="none" strike="noStrike" cap="none" dirty="0">
              <a:solidFill>
                <a:srgbClr val="595959"/>
              </a:solidFill>
              <a:latin typeface="Allerta"/>
              <a:ea typeface="Allerta"/>
              <a:cs typeface="Allerta"/>
              <a:sym typeface="Allerta"/>
            </a:endParaRPr>
          </a:p>
          <a:p>
            <a:pPr marL="342900" marR="0" lvl="0" indent="-342900" algn="l" rtl="0">
              <a:lnSpc>
                <a:spcPct val="100000"/>
              </a:lnSpc>
              <a:spcBef>
                <a:spcPts val="0"/>
              </a:spcBef>
              <a:spcAft>
                <a:spcPts val="0"/>
              </a:spcAft>
              <a:buClr>
                <a:srgbClr val="595959"/>
              </a:buClr>
              <a:buSzPct val="100000"/>
              <a:buFont typeface="Noto Sans Symbols"/>
              <a:buChar char="✓"/>
            </a:pPr>
            <a:r>
              <a:rPr lang="en-US" sz="2400" b="0" i="0" u="none" strike="noStrike" cap="none" dirty="0">
                <a:solidFill>
                  <a:srgbClr val="595959"/>
                </a:solidFill>
                <a:latin typeface="Allerta"/>
                <a:ea typeface="Allerta"/>
                <a:cs typeface="Allerta"/>
                <a:sym typeface="Allerta"/>
              </a:rPr>
              <a:t>Participants will reflect on how Shifts-aligned classroom instruction and assessments support student learning and achievement</a:t>
            </a:r>
          </a:p>
          <a:p>
            <a:pPr marL="0" marR="0" lvl="0" indent="0" algn="l" rtl="0">
              <a:lnSpc>
                <a:spcPct val="100000"/>
              </a:lnSpc>
              <a:spcBef>
                <a:spcPts val="0"/>
              </a:spcBef>
              <a:spcAft>
                <a:spcPts val="0"/>
              </a:spcAft>
              <a:buClr>
                <a:srgbClr val="595959"/>
              </a:buClr>
              <a:buSzPct val="25000"/>
              <a:buFont typeface="Arial"/>
              <a:buNone/>
            </a:pPr>
            <a:endParaRPr sz="2400" b="0" i="0" u="none" strike="noStrike" cap="none" dirty="0">
              <a:solidFill>
                <a:srgbClr val="595959"/>
              </a:solidFill>
              <a:latin typeface="Allerta"/>
              <a:ea typeface="Allerta"/>
              <a:cs typeface="Allerta"/>
              <a:sym typeface="Allerta"/>
            </a:endParaRPr>
          </a:p>
          <a:p>
            <a:pPr marL="342900" marR="0" lvl="0" indent="-342900" algn="l" rtl="0">
              <a:lnSpc>
                <a:spcPct val="100000"/>
              </a:lnSpc>
              <a:spcBef>
                <a:spcPts val="480"/>
              </a:spcBef>
              <a:spcAft>
                <a:spcPts val="0"/>
              </a:spcAft>
              <a:buClr>
                <a:srgbClr val="595959"/>
              </a:buClr>
              <a:buSzPct val="100000"/>
              <a:buFont typeface="Noto Sans Symbols"/>
              <a:buChar char="✓"/>
            </a:pPr>
            <a:r>
              <a:rPr lang="en-US" sz="2400" b="0" i="0" u="none" strike="noStrike" cap="none" dirty="0">
                <a:solidFill>
                  <a:srgbClr val="595959"/>
                </a:solidFill>
                <a:latin typeface="Allerta"/>
                <a:ea typeface="Allerta"/>
                <a:cs typeface="Allerta"/>
                <a:sym typeface="Allerta"/>
              </a:rPr>
              <a:t>Participants will learn about tools to ensure that their classroom assessments are high-quality</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p:txBody>
      </p:sp>
      <p:cxnSp>
        <p:nvCxnSpPr>
          <p:cNvPr id="994" name="Shape 994"/>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AP-ATC-PPT-Template-0w5m">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2465</Words>
  <Application>Microsoft Office PowerPoint</Application>
  <PresentationFormat>On-screen Show (4:3)</PresentationFormat>
  <Paragraphs>358</Paragraphs>
  <Slides>41</Slides>
  <Notes>41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41</vt:i4>
      </vt:variant>
    </vt:vector>
  </HeadingPairs>
  <TitlesOfParts>
    <vt:vector size="51" baseType="lpstr">
      <vt:lpstr>Times New Roman</vt:lpstr>
      <vt:lpstr>Arial</vt:lpstr>
      <vt:lpstr>Noto Sans Symbols</vt:lpstr>
      <vt:lpstr>Calibri</vt:lpstr>
      <vt:lpstr>Allerta</vt:lpstr>
      <vt:lpstr>July Webinar New Year's Resolution</vt:lpstr>
      <vt:lpstr>July Webinar New Year's Resolution</vt:lpstr>
      <vt:lpstr>July Webinar New Year's Resolution</vt:lpstr>
      <vt:lpstr>SAP-ATC-PPT-Template-0w5m</vt:lpstr>
      <vt:lpstr>SAP ATC PPT Template revised</vt:lpstr>
      <vt:lpstr>Connecting the Criteria for High-Quality Assessments to Standards- and Shifts- Aligned Instruction </vt:lpstr>
      <vt:lpstr>Introductions</vt:lpstr>
      <vt:lpstr>Who are Core Advocates?</vt:lpstr>
      <vt:lpstr>To learn more about Core Advocates…</vt:lpstr>
      <vt:lpstr>For Tweeters…</vt:lpstr>
      <vt:lpstr>Webinar protocols</vt:lpstr>
      <vt:lpstr>Instructional Advocacy – A definition</vt:lpstr>
      <vt:lpstr>Tell us about your successes</vt:lpstr>
      <vt:lpstr>Goals of the webinar</vt:lpstr>
      <vt:lpstr>How can the characteristics of high-quality assessments help shape classroom instruction and assessment practices in ELA/Literacy?</vt:lpstr>
      <vt:lpstr>Question:  What words/phrases/sentences do you associate with high-quality, Standards-aligned ELA instruction?  Please use the Questions tab on your control panel to respond.</vt:lpstr>
      <vt:lpstr>High-quality, standards-aligned ELA Instruction </vt:lpstr>
      <vt:lpstr>Shift 1:  Regular practice with complex text and its academic  language </vt:lpstr>
      <vt:lpstr>Shift 1:  Regular practice with complex text and its academic  language </vt:lpstr>
      <vt:lpstr>Shift 2: Reading, Writing, and speaking grounded in evidence from text, both literary and informational </vt:lpstr>
      <vt:lpstr>Shift 3: Building knowledge through content-rich nonfiction</vt:lpstr>
      <vt:lpstr>PowerPoint Presentation</vt:lpstr>
      <vt:lpstr>Poll: Which Shift MOST frames the changes you want to make in your classroom instruction and assessment practices?</vt:lpstr>
      <vt:lpstr>How can the characteristics of high quality assessments help shape classroom instruction and assessment practices in math?</vt:lpstr>
      <vt:lpstr>Question:  What words/phrases/sentences do you associate with high-quality, Standards-aligned mathematics instruction?  Please use the Questions tab on your control panel to respond.</vt:lpstr>
      <vt:lpstr>High-quality, Standards-aligned mathematics instruction </vt:lpstr>
      <vt:lpstr> Shift 1: Focus</vt:lpstr>
      <vt:lpstr> Shift 1: Focus</vt:lpstr>
      <vt:lpstr> Shift 2: Coherence</vt:lpstr>
      <vt:lpstr> Shift 2: Coherence</vt:lpstr>
      <vt:lpstr>Shift 3: Rigor</vt:lpstr>
      <vt:lpstr>Shift 3: Rigor</vt:lpstr>
      <vt:lpstr>Shift 3: Rigor</vt:lpstr>
      <vt:lpstr>Question: We’ve just looked at old assessment passages and questions. What would your examples be for old classroom practice vs. shifts aligned classroom practice? Please use the Questions tab on your control panel to respond.</vt:lpstr>
      <vt:lpstr>Poll: Which Shift MOST frames the changes you want to make in your classroom instruction and assessment practices? </vt:lpstr>
      <vt:lpstr>Where can I find tools to help me ensure that my classroom instruction and assessments are aligned to the Shifts and the characteristics of high-quality assessments?</vt:lpstr>
      <vt:lpstr>Guest Core Advocate:  Kristi Gettelman District Math Leader, Milwaukee Public Schools</vt:lpstr>
      <vt:lpstr>What ready-made assessments are available to me?</vt:lpstr>
      <vt:lpstr>Achieve the Core Mini-Assessments </vt:lpstr>
      <vt:lpstr>What tools are available to help me evaluate or create high-quality, standards- and shifts- aligned assessments?</vt:lpstr>
      <vt:lpstr>Assessment Evaluation Tool </vt:lpstr>
      <vt:lpstr>Poll:  Instructional Advocacy- Which tool are you most likely to check out next? </vt:lpstr>
      <vt:lpstr>Tell us about your successes</vt:lpstr>
      <vt:lpstr>Your Questions </vt:lpstr>
      <vt:lpstr>Please join us again next month!</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the Criteria for High-Quality Assessments to Standards- and Shifts- Aligned Instruction</dc:title>
  <dc:creator>lnguyen</dc:creator>
  <cp:lastModifiedBy>Lynda Nguyen</cp:lastModifiedBy>
  <cp:revision>12</cp:revision>
  <dcterms:modified xsi:type="dcterms:W3CDTF">2016-11-03T21:27:44Z</dcterms:modified>
</cp:coreProperties>
</file>