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7" r:id="rId1"/>
    <p:sldMasterId id="2147483738" r:id="rId2"/>
    <p:sldMasterId id="2147483739" r:id="rId3"/>
    <p:sldMasterId id="2147483740" r:id="rId4"/>
  </p:sldMasterIdLst>
  <p:notesMasterIdLst>
    <p:notesMasterId r:id="rId5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x="9144000" cy="6858000" type="screen4x3"/>
  <p:notesSz cx="6858000" cy="9144000"/>
  <p:embeddedFontLst>
    <p:embeddedFont>
      <p:font typeface="Allerta" panose="020B0604020202020204" charset="0"/>
      <p:regular r:id="rId52"/>
    </p:embeddedFont>
    <p:embeddedFont>
      <p:font typeface="Calibri" panose="020F0502020204030204" pitchFamily="34" charset="0"/>
      <p:regular r:id="rId53"/>
      <p:bold r:id="rId54"/>
      <p:italic r:id="rId55"/>
      <p:boldItalic r:id="rId56"/>
    </p:embeddedFont>
    <p:embeddedFont>
      <p:font typeface="Georgia" panose="02040502050405020303" pitchFamily="18" charset="0"/>
      <p:regular r:id="rId57"/>
      <p:bold r:id="rId58"/>
      <p:italic r:id="rId59"/>
      <p:boldItalic r:id="rId60"/>
    </p:embeddedFont>
    <p:embeddedFont>
      <p:font typeface="Lucida Sans" panose="020B0602030504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0AB263-0178-4229-B7EF-F05080DC0D2F}">
  <a:tblStyle styleId="{0C0AB263-0178-4229-B7EF-F05080DC0D2F}"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091" autoAdjust="0"/>
  </p:normalViewPr>
  <p:slideViewPr>
    <p:cSldViewPr snapToGrid="0">
      <p:cViewPr varScale="1">
        <p:scale>
          <a:sx n="39" d="100"/>
          <a:sy n="39" d="100"/>
        </p:scale>
        <p:origin x="226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149927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4" name="Shape 6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Handouts: </a:t>
            </a:r>
          </a:p>
          <a:p>
            <a:pPr marL="457200" marR="0" lvl="0" indent="-228600" algn="l" rtl="0">
              <a:spcBef>
                <a:spcPts val="0"/>
              </a:spcBef>
              <a:buAutoNum type="arabicPeriod"/>
            </a:pPr>
            <a:r>
              <a:rPr lang="en-US"/>
              <a:t>List of state networks with emails and links to state webpages</a:t>
            </a:r>
          </a:p>
          <a:p>
            <a:pPr marL="457200" marR="0" lvl="0" indent="-228600" algn="l" rtl="0">
              <a:spcBef>
                <a:spcPts val="0"/>
              </a:spcBef>
              <a:buAutoNum type="arabicPeriod"/>
            </a:pPr>
            <a:r>
              <a:rPr lang="en-US"/>
              <a:t>upcoming CA webinars flyer</a:t>
            </a:r>
          </a:p>
          <a:p>
            <a:pPr marL="457200" marR="0" lvl="0" indent="-228600" algn="l" rtl="0">
              <a:spcBef>
                <a:spcPts val="0"/>
              </a:spcBef>
              <a:buAutoNum type="arabicPeriod"/>
            </a:pPr>
            <a:r>
              <a:rPr lang="en-US"/>
              <a:t>Blank Instructional Advocacy Action planning questions</a:t>
            </a:r>
          </a:p>
        </p:txBody>
      </p:sp>
      <p:sp>
        <p:nvSpPr>
          <p:cNvPr id="665" name="Shape 66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0023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Shape 7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0" name="Shape 73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Teachers, coaches, other educators who not only work with student, but lead colleagues, can have huge impacts on schools!</a:t>
            </a:r>
          </a:p>
          <a:p>
            <a:pPr lvl="0" rtl="0">
              <a:spcBef>
                <a:spcPts val="0"/>
              </a:spcBef>
              <a:buNone/>
            </a:pPr>
            <a:endParaRPr lang="en-US" dirty="0"/>
          </a:p>
        </p:txBody>
      </p:sp>
      <p:sp>
        <p:nvSpPr>
          <p:cNvPr id="731" name="Shape 73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10</a:t>
            </a:fld>
            <a:endParaRPr lang="en-US"/>
          </a:p>
        </p:txBody>
      </p:sp>
    </p:spTree>
    <p:extLst>
      <p:ext uri="{BB962C8B-B14F-4D97-AF65-F5344CB8AC3E}">
        <p14:creationId xmlns:p14="http://schemas.microsoft.com/office/powerpoint/2010/main" val="64992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8" name="Shape 73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While individual Instructional Advocacy is great, research shows there is power in groups collaborating and working together to change practice and increase student learning.</a:t>
            </a:r>
          </a:p>
          <a:p>
            <a:pPr lvl="0">
              <a:spcBef>
                <a:spcPts val="0"/>
              </a:spcBef>
              <a:buNone/>
            </a:pPr>
            <a:r>
              <a:rPr lang="en-US" dirty="0"/>
              <a:t>Also, studies have also shown that what teachers work on when collaborating matters. Professional development that addresses content, discipline-specific concepts and skills, has been shown to improve teacher practice and student learning.</a:t>
            </a:r>
          </a:p>
          <a:p>
            <a:pPr lvl="0">
              <a:spcBef>
                <a:spcPts val="0"/>
              </a:spcBef>
              <a:buNone/>
            </a:pPr>
            <a:endParaRPr lang="en-US" dirty="0"/>
          </a:p>
        </p:txBody>
      </p:sp>
      <p:sp>
        <p:nvSpPr>
          <p:cNvPr id="739" name="Shape 73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692402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6" name="Shape 74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This brings us to the evolution of Field Impact Team work with educators around the country: </a:t>
            </a:r>
          </a:p>
          <a:p>
            <a:pPr lvl="0">
              <a:spcBef>
                <a:spcPts val="0"/>
              </a:spcBef>
              <a:buNone/>
            </a:pPr>
            <a:r>
              <a:rPr lang="en-US" dirty="0"/>
              <a:t>from big national and state meetings with one-size-fits-all content (still important content, Shifts-based, but not necessarily meeting needs of the individual educators)</a:t>
            </a:r>
          </a:p>
          <a:p>
            <a:pPr lvl="0">
              <a:spcBef>
                <a:spcPts val="0"/>
              </a:spcBef>
              <a:buNone/>
            </a:pPr>
            <a:endParaRPr dirty="0"/>
          </a:p>
          <a:p>
            <a:pPr lvl="0">
              <a:spcBef>
                <a:spcPts val="0"/>
              </a:spcBef>
              <a:buNone/>
            </a:pPr>
            <a:r>
              <a:rPr lang="en-US" dirty="0"/>
              <a:t>to state-based Core Advocate Network meetings centered on addressing context-specific challenges of implementing CCR Standards for the educators in those states, addressing the unique needs of the students they serve; we still have those networks, but...</a:t>
            </a:r>
          </a:p>
          <a:p>
            <a:pPr lvl="0">
              <a:spcBef>
                <a:spcPts val="0"/>
              </a:spcBef>
              <a:buNone/>
            </a:pPr>
            <a:endParaRPr dirty="0"/>
          </a:p>
          <a:p>
            <a:pPr lvl="0">
              <a:spcBef>
                <a:spcPts val="0"/>
              </a:spcBef>
              <a:buNone/>
            </a:pPr>
            <a:r>
              <a:rPr lang="en-US" dirty="0"/>
              <a:t>Now, we’ve taken what we’ve learned over the past couple of years and have been thinking about how to support more grassroots networks wanting to do this work, in a variety of contexts</a:t>
            </a:r>
          </a:p>
          <a:p>
            <a:pPr lvl="0">
              <a:spcBef>
                <a:spcPts val="0"/>
              </a:spcBef>
              <a:buNone/>
            </a:pPr>
            <a:endParaRPr lang="en-US" dirty="0"/>
          </a:p>
        </p:txBody>
      </p:sp>
      <p:sp>
        <p:nvSpPr>
          <p:cNvPr id="747" name="Shape 74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377270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4" name="Shape 75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We came up with this!</a:t>
            </a:r>
          </a:p>
          <a:p>
            <a:pPr lvl="0">
              <a:spcBef>
                <a:spcPts val="0"/>
              </a:spcBef>
              <a:buNone/>
            </a:pPr>
            <a:r>
              <a:rPr lang="en-US" dirty="0"/>
              <a:t>The Field Impact Team is working on a new guidance document for launching and supporting Instructional Advocacy Networks. The final document is not quite ready to share, but we anticipate being able to attach it to a follow up email from this webinar that you will all get in about 3 or 4 weeks.</a:t>
            </a:r>
          </a:p>
          <a:p>
            <a:pPr lvl="0">
              <a:spcBef>
                <a:spcPts val="0"/>
              </a:spcBef>
              <a:buNone/>
            </a:pPr>
            <a:r>
              <a:rPr lang="en-US" dirty="0"/>
              <a:t>It is organized with process steps as well as tools and resources.</a:t>
            </a:r>
          </a:p>
          <a:p>
            <a:pPr lvl="0">
              <a:spcBef>
                <a:spcPts val="0"/>
              </a:spcBef>
              <a:buNone/>
            </a:pPr>
            <a:r>
              <a:rPr lang="en-US" dirty="0"/>
              <a:t>While it is organized with clear steps for launching and sustaining a network, it’s not a recipe that is intended to be followed exactly. It is meant to guide a group of teacher leaders, but be flexible enough to meet the needs of a variety of contexts.</a:t>
            </a:r>
          </a:p>
          <a:p>
            <a:pPr lvl="0">
              <a:spcBef>
                <a:spcPts val="0"/>
              </a:spcBef>
              <a:buNone/>
            </a:pPr>
            <a:endParaRPr lang="en-US" dirty="0"/>
          </a:p>
        </p:txBody>
      </p:sp>
      <p:sp>
        <p:nvSpPr>
          <p:cNvPr id="755" name="Shape 75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240207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1" name="Shape 76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When thinking about starting an Instructional Advocacy Network, it’s important to start with a small group of people who are interested in leading the work.</a:t>
            </a:r>
          </a:p>
        </p:txBody>
      </p:sp>
      <p:sp>
        <p:nvSpPr>
          <p:cNvPr id="762" name="Shape 76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1660993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8" name="Shape 7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Translating the Shifts into action: What does this mean? Teachers in every classroom are using instructional practices, instructional materials, and assessments aligned to CCR Standards and the Shifts required by those standards.</a:t>
            </a:r>
          </a:p>
          <a:p>
            <a:pPr lvl="0" rtl="0">
              <a:spcBef>
                <a:spcPts val="0"/>
              </a:spcBef>
              <a:buNone/>
            </a:pPr>
            <a:endParaRPr lang="en-US" dirty="0"/>
          </a:p>
        </p:txBody>
      </p:sp>
      <p:sp>
        <p:nvSpPr>
          <p:cNvPr id="769" name="Shape 7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3867808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6" name="Shape 77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Network relevance and power comes from addressing real challenges that real educators face, not creating PD for the sake of PD. Challenges should be identified by the teachers in the area of the network and be related to content, implementing math and ELA/literacy CCR Standards. Also, what challenges are specific to the students the teachers in the area serve? English learners? Students with unfinished learning? Students reading below grade level? </a:t>
            </a:r>
          </a:p>
          <a:p>
            <a:pPr lvl="0">
              <a:spcBef>
                <a:spcPts val="0"/>
              </a:spcBef>
              <a:buNone/>
            </a:pPr>
            <a:r>
              <a:rPr lang="en-US" dirty="0"/>
              <a:t>Create specific action-oriented campaigns to address the challenge, with direct impact on classrooms, instruction, and student achievement</a:t>
            </a:r>
          </a:p>
          <a:p>
            <a:pPr lvl="0">
              <a:spcBef>
                <a:spcPts val="0"/>
              </a:spcBef>
              <a:buNone/>
            </a:pPr>
            <a:endParaRPr dirty="0"/>
          </a:p>
          <a:p>
            <a:pPr lvl="0">
              <a:spcBef>
                <a:spcPts val="0"/>
              </a:spcBef>
              <a:buNone/>
            </a:pPr>
            <a:r>
              <a:rPr lang="en-US" dirty="0"/>
              <a:t>Also, what is the current status of the teachers and leaders in the network? Is there learning they need on the Shifts, on practice? Could past Core Advocate webinars on a topic be used to help everyone with common learning?</a:t>
            </a:r>
          </a:p>
          <a:p>
            <a:pPr lvl="0">
              <a:spcBef>
                <a:spcPts val="0"/>
              </a:spcBef>
              <a:buNone/>
            </a:pPr>
            <a:endParaRPr dirty="0"/>
          </a:p>
          <a:p>
            <a:pPr lvl="0" rtl="0">
              <a:spcBef>
                <a:spcPts val="0"/>
              </a:spcBef>
              <a:buNone/>
            </a:pPr>
            <a:endParaRPr lang="en-US" dirty="0"/>
          </a:p>
        </p:txBody>
      </p:sp>
      <p:sp>
        <p:nvSpPr>
          <p:cNvPr id="777" name="Shape 77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2537782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5" name="Shape 78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Specific goals help anchor the work and provide a way to filter actions (do actions serve the goals and lead us to success?)</a:t>
            </a:r>
          </a:p>
          <a:p>
            <a:pPr lvl="0">
              <a:spcBef>
                <a:spcPts val="0"/>
              </a:spcBef>
              <a:buNone/>
            </a:pPr>
            <a:r>
              <a:rPr lang="en-US" dirty="0"/>
              <a:t>Think about recruiting educators to join the network; consider, who would like to be a part of this? How do we invite them into the work? Have we considered diversity of perspectives?</a:t>
            </a:r>
          </a:p>
          <a:p>
            <a:pPr lvl="0">
              <a:spcBef>
                <a:spcPts val="0"/>
              </a:spcBef>
              <a:buNone/>
            </a:pPr>
            <a:r>
              <a:rPr lang="en-US" dirty="0"/>
              <a:t>Think about engagement: how do we create action around addressing the challenge? Is there a structure for collaborative learning? Is there a structure for implementing, sharing, and reflecting on new practices, materials, or assessments?</a:t>
            </a:r>
          </a:p>
          <a:p>
            <a:pPr lvl="0">
              <a:spcBef>
                <a:spcPts val="0"/>
              </a:spcBef>
              <a:buNone/>
            </a:pPr>
            <a:endParaRPr lang="en-US" dirty="0"/>
          </a:p>
        </p:txBody>
      </p:sp>
      <p:sp>
        <p:nvSpPr>
          <p:cNvPr id="786" name="Shape 78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1423762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4" name="Shape 7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What action steps will need to be taken to reach the goals?</a:t>
            </a:r>
          </a:p>
          <a:p>
            <a:pPr lvl="0">
              <a:spcBef>
                <a:spcPts val="0"/>
              </a:spcBef>
              <a:buNone/>
            </a:pPr>
            <a:r>
              <a:rPr lang="en-US" dirty="0"/>
              <a:t>How will success be measured? What will it look like if the network is successful at addressing the needs and challenges?</a:t>
            </a:r>
          </a:p>
          <a:p>
            <a:pPr lvl="0" rtl="0">
              <a:spcBef>
                <a:spcPts val="0"/>
              </a:spcBef>
              <a:buNone/>
            </a:pPr>
            <a:endParaRPr lang="en-US" dirty="0"/>
          </a:p>
        </p:txBody>
      </p:sp>
      <p:sp>
        <p:nvSpPr>
          <p:cNvPr id="795" name="Shape 7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3010259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Shape 8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3" name="Shape 80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This quote is from a recent paper published by Chiefs of Change and is a guide for states on leveraging teacher leaders within new ESSA plans. ESSA provides many opportunities for tapping teacher leaders and teacher expertise. We think this guidance aligns nicely with the work of Instructional Advocacy Networks as well!</a:t>
            </a:r>
          </a:p>
          <a:p>
            <a:pPr lvl="0">
              <a:spcBef>
                <a:spcPts val="0"/>
              </a:spcBef>
              <a:buNone/>
            </a:pPr>
            <a:r>
              <a:rPr lang="en-US" dirty="0"/>
              <a:t>Teacher leadership and teacher networks should not exist for the sake of teacher leadership; they should be authentic and address real challenges real teachers face, and they should be lead by those closest to the work, those who spend time with kids in classrooms every day!</a:t>
            </a:r>
          </a:p>
          <a:p>
            <a:pPr lvl="0" rtl="0">
              <a:spcBef>
                <a:spcPts val="0"/>
              </a:spcBef>
              <a:buNone/>
            </a:pPr>
            <a:endParaRPr lang="en-US" dirty="0"/>
          </a:p>
        </p:txBody>
      </p:sp>
      <p:sp>
        <p:nvSpPr>
          <p:cNvPr id="804" name="Shape 80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35250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dirty="0"/>
          </a:p>
          <a:p>
            <a:pPr marL="0" marR="0" lvl="0" indent="0" algn="l" rtl="0">
              <a:spcBef>
                <a:spcPts val="0"/>
              </a:spcBef>
              <a:buClr>
                <a:schemeClr val="dk1"/>
              </a:buClr>
              <a:buSzPct val="25000"/>
              <a:buFont typeface="Calibri"/>
              <a:buNone/>
            </a:pPr>
            <a:endParaRPr lang="en-US" dirty="0"/>
          </a:p>
        </p:txBody>
      </p:sp>
      <p:sp>
        <p:nvSpPr>
          <p:cNvPr id="674" name="Shape 6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Allerta"/>
                <a:ea typeface="Allerta"/>
                <a:cs typeface="Allerta"/>
                <a:sym typeface="Allerta"/>
              </a:rPr>
              <a:t>2</a:t>
            </a:fld>
            <a:endParaRPr lang="en-US"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724856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809" name="Shape 8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964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4" name="Shape 81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815" name="Shape 81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2968197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Shape 8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0" name="Shape 8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821" name="Shape 82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3261043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8" name="Shape 82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endParaRPr lang="en-US" dirty="0"/>
          </a:p>
          <a:p>
            <a:pPr lvl="0">
              <a:spcBef>
                <a:spcPts val="0"/>
              </a:spcBef>
              <a:buClr>
                <a:schemeClr val="dk1"/>
              </a:buClr>
              <a:buSzPct val="91666"/>
              <a:buFont typeface="Arial"/>
              <a:buNone/>
            </a:pPr>
            <a:r>
              <a:rPr lang="en-US" dirty="0"/>
              <a:t>CCSS work in our state began before our catalyst meeting.</a:t>
            </a:r>
          </a:p>
          <a:p>
            <a:pPr lvl="0">
              <a:spcBef>
                <a:spcPts val="0"/>
              </a:spcBef>
              <a:buNone/>
            </a:pPr>
            <a:r>
              <a:rPr lang="en-US" dirty="0"/>
              <a:t>Core Advocates were involved in developing Math and ELA training through our State Teachers’ Union Professional Development Network.</a:t>
            </a:r>
          </a:p>
          <a:p>
            <a:pPr lvl="0">
              <a:spcBef>
                <a:spcPts val="0"/>
              </a:spcBef>
              <a:buClr>
                <a:schemeClr val="dk1"/>
              </a:buClr>
              <a:buSzPct val="91666"/>
              <a:buFont typeface="Arial"/>
              <a:buNone/>
            </a:pPr>
            <a:r>
              <a:rPr lang="en-US" dirty="0"/>
              <a:t>There was an identified need for CCSS PD.</a:t>
            </a:r>
          </a:p>
          <a:p>
            <a:pPr lvl="0">
              <a:spcBef>
                <a:spcPts val="0"/>
              </a:spcBef>
              <a:buClr>
                <a:schemeClr val="dk1"/>
              </a:buClr>
              <a:buSzPct val="91666"/>
              <a:buFont typeface="Arial"/>
              <a:buNone/>
            </a:pPr>
            <a:r>
              <a:rPr lang="en-US" dirty="0"/>
              <a:t>6 half day training modules were designed and continue to be refined for Math and ELA. They are offered at a summer ‘jump start’ 3 day training as well as on weekends and evenings during the school year in local regions throughout the state.</a:t>
            </a:r>
          </a:p>
          <a:p>
            <a:pPr lvl="0" rtl="0">
              <a:spcBef>
                <a:spcPts val="0"/>
              </a:spcBef>
              <a:buNone/>
            </a:pPr>
            <a:endParaRPr dirty="0"/>
          </a:p>
        </p:txBody>
      </p:sp>
      <p:sp>
        <p:nvSpPr>
          <p:cNvPr id="829" name="Shape 82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23</a:t>
            </a:fld>
            <a:endParaRPr lang="en-US"/>
          </a:p>
        </p:txBody>
      </p:sp>
    </p:spTree>
    <p:extLst>
      <p:ext uri="{BB962C8B-B14F-4D97-AF65-F5344CB8AC3E}">
        <p14:creationId xmlns:p14="http://schemas.microsoft.com/office/powerpoint/2010/main" val="3887745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7" name="Shape 83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lvl="0">
              <a:spcBef>
                <a:spcPts val="0"/>
              </a:spcBef>
              <a:buNone/>
            </a:pPr>
            <a:r>
              <a:rPr lang="en-US" dirty="0"/>
              <a:t>Mostly connecting through web based avenues and newsletters.</a:t>
            </a:r>
          </a:p>
          <a:p>
            <a:pPr lvl="0">
              <a:spcBef>
                <a:spcPts val="0"/>
              </a:spcBef>
              <a:buNone/>
            </a:pPr>
            <a:r>
              <a:rPr lang="en-US" dirty="0"/>
              <a:t>YouTube Channel with short, informational videos</a:t>
            </a:r>
          </a:p>
          <a:p>
            <a:pPr lvl="0">
              <a:spcBef>
                <a:spcPts val="0"/>
              </a:spcBef>
              <a:buNone/>
            </a:pPr>
            <a:r>
              <a:rPr lang="en-US" dirty="0"/>
              <a:t>Social Media: Facebook and Twitter</a:t>
            </a:r>
          </a:p>
          <a:p>
            <a:pPr lvl="0" rtl="0">
              <a:spcBef>
                <a:spcPts val="0"/>
              </a:spcBef>
              <a:buNone/>
            </a:pPr>
            <a:r>
              <a:rPr lang="en-US" dirty="0"/>
              <a:t>Newsletters</a:t>
            </a:r>
          </a:p>
        </p:txBody>
      </p:sp>
      <p:sp>
        <p:nvSpPr>
          <p:cNvPr id="838" name="Shape 83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24</a:t>
            </a:fld>
            <a:endParaRPr lang="en-US"/>
          </a:p>
        </p:txBody>
      </p:sp>
    </p:spTree>
    <p:extLst>
      <p:ext uri="{BB962C8B-B14F-4D97-AF65-F5344CB8AC3E}">
        <p14:creationId xmlns:p14="http://schemas.microsoft.com/office/powerpoint/2010/main" val="236242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6" name="Shape 84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847" name="Shape 84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25</a:t>
            </a:fld>
            <a:endParaRPr lang="en-US"/>
          </a:p>
        </p:txBody>
      </p:sp>
    </p:spTree>
    <p:extLst>
      <p:ext uri="{BB962C8B-B14F-4D97-AF65-F5344CB8AC3E}">
        <p14:creationId xmlns:p14="http://schemas.microsoft.com/office/powerpoint/2010/main" val="2169548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Shape 8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3" name="Shape 85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854" name="Shape 85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26</a:t>
            </a:fld>
            <a:endParaRPr lang="en-US"/>
          </a:p>
        </p:txBody>
      </p:sp>
    </p:spTree>
    <p:extLst>
      <p:ext uri="{BB962C8B-B14F-4D97-AF65-F5344CB8AC3E}">
        <p14:creationId xmlns:p14="http://schemas.microsoft.com/office/powerpoint/2010/main" val="3287632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Shape 8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1" name="Shape 86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lvl="0" rtl="0">
              <a:spcBef>
                <a:spcPts val="0"/>
              </a:spcBef>
              <a:buNone/>
            </a:pPr>
            <a:r>
              <a:rPr lang="en-US" dirty="0"/>
              <a:t>Our catalyst convening was in Feb. of 2016. We had approximately 50 participants split between our ELA and Math campaigns. As one of the first states to host their catalyst convening, we have been working to keep our core advocates and catalysts engaged mainly through social media, email and occasional content area check in calls on zoom. The overall feeling was that we were running out of momentum so we began to brainstorm some ways to revitalize our campaigns and network.</a:t>
            </a:r>
          </a:p>
        </p:txBody>
      </p:sp>
      <p:sp>
        <p:nvSpPr>
          <p:cNvPr id="862" name="Shape 86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27</a:t>
            </a:fld>
            <a:endParaRPr lang="en-US"/>
          </a:p>
        </p:txBody>
      </p:sp>
    </p:spTree>
    <p:extLst>
      <p:ext uri="{BB962C8B-B14F-4D97-AF65-F5344CB8AC3E}">
        <p14:creationId xmlns:p14="http://schemas.microsoft.com/office/powerpoint/2010/main" val="2458326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Shape 8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3" name="Shape 87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lvl="0">
              <a:spcBef>
                <a:spcPts val="0"/>
              </a:spcBef>
              <a:buNone/>
            </a:pPr>
            <a:r>
              <a:rPr lang="en-US" dirty="0"/>
              <a:t>One engagement goal we have is bringing two initiatives in AZ together. </a:t>
            </a:r>
          </a:p>
          <a:p>
            <a:pPr lvl="0">
              <a:spcBef>
                <a:spcPts val="0"/>
              </a:spcBef>
              <a:buNone/>
            </a:pPr>
            <a:r>
              <a:rPr lang="en-US" dirty="0"/>
              <a:t>3 years ago, the four of us pictured, plus a few more including members of our AZ Core Advocate team, created a program called the AEF Teacher Partnership. It is supported by work we do as Teacher Champion Fellows for the Collaborative. The mission of the Teacher Partnership is to partner novice teachers with leaders in Education throughout the state, who have been recognized by the AZ TOY program, to promote retention in the field, promote autonomy, and build future leaders. </a:t>
            </a:r>
          </a:p>
          <a:p>
            <a:pPr lvl="0">
              <a:spcBef>
                <a:spcPts val="0"/>
              </a:spcBef>
              <a:buNone/>
            </a:pPr>
            <a:r>
              <a:rPr lang="en-US" dirty="0"/>
              <a:t>The most recent year of the Partnership, which has always had a standards focus, we embedded webinars around the shifts and our ELA and Math campaigns. When we analyzed our end of year data from participants it was clear that they valued these opportunities to learn and collaborate around content. </a:t>
            </a:r>
          </a:p>
          <a:p>
            <a:pPr lvl="0">
              <a:spcBef>
                <a:spcPts val="0"/>
              </a:spcBef>
              <a:buNone/>
            </a:pPr>
            <a:r>
              <a:rPr lang="en-US" dirty="0"/>
              <a:t>So, this coming year, we have decided to work smarter, not harder. We will still target new-to-the-profession teachers, but widen our scope beyond AEF TOYs and utilize the wealth of knowledge in our Core Advocate network. We plan to recruit willing CAs to host or cohost a cohort of new teachers regionally. They will be their “go </a:t>
            </a:r>
            <a:r>
              <a:rPr lang="en-US" dirty="0" err="1"/>
              <a:t>tos</a:t>
            </a:r>
            <a:r>
              <a:rPr lang="en-US" dirty="0"/>
              <a:t>” as they collaborate on content, likely to come from the monthly Core Advocate Webinars. Our hope is to keep the spirit of the program in tact, but to include more content as resources along the way.</a:t>
            </a:r>
          </a:p>
        </p:txBody>
      </p:sp>
      <p:sp>
        <p:nvSpPr>
          <p:cNvPr id="874" name="Shape 87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285862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Shape 8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3" name="Shape 88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lvl="0">
              <a:spcBef>
                <a:spcPts val="0"/>
              </a:spcBef>
              <a:buNone/>
            </a:pPr>
            <a:r>
              <a:rPr lang="en-US" dirty="0"/>
              <a:t>1-collaboration and recruitment of teams is more effective than how we initially recruited for our convening. We have learned to ask CAs to shoulder tap colleagues to build their capacity to effectively implement</a:t>
            </a:r>
          </a:p>
          <a:p>
            <a:pPr lvl="0">
              <a:spcBef>
                <a:spcPts val="0"/>
              </a:spcBef>
              <a:buNone/>
            </a:pPr>
            <a:endParaRPr dirty="0"/>
          </a:p>
          <a:p>
            <a:pPr lvl="0">
              <a:spcBef>
                <a:spcPts val="0"/>
              </a:spcBef>
              <a:buNone/>
            </a:pPr>
            <a:r>
              <a:rPr lang="en-US" dirty="0"/>
              <a:t>3-</a:t>
            </a:r>
          </a:p>
        </p:txBody>
      </p:sp>
      <p:sp>
        <p:nvSpPr>
          <p:cNvPr id="884" name="Shape 88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39839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0" name="Shape 68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lang="en-US" dirty="0"/>
          </a:p>
        </p:txBody>
      </p:sp>
      <p:sp>
        <p:nvSpPr>
          <p:cNvPr id="681" name="Shape 6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Allerta"/>
                <a:ea typeface="Allerta"/>
                <a:cs typeface="Allerta"/>
                <a:sym typeface="Allerta"/>
              </a:rPr>
              <a:t>3</a:t>
            </a:fld>
            <a:endParaRPr lang="en-US"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753157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1" name="Shape 89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endParaRPr lang="en-US" dirty="0"/>
          </a:p>
          <a:p>
            <a:pPr lvl="0">
              <a:spcBef>
                <a:spcPts val="0"/>
              </a:spcBef>
              <a:buClr>
                <a:schemeClr val="dk1"/>
              </a:buClr>
              <a:buSzPct val="91666"/>
              <a:buFont typeface="Arial"/>
              <a:buNone/>
            </a:pPr>
            <a:r>
              <a:rPr lang="en-US" dirty="0"/>
              <a:t>2-strategic recruitment is also necessary. There are too many over-tapped leaders who will commit to helping, with good intentions, but end up not being able to follow through. On the other side of the spectrum are the new teachers, in regards to our partnership, who were too new to have the capacity to do much collaboration/learning beyond their classrooms. </a:t>
            </a:r>
          </a:p>
          <a:p>
            <a:pPr lvl="0">
              <a:spcBef>
                <a:spcPts val="0"/>
              </a:spcBef>
              <a:buClr>
                <a:schemeClr val="dk1"/>
              </a:buClr>
              <a:buSzPct val="91666"/>
              <a:buFont typeface="Arial"/>
              <a:buNone/>
            </a:pPr>
            <a:endParaRPr dirty="0"/>
          </a:p>
          <a:p>
            <a:pPr lvl="0">
              <a:spcBef>
                <a:spcPts val="0"/>
              </a:spcBef>
              <a:buNone/>
            </a:pPr>
            <a:endParaRPr dirty="0"/>
          </a:p>
        </p:txBody>
      </p:sp>
      <p:sp>
        <p:nvSpPr>
          <p:cNvPr id="892" name="Shape 89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4215594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9" name="Shape 89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lvl="0">
              <a:spcBef>
                <a:spcPts val="0"/>
              </a:spcBef>
              <a:buNone/>
            </a:pPr>
            <a:r>
              <a:rPr lang="en-US" dirty="0"/>
              <a:t>Finally, our broad goal moving forward is to keep the lessons we’ve learned at the forefront as we continue to recruit more AZ Core Advocates. Currently we are one of the smallest states represented and we’re continually brainstorming and how to meaningfully engage more teachers from around the state. </a:t>
            </a:r>
          </a:p>
        </p:txBody>
      </p:sp>
      <p:sp>
        <p:nvSpPr>
          <p:cNvPr id="900" name="Shape 90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31</a:t>
            </a:fld>
            <a:endParaRPr lang="en-US"/>
          </a:p>
        </p:txBody>
      </p:sp>
    </p:spTree>
    <p:extLst>
      <p:ext uri="{BB962C8B-B14F-4D97-AF65-F5344CB8AC3E}">
        <p14:creationId xmlns:p14="http://schemas.microsoft.com/office/powerpoint/2010/main" val="2032642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Shape 9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6" name="Shape 9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907" name="Shape 9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32</a:t>
            </a:fld>
            <a:endParaRPr lang="en-US"/>
          </a:p>
        </p:txBody>
      </p:sp>
    </p:spTree>
    <p:extLst>
      <p:ext uri="{BB962C8B-B14F-4D97-AF65-F5344CB8AC3E}">
        <p14:creationId xmlns:p14="http://schemas.microsoft.com/office/powerpoint/2010/main" val="2474919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Shape 9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3" name="Shape 91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914" name="Shape 91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33</a:t>
            </a:fld>
            <a:endParaRPr lang="en-US"/>
          </a:p>
        </p:txBody>
      </p:sp>
    </p:spTree>
    <p:extLst>
      <p:ext uri="{BB962C8B-B14F-4D97-AF65-F5344CB8AC3E}">
        <p14:creationId xmlns:p14="http://schemas.microsoft.com/office/powerpoint/2010/main" val="3382510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Shape 9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3" name="Shape 9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924" name="Shape 9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34</a:t>
            </a:fld>
            <a:endParaRPr lang="en-US"/>
          </a:p>
        </p:txBody>
      </p:sp>
    </p:spTree>
    <p:extLst>
      <p:ext uri="{BB962C8B-B14F-4D97-AF65-F5344CB8AC3E}">
        <p14:creationId xmlns:p14="http://schemas.microsoft.com/office/powerpoint/2010/main" val="18084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Shape 9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4" name="Shape 93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935" name="Shape 93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35</a:t>
            </a:fld>
            <a:endParaRPr lang="en-US"/>
          </a:p>
        </p:txBody>
      </p:sp>
    </p:spTree>
    <p:extLst>
      <p:ext uri="{BB962C8B-B14F-4D97-AF65-F5344CB8AC3E}">
        <p14:creationId xmlns:p14="http://schemas.microsoft.com/office/powerpoint/2010/main" val="2181662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4" name="Shape 9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945" name="Shape 94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36</a:t>
            </a:fld>
            <a:endParaRPr lang="en-US"/>
          </a:p>
        </p:txBody>
      </p:sp>
    </p:spTree>
    <p:extLst>
      <p:ext uri="{BB962C8B-B14F-4D97-AF65-F5344CB8AC3E}">
        <p14:creationId xmlns:p14="http://schemas.microsoft.com/office/powerpoint/2010/main" val="422585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5" name="Shape 95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956" name="Shape 95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37</a:t>
            </a:fld>
            <a:endParaRPr lang="en-US"/>
          </a:p>
        </p:txBody>
      </p:sp>
    </p:spTree>
    <p:extLst>
      <p:ext uri="{BB962C8B-B14F-4D97-AF65-F5344CB8AC3E}">
        <p14:creationId xmlns:p14="http://schemas.microsoft.com/office/powerpoint/2010/main" val="3509986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Shape 9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5" name="Shape 96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marL="457200" lvl="0" indent="-228600" rtl="0">
              <a:spcBef>
                <a:spcPts val="0"/>
              </a:spcBef>
              <a:buChar char="-"/>
            </a:pPr>
            <a:r>
              <a:rPr lang="en-US" dirty="0"/>
              <a:t>(Angie) How did you pick the content for your campaign?</a:t>
            </a:r>
          </a:p>
          <a:p>
            <a:pPr marL="457200" lvl="0" indent="-228600" rtl="0">
              <a:spcBef>
                <a:spcPts val="0"/>
              </a:spcBef>
              <a:buChar char="-"/>
            </a:pPr>
            <a:r>
              <a:rPr lang="en-US" dirty="0"/>
              <a:t>What if I don’t have access to teachers across the whole state? How many is too few for a network?</a:t>
            </a:r>
          </a:p>
          <a:p>
            <a:pPr marL="457200" lvl="0" indent="-228600" rtl="0">
              <a:spcBef>
                <a:spcPts val="0"/>
              </a:spcBef>
              <a:buChar char="-"/>
            </a:pPr>
            <a:r>
              <a:rPr lang="en-US" dirty="0"/>
              <a:t>(Dayna) How do you partner with the leaders of a district to help make this work happen in the district?</a:t>
            </a:r>
          </a:p>
          <a:p>
            <a:pPr marL="457200" lvl="0" indent="-228600" rtl="0">
              <a:spcBef>
                <a:spcPts val="0"/>
              </a:spcBef>
              <a:buChar char="-"/>
            </a:pPr>
            <a:r>
              <a:rPr lang="en-US" dirty="0"/>
              <a:t>(Kevin) How did you create the motivation for organizations to partner with you?</a:t>
            </a:r>
          </a:p>
          <a:p>
            <a:pPr marL="914400" lvl="1" indent="-228600" rtl="0">
              <a:spcBef>
                <a:spcPts val="0"/>
              </a:spcBef>
              <a:buChar char="-"/>
            </a:pPr>
            <a:r>
              <a:rPr lang="en-US" dirty="0"/>
              <a:t>selected leadership team members strategically to include members that have connections to those organizations</a:t>
            </a:r>
          </a:p>
          <a:p>
            <a:pPr marL="914400" lvl="1" indent="-228600">
              <a:spcBef>
                <a:spcPts val="0"/>
              </a:spcBef>
              <a:buChar char="-"/>
            </a:pPr>
            <a:r>
              <a:rPr lang="en-US" dirty="0"/>
              <a:t>content is so impressive organizations want to partner</a:t>
            </a:r>
          </a:p>
        </p:txBody>
      </p:sp>
      <p:sp>
        <p:nvSpPr>
          <p:cNvPr id="966" name="Shape 96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38</a:t>
            </a:fld>
            <a:endParaRPr lang="en-US"/>
          </a:p>
        </p:txBody>
      </p:sp>
    </p:spTree>
    <p:extLst>
      <p:ext uri="{BB962C8B-B14F-4D97-AF65-F5344CB8AC3E}">
        <p14:creationId xmlns:p14="http://schemas.microsoft.com/office/powerpoint/2010/main" val="1036085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a:t>Joanie</a:t>
            </a:r>
          </a:p>
          <a:p>
            <a:pPr lvl="0">
              <a:spcBef>
                <a:spcPts val="0"/>
              </a:spcBef>
              <a:buNone/>
            </a:pPr>
            <a:endParaRPr/>
          </a:p>
          <a:p>
            <a:pPr lvl="0">
              <a:spcBef>
                <a:spcPts val="0"/>
              </a:spcBef>
              <a:buNone/>
            </a:pPr>
            <a:r>
              <a:rPr lang="en-US"/>
              <a:t>So by now we hope we have sparked some ideas for your own Instructional Advocacy work, and that the work of others has inspired you to take your own action this upcoming school year!</a:t>
            </a:r>
          </a:p>
        </p:txBody>
      </p:sp>
      <p:sp>
        <p:nvSpPr>
          <p:cNvPr id="971" name="Shape 9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693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8" name="Shape 688"/>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lang="en-US" dirty="0"/>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689" name="Shape 6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Allerta"/>
                <a:ea typeface="Allerta"/>
                <a:cs typeface="Allerta"/>
                <a:sym typeface="Allerta"/>
              </a:rPr>
              <a:t>4</a:t>
            </a:fld>
            <a:endParaRPr lang="en-US"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2758984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Shape 9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6" name="Shape 97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lvl="0">
              <a:spcBef>
                <a:spcPts val="0"/>
              </a:spcBef>
              <a:buNone/>
            </a:pPr>
            <a:endParaRPr dirty="0"/>
          </a:p>
          <a:p>
            <a:pPr lvl="0">
              <a:spcBef>
                <a:spcPts val="0"/>
              </a:spcBef>
              <a:buNone/>
            </a:pPr>
            <a:r>
              <a:rPr lang="en-US" dirty="0"/>
              <a:t>In addition to WA, AZ, and CT, we have 9 other states who have launched Instructional Advocacy work. If you live in one of these states, we encourage you to get in touch with the leadership team and find out how  you can get involved.  In your handouts you will find more detailed information about the math and literacy work happening, as well as the folks in those states for you to contact to get involved.</a:t>
            </a:r>
          </a:p>
          <a:p>
            <a:pPr lvl="0" rtl="0">
              <a:spcBef>
                <a:spcPts val="0"/>
              </a:spcBef>
              <a:buNone/>
            </a:pPr>
            <a:r>
              <a:rPr lang="en-US" dirty="0"/>
              <a:t>Additionally, we’ve had some other groups helping us out by testing the Field Guide. Iowa, Oregon, Tennessee, Illinois are all in the early stages of new Instructional Advocacy work, so if you live in one of those states, email us and we’ll get you in touch with the leaders who would love to have you join their efforts!</a:t>
            </a:r>
          </a:p>
        </p:txBody>
      </p:sp>
      <p:sp>
        <p:nvSpPr>
          <p:cNvPr id="977" name="Shape 97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40</a:t>
            </a:fld>
            <a:endParaRPr lang="en-US"/>
          </a:p>
        </p:txBody>
      </p:sp>
    </p:spTree>
    <p:extLst>
      <p:ext uri="{BB962C8B-B14F-4D97-AF65-F5344CB8AC3E}">
        <p14:creationId xmlns:p14="http://schemas.microsoft.com/office/powerpoint/2010/main" val="1692018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3" name="Shape 98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lvl="0">
              <a:spcBef>
                <a:spcPts val="0"/>
              </a:spcBef>
              <a:buNone/>
            </a:pPr>
            <a:endParaRPr dirty="0"/>
          </a:p>
          <a:p>
            <a:pPr lvl="0" rtl="0">
              <a:spcBef>
                <a:spcPts val="0"/>
              </a:spcBef>
              <a:buNone/>
            </a:pPr>
            <a:r>
              <a:rPr lang="en-US" dirty="0"/>
              <a:t>We also hope that you’ll take advantage of our monthly Core Advocate webinars to support your learning and Instructional Advocacy efforts. Maybe your work for this school year is to gather a small group of your colleagues and attend webinars that connect to your work. You can learn together, then support one another in applying your learning after the webinar. Included in your handouts is a flyer to help you plan to attend upcoming webinars, and you can see that our topics align to the Instructional Advocacy work of many Core Advocates across our network. </a:t>
            </a:r>
          </a:p>
        </p:txBody>
      </p:sp>
      <p:sp>
        <p:nvSpPr>
          <p:cNvPr id="984" name="Shape 98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41</a:t>
            </a:fld>
            <a:endParaRPr lang="en-US"/>
          </a:p>
        </p:txBody>
      </p:sp>
    </p:spTree>
    <p:extLst>
      <p:ext uri="{BB962C8B-B14F-4D97-AF65-F5344CB8AC3E}">
        <p14:creationId xmlns:p14="http://schemas.microsoft.com/office/powerpoint/2010/main" val="3798447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Shape 9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0" name="Shape 99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a:p>
            <a:pPr lvl="0">
              <a:spcBef>
                <a:spcPts val="0"/>
              </a:spcBef>
              <a:buNone/>
            </a:pPr>
            <a:endParaRPr dirty="0"/>
          </a:p>
          <a:p>
            <a:pPr lvl="0" rtl="0">
              <a:spcBef>
                <a:spcPts val="0"/>
              </a:spcBef>
              <a:buNone/>
            </a:pPr>
            <a:r>
              <a:rPr lang="en-US" dirty="0"/>
              <a:t>So to hold you over until the Field Guide is ready, or to help you with some preliminary thinking, we’ve prepared an additional handout with some guiding questions to consider as you start your Instructional Advocacy this year. We hope that you’ll take some time to consider the questions and what you’ll do in the upcoming weeks to get started, and feel free to connect with us and the entire Core Advocate network on Twitter and Facebook as you need support.</a:t>
            </a:r>
          </a:p>
        </p:txBody>
      </p:sp>
      <p:sp>
        <p:nvSpPr>
          <p:cNvPr id="991" name="Shape 99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42</a:t>
            </a:fld>
            <a:endParaRPr lang="en-US"/>
          </a:p>
        </p:txBody>
      </p:sp>
    </p:spTree>
    <p:extLst>
      <p:ext uri="{BB962C8B-B14F-4D97-AF65-F5344CB8AC3E}">
        <p14:creationId xmlns:p14="http://schemas.microsoft.com/office/powerpoint/2010/main" val="3821047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Shape 9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a:p>
            <a:pPr lvl="0">
              <a:spcBef>
                <a:spcPts val="0"/>
              </a:spcBef>
              <a:buNone/>
            </a:pPr>
            <a:r>
              <a:rPr lang="en-US" dirty="0"/>
              <a:t>Poll options - select as many as apply:</a:t>
            </a:r>
          </a:p>
          <a:p>
            <a:pPr lvl="0">
              <a:spcBef>
                <a:spcPts val="0"/>
              </a:spcBef>
              <a:buNone/>
            </a:pPr>
            <a:r>
              <a:rPr lang="en-US" dirty="0"/>
              <a:t>I am already involved in a  state network.</a:t>
            </a:r>
          </a:p>
          <a:p>
            <a:pPr lvl="0">
              <a:spcBef>
                <a:spcPts val="0"/>
              </a:spcBef>
              <a:buNone/>
            </a:pPr>
            <a:r>
              <a:rPr lang="en-US" dirty="0"/>
              <a:t>I am in a state with campaigns and plan to get involved.</a:t>
            </a:r>
          </a:p>
          <a:p>
            <a:pPr lvl="0">
              <a:spcBef>
                <a:spcPts val="0"/>
              </a:spcBef>
              <a:buNone/>
            </a:pPr>
            <a:r>
              <a:rPr lang="en-US" dirty="0"/>
              <a:t>I will connect with others in my district or school to launch our own network.</a:t>
            </a:r>
          </a:p>
          <a:p>
            <a:pPr lvl="0">
              <a:spcBef>
                <a:spcPts val="0"/>
              </a:spcBef>
              <a:buNone/>
            </a:pPr>
            <a:r>
              <a:rPr lang="en-US" dirty="0"/>
              <a:t>I will connect with an existing professional organization to launch a network.</a:t>
            </a:r>
          </a:p>
          <a:p>
            <a:pPr lvl="0">
              <a:spcBef>
                <a:spcPts val="0"/>
              </a:spcBef>
              <a:buNone/>
            </a:pPr>
            <a:r>
              <a:rPr lang="en-US" dirty="0"/>
              <a:t>I will focus on individual work and will seek support from my personal learning network.</a:t>
            </a:r>
          </a:p>
          <a:p>
            <a:pPr lvl="0" rtl="0">
              <a:spcBef>
                <a:spcPts val="0"/>
              </a:spcBef>
              <a:buNone/>
            </a:pPr>
            <a:endParaRPr dirty="0"/>
          </a:p>
        </p:txBody>
      </p:sp>
      <p:sp>
        <p:nvSpPr>
          <p:cNvPr id="998" name="Shape 9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161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3" name="Shape 100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dirty="0"/>
              <a:t>We like to invite Core Advocates who share what they are doing on the IAAF Form to share more broadly, sometimes on CA webinars! Please let us know about your instructional advocacy.</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dirty="0"/>
              <a:t>If you start a network, or engage colleagues in Instructional Advocacy, please share with us using this form! We might even reach out to you to find out more about what </a:t>
            </a:r>
            <a:r>
              <a:rPr lang="en-US" dirty="0" err="1"/>
              <a:t>your’re</a:t>
            </a:r>
            <a:r>
              <a:rPr lang="en-US" dirty="0"/>
              <a:t> doing.</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endParaRPr lang="en-US" dirty="0"/>
          </a:p>
        </p:txBody>
      </p:sp>
      <p:sp>
        <p:nvSpPr>
          <p:cNvPr id="1004" name="Shape 10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Allerta"/>
                <a:ea typeface="Allerta"/>
                <a:cs typeface="Allerta"/>
                <a:sym typeface="Allerta"/>
              </a:rPr>
              <a:t>44</a:t>
            </a:fld>
            <a:endParaRPr lang="en-US"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503936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1" name="Shape 10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lang="en-US" dirty="0"/>
          </a:p>
        </p:txBody>
      </p:sp>
      <p:sp>
        <p:nvSpPr>
          <p:cNvPr id="1012" name="Shape 10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Allerta"/>
                <a:ea typeface="Allerta"/>
                <a:cs typeface="Allerta"/>
                <a:sym typeface="Allerta"/>
              </a:rPr>
              <a:t>45</a:t>
            </a:fld>
            <a:endParaRPr lang="en-US"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1290195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18" name="Shape 10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006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dirty="0"/>
          </a:p>
        </p:txBody>
      </p:sp>
      <p:sp>
        <p:nvSpPr>
          <p:cNvPr id="696" name="Shape 6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0244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3" name="Shape 7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dirty="0"/>
          </a:p>
        </p:txBody>
      </p:sp>
      <p:sp>
        <p:nvSpPr>
          <p:cNvPr id="704" name="Shape 7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llerta"/>
                <a:ea typeface="Allerta"/>
                <a:cs typeface="Allerta"/>
                <a:sym typeface="Allerta"/>
              </a:rPr>
              <a:t>6</a:t>
            </a:fld>
            <a:endParaRPr lang="en-US" sz="1400" b="0" i="0" u="none" strike="noStrike" cap="none">
              <a:solidFill>
                <a:srgbClr val="000000"/>
              </a:solidFill>
              <a:latin typeface="Allerta"/>
              <a:ea typeface="Allerta"/>
              <a:cs typeface="Allerta"/>
              <a:sym typeface="Allerta"/>
            </a:endParaRPr>
          </a:p>
        </p:txBody>
      </p:sp>
    </p:spTree>
    <p:extLst>
      <p:ext uri="{BB962C8B-B14F-4D97-AF65-F5344CB8AC3E}">
        <p14:creationId xmlns:p14="http://schemas.microsoft.com/office/powerpoint/2010/main" val="3365110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1" name="Shape 7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lang="en-US" dirty="0">
              <a:latin typeface="Allerta"/>
              <a:ea typeface="Allerta"/>
              <a:cs typeface="Allerta"/>
              <a:sym typeface="Allerta"/>
            </a:endParaRPr>
          </a:p>
          <a:p>
            <a:pPr marL="0" marR="0" lvl="0" indent="0" algn="l" rtl="0">
              <a:spcBef>
                <a:spcPts val="0"/>
              </a:spcBef>
              <a:buClr>
                <a:schemeClr val="dk1"/>
              </a:buClr>
              <a:buSzPct val="25000"/>
              <a:buFont typeface="Calibri"/>
              <a:buNone/>
            </a:pPr>
            <a:endParaRPr dirty="0">
              <a:latin typeface="Allerta"/>
              <a:ea typeface="Allerta"/>
              <a:cs typeface="Allerta"/>
              <a:sym typeface="Allerta"/>
            </a:endParaRPr>
          </a:p>
          <a:p>
            <a:pPr marL="0" marR="0" lvl="0" indent="0" algn="l" rtl="0">
              <a:spcBef>
                <a:spcPts val="0"/>
              </a:spcBef>
              <a:buClr>
                <a:schemeClr val="dk1"/>
              </a:buClr>
              <a:buSzPct val="25000"/>
              <a:buFont typeface="Calibri"/>
              <a:buNone/>
            </a:pPr>
            <a:endParaRPr dirty="0">
              <a:latin typeface="Allerta"/>
              <a:ea typeface="Allerta"/>
              <a:cs typeface="Allerta"/>
              <a:sym typeface="Allerta"/>
            </a:endParaRPr>
          </a:p>
        </p:txBody>
      </p:sp>
      <p:sp>
        <p:nvSpPr>
          <p:cNvPr id="712" name="Shape 7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Allerta"/>
                <a:ea typeface="Allerta"/>
                <a:cs typeface="Allerta"/>
                <a:sym typeface="Allerta"/>
              </a:rPr>
              <a:t>7</a:t>
            </a:fld>
            <a:endParaRPr lang="en-US"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402857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718" name="Shape 7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436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dirty="0"/>
              <a:t>Instructional Advocacy by individuals can make a difference for students.</a:t>
            </a:r>
          </a:p>
          <a:p>
            <a:pPr marL="0" marR="0" lvl="0" indent="0" algn="l" rtl="0">
              <a:spcBef>
                <a:spcPts val="0"/>
              </a:spcBef>
              <a:buClr>
                <a:schemeClr val="dk1"/>
              </a:buClr>
              <a:buSzPct val="25000"/>
              <a:buFont typeface="Calibri"/>
              <a:buNone/>
            </a:pPr>
            <a:endParaRPr lang="en-US" dirty="0"/>
          </a:p>
        </p:txBody>
      </p:sp>
      <p:sp>
        <p:nvSpPr>
          <p:cNvPr id="723" name="Shape 7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45508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CA and SAP">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219319" y="2982072"/>
            <a:ext cx="8619880" cy="850387"/>
          </a:xfrm>
          <a:prstGeom prst="rect">
            <a:avLst/>
          </a:prstGeom>
          <a:noFill/>
          <a:ln>
            <a:noFill/>
          </a:ln>
        </p:spPr>
        <p:txBody>
          <a:bodyPr lIns="91425" tIns="91425" rIns="91425" bIns="91425" anchor="ctr" anchorCtr="0"/>
          <a:lstStyle>
            <a:lvl1pPr marL="0" marR="0" lvl="0" indent="0" algn="l" rtl="0">
              <a:spcBef>
                <a:spcPts val="0"/>
              </a:spcBef>
              <a:buClr>
                <a:srgbClr val="50514F"/>
              </a:buClr>
              <a:buFont typeface="Allerta"/>
              <a:buNone/>
              <a:defRPr sz="2800" b="0" i="0" u="none" strike="noStrike" cap="none">
                <a:solidFill>
                  <a:srgbClr val="50514F"/>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 name="Shape 14"/>
          <p:cNvSpPr txBox="1">
            <a:spLocks noGrp="1"/>
          </p:cNvSpPr>
          <p:nvPr>
            <p:ph type="subTitle" idx="1"/>
          </p:nvPr>
        </p:nvSpPr>
        <p:spPr>
          <a:xfrm>
            <a:off x="219320" y="3832458"/>
            <a:ext cx="8619878" cy="792405"/>
          </a:xfrm>
          <a:prstGeom prst="rect">
            <a:avLst/>
          </a:prstGeom>
          <a:noFill/>
          <a:ln>
            <a:noFill/>
          </a:ln>
        </p:spPr>
        <p:txBody>
          <a:bodyPr lIns="91425" tIns="91425" rIns="91425" bIns="91425" anchor="t" anchorCtr="0"/>
          <a:lstStyle>
            <a:lvl1pPr marL="0" marR="0" lvl="0"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1pPr>
            <a:lvl2pPr marL="457200" marR="0" lvl="1" indent="0" algn="ctr" rtl="0">
              <a:spcBef>
                <a:spcPts val="400"/>
              </a:spcBef>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spcBef>
                <a:spcPts val="360"/>
              </a:spcBef>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spcBef>
                <a:spcPts val="320"/>
              </a:spcBef>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spcBef>
                <a:spcPts val="320"/>
              </a:spcBef>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Shape 15"/>
          <p:cNvSpPr/>
          <p:nvPr/>
        </p:nvSpPr>
        <p:spPr>
          <a:xfrm>
            <a:off x="0" y="1737611"/>
            <a:ext cx="9144000" cy="11112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6" name="Shape 16"/>
          <p:cNvPicPr preferRelativeResize="0"/>
          <p:nvPr/>
        </p:nvPicPr>
        <p:blipFill rotWithShape="1">
          <a:blip r:embed="rId2">
            <a:alphaModFix/>
          </a:blip>
          <a:srcRect/>
          <a:stretch/>
        </p:blipFill>
        <p:spPr>
          <a:xfrm>
            <a:off x="304801" y="394130"/>
            <a:ext cx="2235199" cy="210147"/>
          </a:xfrm>
          <a:prstGeom prst="rect">
            <a:avLst/>
          </a:prstGeom>
          <a:noFill/>
          <a:ln>
            <a:noFill/>
          </a:ln>
        </p:spPr>
      </p:pic>
      <p:pic>
        <p:nvPicPr>
          <p:cNvPr id="17" name="Shape 17"/>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hart Page">
    <p:spTree>
      <p:nvGrpSpPr>
        <p:cNvPr id="1" name="Shape 75"/>
        <p:cNvGrpSpPr/>
        <p:nvPr/>
      </p:nvGrpSpPr>
      <p:grpSpPr>
        <a:xfrm>
          <a:off x="0" y="0"/>
          <a:ext cx="0" cy="0"/>
          <a:chOff x="0" y="0"/>
          <a:chExt cx="0" cy="0"/>
        </a:xfrm>
      </p:grpSpPr>
      <p:sp>
        <p:nvSpPr>
          <p:cNvPr id="76" name="Shape 76"/>
          <p:cNvSpPr>
            <a:spLocks noGrp="1"/>
          </p:cNvSpPr>
          <p:nvPr>
            <p:ph type="chart" idx="2"/>
          </p:nvPr>
        </p:nvSpPr>
        <p:spPr>
          <a:xfrm>
            <a:off x="304800" y="1575486"/>
            <a:ext cx="8534399" cy="4525963"/>
          </a:xfrm>
          <a:prstGeom prst="rect">
            <a:avLst/>
          </a:prstGeom>
          <a:noFill/>
          <a:ln>
            <a:noFill/>
          </a:ln>
        </p:spPr>
        <p:txBody>
          <a:bodyPr lIns="91425" tIns="91425" rIns="91425" bIns="91425" anchor="t" anchorCtr="0"/>
          <a:lstStyle>
            <a:lvl1pPr marL="342900" marR="0" lvl="0" indent="-203200" algn="l" rtl="0">
              <a:spcBef>
                <a:spcPts val="440"/>
              </a:spcBef>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title"/>
          </p:nvPr>
        </p:nvSpPr>
        <p:spPr>
          <a:xfrm>
            <a:off x="304800" y="274637"/>
            <a:ext cx="8534399"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79" name="Shape 79"/>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pic>
        <p:nvPicPr>
          <p:cNvPr id="80" name="Shape 80"/>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81"/>
        <p:cNvGrpSpPr/>
        <p:nvPr/>
      </p:nvGrpSpPr>
      <p:grpSpPr>
        <a:xfrm>
          <a:off x="0" y="0"/>
          <a:ext cx="0" cy="0"/>
          <a:chOff x="0" y="0"/>
          <a:chExt cx="0" cy="0"/>
        </a:xfrm>
      </p:grpSpPr>
      <p:sp>
        <p:nvSpPr>
          <p:cNvPr id="82" name="Shape 82"/>
          <p:cNvSpPr>
            <a:spLocks noGrp="1"/>
          </p:cNvSpPr>
          <p:nvPr>
            <p:ph type="pic" idx="2"/>
          </p:nvPr>
        </p:nvSpPr>
        <p:spPr>
          <a:xfrm>
            <a:off x="304800" y="1575486"/>
            <a:ext cx="8572500" cy="4525963"/>
          </a:xfrm>
          <a:prstGeom prst="rect">
            <a:avLst/>
          </a:prstGeom>
          <a:noFill/>
          <a:ln>
            <a:noFill/>
          </a:ln>
        </p:spPr>
        <p:txBody>
          <a:bodyPr lIns="91425" tIns="91425" rIns="91425" bIns="91425" anchor="t" anchorCtr="0"/>
          <a:lstStyle>
            <a:lvl1pPr marL="342900" marR="0" lvl="0" indent="-203200" algn="l" rtl="0">
              <a:spcBef>
                <a:spcPts val="440"/>
              </a:spcBef>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5" name="Shape 85"/>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pic>
        <p:nvPicPr>
          <p:cNvPr id="86" name="Shape 86"/>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87"/>
        <p:cNvGrpSpPr/>
        <p:nvPr/>
      </p:nvGrpSpPr>
      <p:grpSpPr>
        <a:xfrm>
          <a:off x="0" y="0"/>
          <a:ext cx="0" cy="0"/>
          <a:chOff x="0" y="0"/>
          <a:chExt cx="0" cy="0"/>
        </a:xfrm>
      </p:grpSpPr>
      <p:sp>
        <p:nvSpPr>
          <p:cNvPr id="88" name="Shape 88"/>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rgbClr val="1C9963"/>
              </a:solidFill>
              <a:latin typeface="Calibri"/>
              <a:ea typeface="Calibri"/>
              <a:cs typeface="Calibri"/>
              <a:sym typeface="Calibri"/>
            </a:endParaRPr>
          </a:p>
        </p:txBody>
      </p:sp>
      <p:sp>
        <p:nvSpPr>
          <p:cNvPr id="89" name="Shape 89"/>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sp>
        <p:nvSpPr>
          <p:cNvPr id="90" name="Shape 90"/>
          <p:cNvSpPr txBox="1">
            <a:spLocks noGrp="1"/>
          </p:cNvSpPr>
          <p:nvPr>
            <p:ph type="title"/>
          </p:nvPr>
        </p:nvSpPr>
        <p:spPr>
          <a:xfrm>
            <a:off x="304800" y="2914650"/>
            <a:ext cx="3584576"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body" idx="1"/>
          </p:nvPr>
        </p:nvSpPr>
        <p:spPr>
          <a:xfrm>
            <a:off x="4624612" y="1858449"/>
            <a:ext cx="2444750" cy="539749"/>
          </a:xfrm>
          <a:prstGeom prst="rect">
            <a:avLst/>
          </a:prstGeom>
          <a:noFill/>
          <a:ln>
            <a:noFill/>
          </a:ln>
        </p:spPr>
        <p:txBody>
          <a:bodyPr lIns="91425" tIns="91425" rIns="91425" bIns="91425" anchor="t" anchorCtr="0"/>
          <a:lstStyle>
            <a:lvl1pPr marL="0" marR="0" lvl="0" indent="0" algn="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2"/>
          </p:nvPr>
        </p:nvSpPr>
        <p:spPr>
          <a:xfrm>
            <a:off x="7209514" y="1858449"/>
            <a:ext cx="1447347" cy="539749"/>
          </a:xfrm>
          <a:prstGeom prst="rect">
            <a:avLst/>
          </a:prstGeom>
          <a:noFill/>
          <a:ln>
            <a:noFill/>
          </a:ln>
        </p:spPr>
        <p:txBody>
          <a:bodyPr lIns="91425" tIns="91425" rIns="91425" bIns="91425" anchor="t" anchorCtr="0"/>
          <a:lstStyle>
            <a:lvl1pPr marL="0" marR="0" lvl="0"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body" idx="3"/>
          </p:nvPr>
        </p:nvSpPr>
        <p:spPr>
          <a:xfrm>
            <a:off x="4624612" y="2400627"/>
            <a:ext cx="2444750" cy="539749"/>
          </a:xfrm>
          <a:prstGeom prst="rect">
            <a:avLst/>
          </a:prstGeom>
          <a:noFill/>
          <a:ln>
            <a:noFill/>
          </a:ln>
        </p:spPr>
        <p:txBody>
          <a:bodyPr lIns="91425" tIns="91425" rIns="91425" bIns="91425" anchor="t" anchorCtr="0"/>
          <a:lstStyle>
            <a:lvl1pPr marL="0" marR="0" lvl="0" indent="0" algn="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4"/>
          </p:nvPr>
        </p:nvSpPr>
        <p:spPr>
          <a:xfrm>
            <a:off x="7209514" y="2400627"/>
            <a:ext cx="1447347" cy="539749"/>
          </a:xfrm>
          <a:prstGeom prst="rect">
            <a:avLst/>
          </a:prstGeom>
          <a:noFill/>
          <a:ln>
            <a:noFill/>
          </a:ln>
        </p:spPr>
        <p:txBody>
          <a:bodyPr lIns="91425" tIns="91425" rIns="91425" bIns="91425" anchor="t" anchorCtr="0"/>
          <a:lstStyle>
            <a:lvl1pPr marL="0" marR="0" lvl="0"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body" idx="5"/>
          </p:nvPr>
        </p:nvSpPr>
        <p:spPr>
          <a:xfrm>
            <a:off x="4624612" y="2955017"/>
            <a:ext cx="2444750" cy="539749"/>
          </a:xfrm>
          <a:prstGeom prst="rect">
            <a:avLst/>
          </a:prstGeom>
          <a:noFill/>
          <a:ln>
            <a:noFill/>
          </a:ln>
        </p:spPr>
        <p:txBody>
          <a:bodyPr lIns="91425" tIns="91425" rIns="91425" bIns="91425" anchor="t" anchorCtr="0"/>
          <a:lstStyle>
            <a:lvl1pPr marL="0" marR="0" lvl="0" indent="0" algn="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6"/>
          </p:nvPr>
        </p:nvSpPr>
        <p:spPr>
          <a:xfrm>
            <a:off x="7209514" y="2955017"/>
            <a:ext cx="1447347" cy="539749"/>
          </a:xfrm>
          <a:prstGeom prst="rect">
            <a:avLst/>
          </a:prstGeom>
          <a:noFill/>
          <a:ln>
            <a:noFill/>
          </a:ln>
        </p:spPr>
        <p:txBody>
          <a:bodyPr lIns="91425" tIns="91425" rIns="91425" bIns="91425" anchor="t" anchorCtr="0"/>
          <a:lstStyle>
            <a:lvl1pPr marL="0" marR="0" lvl="0"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7"/>
          </p:nvPr>
        </p:nvSpPr>
        <p:spPr>
          <a:xfrm>
            <a:off x="4624612" y="3509407"/>
            <a:ext cx="2444750" cy="539749"/>
          </a:xfrm>
          <a:prstGeom prst="rect">
            <a:avLst/>
          </a:prstGeom>
          <a:noFill/>
          <a:ln>
            <a:noFill/>
          </a:ln>
        </p:spPr>
        <p:txBody>
          <a:bodyPr lIns="91425" tIns="91425" rIns="91425" bIns="91425" anchor="t" anchorCtr="0"/>
          <a:lstStyle>
            <a:lvl1pPr marL="0" marR="0" lvl="0" indent="0" algn="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8"/>
          </p:nvPr>
        </p:nvSpPr>
        <p:spPr>
          <a:xfrm>
            <a:off x="7209514" y="3509407"/>
            <a:ext cx="1447347" cy="539749"/>
          </a:xfrm>
          <a:prstGeom prst="rect">
            <a:avLst/>
          </a:prstGeom>
          <a:noFill/>
          <a:ln>
            <a:noFill/>
          </a:ln>
        </p:spPr>
        <p:txBody>
          <a:bodyPr lIns="91425" tIns="91425" rIns="91425" bIns="91425" anchor="t" anchorCtr="0"/>
          <a:lstStyle>
            <a:lvl1pPr marL="0" marR="0" lvl="0"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body" idx="9"/>
          </p:nvPr>
        </p:nvSpPr>
        <p:spPr>
          <a:xfrm>
            <a:off x="4624612" y="4063798"/>
            <a:ext cx="2444750" cy="539749"/>
          </a:xfrm>
          <a:prstGeom prst="rect">
            <a:avLst/>
          </a:prstGeom>
          <a:noFill/>
          <a:ln>
            <a:noFill/>
          </a:ln>
        </p:spPr>
        <p:txBody>
          <a:bodyPr lIns="91425" tIns="91425" rIns="91425" bIns="91425" anchor="t" anchorCtr="0"/>
          <a:lstStyle>
            <a:lvl1pPr marL="0" marR="0" lvl="0" indent="0" algn="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13"/>
          </p:nvPr>
        </p:nvSpPr>
        <p:spPr>
          <a:xfrm>
            <a:off x="7209514" y="4063798"/>
            <a:ext cx="1447347" cy="539749"/>
          </a:xfrm>
          <a:prstGeom prst="rect">
            <a:avLst/>
          </a:prstGeom>
          <a:noFill/>
          <a:ln>
            <a:noFill/>
          </a:ln>
        </p:spPr>
        <p:txBody>
          <a:bodyPr lIns="91425" tIns="91425" rIns="91425" bIns="91425" anchor="t" anchorCtr="0"/>
          <a:lstStyle>
            <a:lvl1pPr marL="0" marR="0" lvl="0"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14"/>
          </p:nvPr>
        </p:nvSpPr>
        <p:spPr>
          <a:xfrm>
            <a:off x="4624612" y="4618185"/>
            <a:ext cx="2444750" cy="539749"/>
          </a:xfrm>
          <a:prstGeom prst="rect">
            <a:avLst/>
          </a:prstGeom>
          <a:noFill/>
          <a:ln>
            <a:noFill/>
          </a:ln>
        </p:spPr>
        <p:txBody>
          <a:bodyPr lIns="91425" tIns="91425" rIns="91425" bIns="91425" anchor="t" anchorCtr="0"/>
          <a:lstStyle>
            <a:lvl1pPr marL="0" marR="0" lvl="0" indent="0" algn="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15"/>
          </p:nvPr>
        </p:nvSpPr>
        <p:spPr>
          <a:xfrm>
            <a:off x="7209514" y="4618185"/>
            <a:ext cx="1447347" cy="539749"/>
          </a:xfrm>
          <a:prstGeom prst="rect">
            <a:avLst/>
          </a:prstGeom>
          <a:noFill/>
          <a:ln>
            <a:noFill/>
          </a:ln>
        </p:spPr>
        <p:txBody>
          <a:bodyPr lIns="91425" tIns="91425" rIns="91425" bIns="91425" anchor="t" anchorCtr="0"/>
          <a:lstStyle>
            <a:lvl1pPr marL="0" marR="0" lvl="0"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pic>
        <p:nvPicPr>
          <p:cNvPr id="103" name="Shape 103"/>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104"/>
        <p:cNvGrpSpPr/>
        <p:nvPr/>
      </p:nvGrpSpPr>
      <p:grpSpPr>
        <a:xfrm>
          <a:off x="0" y="0"/>
          <a:ext cx="0" cy="0"/>
          <a:chOff x="0" y="0"/>
          <a:chExt cx="0" cy="0"/>
        </a:xfrm>
      </p:grpSpPr>
      <p:sp>
        <p:nvSpPr>
          <p:cNvPr id="105" name="Shape 105"/>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900" marR="0" lvl="0" indent="-203200" algn="l" rtl="0">
              <a:spcBef>
                <a:spcPts val="440"/>
              </a:spcBef>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04800" y="274637"/>
            <a:ext cx="8559800"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9" name="Shape 109"/>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pic>
        <p:nvPicPr>
          <p:cNvPr id="110" name="Shape 110"/>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_CA">
    <p:spTree>
      <p:nvGrpSpPr>
        <p:cNvPr id="1" name="Shape 111"/>
        <p:cNvGrpSpPr/>
        <p:nvPr/>
      </p:nvGrpSpPr>
      <p:grpSpPr>
        <a:xfrm>
          <a:off x="0" y="0"/>
          <a:ext cx="0" cy="0"/>
          <a:chOff x="0" y="0"/>
          <a:chExt cx="0" cy="0"/>
        </a:xfrm>
      </p:grpSpPr>
      <p:sp>
        <p:nvSpPr>
          <p:cNvPr id="112" name="Shape 112"/>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3" name="Shape 113"/>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pic>
        <p:nvPicPr>
          <p:cNvPr id="114" name="Shape 114"/>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Blank_CA Green">
    <p:spTree>
      <p:nvGrpSpPr>
        <p:cNvPr id="1" name="Shape 115"/>
        <p:cNvGrpSpPr/>
        <p:nvPr/>
      </p:nvGrpSpPr>
      <p:grpSpPr>
        <a:xfrm>
          <a:off x="0" y="0"/>
          <a:ext cx="0" cy="0"/>
          <a:chOff x="0" y="0"/>
          <a:chExt cx="0" cy="0"/>
        </a:xfrm>
      </p:grpSpPr>
      <p:sp>
        <p:nvSpPr>
          <p:cNvPr id="116" name="Shape 116"/>
          <p:cNvSpPr/>
          <p:nvPr/>
        </p:nvSpPr>
        <p:spPr>
          <a:xfrm>
            <a:off x="0" y="6330471"/>
            <a:ext cx="9153069" cy="540226"/>
          </a:xfrm>
          <a:prstGeom prst="rect">
            <a:avLst/>
          </a:prstGeom>
          <a:solidFill>
            <a:srgbClr val="1C996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7" name="Shape 117"/>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chemeClr val="lt1"/>
                </a:solidFill>
                <a:latin typeface="Allerta"/>
                <a:ea typeface="Allerta"/>
                <a:cs typeface="Allerta"/>
                <a:sym typeface="Allerta"/>
              </a:rPr>
              <a:t>‹#›</a:t>
            </a:fld>
            <a:r>
              <a:rPr lang="en-US" sz="1000">
                <a:solidFill>
                  <a:schemeClr val="lt1"/>
                </a:solidFill>
                <a:latin typeface="Allerta"/>
                <a:ea typeface="Allerta"/>
                <a:cs typeface="Allerta"/>
                <a:sym typeface="Allerta"/>
              </a:rPr>
              <a:t> </a:t>
            </a:r>
          </a:p>
        </p:txBody>
      </p:sp>
      <p:pic>
        <p:nvPicPr>
          <p:cNvPr id="118" name="Shape 118"/>
          <p:cNvPicPr preferRelativeResize="0"/>
          <p:nvPr/>
        </p:nvPicPr>
        <p:blipFill rotWithShape="1">
          <a:blip r:embed="rId2">
            <a:alphaModFix/>
          </a:blip>
          <a:srcRect/>
          <a:stretch/>
        </p:blipFill>
        <p:spPr>
          <a:xfrm>
            <a:off x="304800" y="6503298"/>
            <a:ext cx="1746503" cy="164201"/>
          </a:xfrm>
          <a:prstGeom prst="rect">
            <a:avLst/>
          </a:prstGeom>
          <a:noFill/>
          <a:ln>
            <a:noFill/>
          </a:ln>
        </p:spPr>
      </p:pic>
      <p:pic>
        <p:nvPicPr>
          <p:cNvPr id="119" name="Shape 119"/>
          <p:cNvPicPr preferRelativeResize="0"/>
          <p:nvPr/>
        </p:nvPicPr>
        <p:blipFill rotWithShape="1">
          <a:blip r:embed="rId3">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Blank_CA and SAP">
    <p:spTree>
      <p:nvGrpSpPr>
        <p:cNvPr id="1" name="Shape 120"/>
        <p:cNvGrpSpPr/>
        <p:nvPr/>
      </p:nvGrpSpPr>
      <p:grpSpPr>
        <a:xfrm>
          <a:off x="0" y="0"/>
          <a:ext cx="0" cy="0"/>
          <a:chOff x="0" y="0"/>
          <a:chExt cx="0" cy="0"/>
        </a:xfrm>
      </p:grpSpPr>
      <p:sp>
        <p:nvSpPr>
          <p:cNvPr id="121" name="Shape 121"/>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2" name="Shape 122"/>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pic>
        <p:nvPicPr>
          <p:cNvPr id="123" name="Shape 123"/>
          <p:cNvPicPr preferRelativeResize="0"/>
          <p:nvPr/>
        </p:nvPicPr>
        <p:blipFill rotWithShape="1">
          <a:blip r:embed="rId2">
            <a:alphaModFix/>
          </a:blip>
          <a:srcRect/>
          <a:stretch/>
        </p:blipFill>
        <p:spPr>
          <a:xfrm>
            <a:off x="304800" y="6533798"/>
            <a:ext cx="3057283" cy="133571"/>
          </a:xfrm>
          <a:prstGeom prst="rect">
            <a:avLst/>
          </a:prstGeom>
          <a:noFill/>
          <a:ln>
            <a:noFill/>
          </a:ln>
        </p:spPr>
      </p:pic>
      <p:pic>
        <p:nvPicPr>
          <p:cNvPr id="124" name="Shape 124"/>
          <p:cNvPicPr preferRelativeResize="0"/>
          <p:nvPr/>
        </p:nvPicPr>
        <p:blipFill rotWithShape="1">
          <a:blip r:embed="rId3">
            <a:alphaModFix/>
          </a:blip>
          <a:srcRect/>
          <a:stretch/>
        </p:blipFill>
        <p:spPr>
          <a:xfrm>
            <a:off x="304801" y="394130"/>
            <a:ext cx="2235199" cy="21014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04800" y="279398"/>
            <a:ext cx="8534399" cy="111649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7" name="Shape 127"/>
          <p:cNvSpPr txBox="1">
            <a:spLocks noGrp="1"/>
          </p:cNvSpPr>
          <p:nvPr>
            <p:ph type="body" idx="1"/>
          </p:nvPr>
        </p:nvSpPr>
        <p:spPr>
          <a:xfrm>
            <a:off x="304800" y="1600200"/>
            <a:ext cx="4038599" cy="4554933"/>
          </a:xfrm>
          <a:prstGeom prst="rect">
            <a:avLst/>
          </a:prstGeom>
          <a:noFill/>
          <a:ln>
            <a:noFill/>
          </a:ln>
        </p:spPr>
        <p:txBody>
          <a:bodyPr lIns="91425" tIns="91425" rIns="91425" bIns="91425" anchor="t" anchorCtr="0"/>
          <a:lstStyle>
            <a:lvl1pPr marL="342900" marR="0" lvl="0" indent="-203200" algn="l" rtl="0">
              <a:spcBef>
                <a:spcPts val="440"/>
              </a:spcBef>
              <a:buNone/>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14300" algn="l" rtl="0">
              <a:spcBef>
                <a:spcPts val="360"/>
              </a:spcBef>
              <a:buNone/>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None/>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None/>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body" idx="2"/>
          </p:nvPr>
        </p:nvSpPr>
        <p:spPr>
          <a:xfrm>
            <a:off x="4496019" y="1603770"/>
            <a:ext cx="4025899" cy="4551362"/>
          </a:xfrm>
          <a:prstGeom prst="rect">
            <a:avLst/>
          </a:prstGeom>
          <a:noFill/>
          <a:ln>
            <a:noFill/>
          </a:ln>
        </p:spPr>
        <p:txBody>
          <a:bodyPr lIns="91425" tIns="91425" rIns="91425" bIns="91425" anchor="t" anchorCtr="0"/>
          <a:lstStyle>
            <a:lvl1pPr marL="342900" marR="0" lvl="0" indent="-203200" algn="l" rtl="0">
              <a:spcBef>
                <a:spcPts val="440"/>
              </a:spcBef>
              <a:buNone/>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14300" algn="l" rtl="0">
              <a:spcBef>
                <a:spcPts val="360"/>
              </a:spcBef>
              <a:buNone/>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None/>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None/>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0" name="Shape 130"/>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sp>
        <p:nvSpPr>
          <p:cNvPr id="131" name="Shape 131">
            <a:hlinkClick r:id="rId2"/>
          </p:cNvPr>
          <p:cNvSpPr/>
          <p:nvPr/>
        </p:nvSpPr>
        <p:spPr>
          <a:xfrm>
            <a:off x="3542585" y="6519775"/>
            <a:ext cx="1906868" cy="175585"/>
          </a:xfrm>
          <a:prstGeom prst="rect">
            <a:avLst/>
          </a:prstGeom>
          <a:no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132"/>
        <p:cNvGrpSpPr/>
        <p:nvPr/>
      </p:nvGrpSpPr>
      <p:grpSpPr>
        <a:xfrm>
          <a:off x="0" y="0"/>
          <a:ext cx="0" cy="0"/>
          <a:chOff x="0" y="0"/>
          <a:chExt cx="0" cy="0"/>
        </a:xfrm>
      </p:grpSpPr>
      <p:sp>
        <p:nvSpPr>
          <p:cNvPr id="133" name="Shape 133"/>
          <p:cNvSpPr>
            <a:spLocks noGrp="1"/>
          </p:cNvSpPr>
          <p:nvPr>
            <p:ph type="pic" idx="2"/>
          </p:nvPr>
        </p:nvSpPr>
        <p:spPr>
          <a:xfrm>
            <a:off x="4673600" y="1600200"/>
            <a:ext cx="4013200" cy="4525961"/>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title"/>
          </p:nvPr>
        </p:nvSpPr>
        <p:spPr>
          <a:xfrm>
            <a:off x="304800" y="274637"/>
            <a:ext cx="8381999"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5" name="Shape 135"/>
          <p:cNvSpPr txBox="1">
            <a:spLocks noGrp="1"/>
          </p:cNvSpPr>
          <p:nvPr>
            <p:ph type="body" idx="1"/>
          </p:nvPr>
        </p:nvSpPr>
        <p:spPr>
          <a:xfrm>
            <a:off x="304800" y="1600200"/>
            <a:ext cx="4190999" cy="4525963"/>
          </a:xfrm>
          <a:prstGeom prst="rect">
            <a:avLst/>
          </a:prstGeom>
          <a:noFill/>
          <a:ln>
            <a:noFill/>
          </a:ln>
        </p:spPr>
        <p:txBody>
          <a:bodyPr lIns="91425" tIns="91425" rIns="91425" bIns="91425" anchor="t" anchorCtr="0"/>
          <a:lstStyle>
            <a:lvl1pPr marL="342900" marR="0" lvl="0" indent="-203200" algn="l" rtl="0">
              <a:spcBef>
                <a:spcPts val="440"/>
              </a:spcBef>
              <a:buNone/>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14300" algn="l" rtl="0">
              <a:spcBef>
                <a:spcPts val="360"/>
              </a:spcBef>
              <a:buNone/>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None/>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None/>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None/>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3"/>
          </p:nvPr>
        </p:nvSpPr>
        <p:spPr>
          <a:xfrm>
            <a:off x="4673600" y="5646676"/>
            <a:ext cx="4013200"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8" name="Shape 138"/>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18"/>
        <p:cNvGrpSpPr/>
        <p:nvPr/>
      </p:nvGrpSpPr>
      <p:grpSpPr>
        <a:xfrm>
          <a:off x="0" y="0"/>
          <a:ext cx="0" cy="0"/>
          <a:chOff x="0" y="0"/>
          <a:chExt cx="0" cy="0"/>
        </a:xfrm>
      </p:grpSpPr>
      <p:sp>
        <p:nvSpPr>
          <p:cNvPr id="19" name="Shape 19"/>
          <p:cNvSpPr/>
          <p:nvPr/>
        </p:nvSpPr>
        <p:spPr>
          <a:xfrm>
            <a:off x="0" y="6329467"/>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 name="Shape 20"/>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body" idx="1"/>
          </p:nvPr>
        </p:nvSpPr>
        <p:spPr>
          <a:xfrm>
            <a:off x="304800" y="1570940"/>
            <a:ext cx="8572500" cy="4525963"/>
          </a:xfrm>
          <a:prstGeom prst="rect">
            <a:avLst/>
          </a:prstGeom>
          <a:noFill/>
          <a:ln>
            <a:noFill/>
          </a:ln>
        </p:spPr>
        <p:txBody>
          <a:bodyPr lIns="91425" tIns="91425" rIns="91425" bIns="91425" anchor="t" anchorCtr="0"/>
          <a:lstStyle>
            <a:lvl1pPr marL="342900" marR="0" lvl="0" indent="-203200" algn="l" rtl="0">
              <a:spcBef>
                <a:spcPts val="440"/>
              </a:spcBef>
              <a:buNone/>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22" name="Shape 22"/>
          <p:cNvSpPr/>
          <p:nvPr/>
        </p:nvSpPr>
        <p:spPr>
          <a:xfrm>
            <a:off x="0" y="6330471"/>
            <a:ext cx="9153069" cy="540226"/>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 name="Shape 23"/>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pic>
        <p:nvPicPr>
          <p:cNvPr id="24" name="Shape 24"/>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139"/>
        <p:cNvGrpSpPr/>
        <p:nvPr/>
      </p:nvGrpSpPr>
      <p:grpSpPr>
        <a:xfrm>
          <a:off x="0" y="0"/>
          <a:ext cx="0" cy="0"/>
          <a:chOff x="0" y="0"/>
          <a:chExt cx="0" cy="0"/>
        </a:xfrm>
      </p:grpSpPr>
      <p:sp>
        <p:nvSpPr>
          <p:cNvPr id="140" name="Shape 140"/>
          <p:cNvSpPr>
            <a:spLocks noGrp="1"/>
          </p:cNvSpPr>
          <p:nvPr>
            <p:ph type="pic" idx="2"/>
          </p:nvPr>
        </p:nvSpPr>
        <p:spPr>
          <a:xfrm>
            <a:off x="4673600" y="3892046"/>
            <a:ext cx="4013200" cy="2234115"/>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a:spLocks noGrp="1"/>
          </p:cNvSpPr>
          <p:nvPr>
            <p:ph type="pic" idx="3"/>
          </p:nvPr>
        </p:nvSpPr>
        <p:spPr>
          <a:xfrm>
            <a:off x="4673600" y="1600200"/>
            <a:ext cx="4013200" cy="2234115"/>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title"/>
          </p:nvPr>
        </p:nvSpPr>
        <p:spPr>
          <a:xfrm>
            <a:off x="304800" y="274637"/>
            <a:ext cx="8381999"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3" name="Shape 143"/>
          <p:cNvSpPr txBox="1">
            <a:spLocks noGrp="1"/>
          </p:cNvSpPr>
          <p:nvPr>
            <p:ph type="body" idx="1"/>
          </p:nvPr>
        </p:nvSpPr>
        <p:spPr>
          <a:xfrm>
            <a:off x="304800" y="1600200"/>
            <a:ext cx="4190999" cy="4525963"/>
          </a:xfrm>
          <a:prstGeom prst="rect">
            <a:avLst/>
          </a:prstGeom>
          <a:noFill/>
          <a:ln>
            <a:noFill/>
          </a:ln>
        </p:spPr>
        <p:txBody>
          <a:bodyPr lIns="91425" tIns="91425" rIns="91425" bIns="91425" anchor="t" anchorCtr="0"/>
          <a:lstStyle>
            <a:lvl1pPr marL="342900" marR="0" lvl="0" indent="-203200" algn="l" rtl="0">
              <a:spcBef>
                <a:spcPts val="440"/>
              </a:spcBef>
              <a:buNone/>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14300" algn="l" rtl="0">
              <a:spcBef>
                <a:spcPts val="360"/>
              </a:spcBef>
              <a:buNone/>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None/>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None/>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None/>
              <a:defRPr sz="18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4"/>
          </p:nvPr>
        </p:nvSpPr>
        <p:spPr>
          <a:xfrm>
            <a:off x="4673600" y="5646676"/>
            <a:ext cx="4057650"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5"/>
          </p:nvPr>
        </p:nvSpPr>
        <p:spPr>
          <a:xfrm>
            <a:off x="4673600" y="3354830"/>
            <a:ext cx="4013200"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7" name="Shape 147"/>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wo Images">
    <p:spTree>
      <p:nvGrpSpPr>
        <p:cNvPr id="1" name="Shape 148"/>
        <p:cNvGrpSpPr/>
        <p:nvPr/>
      </p:nvGrpSpPr>
      <p:grpSpPr>
        <a:xfrm>
          <a:off x="0" y="0"/>
          <a:ext cx="0" cy="0"/>
          <a:chOff x="0" y="0"/>
          <a:chExt cx="0" cy="0"/>
        </a:xfrm>
      </p:grpSpPr>
      <p:sp>
        <p:nvSpPr>
          <p:cNvPr id="149" name="Shape 149"/>
          <p:cNvSpPr>
            <a:spLocks noGrp="1"/>
          </p:cNvSpPr>
          <p:nvPr>
            <p:ph type="pic" idx="2"/>
          </p:nvPr>
        </p:nvSpPr>
        <p:spPr>
          <a:xfrm>
            <a:off x="4683119" y="1600200"/>
            <a:ext cx="4003680" cy="4525963"/>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title"/>
          </p:nvPr>
        </p:nvSpPr>
        <p:spPr>
          <a:xfrm>
            <a:off x="304800" y="274637"/>
            <a:ext cx="8381999"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1" name="Shape 151"/>
          <p:cNvSpPr txBox="1">
            <a:spLocks noGrp="1"/>
          </p:cNvSpPr>
          <p:nvPr>
            <p:ph type="body" idx="1"/>
          </p:nvPr>
        </p:nvSpPr>
        <p:spPr>
          <a:xfrm>
            <a:off x="4683119" y="5646676"/>
            <a:ext cx="4003680"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a:spLocks noGrp="1"/>
          </p:cNvSpPr>
          <p:nvPr>
            <p:ph type="pic" idx="3"/>
          </p:nvPr>
        </p:nvSpPr>
        <p:spPr>
          <a:xfrm>
            <a:off x="304801" y="1600200"/>
            <a:ext cx="4225921" cy="4525963"/>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body" idx="4"/>
          </p:nvPr>
        </p:nvSpPr>
        <p:spPr>
          <a:xfrm>
            <a:off x="304800" y="5646676"/>
            <a:ext cx="4225922"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54" name="Shape 154"/>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5" name="Shape 155"/>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Four Images">
    <p:spTree>
      <p:nvGrpSpPr>
        <p:cNvPr id="1" name="Shape 156"/>
        <p:cNvGrpSpPr/>
        <p:nvPr/>
      </p:nvGrpSpPr>
      <p:grpSpPr>
        <a:xfrm>
          <a:off x="0" y="0"/>
          <a:ext cx="0" cy="0"/>
          <a:chOff x="0" y="0"/>
          <a:chExt cx="0" cy="0"/>
        </a:xfrm>
      </p:grpSpPr>
      <p:sp>
        <p:nvSpPr>
          <p:cNvPr id="157" name="Shape 157"/>
          <p:cNvSpPr>
            <a:spLocks noGrp="1"/>
          </p:cNvSpPr>
          <p:nvPr>
            <p:ph type="pic" idx="2"/>
          </p:nvPr>
        </p:nvSpPr>
        <p:spPr>
          <a:xfrm>
            <a:off x="4530721" y="3892046"/>
            <a:ext cx="4156077" cy="2234117"/>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a:spLocks noGrp="1"/>
          </p:cNvSpPr>
          <p:nvPr>
            <p:ph type="pic" idx="3"/>
          </p:nvPr>
        </p:nvSpPr>
        <p:spPr>
          <a:xfrm>
            <a:off x="4533898" y="1600200"/>
            <a:ext cx="4152902" cy="2234117"/>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Shape 159"/>
          <p:cNvSpPr>
            <a:spLocks noGrp="1"/>
          </p:cNvSpPr>
          <p:nvPr>
            <p:ph type="pic" idx="4"/>
          </p:nvPr>
        </p:nvSpPr>
        <p:spPr>
          <a:xfrm>
            <a:off x="304800" y="1600200"/>
            <a:ext cx="4159250" cy="2234117"/>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Shape 160"/>
          <p:cNvSpPr>
            <a:spLocks noGrp="1"/>
          </p:cNvSpPr>
          <p:nvPr>
            <p:ph type="pic" idx="5"/>
          </p:nvPr>
        </p:nvSpPr>
        <p:spPr>
          <a:xfrm>
            <a:off x="307975" y="3892046"/>
            <a:ext cx="4156075" cy="2234117"/>
          </a:xfrm>
          <a:prstGeom prst="rect">
            <a:avLst/>
          </a:prstGeom>
          <a:noFill/>
          <a:ln>
            <a:noFill/>
          </a:ln>
        </p:spPr>
        <p:txBody>
          <a:bodyPr lIns="91425" tIns="91425" rIns="91425" bIns="91425" anchor="ctr" anchorCtr="0"/>
          <a:lstStyle>
            <a:lvl1pPr marL="0" marR="0" lvl="0"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spcBef>
                <a:spcPts val="560"/>
              </a:spcBef>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spcBef>
                <a:spcPts val="480"/>
              </a:spcBef>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title"/>
          </p:nvPr>
        </p:nvSpPr>
        <p:spPr>
          <a:xfrm>
            <a:off x="304800" y="274637"/>
            <a:ext cx="8381999"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2" name="Shape 162"/>
          <p:cNvSpPr txBox="1">
            <a:spLocks noGrp="1"/>
          </p:cNvSpPr>
          <p:nvPr>
            <p:ph type="body" idx="1"/>
          </p:nvPr>
        </p:nvSpPr>
        <p:spPr>
          <a:xfrm>
            <a:off x="4533898" y="5646676"/>
            <a:ext cx="4152902"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body" idx="6"/>
          </p:nvPr>
        </p:nvSpPr>
        <p:spPr>
          <a:xfrm>
            <a:off x="304800" y="5646676"/>
            <a:ext cx="4159250"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body" idx="7"/>
          </p:nvPr>
        </p:nvSpPr>
        <p:spPr>
          <a:xfrm>
            <a:off x="4530721" y="3354830"/>
            <a:ext cx="4156077"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body" idx="8"/>
          </p:nvPr>
        </p:nvSpPr>
        <p:spPr>
          <a:xfrm>
            <a:off x="304801" y="3354830"/>
            <a:ext cx="4159250" cy="479485"/>
          </a:xfrm>
          <a:prstGeom prst="rect">
            <a:avLst/>
          </a:prstGeom>
          <a:solidFill>
            <a:srgbClr val="FFFFFF">
              <a:alpha val="48627"/>
            </a:srgbClr>
          </a:solidFill>
          <a:ln>
            <a:noFill/>
          </a:ln>
        </p:spPr>
        <p:txBody>
          <a:bodyPr lIns="91425" tIns="91425" rIns="91425" bIns="91425" anchor="ctr" anchorCtr="0"/>
          <a:lstStyle>
            <a:lvl1pPr marL="0" marR="0" lvl="0" indent="0" algn="ctr" rtl="0">
              <a:spcBef>
                <a:spcPts val="320"/>
              </a:spcBef>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
        <p:nvSpPr>
          <p:cNvPr id="166" name="Shape 166"/>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7" name="Shape 167"/>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168"/>
        <p:cNvGrpSpPr/>
        <p:nvPr/>
      </p:nvGrpSpPr>
      <p:grpSpPr>
        <a:xfrm>
          <a:off x="0" y="0"/>
          <a:ext cx="0" cy="0"/>
          <a:chOff x="0" y="0"/>
          <a:chExt cx="0" cy="0"/>
        </a:xfrm>
      </p:grpSpPr>
      <p:sp>
        <p:nvSpPr>
          <p:cNvPr id="169" name="Shape 169"/>
          <p:cNvSpPr/>
          <p:nvPr/>
        </p:nvSpPr>
        <p:spPr>
          <a:xfrm>
            <a:off x="0" y="0"/>
            <a:ext cx="152400"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70" name="Shape 170"/>
          <p:cNvSpPr/>
          <p:nvPr/>
        </p:nvSpPr>
        <p:spPr>
          <a:xfrm>
            <a:off x="0" y="6705600"/>
            <a:ext cx="9144000" cy="1524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71" name="Shape 171"/>
          <p:cNvSpPr/>
          <p:nvPr/>
        </p:nvSpPr>
        <p:spPr>
          <a:xfrm>
            <a:off x="0" y="0"/>
            <a:ext cx="9144000" cy="1524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72" name="Shape 172"/>
          <p:cNvSpPr/>
          <p:nvPr/>
        </p:nvSpPr>
        <p:spPr>
          <a:xfrm>
            <a:off x="8991600" y="19050"/>
            <a:ext cx="152400"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73" name="Shape 173"/>
          <p:cNvSpPr/>
          <p:nvPr/>
        </p:nvSpPr>
        <p:spPr>
          <a:xfrm>
            <a:off x="152400" y="2286000"/>
            <a:ext cx="8833200" cy="3048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74" name="Shape 174"/>
          <p:cNvSpPr/>
          <p:nvPr/>
        </p:nvSpPr>
        <p:spPr>
          <a:xfrm>
            <a:off x="155447" y="142352"/>
            <a:ext cx="8833200" cy="2139600"/>
          </a:xfrm>
          <a:prstGeom prst="rect">
            <a:avLst/>
          </a:pr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75" name="Shape 175"/>
          <p:cNvSpPr txBox="1">
            <a:spLocks noGrp="1"/>
          </p:cNvSpPr>
          <p:nvPr>
            <p:ph type="body" idx="1"/>
          </p:nvPr>
        </p:nvSpPr>
        <p:spPr>
          <a:xfrm>
            <a:off x="1368425" y="2743200"/>
            <a:ext cx="6480300" cy="1673100"/>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Char char="●"/>
              <a:defRPr sz="1600" b="1" i="0" u="none" strike="noStrike" cap="none">
                <a:solidFill>
                  <a:schemeClr val="dk2"/>
                </a:solidFill>
                <a:latin typeface="Georgia"/>
                <a:ea typeface="Georgia"/>
                <a:cs typeface="Georgia"/>
                <a:sym typeface="Georgia"/>
              </a:defRPr>
            </a:lvl1pPr>
            <a:lvl2pPr marL="548640" marR="0" lvl="1" indent="-281940" algn="l" rtl="0">
              <a:spcBef>
                <a:spcPts val="360"/>
              </a:spcBef>
              <a:buClr>
                <a:schemeClr val="accent2"/>
              </a:buClr>
              <a:buFont typeface="Noto Sans Symbols"/>
              <a:buChar char="○"/>
              <a:defRPr sz="1800" b="0" i="0" u="none" strike="noStrike" cap="none">
                <a:solidFill>
                  <a:srgbClr val="888888"/>
                </a:solidFill>
                <a:latin typeface="Georgia"/>
                <a:ea typeface="Georgia"/>
                <a:cs typeface="Georgia"/>
                <a:sym typeface="Georgia"/>
              </a:defRPr>
            </a:lvl2pPr>
            <a:lvl3pPr marL="822960" marR="0" lvl="2" indent="-238760" algn="l" rtl="0">
              <a:spcBef>
                <a:spcPts val="320"/>
              </a:spcBef>
              <a:buClr>
                <a:schemeClr val="accent3"/>
              </a:buClr>
              <a:buFont typeface="Noto Sans Symbols"/>
              <a:buChar char="■"/>
              <a:defRPr sz="1600" b="0" i="0" u="none" strike="noStrike" cap="none">
                <a:solidFill>
                  <a:srgbClr val="888888"/>
                </a:solidFill>
                <a:latin typeface="Georgia"/>
                <a:ea typeface="Georgia"/>
                <a:cs typeface="Georgia"/>
                <a:sym typeface="Georgia"/>
              </a:defRPr>
            </a:lvl3pPr>
            <a:lvl4pPr marL="1097280" marR="0" lvl="3" indent="-233680" algn="l" rtl="0">
              <a:spcBef>
                <a:spcPts val="280"/>
              </a:spcBef>
              <a:buClr>
                <a:schemeClr val="accent4"/>
              </a:buClr>
              <a:buFont typeface="Noto Sans Symbols"/>
              <a:buChar char="●"/>
              <a:defRPr sz="1400" b="0" i="0" u="none" strike="noStrike" cap="none">
                <a:solidFill>
                  <a:srgbClr val="888888"/>
                </a:solidFill>
                <a:latin typeface="Georgia"/>
                <a:ea typeface="Georgia"/>
                <a:cs typeface="Georgia"/>
                <a:sym typeface="Georgia"/>
              </a:defRPr>
            </a:lvl4pPr>
            <a:lvl5pPr marL="1371600" marR="0" lvl="4" indent="-228600" algn="l" rtl="0">
              <a:spcBef>
                <a:spcPts val="280"/>
              </a:spcBef>
              <a:buClr>
                <a:schemeClr val="accent5"/>
              </a:buClr>
              <a:buFont typeface="Georgia"/>
              <a:buChar char="○"/>
              <a:defRPr sz="1400" b="0" i="0" u="none" strike="noStrike" cap="none">
                <a:solidFill>
                  <a:srgbClr val="888888"/>
                </a:solidFill>
                <a:latin typeface="Georgia"/>
                <a:ea typeface="Georgia"/>
                <a:cs typeface="Georgia"/>
                <a:sym typeface="Georgia"/>
              </a:defRPr>
            </a:lvl5pPr>
            <a:lvl6pPr marL="1645920" marR="0" lvl="5" indent="-93980" algn="l" rtl="0">
              <a:spcBef>
                <a:spcPts val="360"/>
              </a:spcBef>
              <a:buNone/>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None/>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None/>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None/>
              <a:defRPr sz="1400" b="0" i="0" u="none" strike="noStrike" cap="none">
                <a:solidFill>
                  <a:schemeClr val="dk1"/>
                </a:solidFill>
                <a:latin typeface="Georgia"/>
                <a:ea typeface="Georgia"/>
                <a:cs typeface="Georgia"/>
                <a:sym typeface="Georgia"/>
              </a:defRPr>
            </a:lvl9pPr>
          </a:lstStyle>
          <a:p>
            <a:endParaRPr/>
          </a:p>
        </p:txBody>
      </p:sp>
      <p:sp>
        <p:nvSpPr>
          <p:cNvPr id="176" name="Shape 176"/>
          <p:cNvSpPr/>
          <p:nvPr/>
        </p:nvSpPr>
        <p:spPr>
          <a:xfrm>
            <a:off x="146304" y="6391655"/>
            <a:ext cx="8833200" cy="3095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77" name="Shape 177"/>
          <p:cNvSpPr/>
          <p:nvPr/>
        </p:nvSpPr>
        <p:spPr>
          <a:xfrm>
            <a:off x="152400" y="152400"/>
            <a:ext cx="8833200" cy="6547200"/>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78" name="Shape 178"/>
          <p:cNvSpPr txBox="1">
            <a:spLocks noGrp="1"/>
          </p:cNvSpPr>
          <p:nvPr>
            <p:ph type="ftr" idx="11"/>
          </p:nvPr>
        </p:nvSpPr>
        <p:spPr>
          <a:xfrm>
            <a:off x="304800" y="6410848"/>
            <a:ext cx="3581400" cy="36569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79" name="Shape 179"/>
          <p:cNvSpPr txBox="1">
            <a:spLocks noGrp="1"/>
          </p:cNvSpPr>
          <p:nvPr>
            <p:ph type="dt" idx="10"/>
          </p:nvPr>
        </p:nvSpPr>
        <p:spPr>
          <a:xfrm>
            <a:off x="5791200" y="6404983"/>
            <a:ext cx="3045000" cy="36569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180" name="Shape 180"/>
          <p:cNvCxnSpPr/>
          <p:nvPr/>
        </p:nvCxnSpPr>
        <p:spPr>
          <a:xfrm>
            <a:off x="152400" y="2438400"/>
            <a:ext cx="8833200" cy="0"/>
          </a:xfrm>
          <a:prstGeom prst="straightConnector1">
            <a:avLst/>
          </a:prstGeom>
          <a:noFill/>
          <a:ln w="11425" cap="flat" cmpd="sng">
            <a:solidFill>
              <a:srgbClr val="7A9798"/>
            </a:solidFill>
            <a:prstDash val="dash"/>
            <a:round/>
            <a:headEnd type="none" w="med" len="med"/>
            <a:tailEnd type="none" w="med" len="med"/>
          </a:ln>
        </p:spPr>
      </p:cxnSp>
      <p:sp>
        <p:nvSpPr>
          <p:cNvPr id="181" name="Shape 181"/>
          <p:cNvSpPr/>
          <p:nvPr/>
        </p:nvSpPr>
        <p:spPr>
          <a:xfrm>
            <a:off x="4267200" y="2115311"/>
            <a:ext cx="609600" cy="609600"/>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82" name="Shape 182"/>
          <p:cNvSpPr/>
          <p:nvPr/>
        </p:nvSpPr>
        <p:spPr>
          <a:xfrm>
            <a:off x="4361687" y="2209800"/>
            <a:ext cx="420600" cy="420600"/>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83" name="Shape 183"/>
          <p:cNvSpPr txBox="1">
            <a:spLocks noGrp="1"/>
          </p:cNvSpPr>
          <p:nvPr>
            <p:ph type="sldNum" idx="12"/>
          </p:nvPr>
        </p:nvSpPr>
        <p:spPr>
          <a:xfrm>
            <a:off x="4343400" y="2199450"/>
            <a:ext cx="457200" cy="441300"/>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84" name="Shape 184"/>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marL="0" marR="0" lvl="0" indent="0" algn="ctr" rtl="0">
              <a:spcBef>
                <a:spcPts val="0"/>
              </a:spcBef>
              <a:buClr>
                <a:srgbClr val="FFFFFF"/>
              </a:buClr>
              <a:buFont typeface="Georgia"/>
              <a:buNone/>
              <a:defRPr sz="4200" b="0" i="0" u="none" strike="noStrike" cap="none">
                <a:solidFill>
                  <a:srgbClr val="FFFFFF"/>
                </a:solidFill>
                <a:latin typeface="Georgia"/>
                <a:ea typeface="Georgia"/>
                <a:cs typeface="Georgia"/>
                <a:sym typeface="Georgi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CA and SAP">
    <p:spTree>
      <p:nvGrpSpPr>
        <p:cNvPr id="1" name="Shape 188"/>
        <p:cNvGrpSpPr/>
        <p:nvPr/>
      </p:nvGrpSpPr>
      <p:grpSpPr>
        <a:xfrm>
          <a:off x="0" y="0"/>
          <a:ext cx="0" cy="0"/>
          <a:chOff x="0" y="0"/>
          <a:chExt cx="0" cy="0"/>
        </a:xfrm>
      </p:grpSpPr>
      <p:sp>
        <p:nvSpPr>
          <p:cNvPr id="189" name="Shape 189"/>
          <p:cNvSpPr txBox="1">
            <a:spLocks noGrp="1"/>
          </p:cNvSpPr>
          <p:nvPr>
            <p:ph type="ctrTitle"/>
          </p:nvPr>
        </p:nvSpPr>
        <p:spPr>
          <a:xfrm>
            <a:off x="219318" y="2982072"/>
            <a:ext cx="8619900" cy="85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0514F"/>
              </a:buClr>
              <a:buFont typeface="Allerta"/>
              <a:buNone/>
              <a:defRPr sz="2800" b="0" i="0" u="none" strike="noStrike" cap="none">
                <a:solidFill>
                  <a:srgbClr val="50514F"/>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90" name="Shape 190"/>
          <p:cNvSpPr txBox="1">
            <a:spLocks noGrp="1"/>
          </p:cNvSpPr>
          <p:nvPr>
            <p:ph type="subTitle" idx="1"/>
          </p:nvPr>
        </p:nvSpPr>
        <p:spPr>
          <a:xfrm>
            <a:off x="219319" y="3832457"/>
            <a:ext cx="8619900" cy="792300"/>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1" name="Shape 191"/>
          <p:cNvSpPr/>
          <p:nvPr/>
        </p:nvSpPr>
        <p:spPr>
          <a:xfrm>
            <a:off x="0" y="1737610"/>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192" name="Shape 192"/>
          <p:cNvPicPr preferRelativeResize="0"/>
          <p:nvPr/>
        </p:nvPicPr>
        <p:blipFill rotWithShape="1">
          <a:blip r:embed="rId2">
            <a:alphaModFix/>
          </a:blip>
          <a:srcRect/>
          <a:stretch/>
        </p:blipFill>
        <p:spPr>
          <a:xfrm>
            <a:off x="304801" y="394130"/>
            <a:ext cx="2235300" cy="210000"/>
          </a:xfrm>
          <a:prstGeom prst="rect">
            <a:avLst/>
          </a:prstGeom>
          <a:noFill/>
          <a:ln>
            <a:noFill/>
          </a:ln>
        </p:spPr>
      </p:pic>
      <p:pic>
        <p:nvPicPr>
          <p:cNvPr id="193" name="Shape 193"/>
          <p:cNvPicPr preferRelativeResize="0"/>
          <p:nvPr/>
        </p:nvPicPr>
        <p:blipFill rotWithShape="1">
          <a:blip r:embed="rId3">
            <a:alphaModFix/>
          </a:blip>
          <a:srcRect/>
          <a:stretch/>
        </p:blipFill>
        <p:spPr>
          <a:xfrm>
            <a:off x="304800" y="5840889"/>
            <a:ext cx="1314000" cy="507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194"/>
        <p:cNvGrpSpPr/>
        <p:nvPr/>
      </p:nvGrpSpPr>
      <p:grpSpPr>
        <a:xfrm>
          <a:off x="0" y="0"/>
          <a:ext cx="0" cy="0"/>
          <a:chOff x="0" y="0"/>
          <a:chExt cx="0" cy="0"/>
        </a:xfrm>
      </p:grpSpPr>
      <p:sp>
        <p:nvSpPr>
          <p:cNvPr id="195" name="Shape 195"/>
          <p:cNvSpPr/>
          <p:nvPr/>
        </p:nvSpPr>
        <p:spPr>
          <a:xfrm>
            <a:off x="0" y="6329467"/>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96" name="Shape 196"/>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97" name="Shape 197"/>
          <p:cNvSpPr txBox="1">
            <a:spLocks noGrp="1"/>
          </p:cNvSpPr>
          <p:nvPr>
            <p:ph type="body" idx="1"/>
          </p:nvPr>
        </p:nvSpPr>
        <p:spPr>
          <a:xfrm>
            <a:off x="304800" y="1570940"/>
            <a:ext cx="8572500" cy="45261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198" name="Shape 198"/>
          <p:cNvSpPr/>
          <p:nvPr/>
        </p:nvSpPr>
        <p:spPr>
          <a:xfrm>
            <a:off x="0" y="6330471"/>
            <a:ext cx="9153000" cy="5403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99" name="Shape 199"/>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200" name="Shape 200"/>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201"/>
        <p:cNvGrpSpPr/>
        <p:nvPr/>
      </p:nvGrpSpPr>
      <p:grpSpPr>
        <a:xfrm>
          <a:off x="0" y="0"/>
          <a:ext cx="0" cy="0"/>
          <a:chOff x="0" y="0"/>
          <a:chExt cx="0" cy="0"/>
        </a:xfrm>
      </p:grpSpPr>
      <p:sp>
        <p:nvSpPr>
          <p:cNvPr id="202" name="Shape 202"/>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3" name="Shape 203"/>
          <p:cNvSpPr txBox="1"/>
          <p:nvPr/>
        </p:nvSpPr>
        <p:spPr>
          <a:xfrm>
            <a:off x="115458"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04" name="Shape 204"/>
          <p:cNvSpPr txBox="1"/>
          <p:nvPr/>
        </p:nvSpPr>
        <p:spPr>
          <a:xfrm>
            <a:off x="115458"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05" name="Shape 205"/>
          <p:cNvSpPr txBox="1"/>
          <p:nvPr/>
        </p:nvSpPr>
        <p:spPr>
          <a:xfrm>
            <a:off x="115458"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06" name="Shape 206"/>
          <p:cNvSpPr txBox="1"/>
          <p:nvPr/>
        </p:nvSpPr>
        <p:spPr>
          <a:xfrm>
            <a:off x="115458"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07" name="Shape 207"/>
          <p:cNvSpPr txBox="1">
            <a:spLocks noGrp="1"/>
          </p:cNvSpPr>
          <p:nvPr>
            <p:ph type="title"/>
          </p:nvPr>
        </p:nvSpPr>
        <p:spPr>
          <a:xfrm>
            <a:off x="216566" y="2829676"/>
            <a:ext cx="8620500" cy="8684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208" name="Shape 208"/>
          <p:cNvPicPr preferRelativeResize="0"/>
          <p:nvPr/>
        </p:nvPicPr>
        <p:blipFill rotWithShape="1">
          <a:blip r:embed="rId2">
            <a:alphaModFix/>
          </a:blip>
          <a:srcRect/>
          <a:stretch/>
        </p:blipFill>
        <p:spPr>
          <a:xfrm>
            <a:off x="304814" y="394130"/>
            <a:ext cx="2235300" cy="21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209"/>
        <p:cNvGrpSpPr/>
        <p:nvPr/>
      </p:nvGrpSpPr>
      <p:grpSpPr>
        <a:xfrm>
          <a:off x="0" y="0"/>
          <a:ext cx="0" cy="0"/>
          <a:chOff x="0" y="0"/>
          <a:chExt cx="0" cy="0"/>
        </a:xfrm>
      </p:grpSpPr>
      <p:sp>
        <p:nvSpPr>
          <p:cNvPr id="210" name="Shape 210"/>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1" name="Shape 211"/>
          <p:cNvSpPr txBox="1"/>
          <p:nvPr/>
        </p:nvSpPr>
        <p:spPr>
          <a:xfrm>
            <a:off x="115458"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12" name="Shape 212"/>
          <p:cNvSpPr txBox="1"/>
          <p:nvPr/>
        </p:nvSpPr>
        <p:spPr>
          <a:xfrm>
            <a:off x="115458"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13" name="Shape 213"/>
          <p:cNvSpPr txBox="1"/>
          <p:nvPr/>
        </p:nvSpPr>
        <p:spPr>
          <a:xfrm>
            <a:off x="115458"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14" name="Shape 214"/>
          <p:cNvSpPr txBox="1"/>
          <p:nvPr/>
        </p:nvSpPr>
        <p:spPr>
          <a:xfrm>
            <a:off x="115458"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15" name="Shape 215"/>
          <p:cNvSpPr txBox="1">
            <a:spLocks noGrp="1"/>
          </p:cNvSpPr>
          <p:nvPr>
            <p:ph type="title"/>
          </p:nvPr>
        </p:nvSpPr>
        <p:spPr>
          <a:xfrm>
            <a:off x="216566" y="2829676"/>
            <a:ext cx="8620500" cy="8684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216" name="Shape 216"/>
          <p:cNvPicPr preferRelativeResize="0"/>
          <p:nvPr/>
        </p:nvPicPr>
        <p:blipFill rotWithShape="1">
          <a:blip r:embed="rId2">
            <a:alphaModFix/>
          </a:blip>
          <a:srcRect/>
          <a:stretch/>
        </p:blipFill>
        <p:spPr>
          <a:xfrm>
            <a:off x="304814" y="394130"/>
            <a:ext cx="2235300" cy="21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217"/>
        <p:cNvGrpSpPr/>
        <p:nvPr/>
      </p:nvGrpSpPr>
      <p:grpSpPr>
        <a:xfrm>
          <a:off x="0" y="0"/>
          <a:ext cx="0" cy="0"/>
          <a:chOff x="0" y="0"/>
          <a:chExt cx="0" cy="0"/>
        </a:xfrm>
      </p:grpSpPr>
      <p:sp>
        <p:nvSpPr>
          <p:cNvPr id="218" name="Shape 218"/>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9" name="Shape 219"/>
          <p:cNvSpPr txBox="1"/>
          <p:nvPr/>
        </p:nvSpPr>
        <p:spPr>
          <a:xfrm>
            <a:off x="115458"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20" name="Shape 220"/>
          <p:cNvSpPr txBox="1"/>
          <p:nvPr/>
        </p:nvSpPr>
        <p:spPr>
          <a:xfrm>
            <a:off x="115458"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21" name="Shape 221"/>
          <p:cNvSpPr txBox="1"/>
          <p:nvPr/>
        </p:nvSpPr>
        <p:spPr>
          <a:xfrm>
            <a:off x="115458"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22" name="Shape 222"/>
          <p:cNvSpPr txBox="1"/>
          <p:nvPr/>
        </p:nvSpPr>
        <p:spPr>
          <a:xfrm>
            <a:off x="115458"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23" name="Shape 223"/>
          <p:cNvSpPr txBox="1">
            <a:spLocks noGrp="1"/>
          </p:cNvSpPr>
          <p:nvPr>
            <p:ph type="title"/>
          </p:nvPr>
        </p:nvSpPr>
        <p:spPr>
          <a:xfrm>
            <a:off x="216566" y="2829676"/>
            <a:ext cx="8620500" cy="8684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224" name="Shape 224"/>
          <p:cNvPicPr preferRelativeResize="0"/>
          <p:nvPr/>
        </p:nvPicPr>
        <p:blipFill rotWithShape="1">
          <a:blip r:embed="rId2">
            <a:alphaModFix/>
          </a:blip>
          <a:srcRect/>
          <a:stretch/>
        </p:blipFill>
        <p:spPr>
          <a:xfrm>
            <a:off x="304814" y="394130"/>
            <a:ext cx="2235300" cy="210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04800" y="274637"/>
            <a:ext cx="85344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27" name="Shape 227"/>
          <p:cNvSpPr txBox="1">
            <a:spLocks noGrp="1"/>
          </p:cNvSpPr>
          <p:nvPr>
            <p:ph type="body" idx="1"/>
          </p:nvPr>
        </p:nvSpPr>
        <p:spPr>
          <a:xfrm>
            <a:off x="304800" y="1417637"/>
            <a:ext cx="4192500" cy="597900"/>
          </a:xfrm>
          <a:prstGeom prst="rect">
            <a:avLst/>
          </a:prstGeom>
          <a:noFill/>
          <a:ln>
            <a:noFill/>
          </a:ln>
        </p:spPr>
        <p:txBody>
          <a:bodyPr lIns="91425" tIns="91425" rIns="91425" bIns="91425" anchor="b" anchorCtr="0"/>
          <a:lstStyle>
            <a:lvl1pPr marL="0" marR="0" lvl="0" indent="0" algn="l" rtl="0">
              <a:lnSpc>
                <a:spcPct val="100000"/>
              </a:lnSpc>
              <a:spcBef>
                <a:spcPts val="440"/>
              </a:spcBef>
              <a:spcAft>
                <a:spcPts val="0"/>
              </a:spcAft>
              <a:buClr>
                <a:srgbClr val="595959"/>
              </a:buClr>
              <a:buFont typeface="Arial"/>
              <a:buChar char="●"/>
              <a:defRPr sz="2200" b="1"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body" idx="2"/>
          </p:nvPr>
        </p:nvSpPr>
        <p:spPr>
          <a:xfrm>
            <a:off x="304800" y="2015409"/>
            <a:ext cx="4192500" cy="41265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body" idx="3"/>
          </p:nvPr>
        </p:nvSpPr>
        <p:spPr>
          <a:xfrm>
            <a:off x="4645025" y="1417637"/>
            <a:ext cx="4194300" cy="632400"/>
          </a:xfrm>
          <a:prstGeom prst="rect">
            <a:avLst/>
          </a:prstGeom>
          <a:noFill/>
          <a:ln>
            <a:noFill/>
          </a:ln>
        </p:spPr>
        <p:txBody>
          <a:bodyPr lIns="91425" tIns="91425" rIns="91425" bIns="91425" anchor="b" anchorCtr="0"/>
          <a:lstStyle>
            <a:lvl1pPr marL="0" marR="0" lvl="0" indent="0" algn="l" rtl="0">
              <a:lnSpc>
                <a:spcPct val="100000"/>
              </a:lnSpc>
              <a:spcBef>
                <a:spcPts val="440"/>
              </a:spcBef>
              <a:spcAft>
                <a:spcPts val="0"/>
              </a:spcAft>
              <a:buClr>
                <a:srgbClr val="595959"/>
              </a:buClr>
              <a:buFont typeface="Arial"/>
              <a:buChar char="●"/>
              <a:defRPr sz="2200" b="1"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body" idx="4"/>
          </p:nvPr>
        </p:nvSpPr>
        <p:spPr>
          <a:xfrm>
            <a:off x="4645025" y="2050046"/>
            <a:ext cx="4194300" cy="40920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9pPr>
          </a:lstStyle>
          <a:p>
            <a:endParaRPr/>
          </a:p>
        </p:txBody>
      </p:sp>
      <p:sp>
        <p:nvSpPr>
          <p:cNvPr id="231" name="Shape 231"/>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2" name="Shape 232"/>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233" name="Shape 233"/>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25"/>
        <p:cNvGrpSpPr/>
        <p:nvPr/>
      </p:nvGrpSpPr>
      <p:grpSpPr>
        <a:xfrm>
          <a:off x="0" y="0"/>
          <a:ext cx="0" cy="0"/>
          <a:chOff x="0" y="0"/>
          <a:chExt cx="0" cy="0"/>
        </a:xfrm>
      </p:grpSpPr>
      <p:sp>
        <p:nvSpPr>
          <p:cNvPr id="26" name="Shape 26"/>
          <p:cNvSpPr/>
          <p:nvPr/>
        </p:nvSpPr>
        <p:spPr>
          <a:xfrm>
            <a:off x="0" y="0"/>
            <a:ext cx="9144000" cy="6858000"/>
          </a:xfrm>
          <a:prstGeom prst="rect">
            <a:avLst/>
          </a:prstGeom>
          <a:solidFill>
            <a:srgbClr val="A9B0AC"/>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7" name="Shape 27"/>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28" name="Shape 28"/>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29" name="Shape 29"/>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30" name="Shape 30"/>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31" name="Shape 31"/>
          <p:cNvSpPr txBox="1">
            <a:spLocks noGrp="1"/>
          </p:cNvSpPr>
          <p:nvPr>
            <p:ph type="title"/>
          </p:nvPr>
        </p:nvSpPr>
        <p:spPr>
          <a:xfrm>
            <a:off x="216567" y="2829677"/>
            <a:ext cx="8620551" cy="868362"/>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Allerta"/>
              <a:buNone/>
              <a:defRPr sz="2800" b="0" i="0" u="none" strike="noStrike" cap="none">
                <a:solidFill>
                  <a:schemeClr val="lt1"/>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32" name="Shape 32"/>
          <p:cNvPicPr preferRelativeResize="0"/>
          <p:nvPr/>
        </p:nvPicPr>
        <p:blipFill rotWithShape="1">
          <a:blip r:embed="rId2">
            <a:alphaModFix/>
          </a:blip>
          <a:srcRect/>
          <a:stretch/>
        </p:blipFill>
        <p:spPr>
          <a:xfrm>
            <a:off x="304815" y="394130"/>
            <a:ext cx="2235199" cy="21014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CA 2">
    <p:spTree>
      <p:nvGrpSpPr>
        <p:cNvPr id="1" name="Shape 234"/>
        <p:cNvGrpSpPr/>
        <p:nvPr/>
      </p:nvGrpSpPr>
      <p:grpSpPr>
        <a:xfrm>
          <a:off x="0" y="0"/>
          <a:ext cx="0" cy="0"/>
          <a:chOff x="0" y="0"/>
          <a:chExt cx="0" cy="0"/>
        </a:xfrm>
      </p:grpSpPr>
      <p:sp>
        <p:nvSpPr>
          <p:cNvPr id="235" name="Shape 235"/>
          <p:cNvSpPr txBox="1">
            <a:spLocks noGrp="1"/>
          </p:cNvSpPr>
          <p:nvPr>
            <p:ph type="ctrTitle"/>
          </p:nvPr>
        </p:nvSpPr>
        <p:spPr>
          <a:xfrm>
            <a:off x="3339153" y="2950713"/>
            <a:ext cx="5497200" cy="8847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8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36" name="Shape 236"/>
          <p:cNvSpPr txBox="1">
            <a:spLocks noGrp="1"/>
          </p:cNvSpPr>
          <p:nvPr>
            <p:ph type="subTitle" idx="1"/>
          </p:nvPr>
        </p:nvSpPr>
        <p:spPr>
          <a:xfrm>
            <a:off x="3339151" y="3835562"/>
            <a:ext cx="5497199" cy="792300"/>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37" name="Shape 237"/>
          <p:cNvSpPr/>
          <p:nvPr/>
        </p:nvSpPr>
        <p:spPr>
          <a:xfrm>
            <a:off x="0" y="1746249"/>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8" name="Shape 238"/>
          <p:cNvSpPr>
            <a:spLocks noGrp="1"/>
          </p:cNvSpPr>
          <p:nvPr>
            <p:ph type="pic" idx="2"/>
          </p:nvPr>
        </p:nvSpPr>
        <p:spPr>
          <a:xfrm>
            <a:off x="304800" y="1857374"/>
            <a:ext cx="2752500" cy="3159000"/>
          </a:xfrm>
          <a:prstGeom prst="rect">
            <a:avLst/>
          </a:prstGeom>
          <a:noFill/>
          <a:ln>
            <a:noFill/>
          </a:ln>
        </p:spPr>
        <p:txBody>
          <a:bodyPr lIns="91425" tIns="91425" rIns="91425" bIns="91425" anchor="t" anchorCtr="0"/>
          <a:lstStyle>
            <a:lvl1pPr marL="342900" marR="0" lvl="0" indent="-8890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39" name="Shape 239"/>
          <p:cNvPicPr preferRelativeResize="0"/>
          <p:nvPr/>
        </p:nvPicPr>
        <p:blipFill rotWithShape="1">
          <a:blip r:embed="rId2">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240"/>
        <p:cNvGrpSpPr/>
        <p:nvPr/>
      </p:nvGrpSpPr>
      <p:grpSpPr>
        <a:xfrm>
          <a:off x="0" y="0"/>
          <a:ext cx="0" cy="0"/>
          <a:chOff x="0" y="0"/>
          <a:chExt cx="0" cy="0"/>
        </a:xfrm>
      </p:grpSpPr>
      <p:sp>
        <p:nvSpPr>
          <p:cNvPr id="241" name="Shape 241"/>
          <p:cNvSpPr txBox="1">
            <a:spLocks noGrp="1"/>
          </p:cNvSpPr>
          <p:nvPr>
            <p:ph type="ctrTitle"/>
          </p:nvPr>
        </p:nvSpPr>
        <p:spPr>
          <a:xfrm>
            <a:off x="219318" y="2933439"/>
            <a:ext cx="8619900" cy="899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8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2" name="Shape 242"/>
          <p:cNvSpPr txBox="1">
            <a:spLocks noGrp="1"/>
          </p:cNvSpPr>
          <p:nvPr>
            <p:ph type="subTitle" idx="1"/>
          </p:nvPr>
        </p:nvSpPr>
        <p:spPr>
          <a:xfrm>
            <a:off x="219315" y="3832457"/>
            <a:ext cx="8619900" cy="792300"/>
          </a:xfrm>
          <a:prstGeom prst="rect">
            <a:avLst/>
          </a:prstGeom>
          <a:noFill/>
          <a:ln>
            <a:noFill/>
          </a:ln>
        </p:spPr>
        <p:txBody>
          <a:bodyPr lIns="91425" tIns="91425" rIns="91425" bIns="91425" anchor="t" anchorCtr="0"/>
          <a:lstStyle>
            <a:lvl1pPr marL="0" marR="0" lvl="0" indent="0" algn="l" rtl="0">
              <a:lnSpc>
                <a:spcPct val="100000"/>
              </a:lnSpc>
              <a:spcBef>
                <a:spcPts val="440"/>
              </a:spcBef>
              <a:spcAft>
                <a:spcPts val="0"/>
              </a:spcAft>
              <a:buClr>
                <a:srgbClr val="595959"/>
              </a:buClr>
              <a:buFont typeface="Arial"/>
              <a:buNone/>
              <a:defRPr sz="22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3" name="Shape 243"/>
          <p:cNvSpPr/>
          <p:nvPr/>
        </p:nvSpPr>
        <p:spPr>
          <a:xfrm>
            <a:off x="0" y="1737610"/>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4" name="Shape 244"/>
          <p:cNvSpPr>
            <a:spLocks noGrp="1"/>
          </p:cNvSpPr>
          <p:nvPr>
            <p:ph type="pic" idx="2"/>
          </p:nvPr>
        </p:nvSpPr>
        <p:spPr>
          <a:xfrm>
            <a:off x="7188200" y="225425"/>
            <a:ext cx="1650900" cy="807900"/>
          </a:xfrm>
          <a:prstGeom prst="rect">
            <a:avLst/>
          </a:prstGeom>
          <a:noFill/>
          <a:ln>
            <a:noFill/>
          </a:ln>
        </p:spPr>
        <p:txBody>
          <a:bodyPr lIns="91425" tIns="91425" rIns="91425" bIns="91425" anchor="t" anchorCtr="0"/>
          <a:lstStyle>
            <a:lvl1pPr marL="342900" marR="0" lvl="0" indent="-190500" algn="l" rtl="0">
              <a:lnSpc>
                <a:spcPct val="100000"/>
              </a:lnSpc>
              <a:spcBef>
                <a:spcPts val="240"/>
              </a:spcBef>
              <a:spcAft>
                <a:spcPts val="0"/>
              </a:spcAft>
              <a:buClr>
                <a:srgbClr val="595959"/>
              </a:buClr>
              <a:buSzPct val="100000"/>
              <a:buFont typeface="Arial"/>
              <a:buChar char="•"/>
              <a:defRPr sz="1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45" name="Shape 245"/>
          <p:cNvPicPr preferRelativeResize="0"/>
          <p:nvPr/>
        </p:nvPicPr>
        <p:blipFill rotWithShape="1">
          <a:blip r:embed="rId2">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able Page">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8" name="Shape 248"/>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9" name="Shape 249"/>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250" name="Shape 250"/>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hart Page">
    <p:spTree>
      <p:nvGrpSpPr>
        <p:cNvPr id="1" name="Shape 251"/>
        <p:cNvGrpSpPr/>
        <p:nvPr/>
      </p:nvGrpSpPr>
      <p:grpSpPr>
        <a:xfrm>
          <a:off x="0" y="0"/>
          <a:ext cx="0" cy="0"/>
          <a:chOff x="0" y="0"/>
          <a:chExt cx="0" cy="0"/>
        </a:xfrm>
      </p:grpSpPr>
      <p:sp>
        <p:nvSpPr>
          <p:cNvPr id="252" name="Shape 252"/>
          <p:cNvSpPr>
            <a:spLocks noGrp="1"/>
          </p:cNvSpPr>
          <p:nvPr>
            <p:ph type="chart" idx="2"/>
          </p:nvPr>
        </p:nvSpPr>
        <p:spPr>
          <a:xfrm>
            <a:off x="304800" y="1575486"/>
            <a:ext cx="8534400" cy="45261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title"/>
          </p:nvPr>
        </p:nvSpPr>
        <p:spPr>
          <a:xfrm>
            <a:off x="304800" y="274637"/>
            <a:ext cx="85344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4" name="Shape 254"/>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55" name="Shape 255"/>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256" name="Shape 256"/>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57"/>
        <p:cNvGrpSpPr/>
        <p:nvPr/>
      </p:nvGrpSpPr>
      <p:grpSpPr>
        <a:xfrm>
          <a:off x="0" y="0"/>
          <a:ext cx="0" cy="0"/>
          <a:chOff x="0" y="0"/>
          <a:chExt cx="0" cy="0"/>
        </a:xfrm>
      </p:grpSpPr>
      <p:sp>
        <p:nvSpPr>
          <p:cNvPr id="258" name="Shape 258"/>
          <p:cNvSpPr>
            <a:spLocks noGrp="1"/>
          </p:cNvSpPr>
          <p:nvPr>
            <p:ph type="pic" idx="2"/>
          </p:nvPr>
        </p:nvSpPr>
        <p:spPr>
          <a:xfrm>
            <a:off x="304800" y="1575486"/>
            <a:ext cx="8572500" cy="45261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0" name="Shape 260"/>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1" name="Shape 261"/>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262" name="Shape 262"/>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263"/>
        <p:cNvGrpSpPr/>
        <p:nvPr/>
      </p:nvGrpSpPr>
      <p:grpSpPr>
        <a:xfrm>
          <a:off x="0" y="0"/>
          <a:ext cx="0" cy="0"/>
          <a:chOff x="0" y="0"/>
          <a:chExt cx="0" cy="0"/>
        </a:xfrm>
      </p:grpSpPr>
      <p:sp>
        <p:nvSpPr>
          <p:cNvPr id="264" name="Shape 264"/>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1C9963"/>
              </a:solidFill>
              <a:latin typeface="Calibri"/>
              <a:ea typeface="Calibri"/>
              <a:cs typeface="Calibri"/>
              <a:sym typeface="Calibri"/>
            </a:endParaRPr>
          </a:p>
        </p:txBody>
      </p:sp>
      <p:sp>
        <p:nvSpPr>
          <p:cNvPr id="265" name="Shape 265"/>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266" name="Shape 266"/>
          <p:cNvSpPr txBox="1">
            <a:spLocks noGrp="1"/>
          </p:cNvSpPr>
          <p:nvPr>
            <p:ph type="title"/>
          </p:nvPr>
        </p:nvSpPr>
        <p:spPr>
          <a:xfrm>
            <a:off x="304800" y="2914650"/>
            <a:ext cx="35847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7" name="Shape 267"/>
          <p:cNvSpPr txBox="1">
            <a:spLocks noGrp="1"/>
          </p:cNvSpPr>
          <p:nvPr>
            <p:ph type="body" idx="1"/>
          </p:nvPr>
        </p:nvSpPr>
        <p:spPr>
          <a:xfrm>
            <a:off x="4624612" y="1858449"/>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body" idx="2"/>
          </p:nvPr>
        </p:nvSpPr>
        <p:spPr>
          <a:xfrm>
            <a:off x="7209514" y="1858449"/>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body" idx="3"/>
          </p:nvPr>
        </p:nvSpPr>
        <p:spPr>
          <a:xfrm>
            <a:off x="4624612" y="2400626"/>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body" idx="4"/>
          </p:nvPr>
        </p:nvSpPr>
        <p:spPr>
          <a:xfrm>
            <a:off x="7209514" y="2400626"/>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body" idx="5"/>
          </p:nvPr>
        </p:nvSpPr>
        <p:spPr>
          <a:xfrm>
            <a:off x="4624612" y="2955016"/>
            <a:ext cx="2444699" cy="539699"/>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2" name="Shape 272"/>
          <p:cNvSpPr txBox="1">
            <a:spLocks noGrp="1"/>
          </p:cNvSpPr>
          <p:nvPr>
            <p:ph type="body" idx="6"/>
          </p:nvPr>
        </p:nvSpPr>
        <p:spPr>
          <a:xfrm>
            <a:off x="7209514" y="2955016"/>
            <a:ext cx="1447200" cy="539699"/>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body" idx="7"/>
          </p:nvPr>
        </p:nvSpPr>
        <p:spPr>
          <a:xfrm>
            <a:off x="4624612" y="3509407"/>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body" idx="8"/>
          </p:nvPr>
        </p:nvSpPr>
        <p:spPr>
          <a:xfrm>
            <a:off x="7209514" y="3509407"/>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5" name="Shape 275"/>
          <p:cNvSpPr txBox="1">
            <a:spLocks noGrp="1"/>
          </p:cNvSpPr>
          <p:nvPr>
            <p:ph type="body" idx="9"/>
          </p:nvPr>
        </p:nvSpPr>
        <p:spPr>
          <a:xfrm>
            <a:off x="4624612" y="4063798"/>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body" idx="13"/>
          </p:nvPr>
        </p:nvSpPr>
        <p:spPr>
          <a:xfrm>
            <a:off x="7209514" y="4063798"/>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7" name="Shape 277"/>
          <p:cNvSpPr txBox="1">
            <a:spLocks noGrp="1"/>
          </p:cNvSpPr>
          <p:nvPr>
            <p:ph type="body" idx="14"/>
          </p:nvPr>
        </p:nvSpPr>
        <p:spPr>
          <a:xfrm>
            <a:off x="4624612" y="4618185"/>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body" idx="15"/>
          </p:nvPr>
        </p:nvSpPr>
        <p:spPr>
          <a:xfrm>
            <a:off x="7209514" y="4618185"/>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pic>
        <p:nvPicPr>
          <p:cNvPr id="279" name="Shape 279"/>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80"/>
        <p:cNvGrpSpPr/>
        <p:nvPr/>
      </p:nvGrpSpPr>
      <p:grpSpPr>
        <a:xfrm>
          <a:off x="0" y="0"/>
          <a:ext cx="0" cy="0"/>
          <a:chOff x="0" y="0"/>
          <a:chExt cx="0" cy="0"/>
        </a:xfrm>
      </p:grpSpPr>
      <p:sp>
        <p:nvSpPr>
          <p:cNvPr id="281" name="Shape 281"/>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304800" y="274637"/>
            <a:ext cx="85599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84" name="Shape 284"/>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85" name="Shape 285"/>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286" name="Shape 286"/>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_CA">
    <p:spTree>
      <p:nvGrpSpPr>
        <p:cNvPr id="1" name="Shape 287"/>
        <p:cNvGrpSpPr/>
        <p:nvPr/>
      </p:nvGrpSpPr>
      <p:grpSpPr>
        <a:xfrm>
          <a:off x="0" y="0"/>
          <a:ext cx="0" cy="0"/>
          <a:chOff x="0" y="0"/>
          <a:chExt cx="0" cy="0"/>
        </a:xfrm>
      </p:grpSpPr>
      <p:sp>
        <p:nvSpPr>
          <p:cNvPr id="288" name="Shape 288"/>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89" name="Shape 289"/>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290" name="Shape 290"/>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Blank_CA Green">
    <p:spTree>
      <p:nvGrpSpPr>
        <p:cNvPr id="1" name="Shape 291"/>
        <p:cNvGrpSpPr/>
        <p:nvPr/>
      </p:nvGrpSpPr>
      <p:grpSpPr>
        <a:xfrm>
          <a:off x="0" y="0"/>
          <a:ext cx="0" cy="0"/>
          <a:chOff x="0" y="0"/>
          <a:chExt cx="0" cy="0"/>
        </a:xfrm>
      </p:grpSpPr>
      <p:sp>
        <p:nvSpPr>
          <p:cNvPr id="292" name="Shape 292"/>
          <p:cNvSpPr/>
          <p:nvPr/>
        </p:nvSpPr>
        <p:spPr>
          <a:xfrm>
            <a:off x="0" y="6330471"/>
            <a:ext cx="9153000" cy="540300"/>
          </a:xfrm>
          <a:prstGeom prst="rect">
            <a:avLst/>
          </a:prstGeom>
          <a:solidFill>
            <a:srgbClr val="1C996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93" name="Shape 293"/>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llerta"/>
              <a:buNone/>
            </a:pPr>
            <a:fld id="{00000000-1234-1234-1234-123412341234}" type="slidenum">
              <a:rPr lang="en-US" sz="1000" b="0" i="0" u="none" strike="noStrike" cap="none">
                <a:solidFill>
                  <a:schemeClr val="lt1"/>
                </a:solidFill>
                <a:latin typeface="Allerta"/>
                <a:ea typeface="Allerta"/>
                <a:cs typeface="Allerta"/>
                <a:sym typeface="Allerta"/>
              </a:rPr>
              <a:t>‹#›</a:t>
            </a:fld>
            <a:r>
              <a:rPr lang="en-US" sz="1000" b="0" i="0" u="none" strike="noStrike" cap="none">
                <a:solidFill>
                  <a:schemeClr val="lt1"/>
                </a:solidFill>
                <a:latin typeface="Allerta"/>
                <a:ea typeface="Allerta"/>
                <a:cs typeface="Allerta"/>
                <a:sym typeface="Allerta"/>
              </a:rPr>
              <a:t> </a:t>
            </a:r>
          </a:p>
        </p:txBody>
      </p:sp>
      <p:pic>
        <p:nvPicPr>
          <p:cNvPr id="294" name="Shape 294"/>
          <p:cNvPicPr preferRelativeResize="0"/>
          <p:nvPr/>
        </p:nvPicPr>
        <p:blipFill rotWithShape="1">
          <a:blip r:embed="rId2">
            <a:alphaModFix/>
          </a:blip>
          <a:srcRect/>
          <a:stretch/>
        </p:blipFill>
        <p:spPr>
          <a:xfrm>
            <a:off x="304800" y="6503298"/>
            <a:ext cx="1746600" cy="164099"/>
          </a:xfrm>
          <a:prstGeom prst="rect">
            <a:avLst/>
          </a:prstGeom>
          <a:noFill/>
          <a:ln>
            <a:noFill/>
          </a:ln>
        </p:spPr>
      </p:pic>
      <p:pic>
        <p:nvPicPr>
          <p:cNvPr id="295" name="Shape 295"/>
          <p:cNvPicPr preferRelativeResize="0"/>
          <p:nvPr/>
        </p:nvPicPr>
        <p:blipFill rotWithShape="1">
          <a:blip r:embed="rId3">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33"/>
        <p:cNvGrpSpPr/>
        <p:nvPr/>
      </p:nvGrpSpPr>
      <p:grpSpPr>
        <a:xfrm>
          <a:off x="0" y="0"/>
          <a:ext cx="0" cy="0"/>
          <a:chOff x="0" y="0"/>
          <a:chExt cx="0" cy="0"/>
        </a:xfrm>
      </p:grpSpPr>
      <p:sp>
        <p:nvSpPr>
          <p:cNvPr id="34" name="Shape 34"/>
          <p:cNvSpPr/>
          <p:nvPr/>
        </p:nvSpPr>
        <p:spPr>
          <a:xfrm>
            <a:off x="0" y="0"/>
            <a:ext cx="9144000" cy="6858000"/>
          </a:xfrm>
          <a:prstGeom prst="rect">
            <a:avLst/>
          </a:prstGeom>
          <a:solidFill>
            <a:srgbClr val="1C9963"/>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5" name="Shape 35"/>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36" name="Shape 36"/>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37" name="Shape 37"/>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38" name="Shape 38"/>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39" name="Shape 39"/>
          <p:cNvSpPr txBox="1">
            <a:spLocks noGrp="1"/>
          </p:cNvSpPr>
          <p:nvPr>
            <p:ph type="title"/>
          </p:nvPr>
        </p:nvSpPr>
        <p:spPr>
          <a:xfrm>
            <a:off x="216567" y="2829677"/>
            <a:ext cx="8620551" cy="868362"/>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Allerta"/>
              <a:buNone/>
              <a:defRPr sz="2800" b="0" i="0" u="none" strike="noStrike" cap="none">
                <a:solidFill>
                  <a:schemeClr val="lt1"/>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40" name="Shape 40"/>
          <p:cNvPicPr preferRelativeResize="0"/>
          <p:nvPr/>
        </p:nvPicPr>
        <p:blipFill rotWithShape="1">
          <a:blip r:embed="rId2">
            <a:alphaModFix/>
          </a:blip>
          <a:srcRect/>
          <a:stretch/>
        </p:blipFill>
        <p:spPr>
          <a:xfrm>
            <a:off x="304815" y="394130"/>
            <a:ext cx="2235199" cy="21014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Blank_CA and SAP">
    <p:spTree>
      <p:nvGrpSpPr>
        <p:cNvPr id="1" name="Shape 296"/>
        <p:cNvGrpSpPr/>
        <p:nvPr/>
      </p:nvGrpSpPr>
      <p:grpSpPr>
        <a:xfrm>
          <a:off x="0" y="0"/>
          <a:ext cx="0" cy="0"/>
          <a:chOff x="0" y="0"/>
          <a:chExt cx="0" cy="0"/>
        </a:xfrm>
      </p:grpSpPr>
      <p:sp>
        <p:nvSpPr>
          <p:cNvPr id="297" name="Shape 297"/>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98" name="Shape 298"/>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299" name="Shape 299"/>
          <p:cNvPicPr preferRelativeResize="0"/>
          <p:nvPr/>
        </p:nvPicPr>
        <p:blipFill rotWithShape="1">
          <a:blip r:embed="rId2">
            <a:alphaModFix/>
          </a:blip>
          <a:srcRect/>
          <a:stretch/>
        </p:blipFill>
        <p:spPr>
          <a:xfrm>
            <a:off x="304800" y="6533798"/>
            <a:ext cx="3057300" cy="133499"/>
          </a:xfrm>
          <a:prstGeom prst="rect">
            <a:avLst/>
          </a:prstGeom>
          <a:noFill/>
          <a:ln>
            <a:noFill/>
          </a:ln>
        </p:spPr>
      </p:pic>
      <p:pic>
        <p:nvPicPr>
          <p:cNvPr id="300" name="Shape 300"/>
          <p:cNvPicPr preferRelativeResize="0"/>
          <p:nvPr/>
        </p:nvPicPr>
        <p:blipFill rotWithShape="1">
          <a:blip r:embed="rId3">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304800" y="279397"/>
            <a:ext cx="8534400" cy="11166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03" name="Shape 303"/>
          <p:cNvSpPr txBox="1">
            <a:spLocks noGrp="1"/>
          </p:cNvSpPr>
          <p:nvPr>
            <p:ph type="body" idx="1"/>
          </p:nvPr>
        </p:nvSpPr>
        <p:spPr>
          <a:xfrm>
            <a:off x="304800" y="1600200"/>
            <a:ext cx="4038600" cy="45549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body" idx="2"/>
          </p:nvPr>
        </p:nvSpPr>
        <p:spPr>
          <a:xfrm>
            <a:off x="4496019" y="1603770"/>
            <a:ext cx="4026000" cy="45513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305" name="Shape 305"/>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6" name="Shape 306"/>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307" name="Shape 307"/>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308"/>
        <p:cNvGrpSpPr/>
        <p:nvPr/>
      </p:nvGrpSpPr>
      <p:grpSpPr>
        <a:xfrm>
          <a:off x="0" y="0"/>
          <a:ext cx="0" cy="0"/>
          <a:chOff x="0" y="0"/>
          <a:chExt cx="0" cy="0"/>
        </a:xfrm>
      </p:grpSpPr>
      <p:sp>
        <p:nvSpPr>
          <p:cNvPr id="309" name="Shape 309"/>
          <p:cNvSpPr>
            <a:spLocks noGrp="1"/>
          </p:cNvSpPr>
          <p:nvPr>
            <p:ph type="pic" idx="2"/>
          </p:nvPr>
        </p:nvSpPr>
        <p:spPr>
          <a:xfrm>
            <a:off x="4673600" y="1600200"/>
            <a:ext cx="40131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11" name="Shape 311"/>
          <p:cNvSpPr txBox="1">
            <a:spLocks noGrp="1"/>
          </p:cNvSpPr>
          <p:nvPr>
            <p:ph type="body" idx="1"/>
          </p:nvPr>
        </p:nvSpPr>
        <p:spPr>
          <a:xfrm>
            <a:off x="304800" y="1600200"/>
            <a:ext cx="4191000" cy="45261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312" name="Shape 312"/>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13" name="Shape 313"/>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14" name="Shape 314"/>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315"/>
        <p:cNvGrpSpPr/>
        <p:nvPr/>
      </p:nvGrpSpPr>
      <p:grpSpPr>
        <a:xfrm>
          <a:off x="0" y="0"/>
          <a:ext cx="0" cy="0"/>
          <a:chOff x="0" y="0"/>
          <a:chExt cx="0" cy="0"/>
        </a:xfrm>
      </p:grpSpPr>
      <p:sp>
        <p:nvSpPr>
          <p:cNvPr id="316" name="Shape 316"/>
          <p:cNvSpPr>
            <a:spLocks noGrp="1"/>
          </p:cNvSpPr>
          <p:nvPr>
            <p:ph type="pic" idx="2"/>
          </p:nvPr>
        </p:nvSpPr>
        <p:spPr>
          <a:xfrm>
            <a:off x="4673600" y="3892046"/>
            <a:ext cx="40131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Shape 317"/>
          <p:cNvSpPr>
            <a:spLocks noGrp="1"/>
          </p:cNvSpPr>
          <p:nvPr>
            <p:ph type="pic" idx="3"/>
          </p:nvPr>
        </p:nvSpPr>
        <p:spPr>
          <a:xfrm>
            <a:off x="4673600" y="1600200"/>
            <a:ext cx="40131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Shape 318"/>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19" name="Shape 319"/>
          <p:cNvSpPr txBox="1">
            <a:spLocks noGrp="1"/>
          </p:cNvSpPr>
          <p:nvPr>
            <p:ph type="body" idx="1"/>
          </p:nvPr>
        </p:nvSpPr>
        <p:spPr>
          <a:xfrm>
            <a:off x="304800" y="1600200"/>
            <a:ext cx="4191000" cy="45261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320" name="Shape 320"/>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21" name="Shape 321"/>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22" name="Shape 322"/>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23" name="Shape 323"/>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wo Images">
    <p:spTree>
      <p:nvGrpSpPr>
        <p:cNvPr id="1" name="Shape 324"/>
        <p:cNvGrpSpPr/>
        <p:nvPr/>
      </p:nvGrpSpPr>
      <p:grpSpPr>
        <a:xfrm>
          <a:off x="0" y="0"/>
          <a:ext cx="0" cy="0"/>
          <a:chOff x="0" y="0"/>
          <a:chExt cx="0" cy="0"/>
        </a:xfrm>
      </p:grpSpPr>
      <p:sp>
        <p:nvSpPr>
          <p:cNvPr id="325" name="Shape 325"/>
          <p:cNvSpPr>
            <a:spLocks noGrp="1"/>
          </p:cNvSpPr>
          <p:nvPr>
            <p:ph type="pic" idx="2"/>
          </p:nvPr>
        </p:nvSpPr>
        <p:spPr>
          <a:xfrm>
            <a:off x="4683119" y="1600200"/>
            <a:ext cx="40038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6" name="Shape 326"/>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27" name="Shape 327"/>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28" name="Shape 328"/>
          <p:cNvSpPr>
            <a:spLocks noGrp="1"/>
          </p:cNvSpPr>
          <p:nvPr>
            <p:ph type="pic" idx="3"/>
          </p:nvPr>
        </p:nvSpPr>
        <p:spPr>
          <a:xfrm>
            <a:off x="304801" y="1600200"/>
            <a:ext cx="42258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30" name="Shape 330"/>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31" name="Shape 331"/>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Four Images">
    <p:spTree>
      <p:nvGrpSpPr>
        <p:cNvPr id="1" name="Shape 332"/>
        <p:cNvGrpSpPr/>
        <p:nvPr/>
      </p:nvGrpSpPr>
      <p:grpSpPr>
        <a:xfrm>
          <a:off x="0" y="0"/>
          <a:ext cx="0" cy="0"/>
          <a:chOff x="0" y="0"/>
          <a:chExt cx="0" cy="0"/>
        </a:xfrm>
      </p:grpSpPr>
      <p:sp>
        <p:nvSpPr>
          <p:cNvPr id="333" name="Shape 333"/>
          <p:cNvSpPr>
            <a:spLocks noGrp="1"/>
          </p:cNvSpPr>
          <p:nvPr>
            <p:ph type="pic" idx="2"/>
          </p:nvPr>
        </p:nvSpPr>
        <p:spPr>
          <a:xfrm>
            <a:off x="4530721" y="3892046"/>
            <a:ext cx="4156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4" name="Shape 334"/>
          <p:cNvSpPr>
            <a:spLocks noGrp="1"/>
          </p:cNvSpPr>
          <p:nvPr>
            <p:ph type="pic" idx="3"/>
          </p:nvPr>
        </p:nvSpPr>
        <p:spPr>
          <a:xfrm>
            <a:off x="4533898" y="1600200"/>
            <a:ext cx="4152899"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5" name="Shape 335"/>
          <p:cNvSpPr>
            <a:spLocks noGrp="1"/>
          </p:cNvSpPr>
          <p:nvPr>
            <p:ph type="pic" idx="4"/>
          </p:nvPr>
        </p:nvSpPr>
        <p:spPr>
          <a:xfrm>
            <a:off x="304800" y="1600200"/>
            <a:ext cx="4159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6" name="Shape 336"/>
          <p:cNvSpPr>
            <a:spLocks noGrp="1"/>
          </p:cNvSpPr>
          <p:nvPr>
            <p:ph type="pic" idx="5"/>
          </p:nvPr>
        </p:nvSpPr>
        <p:spPr>
          <a:xfrm>
            <a:off x="307975" y="3892046"/>
            <a:ext cx="4156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38" name="Shape 338"/>
          <p:cNvSpPr txBox="1">
            <a:spLocks noGrp="1"/>
          </p:cNvSpPr>
          <p:nvPr>
            <p:ph type="body" idx="1"/>
          </p:nvPr>
        </p:nvSpPr>
        <p:spPr>
          <a:xfrm>
            <a:off x="4533898" y="5646676"/>
            <a:ext cx="4152899"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40" name="Shape 340"/>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41" name="Shape 341"/>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42" name="Shape 342"/>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43" name="Shape 343"/>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347"/>
        <p:cNvGrpSpPr/>
        <p:nvPr/>
      </p:nvGrpSpPr>
      <p:grpSpPr>
        <a:xfrm>
          <a:off x="0" y="0"/>
          <a:ext cx="0" cy="0"/>
          <a:chOff x="0" y="0"/>
          <a:chExt cx="0" cy="0"/>
        </a:xfrm>
      </p:grpSpPr>
      <p:sp>
        <p:nvSpPr>
          <p:cNvPr id="348" name="Shape 348"/>
          <p:cNvSpPr/>
          <p:nvPr/>
        </p:nvSpPr>
        <p:spPr>
          <a:xfrm>
            <a:off x="0" y="6329467"/>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49" name="Shape 349"/>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50" name="Shape 350"/>
          <p:cNvSpPr txBox="1">
            <a:spLocks noGrp="1"/>
          </p:cNvSpPr>
          <p:nvPr>
            <p:ph type="body" idx="1"/>
          </p:nvPr>
        </p:nvSpPr>
        <p:spPr>
          <a:xfrm>
            <a:off x="304800" y="1570940"/>
            <a:ext cx="8572500" cy="45261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351" name="Shape 351"/>
          <p:cNvSpPr/>
          <p:nvPr/>
        </p:nvSpPr>
        <p:spPr>
          <a:xfrm>
            <a:off x="0" y="6330471"/>
            <a:ext cx="9153000" cy="5403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52" name="Shape 352"/>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353" name="Shape 353"/>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Slide CA and SAP">
    <p:spTree>
      <p:nvGrpSpPr>
        <p:cNvPr id="1" name="Shape 354"/>
        <p:cNvGrpSpPr/>
        <p:nvPr/>
      </p:nvGrpSpPr>
      <p:grpSpPr>
        <a:xfrm>
          <a:off x="0" y="0"/>
          <a:ext cx="0" cy="0"/>
          <a:chOff x="0" y="0"/>
          <a:chExt cx="0" cy="0"/>
        </a:xfrm>
      </p:grpSpPr>
      <p:sp>
        <p:nvSpPr>
          <p:cNvPr id="355" name="Shape 355"/>
          <p:cNvSpPr txBox="1">
            <a:spLocks noGrp="1"/>
          </p:cNvSpPr>
          <p:nvPr>
            <p:ph type="ctrTitle"/>
          </p:nvPr>
        </p:nvSpPr>
        <p:spPr>
          <a:xfrm>
            <a:off x="219315" y="2982072"/>
            <a:ext cx="8619900" cy="85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0514F"/>
              </a:buClr>
              <a:buFont typeface="Allerta"/>
              <a:buNone/>
              <a:defRPr sz="2800" b="0" i="0" u="none" strike="noStrike" cap="none">
                <a:solidFill>
                  <a:srgbClr val="50514F"/>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56" name="Shape 356"/>
          <p:cNvSpPr txBox="1">
            <a:spLocks noGrp="1"/>
          </p:cNvSpPr>
          <p:nvPr>
            <p:ph type="subTitle" idx="1"/>
          </p:nvPr>
        </p:nvSpPr>
        <p:spPr>
          <a:xfrm>
            <a:off x="219316" y="3832457"/>
            <a:ext cx="8619900" cy="792300"/>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Shape 357"/>
          <p:cNvSpPr/>
          <p:nvPr/>
        </p:nvSpPr>
        <p:spPr>
          <a:xfrm>
            <a:off x="0" y="1737608"/>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358" name="Shape 358"/>
          <p:cNvPicPr preferRelativeResize="0"/>
          <p:nvPr/>
        </p:nvPicPr>
        <p:blipFill rotWithShape="1">
          <a:blip r:embed="rId2">
            <a:alphaModFix/>
          </a:blip>
          <a:srcRect/>
          <a:stretch/>
        </p:blipFill>
        <p:spPr>
          <a:xfrm>
            <a:off x="304801" y="394130"/>
            <a:ext cx="2235300" cy="210000"/>
          </a:xfrm>
          <a:prstGeom prst="rect">
            <a:avLst/>
          </a:prstGeom>
          <a:noFill/>
          <a:ln>
            <a:noFill/>
          </a:ln>
        </p:spPr>
      </p:pic>
      <p:pic>
        <p:nvPicPr>
          <p:cNvPr id="359" name="Shape 359"/>
          <p:cNvPicPr preferRelativeResize="0"/>
          <p:nvPr/>
        </p:nvPicPr>
        <p:blipFill rotWithShape="1">
          <a:blip r:embed="rId3">
            <a:alphaModFix/>
          </a:blip>
          <a:srcRect/>
          <a:stretch/>
        </p:blipFill>
        <p:spPr>
          <a:xfrm>
            <a:off x="304800" y="5840889"/>
            <a:ext cx="1314000" cy="5079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360"/>
        <p:cNvGrpSpPr/>
        <p:nvPr/>
      </p:nvGrpSpPr>
      <p:grpSpPr>
        <a:xfrm>
          <a:off x="0" y="0"/>
          <a:ext cx="0" cy="0"/>
          <a:chOff x="0" y="0"/>
          <a:chExt cx="0" cy="0"/>
        </a:xfrm>
      </p:grpSpPr>
      <p:sp>
        <p:nvSpPr>
          <p:cNvPr id="361" name="Shape 361"/>
          <p:cNvSpPr/>
          <p:nvPr/>
        </p:nvSpPr>
        <p:spPr>
          <a:xfrm>
            <a:off x="0" y="0"/>
            <a:ext cx="9144000" cy="6858000"/>
          </a:xfrm>
          <a:prstGeom prst="rect">
            <a:avLst/>
          </a:prstGeom>
          <a:solidFill>
            <a:srgbClr val="A9B0AC"/>
          </a:solid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62" name="Shape 362"/>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63" name="Shape 363"/>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64" name="Shape 364"/>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65" name="Shape 365"/>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66" name="Shape 366"/>
          <p:cNvSpPr txBox="1">
            <a:spLocks noGrp="1"/>
          </p:cNvSpPr>
          <p:nvPr>
            <p:ph type="title"/>
          </p:nvPr>
        </p:nvSpPr>
        <p:spPr>
          <a:xfrm>
            <a:off x="216563" y="2829675"/>
            <a:ext cx="8620500" cy="868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367" name="Shape 367"/>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368"/>
        <p:cNvGrpSpPr/>
        <p:nvPr/>
      </p:nvGrpSpPr>
      <p:grpSpPr>
        <a:xfrm>
          <a:off x="0" y="0"/>
          <a:ext cx="0" cy="0"/>
          <a:chOff x="0" y="0"/>
          <a:chExt cx="0" cy="0"/>
        </a:xfrm>
      </p:grpSpPr>
      <p:sp>
        <p:nvSpPr>
          <p:cNvPr id="369" name="Shape 369"/>
          <p:cNvSpPr/>
          <p:nvPr/>
        </p:nvSpPr>
        <p:spPr>
          <a:xfrm>
            <a:off x="0" y="0"/>
            <a:ext cx="9144000" cy="6858000"/>
          </a:xfrm>
          <a:prstGeom prst="rect">
            <a:avLst/>
          </a:prstGeom>
          <a:solidFill>
            <a:srgbClr val="464646"/>
          </a:solid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70" name="Shape 370"/>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71" name="Shape 371"/>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72" name="Shape 372"/>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73" name="Shape 373"/>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74" name="Shape 374"/>
          <p:cNvSpPr txBox="1">
            <a:spLocks noGrp="1"/>
          </p:cNvSpPr>
          <p:nvPr>
            <p:ph type="title"/>
          </p:nvPr>
        </p:nvSpPr>
        <p:spPr>
          <a:xfrm>
            <a:off x="216563" y="2829675"/>
            <a:ext cx="8620500" cy="868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375" name="Shape 375"/>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04800" y="274637"/>
            <a:ext cx="8534399"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304800" y="1417637"/>
            <a:ext cx="4192588" cy="597773"/>
          </a:xfrm>
          <a:prstGeom prst="rect">
            <a:avLst/>
          </a:prstGeom>
          <a:noFill/>
          <a:ln>
            <a:noFill/>
          </a:ln>
        </p:spPr>
        <p:txBody>
          <a:bodyPr lIns="91425" tIns="91425" rIns="91425" bIns="91425" anchor="b" anchorCtr="0"/>
          <a:lstStyle>
            <a:lvl1pPr marL="0" marR="0" lvl="0" indent="0" algn="l" rtl="0">
              <a:lnSpc>
                <a:spcPct val="100000"/>
              </a:lnSpc>
              <a:spcBef>
                <a:spcPts val="440"/>
              </a:spcBef>
              <a:buClr>
                <a:srgbClr val="595959"/>
              </a:buClr>
              <a:buFont typeface="Arial"/>
              <a:buChar char="●"/>
              <a:defRPr sz="2200" b="1"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1"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1"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1"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1" i="0" u="none" strike="noStrike" cap="none">
                <a:solidFill>
                  <a:srgbClr val="595959"/>
                </a:solidFill>
                <a:latin typeface="Allerta"/>
                <a:ea typeface="Allerta"/>
                <a:cs typeface="Allerta"/>
                <a:sym typeface="Allerta"/>
              </a:defRPr>
            </a:lvl5pPr>
            <a:lvl6pPr marL="2286000" marR="0" lvl="5" indent="0" algn="l" rtl="0">
              <a:spcBef>
                <a:spcPts val="320"/>
              </a:spcBef>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304800" y="2015410"/>
            <a:ext cx="4192588" cy="4126626"/>
          </a:xfrm>
          <a:prstGeom prst="rect">
            <a:avLst/>
          </a:prstGeom>
          <a:noFill/>
          <a:ln>
            <a:noFill/>
          </a:ln>
        </p:spPr>
        <p:txBody>
          <a:bodyPr lIns="91425" tIns="91425" rIns="91425" bIns="91425" anchor="t" anchorCtr="0"/>
          <a:lstStyle>
            <a:lvl1pPr marL="342900" marR="0" lvl="0" indent="-203200" algn="l" rtl="0">
              <a:spcBef>
                <a:spcPts val="440"/>
              </a:spcBef>
              <a:buNone/>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27000" algn="l" rtl="0">
              <a:spcBef>
                <a:spcPts val="320"/>
              </a:spcBef>
              <a:buNone/>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None/>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None/>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None/>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417637"/>
            <a:ext cx="4194174" cy="632407"/>
          </a:xfrm>
          <a:prstGeom prst="rect">
            <a:avLst/>
          </a:prstGeom>
          <a:noFill/>
          <a:ln>
            <a:noFill/>
          </a:ln>
        </p:spPr>
        <p:txBody>
          <a:bodyPr lIns="91425" tIns="91425" rIns="91425" bIns="91425" anchor="b" anchorCtr="0"/>
          <a:lstStyle>
            <a:lvl1pPr marL="0" marR="0" lvl="0" indent="0" algn="l" rtl="0">
              <a:spcBef>
                <a:spcPts val="440"/>
              </a:spcBef>
              <a:buClr>
                <a:srgbClr val="595959"/>
              </a:buClr>
              <a:buFont typeface="Arial"/>
              <a:buChar char="●"/>
              <a:defRPr sz="2200" b="1" i="0" u="none" strike="noStrike" cap="none">
                <a:solidFill>
                  <a:srgbClr val="595959"/>
                </a:solidFill>
                <a:latin typeface="Allerta"/>
                <a:ea typeface="Allerta"/>
                <a:cs typeface="Allerta"/>
                <a:sym typeface="Allerta"/>
              </a:defRPr>
            </a:lvl1pPr>
            <a:lvl2pPr marL="457200" marR="0" lvl="1" indent="0" algn="l" rtl="0">
              <a:spcBef>
                <a:spcPts val="400"/>
              </a:spcBef>
              <a:buClr>
                <a:srgbClr val="595959"/>
              </a:buClr>
              <a:buFont typeface="Arial"/>
              <a:buChar char="○"/>
              <a:defRPr sz="2000" b="1" i="0" u="none" strike="noStrike" cap="none">
                <a:solidFill>
                  <a:srgbClr val="595959"/>
                </a:solidFill>
                <a:latin typeface="Allerta"/>
                <a:ea typeface="Allerta"/>
                <a:cs typeface="Allerta"/>
                <a:sym typeface="Allerta"/>
              </a:defRPr>
            </a:lvl2pPr>
            <a:lvl3pPr marL="914400" marR="0" lvl="2" indent="0" algn="l" rtl="0">
              <a:spcBef>
                <a:spcPts val="360"/>
              </a:spcBef>
              <a:buClr>
                <a:srgbClr val="595959"/>
              </a:buClr>
              <a:buFont typeface="Arial"/>
              <a:buChar char="■"/>
              <a:defRPr sz="1800" b="1" i="0" u="none" strike="noStrike" cap="none">
                <a:solidFill>
                  <a:srgbClr val="595959"/>
                </a:solidFill>
                <a:latin typeface="Allerta"/>
                <a:ea typeface="Allerta"/>
                <a:cs typeface="Allerta"/>
                <a:sym typeface="Allerta"/>
              </a:defRPr>
            </a:lvl3pPr>
            <a:lvl4pPr marL="1371600" marR="0" lvl="3" indent="0" algn="l" rtl="0">
              <a:spcBef>
                <a:spcPts val="320"/>
              </a:spcBef>
              <a:buClr>
                <a:srgbClr val="595959"/>
              </a:buClr>
              <a:buFont typeface="Arial"/>
              <a:buChar char="●"/>
              <a:defRPr sz="1600" b="1" i="0" u="none" strike="noStrike" cap="none">
                <a:solidFill>
                  <a:srgbClr val="595959"/>
                </a:solidFill>
                <a:latin typeface="Allerta"/>
                <a:ea typeface="Allerta"/>
                <a:cs typeface="Allerta"/>
                <a:sym typeface="Allerta"/>
              </a:defRPr>
            </a:lvl4pPr>
            <a:lvl5pPr marL="1828800" marR="0" lvl="4" indent="0" algn="l" rtl="0">
              <a:spcBef>
                <a:spcPts val="320"/>
              </a:spcBef>
              <a:buClr>
                <a:srgbClr val="595959"/>
              </a:buClr>
              <a:buFont typeface="Arial"/>
              <a:buChar char="○"/>
              <a:defRPr sz="1600" b="1" i="0" u="none" strike="noStrike" cap="none">
                <a:solidFill>
                  <a:srgbClr val="595959"/>
                </a:solidFill>
                <a:latin typeface="Allerta"/>
                <a:ea typeface="Allerta"/>
                <a:cs typeface="Allerta"/>
                <a:sym typeface="Allerta"/>
              </a:defRPr>
            </a:lvl5pPr>
            <a:lvl6pPr marL="2286000" marR="0" lvl="5" indent="0" algn="l" rtl="0">
              <a:spcBef>
                <a:spcPts val="320"/>
              </a:spcBef>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050046"/>
            <a:ext cx="4194174" cy="4091992"/>
          </a:xfrm>
          <a:prstGeom prst="rect">
            <a:avLst/>
          </a:prstGeom>
          <a:noFill/>
          <a:ln>
            <a:noFill/>
          </a:ln>
        </p:spPr>
        <p:txBody>
          <a:bodyPr lIns="91425" tIns="91425" rIns="91425" bIns="91425" anchor="t" anchorCtr="0"/>
          <a:lstStyle>
            <a:lvl1pPr marL="342900" marR="0" lvl="0" indent="-203200" algn="l" rtl="0">
              <a:spcBef>
                <a:spcPts val="440"/>
              </a:spcBef>
              <a:buNone/>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27000" algn="l" rtl="0">
              <a:spcBef>
                <a:spcPts val="320"/>
              </a:spcBef>
              <a:buNone/>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None/>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None/>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None/>
              <a:defRPr sz="1600" b="0" i="0" u="none" strike="noStrike" cap="none">
                <a:solidFill>
                  <a:schemeClr val="dk1"/>
                </a:solidFill>
                <a:latin typeface="Calibri"/>
                <a:ea typeface="Calibri"/>
                <a:cs typeface="Calibri"/>
                <a:sym typeface="Calibri"/>
              </a:defRPr>
            </a:lvl9pPr>
          </a:lstStyle>
          <a:p>
            <a:endParaRPr/>
          </a:p>
        </p:txBody>
      </p:sp>
      <p:sp>
        <p:nvSpPr>
          <p:cNvPr id="47" name="Shape 47"/>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8" name="Shape 48"/>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sp>
        <p:nvSpPr>
          <p:cNvPr id="49" name="Shape 49">
            <a:hlinkClick r:id="rId2"/>
          </p:cNvPr>
          <p:cNvSpPr/>
          <p:nvPr/>
        </p:nvSpPr>
        <p:spPr>
          <a:xfrm>
            <a:off x="3542585" y="6519775"/>
            <a:ext cx="1906868" cy="175585"/>
          </a:xfrm>
          <a:prstGeom prst="rect">
            <a:avLst/>
          </a:prstGeom>
          <a:no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376"/>
        <p:cNvGrpSpPr/>
        <p:nvPr/>
      </p:nvGrpSpPr>
      <p:grpSpPr>
        <a:xfrm>
          <a:off x="0" y="0"/>
          <a:ext cx="0" cy="0"/>
          <a:chOff x="0" y="0"/>
          <a:chExt cx="0" cy="0"/>
        </a:xfrm>
      </p:grpSpPr>
      <p:sp>
        <p:nvSpPr>
          <p:cNvPr id="377" name="Shape 377"/>
          <p:cNvSpPr/>
          <p:nvPr/>
        </p:nvSpPr>
        <p:spPr>
          <a:xfrm>
            <a:off x="0" y="0"/>
            <a:ext cx="9144000" cy="6858000"/>
          </a:xfrm>
          <a:prstGeom prst="rect">
            <a:avLst/>
          </a:prstGeom>
          <a:solidFill>
            <a:srgbClr val="1C9963"/>
          </a:solid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78" name="Shape 378"/>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79" name="Shape 379"/>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80" name="Shape 380"/>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81" name="Shape 381"/>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82" name="Shape 382"/>
          <p:cNvSpPr txBox="1">
            <a:spLocks noGrp="1"/>
          </p:cNvSpPr>
          <p:nvPr>
            <p:ph type="title"/>
          </p:nvPr>
        </p:nvSpPr>
        <p:spPr>
          <a:xfrm>
            <a:off x="216563" y="2829675"/>
            <a:ext cx="8620500" cy="868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383" name="Shape 383"/>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_CA">
    <p:spTree>
      <p:nvGrpSpPr>
        <p:cNvPr id="1" name="Shape 384"/>
        <p:cNvGrpSpPr/>
        <p:nvPr/>
      </p:nvGrpSpPr>
      <p:grpSpPr>
        <a:xfrm>
          <a:off x="0" y="0"/>
          <a:ext cx="0" cy="0"/>
          <a:chOff x="0" y="0"/>
          <a:chExt cx="0" cy="0"/>
        </a:xfrm>
      </p:grpSpPr>
      <p:sp>
        <p:nvSpPr>
          <p:cNvPr id="385" name="Shape 385"/>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86" name="Shape 386"/>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387" name="Shape 387"/>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304800" y="274637"/>
            <a:ext cx="85344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90" name="Shape 390"/>
          <p:cNvSpPr txBox="1">
            <a:spLocks noGrp="1"/>
          </p:cNvSpPr>
          <p:nvPr>
            <p:ph type="body" idx="1"/>
          </p:nvPr>
        </p:nvSpPr>
        <p:spPr>
          <a:xfrm>
            <a:off x="304800" y="1417637"/>
            <a:ext cx="4192500" cy="597900"/>
          </a:xfrm>
          <a:prstGeom prst="rect">
            <a:avLst/>
          </a:prstGeom>
          <a:noFill/>
          <a:ln>
            <a:noFill/>
          </a:ln>
        </p:spPr>
        <p:txBody>
          <a:bodyPr lIns="91425" tIns="91425" rIns="91425" bIns="91425" anchor="b" anchorCtr="0"/>
          <a:lstStyle>
            <a:lvl1pPr marL="0" marR="0" lvl="0" indent="0" algn="l" rtl="0">
              <a:lnSpc>
                <a:spcPct val="100000"/>
              </a:lnSpc>
              <a:spcBef>
                <a:spcPts val="440"/>
              </a:spcBef>
              <a:spcAft>
                <a:spcPts val="0"/>
              </a:spcAft>
              <a:buClr>
                <a:srgbClr val="595959"/>
              </a:buClr>
              <a:buFont typeface="Arial"/>
              <a:buChar char="●"/>
              <a:defRPr sz="2200" b="1"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391" name="Shape 391"/>
          <p:cNvSpPr txBox="1">
            <a:spLocks noGrp="1"/>
          </p:cNvSpPr>
          <p:nvPr>
            <p:ph type="body" idx="2"/>
          </p:nvPr>
        </p:nvSpPr>
        <p:spPr>
          <a:xfrm>
            <a:off x="304800" y="2015408"/>
            <a:ext cx="4192500" cy="41265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9pPr>
          </a:lstStyle>
          <a:p>
            <a:endParaRPr/>
          </a:p>
        </p:txBody>
      </p:sp>
      <p:sp>
        <p:nvSpPr>
          <p:cNvPr id="392" name="Shape 392"/>
          <p:cNvSpPr txBox="1">
            <a:spLocks noGrp="1"/>
          </p:cNvSpPr>
          <p:nvPr>
            <p:ph type="body" idx="3"/>
          </p:nvPr>
        </p:nvSpPr>
        <p:spPr>
          <a:xfrm>
            <a:off x="4645025" y="1417637"/>
            <a:ext cx="4194300" cy="632400"/>
          </a:xfrm>
          <a:prstGeom prst="rect">
            <a:avLst/>
          </a:prstGeom>
          <a:noFill/>
          <a:ln>
            <a:noFill/>
          </a:ln>
        </p:spPr>
        <p:txBody>
          <a:bodyPr lIns="91425" tIns="91425" rIns="91425" bIns="91425" anchor="b" anchorCtr="0"/>
          <a:lstStyle>
            <a:lvl1pPr marL="0" marR="0" lvl="0" indent="0" algn="l" rtl="0">
              <a:lnSpc>
                <a:spcPct val="100000"/>
              </a:lnSpc>
              <a:spcBef>
                <a:spcPts val="440"/>
              </a:spcBef>
              <a:spcAft>
                <a:spcPts val="0"/>
              </a:spcAft>
              <a:buClr>
                <a:srgbClr val="595959"/>
              </a:buClr>
              <a:buFont typeface="Arial"/>
              <a:buChar char="●"/>
              <a:defRPr sz="2200" b="1"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393" name="Shape 393"/>
          <p:cNvSpPr txBox="1">
            <a:spLocks noGrp="1"/>
          </p:cNvSpPr>
          <p:nvPr>
            <p:ph type="body" idx="4"/>
          </p:nvPr>
        </p:nvSpPr>
        <p:spPr>
          <a:xfrm>
            <a:off x="4645025" y="2050046"/>
            <a:ext cx="4194300" cy="40920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9pPr>
          </a:lstStyle>
          <a:p>
            <a:endParaRPr/>
          </a:p>
        </p:txBody>
      </p:sp>
      <p:sp>
        <p:nvSpPr>
          <p:cNvPr id="394" name="Shape 394"/>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95" name="Shape 395"/>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396" name="Shape 396"/>
          <p:cNvSpPr/>
          <p:nvPr/>
        </p:nvSpPr>
        <p:spPr>
          <a:xfrm>
            <a:off x="3542585" y="6519775"/>
            <a:ext cx="1906800" cy="175500"/>
          </a:xfrm>
          <a:prstGeom prst="rect">
            <a:avLst/>
          </a:prstGeom>
          <a:no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Slide CA 2">
    <p:spTree>
      <p:nvGrpSpPr>
        <p:cNvPr id="1" name="Shape 397"/>
        <p:cNvGrpSpPr/>
        <p:nvPr/>
      </p:nvGrpSpPr>
      <p:grpSpPr>
        <a:xfrm>
          <a:off x="0" y="0"/>
          <a:ext cx="0" cy="0"/>
          <a:chOff x="0" y="0"/>
          <a:chExt cx="0" cy="0"/>
        </a:xfrm>
      </p:grpSpPr>
      <p:sp>
        <p:nvSpPr>
          <p:cNvPr id="398" name="Shape 398"/>
          <p:cNvSpPr txBox="1">
            <a:spLocks noGrp="1"/>
          </p:cNvSpPr>
          <p:nvPr>
            <p:ph type="ctrTitle"/>
          </p:nvPr>
        </p:nvSpPr>
        <p:spPr>
          <a:xfrm>
            <a:off x="3339153" y="2950713"/>
            <a:ext cx="5497200" cy="8847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8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99" name="Shape 399"/>
          <p:cNvSpPr txBox="1">
            <a:spLocks noGrp="1"/>
          </p:cNvSpPr>
          <p:nvPr>
            <p:ph type="subTitle" idx="1"/>
          </p:nvPr>
        </p:nvSpPr>
        <p:spPr>
          <a:xfrm>
            <a:off x="3339151" y="3835562"/>
            <a:ext cx="5497199" cy="792300"/>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00" name="Shape 400"/>
          <p:cNvSpPr/>
          <p:nvPr/>
        </p:nvSpPr>
        <p:spPr>
          <a:xfrm>
            <a:off x="0" y="1746249"/>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01" name="Shape 401"/>
          <p:cNvSpPr>
            <a:spLocks noGrp="1"/>
          </p:cNvSpPr>
          <p:nvPr>
            <p:ph type="pic" idx="2"/>
          </p:nvPr>
        </p:nvSpPr>
        <p:spPr>
          <a:xfrm>
            <a:off x="304800" y="1857374"/>
            <a:ext cx="2752500" cy="3159000"/>
          </a:xfrm>
          <a:prstGeom prst="rect">
            <a:avLst/>
          </a:prstGeom>
          <a:noFill/>
          <a:ln>
            <a:noFill/>
          </a:ln>
        </p:spPr>
        <p:txBody>
          <a:bodyPr lIns="91425" tIns="91425" rIns="91425" bIns="91425" anchor="t" anchorCtr="0"/>
          <a:lstStyle>
            <a:lvl1pPr marL="342900" marR="0" lvl="0" indent="29210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02" name="Shape 402"/>
          <p:cNvPicPr preferRelativeResize="0"/>
          <p:nvPr/>
        </p:nvPicPr>
        <p:blipFill rotWithShape="1">
          <a:blip r:embed="rId2">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403"/>
        <p:cNvGrpSpPr/>
        <p:nvPr/>
      </p:nvGrpSpPr>
      <p:grpSpPr>
        <a:xfrm>
          <a:off x="0" y="0"/>
          <a:ext cx="0" cy="0"/>
          <a:chOff x="0" y="0"/>
          <a:chExt cx="0" cy="0"/>
        </a:xfrm>
      </p:grpSpPr>
      <p:sp>
        <p:nvSpPr>
          <p:cNvPr id="404" name="Shape 404"/>
          <p:cNvSpPr txBox="1">
            <a:spLocks noGrp="1"/>
          </p:cNvSpPr>
          <p:nvPr>
            <p:ph type="ctrTitle"/>
          </p:nvPr>
        </p:nvSpPr>
        <p:spPr>
          <a:xfrm>
            <a:off x="219315" y="2933439"/>
            <a:ext cx="8619900" cy="899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8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05" name="Shape 405"/>
          <p:cNvSpPr txBox="1">
            <a:spLocks noGrp="1"/>
          </p:cNvSpPr>
          <p:nvPr>
            <p:ph type="subTitle" idx="1"/>
          </p:nvPr>
        </p:nvSpPr>
        <p:spPr>
          <a:xfrm>
            <a:off x="219312" y="3832457"/>
            <a:ext cx="8619900" cy="792300"/>
          </a:xfrm>
          <a:prstGeom prst="rect">
            <a:avLst/>
          </a:prstGeom>
          <a:noFill/>
          <a:ln>
            <a:noFill/>
          </a:ln>
        </p:spPr>
        <p:txBody>
          <a:bodyPr lIns="91425" tIns="91425" rIns="91425" bIns="91425" anchor="t" anchorCtr="0"/>
          <a:lstStyle>
            <a:lvl1pPr marL="0" marR="0" lvl="0" indent="0" algn="l" rtl="0">
              <a:lnSpc>
                <a:spcPct val="100000"/>
              </a:lnSpc>
              <a:spcBef>
                <a:spcPts val="440"/>
              </a:spcBef>
              <a:spcAft>
                <a:spcPts val="0"/>
              </a:spcAft>
              <a:buClr>
                <a:srgbClr val="595959"/>
              </a:buClr>
              <a:buFont typeface="Arial"/>
              <a:buNone/>
              <a:defRPr sz="22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06" name="Shape 406"/>
          <p:cNvSpPr/>
          <p:nvPr/>
        </p:nvSpPr>
        <p:spPr>
          <a:xfrm>
            <a:off x="0" y="1737608"/>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07" name="Shape 407"/>
          <p:cNvSpPr>
            <a:spLocks noGrp="1"/>
          </p:cNvSpPr>
          <p:nvPr>
            <p:ph type="pic" idx="2"/>
          </p:nvPr>
        </p:nvSpPr>
        <p:spPr>
          <a:xfrm>
            <a:off x="7188200" y="225425"/>
            <a:ext cx="1650900" cy="807900"/>
          </a:xfrm>
          <a:prstGeom prst="rect">
            <a:avLst/>
          </a:prstGeom>
          <a:noFill/>
          <a:ln>
            <a:noFill/>
          </a:ln>
        </p:spPr>
        <p:txBody>
          <a:bodyPr lIns="91425" tIns="91425" rIns="91425" bIns="91425" anchor="t" anchorCtr="0"/>
          <a:lstStyle>
            <a:lvl1pPr marL="342900" marR="0" lvl="0" indent="38100" algn="l" rtl="0">
              <a:lnSpc>
                <a:spcPct val="100000"/>
              </a:lnSpc>
              <a:spcBef>
                <a:spcPts val="240"/>
              </a:spcBef>
              <a:spcAft>
                <a:spcPts val="0"/>
              </a:spcAft>
              <a:buClr>
                <a:srgbClr val="595959"/>
              </a:buClr>
              <a:buSzPct val="100000"/>
              <a:buFont typeface="Arial"/>
              <a:buChar char="•"/>
              <a:defRPr sz="1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08" name="Shape 408"/>
          <p:cNvPicPr preferRelativeResize="0"/>
          <p:nvPr/>
        </p:nvPicPr>
        <p:blipFill rotWithShape="1">
          <a:blip r:embed="rId2">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able Page">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11" name="Shape 411"/>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12" name="Shape 412"/>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413" name="Shape 413"/>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hart Page">
    <p:spTree>
      <p:nvGrpSpPr>
        <p:cNvPr id="1" name="Shape 414"/>
        <p:cNvGrpSpPr/>
        <p:nvPr/>
      </p:nvGrpSpPr>
      <p:grpSpPr>
        <a:xfrm>
          <a:off x="0" y="0"/>
          <a:ext cx="0" cy="0"/>
          <a:chOff x="0" y="0"/>
          <a:chExt cx="0" cy="0"/>
        </a:xfrm>
      </p:grpSpPr>
      <p:sp>
        <p:nvSpPr>
          <p:cNvPr id="415" name="Shape 415"/>
          <p:cNvSpPr>
            <a:spLocks noGrp="1"/>
          </p:cNvSpPr>
          <p:nvPr>
            <p:ph type="chart" idx="2"/>
          </p:nvPr>
        </p:nvSpPr>
        <p:spPr>
          <a:xfrm>
            <a:off x="304800" y="1575486"/>
            <a:ext cx="8534400" cy="45261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6" name="Shape 416"/>
          <p:cNvSpPr txBox="1">
            <a:spLocks noGrp="1"/>
          </p:cNvSpPr>
          <p:nvPr>
            <p:ph type="title"/>
          </p:nvPr>
        </p:nvSpPr>
        <p:spPr>
          <a:xfrm>
            <a:off x="304800" y="274637"/>
            <a:ext cx="85344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17" name="Shape 417"/>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18" name="Shape 418"/>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419" name="Shape 419"/>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420"/>
        <p:cNvGrpSpPr/>
        <p:nvPr/>
      </p:nvGrpSpPr>
      <p:grpSpPr>
        <a:xfrm>
          <a:off x="0" y="0"/>
          <a:ext cx="0" cy="0"/>
          <a:chOff x="0" y="0"/>
          <a:chExt cx="0" cy="0"/>
        </a:xfrm>
      </p:grpSpPr>
      <p:sp>
        <p:nvSpPr>
          <p:cNvPr id="421" name="Shape 421"/>
          <p:cNvSpPr>
            <a:spLocks noGrp="1"/>
          </p:cNvSpPr>
          <p:nvPr>
            <p:ph type="pic" idx="2"/>
          </p:nvPr>
        </p:nvSpPr>
        <p:spPr>
          <a:xfrm>
            <a:off x="304800" y="1575486"/>
            <a:ext cx="8572500" cy="45261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2" name="Shape 422"/>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23" name="Shape 423"/>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24" name="Shape 424"/>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425" name="Shape 425"/>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426"/>
        <p:cNvGrpSpPr/>
        <p:nvPr/>
      </p:nvGrpSpPr>
      <p:grpSpPr>
        <a:xfrm>
          <a:off x="0" y="0"/>
          <a:ext cx="0" cy="0"/>
          <a:chOff x="0" y="0"/>
          <a:chExt cx="0" cy="0"/>
        </a:xfrm>
      </p:grpSpPr>
      <p:sp>
        <p:nvSpPr>
          <p:cNvPr id="427" name="Shape 427"/>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1C9963"/>
              </a:solidFill>
              <a:latin typeface="Calibri"/>
              <a:ea typeface="Calibri"/>
              <a:cs typeface="Calibri"/>
              <a:sym typeface="Calibri"/>
            </a:endParaRPr>
          </a:p>
        </p:txBody>
      </p:sp>
      <p:sp>
        <p:nvSpPr>
          <p:cNvPr id="428" name="Shape 428"/>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429" name="Shape 429"/>
          <p:cNvSpPr txBox="1">
            <a:spLocks noGrp="1"/>
          </p:cNvSpPr>
          <p:nvPr>
            <p:ph type="title"/>
          </p:nvPr>
        </p:nvSpPr>
        <p:spPr>
          <a:xfrm>
            <a:off x="304800" y="2914650"/>
            <a:ext cx="35847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30" name="Shape 430"/>
          <p:cNvSpPr txBox="1">
            <a:spLocks noGrp="1"/>
          </p:cNvSpPr>
          <p:nvPr>
            <p:ph type="body" idx="1"/>
          </p:nvPr>
        </p:nvSpPr>
        <p:spPr>
          <a:xfrm>
            <a:off x="4624612" y="1858449"/>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1" name="Shape 431"/>
          <p:cNvSpPr txBox="1">
            <a:spLocks noGrp="1"/>
          </p:cNvSpPr>
          <p:nvPr>
            <p:ph type="body" idx="2"/>
          </p:nvPr>
        </p:nvSpPr>
        <p:spPr>
          <a:xfrm>
            <a:off x="7209514" y="1858449"/>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2" name="Shape 432"/>
          <p:cNvSpPr txBox="1">
            <a:spLocks noGrp="1"/>
          </p:cNvSpPr>
          <p:nvPr>
            <p:ph type="body" idx="3"/>
          </p:nvPr>
        </p:nvSpPr>
        <p:spPr>
          <a:xfrm>
            <a:off x="4624612" y="2400625"/>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3" name="Shape 433"/>
          <p:cNvSpPr txBox="1">
            <a:spLocks noGrp="1"/>
          </p:cNvSpPr>
          <p:nvPr>
            <p:ph type="body" idx="4"/>
          </p:nvPr>
        </p:nvSpPr>
        <p:spPr>
          <a:xfrm>
            <a:off x="7209514" y="2400625"/>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4" name="Shape 434"/>
          <p:cNvSpPr txBox="1">
            <a:spLocks noGrp="1"/>
          </p:cNvSpPr>
          <p:nvPr>
            <p:ph type="body" idx="5"/>
          </p:nvPr>
        </p:nvSpPr>
        <p:spPr>
          <a:xfrm>
            <a:off x="4624612" y="2955016"/>
            <a:ext cx="2444699" cy="539699"/>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5" name="Shape 435"/>
          <p:cNvSpPr txBox="1">
            <a:spLocks noGrp="1"/>
          </p:cNvSpPr>
          <p:nvPr>
            <p:ph type="body" idx="6"/>
          </p:nvPr>
        </p:nvSpPr>
        <p:spPr>
          <a:xfrm>
            <a:off x="7209514" y="2955016"/>
            <a:ext cx="1447200" cy="539699"/>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6" name="Shape 436"/>
          <p:cNvSpPr txBox="1">
            <a:spLocks noGrp="1"/>
          </p:cNvSpPr>
          <p:nvPr>
            <p:ph type="body" idx="7"/>
          </p:nvPr>
        </p:nvSpPr>
        <p:spPr>
          <a:xfrm>
            <a:off x="4624612" y="3509407"/>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7" name="Shape 437"/>
          <p:cNvSpPr txBox="1">
            <a:spLocks noGrp="1"/>
          </p:cNvSpPr>
          <p:nvPr>
            <p:ph type="body" idx="8"/>
          </p:nvPr>
        </p:nvSpPr>
        <p:spPr>
          <a:xfrm>
            <a:off x="7209514" y="3509407"/>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8" name="Shape 438"/>
          <p:cNvSpPr txBox="1">
            <a:spLocks noGrp="1"/>
          </p:cNvSpPr>
          <p:nvPr>
            <p:ph type="body" idx="9"/>
          </p:nvPr>
        </p:nvSpPr>
        <p:spPr>
          <a:xfrm>
            <a:off x="4624612" y="4063798"/>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39" name="Shape 439"/>
          <p:cNvSpPr txBox="1">
            <a:spLocks noGrp="1"/>
          </p:cNvSpPr>
          <p:nvPr>
            <p:ph type="body" idx="13"/>
          </p:nvPr>
        </p:nvSpPr>
        <p:spPr>
          <a:xfrm>
            <a:off x="7209514" y="4063798"/>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40" name="Shape 440"/>
          <p:cNvSpPr txBox="1">
            <a:spLocks noGrp="1"/>
          </p:cNvSpPr>
          <p:nvPr>
            <p:ph type="body" idx="14"/>
          </p:nvPr>
        </p:nvSpPr>
        <p:spPr>
          <a:xfrm>
            <a:off x="4624612" y="4618185"/>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41" name="Shape 441"/>
          <p:cNvSpPr txBox="1">
            <a:spLocks noGrp="1"/>
          </p:cNvSpPr>
          <p:nvPr>
            <p:ph type="body" idx="15"/>
          </p:nvPr>
        </p:nvSpPr>
        <p:spPr>
          <a:xfrm>
            <a:off x="7209514" y="4618185"/>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pic>
        <p:nvPicPr>
          <p:cNvPr id="442" name="Shape 442"/>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443"/>
        <p:cNvGrpSpPr/>
        <p:nvPr/>
      </p:nvGrpSpPr>
      <p:grpSpPr>
        <a:xfrm>
          <a:off x="0" y="0"/>
          <a:ext cx="0" cy="0"/>
          <a:chOff x="0" y="0"/>
          <a:chExt cx="0" cy="0"/>
        </a:xfrm>
      </p:grpSpPr>
      <p:sp>
        <p:nvSpPr>
          <p:cNvPr id="444" name="Shape 444"/>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50"/>
        <p:cNvGrpSpPr/>
        <p:nvPr/>
      </p:nvGrpSpPr>
      <p:grpSpPr>
        <a:xfrm>
          <a:off x="0" y="0"/>
          <a:ext cx="0" cy="0"/>
          <a:chOff x="0" y="0"/>
          <a:chExt cx="0" cy="0"/>
        </a:xfrm>
      </p:grpSpPr>
      <p:sp>
        <p:nvSpPr>
          <p:cNvPr id="51" name="Shape 51"/>
          <p:cNvSpPr/>
          <p:nvPr/>
        </p:nvSpPr>
        <p:spPr>
          <a:xfrm>
            <a:off x="0" y="0"/>
            <a:ext cx="9144000" cy="6858000"/>
          </a:xfrm>
          <a:prstGeom prst="rect">
            <a:avLst/>
          </a:prstGeom>
          <a:solidFill>
            <a:srgbClr val="464646"/>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2" name="Shape 52"/>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53" name="Shape 53"/>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54" name="Shape 54"/>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55" name="Shape 55"/>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Allerta"/>
              <a:ea typeface="Allerta"/>
              <a:cs typeface="Allerta"/>
              <a:sym typeface="Allerta"/>
            </a:endParaRPr>
          </a:p>
        </p:txBody>
      </p:sp>
      <p:sp>
        <p:nvSpPr>
          <p:cNvPr id="56" name="Shape 56"/>
          <p:cNvSpPr txBox="1">
            <a:spLocks noGrp="1"/>
          </p:cNvSpPr>
          <p:nvPr>
            <p:ph type="title"/>
          </p:nvPr>
        </p:nvSpPr>
        <p:spPr>
          <a:xfrm>
            <a:off x="216567" y="2829677"/>
            <a:ext cx="8620551" cy="868362"/>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Allerta"/>
              <a:buNone/>
              <a:defRPr sz="2800" b="0" i="0" u="none" strike="noStrike" cap="none">
                <a:solidFill>
                  <a:schemeClr val="lt1"/>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7" name="Shape 57"/>
          <p:cNvPicPr preferRelativeResize="0"/>
          <p:nvPr/>
        </p:nvPicPr>
        <p:blipFill rotWithShape="1">
          <a:blip r:embed="rId2">
            <a:alphaModFix/>
          </a:blip>
          <a:srcRect/>
          <a:stretch/>
        </p:blipFill>
        <p:spPr>
          <a:xfrm>
            <a:off x="304815" y="394130"/>
            <a:ext cx="2235199" cy="21014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304800" y="274637"/>
            <a:ext cx="85599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47" name="Shape 447"/>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48" name="Shape 448"/>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449" name="Shape 449"/>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2_Blank_CA Green">
    <p:spTree>
      <p:nvGrpSpPr>
        <p:cNvPr id="1" name="Shape 450"/>
        <p:cNvGrpSpPr/>
        <p:nvPr/>
      </p:nvGrpSpPr>
      <p:grpSpPr>
        <a:xfrm>
          <a:off x="0" y="0"/>
          <a:ext cx="0" cy="0"/>
          <a:chOff x="0" y="0"/>
          <a:chExt cx="0" cy="0"/>
        </a:xfrm>
      </p:grpSpPr>
      <p:sp>
        <p:nvSpPr>
          <p:cNvPr id="451" name="Shape 451"/>
          <p:cNvSpPr/>
          <p:nvPr/>
        </p:nvSpPr>
        <p:spPr>
          <a:xfrm>
            <a:off x="0" y="6330471"/>
            <a:ext cx="9153000" cy="540300"/>
          </a:xfrm>
          <a:prstGeom prst="rect">
            <a:avLst/>
          </a:prstGeom>
          <a:solidFill>
            <a:srgbClr val="1C996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52" name="Shape 452"/>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llerta"/>
              <a:buNone/>
            </a:pPr>
            <a:fld id="{00000000-1234-1234-1234-123412341234}" type="slidenum">
              <a:rPr lang="en-US" sz="1000" b="0" i="0" u="none" strike="noStrike" cap="none">
                <a:solidFill>
                  <a:schemeClr val="lt1"/>
                </a:solidFill>
                <a:latin typeface="Allerta"/>
                <a:ea typeface="Allerta"/>
                <a:cs typeface="Allerta"/>
                <a:sym typeface="Allerta"/>
              </a:rPr>
              <a:t>‹#›</a:t>
            </a:fld>
            <a:r>
              <a:rPr lang="en-US" sz="1000" b="0" i="0" u="none" strike="noStrike" cap="none">
                <a:solidFill>
                  <a:schemeClr val="lt1"/>
                </a:solidFill>
                <a:latin typeface="Allerta"/>
                <a:ea typeface="Allerta"/>
                <a:cs typeface="Allerta"/>
                <a:sym typeface="Allerta"/>
              </a:rPr>
              <a:t> </a:t>
            </a:r>
          </a:p>
        </p:txBody>
      </p:sp>
      <p:pic>
        <p:nvPicPr>
          <p:cNvPr id="453" name="Shape 453"/>
          <p:cNvPicPr preferRelativeResize="0"/>
          <p:nvPr/>
        </p:nvPicPr>
        <p:blipFill rotWithShape="1">
          <a:blip r:embed="rId2">
            <a:alphaModFix/>
          </a:blip>
          <a:srcRect/>
          <a:stretch/>
        </p:blipFill>
        <p:spPr>
          <a:xfrm>
            <a:off x="304800" y="6503298"/>
            <a:ext cx="1746600" cy="164099"/>
          </a:xfrm>
          <a:prstGeom prst="rect">
            <a:avLst/>
          </a:prstGeom>
          <a:noFill/>
          <a:ln>
            <a:noFill/>
          </a:ln>
        </p:spPr>
      </p:pic>
      <p:pic>
        <p:nvPicPr>
          <p:cNvPr id="454" name="Shape 454"/>
          <p:cNvPicPr preferRelativeResize="0"/>
          <p:nvPr/>
        </p:nvPicPr>
        <p:blipFill rotWithShape="1">
          <a:blip r:embed="rId3">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Blank_CA and SAP">
    <p:spTree>
      <p:nvGrpSpPr>
        <p:cNvPr id="1" name="Shape 455"/>
        <p:cNvGrpSpPr/>
        <p:nvPr/>
      </p:nvGrpSpPr>
      <p:grpSpPr>
        <a:xfrm>
          <a:off x="0" y="0"/>
          <a:ext cx="0" cy="0"/>
          <a:chOff x="0" y="0"/>
          <a:chExt cx="0" cy="0"/>
        </a:xfrm>
      </p:grpSpPr>
      <p:sp>
        <p:nvSpPr>
          <p:cNvPr id="456" name="Shape 456"/>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57" name="Shape 457"/>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458" name="Shape 458"/>
          <p:cNvPicPr preferRelativeResize="0"/>
          <p:nvPr/>
        </p:nvPicPr>
        <p:blipFill rotWithShape="1">
          <a:blip r:embed="rId2">
            <a:alphaModFix/>
          </a:blip>
          <a:srcRect/>
          <a:stretch/>
        </p:blipFill>
        <p:spPr>
          <a:xfrm>
            <a:off x="304800" y="6533798"/>
            <a:ext cx="3057300" cy="133499"/>
          </a:xfrm>
          <a:prstGeom prst="rect">
            <a:avLst/>
          </a:prstGeom>
          <a:noFill/>
          <a:ln>
            <a:noFill/>
          </a:ln>
        </p:spPr>
      </p:pic>
      <p:pic>
        <p:nvPicPr>
          <p:cNvPr id="459" name="Shape 459"/>
          <p:cNvPicPr preferRelativeResize="0"/>
          <p:nvPr/>
        </p:nvPicPr>
        <p:blipFill rotWithShape="1">
          <a:blip r:embed="rId3">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304800" y="279394"/>
            <a:ext cx="8534400" cy="11166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62" name="Shape 462"/>
          <p:cNvSpPr txBox="1">
            <a:spLocks noGrp="1"/>
          </p:cNvSpPr>
          <p:nvPr>
            <p:ph type="body" idx="1"/>
          </p:nvPr>
        </p:nvSpPr>
        <p:spPr>
          <a:xfrm>
            <a:off x="304800" y="1600200"/>
            <a:ext cx="4038600" cy="45549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463" name="Shape 463"/>
          <p:cNvSpPr txBox="1">
            <a:spLocks noGrp="1"/>
          </p:cNvSpPr>
          <p:nvPr>
            <p:ph type="body" idx="2"/>
          </p:nvPr>
        </p:nvSpPr>
        <p:spPr>
          <a:xfrm>
            <a:off x="4496019" y="1603770"/>
            <a:ext cx="4026000" cy="45513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464" name="Shape 464"/>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65" name="Shape 465"/>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466" name="Shape 466"/>
          <p:cNvSpPr/>
          <p:nvPr/>
        </p:nvSpPr>
        <p:spPr>
          <a:xfrm>
            <a:off x="3542585" y="6519775"/>
            <a:ext cx="1906800" cy="175500"/>
          </a:xfrm>
          <a:prstGeom prst="rect">
            <a:avLst/>
          </a:prstGeom>
          <a:no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467"/>
        <p:cNvGrpSpPr/>
        <p:nvPr/>
      </p:nvGrpSpPr>
      <p:grpSpPr>
        <a:xfrm>
          <a:off x="0" y="0"/>
          <a:ext cx="0" cy="0"/>
          <a:chOff x="0" y="0"/>
          <a:chExt cx="0" cy="0"/>
        </a:xfrm>
      </p:grpSpPr>
      <p:sp>
        <p:nvSpPr>
          <p:cNvPr id="468" name="Shape 468"/>
          <p:cNvSpPr>
            <a:spLocks noGrp="1"/>
          </p:cNvSpPr>
          <p:nvPr>
            <p:ph type="pic" idx="2"/>
          </p:nvPr>
        </p:nvSpPr>
        <p:spPr>
          <a:xfrm>
            <a:off x="4673600" y="1600200"/>
            <a:ext cx="40131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9" name="Shape 469"/>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70" name="Shape 470"/>
          <p:cNvSpPr txBox="1">
            <a:spLocks noGrp="1"/>
          </p:cNvSpPr>
          <p:nvPr>
            <p:ph type="body" idx="1"/>
          </p:nvPr>
        </p:nvSpPr>
        <p:spPr>
          <a:xfrm>
            <a:off x="304800" y="1600200"/>
            <a:ext cx="4191000" cy="45261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471" name="Shape 471"/>
          <p:cNvSpPr txBox="1">
            <a:spLocks noGrp="1"/>
          </p:cNvSpPr>
          <p:nvPr>
            <p:ph type="body" idx="3"/>
          </p:nvPr>
        </p:nvSpPr>
        <p:spPr>
          <a:xfrm>
            <a:off x="4673600" y="5646676"/>
            <a:ext cx="40131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72" name="Shape 472"/>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73" name="Shape 473"/>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474"/>
        <p:cNvGrpSpPr/>
        <p:nvPr/>
      </p:nvGrpSpPr>
      <p:grpSpPr>
        <a:xfrm>
          <a:off x="0" y="0"/>
          <a:ext cx="0" cy="0"/>
          <a:chOff x="0" y="0"/>
          <a:chExt cx="0" cy="0"/>
        </a:xfrm>
      </p:grpSpPr>
      <p:sp>
        <p:nvSpPr>
          <p:cNvPr id="475" name="Shape 475"/>
          <p:cNvSpPr>
            <a:spLocks noGrp="1"/>
          </p:cNvSpPr>
          <p:nvPr>
            <p:ph type="pic" idx="2"/>
          </p:nvPr>
        </p:nvSpPr>
        <p:spPr>
          <a:xfrm>
            <a:off x="4673600" y="3892046"/>
            <a:ext cx="40131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6" name="Shape 476"/>
          <p:cNvSpPr>
            <a:spLocks noGrp="1"/>
          </p:cNvSpPr>
          <p:nvPr>
            <p:ph type="pic" idx="3"/>
          </p:nvPr>
        </p:nvSpPr>
        <p:spPr>
          <a:xfrm>
            <a:off x="4673600" y="1600200"/>
            <a:ext cx="40131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7" name="Shape 477"/>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78" name="Shape 478"/>
          <p:cNvSpPr txBox="1">
            <a:spLocks noGrp="1"/>
          </p:cNvSpPr>
          <p:nvPr>
            <p:ph type="body" idx="1"/>
          </p:nvPr>
        </p:nvSpPr>
        <p:spPr>
          <a:xfrm>
            <a:off x="304800" y="1600200"/>
            <a:ext cx="4191000" cy="45261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3429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479" name="Shape 479"/>
          <p:cNvSpPr txBox="1">
            <a:spLocks noGrp="1"/>
          </p:cNvSpPr>
          <p:nvPr>
            <p:ph type="body" idx="4"/>
          </p:nvPr>
        </p:nvSpPr>
        <p:spPr>
          <a:xfrm>
            <a:off x="4673600" y="5646676"/>
            <a:ext cx="40578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80" name="Shape 480"/>
          <p:cNvSpPr txBox="1">
            <a:spLocks noGrp="1"/>
          </p:cNvSpPr>
          <p:nvPr>
            <p:ph type="body" idx="5"/>
          </p:nvPr>
        </p:nvSpPr>
        <p:spPr>
          <a:xfrm>
            <a:off x="4673600" y="3354830"/>
            <a:ext cx="40131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81" name="Shape 481"/>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82" name="Shape 482"/>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wo Images">
    <p:spTree>
      <p:nvGrpSpPr>
        <p:cNvPr id="1" name="Shape 483"/>
        <p:cNvGrpSpPr/>
        <p:nvPr/>
      </p:nvGrpSpPr>
      <p:grpSpPr>
        <a:xfrm>
          <a:off x="0" y="0"/>
          <a:ext cx="0" cy="0"/>
          <a:chOff x="0" y="0"/>
          <a:chExt cx="0" cy="0"/>
        </a:xfrm>
      </p:grpSpPr>
      <p:sp>
        <p:nvSpPr>
          <p:cNvPr id="484" name="Shape 484"/>
          <p:cNvSpPr>
            <a:spLocks noGrp="1"/>
          </p:cNvSpPr>
          <p:nvPr>
            <p:ph type="pic" idx="2"/>
          </p:nvPr>
        </p:nvSpPr>
        <p:spPr>
          <a:xfrm>
            <a:off x="4683119" y="1600200"/>
            <a:ext cx="40038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5" name="Shape 485"/>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86" name="Shape 486"/>
          <p:cNvSpPr txBox="1">
            <a:spLocks noGrp="1"/>
          </p:cNvSpPr>
          <p:nvPr>
            <p:ph type="body" idx="1"/>
          </p:nvPr>
        </p:nvSpPr>
        <p:spPr>
          <a:xfrm>
            <a:off x="4683119" y="5646676"/>
            <a:ext cx="40038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87" name="Shape 487"/>
          <p:cNvSpPr>
            <a:spLocks noGrp="1"/>
          </p:cNvSpPr>
          <p:nvPr>
            <p:ph type="pic" idx="3"/>
          </p:nvPr>
        </p:nvSpPr>
        <p:spPr>
          <a:xfrm>
            <a:off x="304801" y="1600200"/>
            <a:ext cx="42258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8" name="Shape 488"/>
          <p:cNvSpPr txBox="1">
            <a:spLocks noGrp="1"/>
          </p:cNvSpPr>
          <p:nvPr>
            <p:ph type="body" idx="4"/>
          </p:nvPr>
        </p:nvSpPr>
        <p:spPr>
          <a:xfrm>
            <a:off x="304800" y="5646676"/>
            <a:ext cx="42258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89" name="Shape 489"/>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90" name="Shape 490"/>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Four Images">
    <p:spTree>
      <p:nvGrpSpPr>
        <p:cNvPr id="1" name="Shape 491"/>
        <p:cNvGrpSpPr/>
        <p:nvPr/>
      </p:nvGrpSpPr>
      <p:grpSpPr>
        <a:xfrm>
          <a:off x="0" y="0"/>
          <a:ext cx="0" cy="0"/>
          <a:chOff x="0" y="0"/>
          <a:chExt cx="0" cy="0"/>
        </a:xfrm>
      </p:grpSpPr>
      <p:sp>
        <p:nvSpPr>
          <p:cNvPr id="492" name="Shape 492"/>
          <p:cNvSpPr>
            <a:spLocks noGrp="1"/>
          </p:cNvSpPr>
          <p:nvPr>
            <p:ph type="pic" idx="2"/>
          </p:nvPr>
        </p:nvSpPr>
        <p:spPr>
          <a:xfrm>
            <a:off x="4530721" y="3892046"/>
            <a:ext cx="4156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3" name="Shape 493"/>
          <p:cNvSpPr>
            <a:spLocks noGrp="1"/>
          </p:cNvSpPr>
          <p:nvPr>
            <p:ph type="pic" idx="3"/>
          </p:nvPr>
        </p:nvSpPr>
        <p:spPr>
          <a:xfrm>
            <a:off x="4533898" y="1600200"/>
            <a:ext cx="4152899"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4" name="Shape 494"/>
          <p:cNvSpPr>
            <a:spLocks noGrp="1"/>
          </p:cNvSpPr>
          <p:nvPr>
            <p:ph type="pic" idx="4"/>
          </p:nvPr>
        </p:nvSpPr>
        <p:spPr>
          <a:xfrm>
            <a:off x="304800" y="1600200"/>
            <a:ext cx="4159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5" name="Shape 495"/>
          <p:cNvSpPr>
            <a:spLocks noGrp="1"/>
          </p:cNvSpPr>
          <p:nvPr>
            <p:ph type="pic" idx="5"/>
          </p:nvPr>
        </p:nvSpPr>
        <p:spPr>
          <a:xfrm>
            <a:off x="307975" y="3892046"/>
            <a:ext cx="4156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6" name="Shape 496"/>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97" name="Shape 497"/>
          <p:cNvSpPr txBox="1">
            <a:spLocks noGrp="1"/>
          </p:cNvSpPr>
          <p:nvPr>
            <p:ph type="body" idx="1"/>
          </p:nvPr>
        </p:nvSpPr>
        <p:spPr>
          <a:xfrm>
            <a:off x="4533898" y="5646676"/>
            <a:ext cx="4152899"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98" name="Shape 498"/>
          <p:cNvSpPr txBox="1">
            <a:spLocks noGrp="1"/>
          </p:cNvSpPr>
          <p:nvPr>
            <p:ph type="body" idx="6"/>
          </p:nvPr>
        </p:nvSpPr>
        <p:spPr>
          <a:xfrm>
            <a:off x="304800" y="5646676"/>
            <a:ext cx="41592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499" name="Shape 499"/>
          <p:cNvSpPr txBox="1">
            <a:spLocks noGrp="1"/>
          </p:cNvSpPr>
          <p:nvPr>
            <p:ph type="body" idx="7"/>
          </p:nvPr>
        </p:nvSpPr>
        <p:spPr>
          <a:xfrm>
            <a:off x="4530721" y="3354830"/>
            <a:ext cx="41562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00" name="Shape 500"/>
          <p:cNvSpPr txBox="1">
            <a:spLocks noGrp="1"/>
          </p:cNvSpPr>
          <p:nvPr>
            <p:ph type="body" idx="8"/>
          </p:nvPr>
        </p:nvSpPr>
        <p:spPr>
          <a:xfrm>
            <a:off x="304801" y="3354830"/>
            <a:ext cx="41592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01" name="Shape 501"/>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02" name="Shape 502"/>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Slide CA and SAP">
    <p:spTree>
      <p:nvGrpSpPr>
        <p:cNvPr id="1" name="Shape 506"/>
        <p:cNvGrpSpPr/>
        <p:nvPr/>
      </p:nvGrpSpPr>
      <p:grpSpPr>
        <a:xfrm>
          <a:off x="0" y="0"/>
          <a:ext cx="0" cy="0"/>
          <a:chOff x="0" y="0"/>
          <a:chExt cx="0" cy="0"/>
        </a:xfrm>
      </p:grpSpPr>
      <p:sp>
        <p:nvSpPr>
          <p:cNvPr id="507" name="Shape 507"/>
          <p:cNvSpPr txBox="1">
            <a:spLocks noGrp="1"/>
          </p:cNvSpPr>
          <p:nvPr>
            <p:ph type="ctrTitle"/>
          </p:nvPr>
        </p:nvSpPr>
        <p:spPr>
          <a:xfrm>
            <a:off x="219316" y="2982072"/>
            <a:ext cx="8619900" cy="85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0514F"/>
              </a:buClr>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08" name="Shape 508"/>
          <p:cNvSpPr txBox="1">
            <a:spLocks noGrp="1"/>
          </p:cNvSpPr>
          <p:nvPr>
            <p:ph type="subTitle" idx="1"/>
          </p:nvPr>
        </p:nvSpPr>
        <p:spPr>
          <a:xfrm>
            <a:off x="219317" y="3832457"/>
            <a:ext cx="8619900" cy="792300"/>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Shape 509"/>
          <p:cNvSpPr/>
          <p:nvPr/>
        </p:nvSpPr>
        <p:spPr>
          <a:xfrm>
            <a:off x="0" y="1737608"/>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510" name="Shape 510"/>
          <p:cNvPicPr preferRelativeResize="0"/>
          <p:nvPr/>
        </p:nvPicPr>
        <p:blipFill rotWithShape="1">
          <a:blip r:embed="rId2">
            <a:alphaModFix/>
          </a:blip>
          <a:srcRect/>
          <a:stretch/>
        </p:blipFill>
        <p:spPr>
          <a:xfrm>
            <a:off x="304801" y="394130"/>
            <a:ext cx="2235300" cy="210000"/>
          </a:xfrm>
          <a:prstGeom prst="rect">
            <a:avLst/>
          </a:prstGeom>
          <a:noFill/>
          <a:ln>
            <a:noFill/>
          </a:ln>
        </p:spPr>
      </p:pic>
      <p:pic>
        <p:nvPicPr>
          <p:cNvPr id="511" name="Shape 511"/>
          <p:cNvPicPr preferRelativeResize="0"/>
          <p:nvPr/>
        </p:nvPicPr>
        <p:blipFill rotWithShape="1">
          <a:blip r:embed="rId3">
            <a:alphaModFix/>
          </a:blip>
          <a:srcRect/>
          <a:stretch/>
        </p:blipFill>
        <p:spPr>
          <a:xfrm>
            <a:off x="304800" y="5840889"/>
            <a:ext cx="1314000" cy="5079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512"/>
        <p:cNvGrpSpPr/>
        <p:nvPr/>
      </p:nvGrpSpPr>
      <p:grpSpPr>
        <a:xfrm>
          <a:off x="0" y="0"/>
          <a:ext cx="0" cy="0"/>
          <a:chOff x="0" y="0"/>
          <a:chExt cx="0" cy="0"/>
        </a:xfrm>
      </p:grpSpPr>
      <p:sp>
        <p:nvSpPr>
          <p:cNvPr id="513" name="Shape 513"/>
          <p:cNvSpPr/>
          <p:nvPr/>
        </p:nvSpPr>
        <p:spPr>
          <a:xfrm>
            <a:off x="0" y="6329467"/>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14" name="Shape 514"/>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15" name="Shape 515"/>
          <p:cNvSpPr txBox="1">
            <a:spLocks noGrp="1"/>
          </p:cNvSpPr>
          <p:nvPr>
            <p:ph type="body" idx="1"/>
          </p:nvPr>
        </p:nvSpPr>
        <p:spPr>
          <a:xfrm>
            <a:off x="304800" y="1570940"/>
            <a:ext cx="8572500" cy="45261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None/>
              <a:defRPr sz="2200" b="0" i="0" u="none" strike="noStrike" cap="none">
                <a:solidFill>
                  <a:srgbClr val="595959"/>
                </a:solidFill>
                <a:latin typeface="Lucida Sans"/>
                <a:ea typeface="Lucida Sans"/>
                <a:cs typeface="Lucida Sans"/>
                <a:sym typeface="Lucida Sans"/>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16" name="Shape 516"/>
          <p:cNvSpPr/>
          <p:nvPr/>
        </p:nvSpPr>
        <p:spPr>
          <a:xfrm>
            <a:off x="0" y="6330471"/>
            <a:ext cx="9153000" cy="5403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17" name="Shape 517"/>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518" name="Shape 518"/>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Slide CA 2">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3339153" y="2950713"/>
            <a:ext cx="5497218" cy="884849"/>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8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subTitle" idx="1"/>
          </p:nvPr>
        </p:nvSpPr>
        <p:spPr>
          <a:xfrm>
            <a:off x="3339151" y="3835562"/>
            <a:ext cx="5497219" cy="792405"/>
          </a:xfrm>
          <a:prstGeom prst="rect">
            <a:avLst/>
          </a:prstGeom>
          <a:noFill/>
          <a:ln>
            <a:noFill/>
          </a:ln>
        </p:spPr>
        <p:txBody>
          <a:bodyPr lIns="91425" tIns="91425" rIns="91425" bIns="91425" anchor="t" anchorCtr="0"/>
          <a:lstStyle>
            <a:lvl1pPr marL="0" marR="0" lvl="0" indent="0" algn="l" rtl="0">
              <a:spcBef>
                <a:spcPts val="400"/>
              </a:spcBef>
              <a:buClr>
                <a:srgbClr val="595959"/>
              </a:buClr>
              <a:buFont typeface="Arial"/>
              <a:buNone/>
              <a:defRPr sz="2000" b="0" i="0" u="none" strike="noStrike" cap="none">
                <a:solidFill>
                  <a:srgbClr val="595959"/>
                </a:solidFill>
                <a:latin typeface="Allerta"/>
                <a:ea typeface="Allerta"/>
                <a:cs typeface="Allerta"/>
                <a:sym typeface="Allerta"/>
              </a:defRPr>
            </a:lvl1pPr>
            <a:lvl2pPr marL="457200" marR="0" lvl="1" indent="0" algn="ctr" rtl="0">
              <a:spcBef>
                <a:spcPts val="400"/>
              </a:spcBef>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spcBef>
                <a:spcPts val="360"/>
              </a:spcBef>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spcBef>
                <a:spcPts val="320"/>
              </a:spcBef>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spcBef>
                <a:spcPts val="320"/>
              </a:spcBef>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1" name="Shape 61"/>
          <p:cNvSpPr/>
          <p:nvPr/>
        </p:nvSpPr>
        <p:spPr>
          <a:xfrm>
            <a:off x="0" y="1746249"/>
            <a:ext cx="9144000" cy="11112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2" name="Shape 62"/>
          <p:cNvSpPr>
            <a:spLocks noGrp="1"/>
          </p:cNvSpPr>
          <p:nvPr>
            <p:ph type="pic" idx="2"/>
          </p:nvPr>
        </p:nvSpPr>
        <p:spPr>
          <a:xfrm>
            <a:off x="304800" y="1857374"/>
            <a:ext cx="2752483" cy="3159126"/>
          </a:xfrm>
          <a:prstGeom prst="rect">
            <a:avLst/>
          </a:prstGeom>
          <a:noFill/>
          <a:ln>
            <a:noFill/>
          </a:ln>
        </p:spPr>
        <p:txBody>
          <a:bodyPr lIns="91425" tIns="91425" rIns="91425" bIns="91425" anchor="t" anchorCtr="0"/>
          <a:lstStyle>
            <a:lvl1pPr marL="342900" marR="0" lvl="0" indent="-215900" algn="l" rtl="0">
              <a:spcBef>
                <a:spcPts val="400"/>
              </a:spcBef>
              <a:buClr>
                <a:srgbClr val="595959"/>
              </a:buClr>
              <a:buSzPct val="100000"/>
              <a:buFont typeface="Arial"/>
              <a:buChar char="•"/>
              <a:defRPr sz="2000" b="0" i="0" u="none" strike="noStrike" cap="none">
                <a:solidFill>
                  <a:srgbClr val="595959"/>
                </a:solidFill>
                <a:latin typeface="Allerta"/>
                <a:ea typeface="Allerta"/>
                <a:cs typeface="Allerta"/>
                <a:sym typeface="Allerta"/>
              </a:defRPr>
            </a:lvl1pPr>
            <a:lvl2pPr marL="742950" marR="0" lvl="1" indent="-158750" algn="l" rtl="0">
              <a:spcBef>
                <a:spcPts val="400"/>
              </a:spcBef>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3" name="Shape 63"/>
          <p:cNvPicPr preferRelativeResize="0"/>
          <p:nvPr/>
        </p:nvPicPr>
        <p:blipFill rotWithShape="1">
          <a:blip r:embed="rId2">
            <a:alphaModFix/>
          </a:blip>
          <a:srcRect/>
          <a:stretch/>
        </p:blipFill>
        <p:spPr>
          <a:xfrm>
            <a:off x="304801" y="394130"/>
            <a:ext cx="2235199" cy="21014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519"/>
        <p:cNvGrpSpPr/>
        <p:nvPr/>
      </p:nvGrpSpPr>
      <p:grpSpPr>
        <a:xfrm>
          <a:off x="0" y="0"/>
          <a:ext cx="0" cy="0"/>
          <a:chOff x="0" y="0"/>
          <a:chExt cx="0" cy="0"/>
        </a:xfrm>
      </p:grpSpPr>
      <p:sp>
        <p:nvSpPr>
          <p:cNvPr id="520" name="Shape 520"/>
          <p:cNvSpPr/>
          <p:nvPr/>
        </p:nvSpPr>
        <p:spPr>
          <a:xfrm>
            <a:off x="0" y="0"/>
            <a:ext cx="9144000" cy="6858000"/>
          </a:xfrm>
          <a:prstGeom prst="rect">
            <a:avLst/>
          </a:prstGeom>
          <a:solidFill>
            <a:srgbClr val="1C9963"/>
          </a:solid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21" name="Shape 521"/>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22" name="Shape 522"/>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23" name="Shape 523"/>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24" name="Shape 524"/>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25" name="Shape 525"/>
          <p:cNvSpPr txBox="1">
            <a:spLocks noGrp="1"/>
          </p:cNvSpPr>
          <p:nvPr>
            <p:ph type="title"/>
          </p:nvPr>
        </p:nvSpPr>
        <p:spPr>
          <a:xfrm>
            <a:off x="216564" y="2829675"/>
            <a:ext cx="8620500" cy="868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526" name="Shape 526"/>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527"/>
        <p:cNvGrpSpPr/>
        <p:nvPr/>
      </p:nvGrpSpPr>
      <p:grpSpPr>
        <a:xfrm>
          <a:off x="0" y="0"/>
          <a:ext cx="0" cy="0"/>
          <a:chOff x="0" y="0"/>
          <a:chExt cx="0" cy="0"/>
        </a:xfrm>
      </p:grpSpPr>
      <p:sp>
        <p:nvSpPr>
          <p:cNvPr id="528" name="Shape 528"/>
          <p:cNvSpPr/>
          <p:nvPr/>
        </p:nvSpPr>
        <p:spPr>
          <a:xfrm>
            <a:off x="0" y="0"/>
            <a:ext cx="9144000" cy="6858000"/>
          </a:xfrm>
          <a:prstGeom prst="rect">
            <a:avLst/>
          </a:prstGeom>
          <a:solidFill>
            <a:srgbClr val="A9B0AC"/>
          </a:solid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29" name="Shape 529"/>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30" name="Shape 530"/>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31" name="Shape 531"/>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32" name="Shape 532"/>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33" name="Shape 533"/>
          <p:cNvSpPr txBox="1">
            <a:spLocks noGrp="1"/>
          </p:cNvSpPr>
          <p:nvPr>
            <p:ph type="title"/>
          </p:nvPr>
        </p:nvSpPr>
        <p:spPr>
          <a:xfrm>
            <a:off x="216564" y="2829675"/>
            <a:ext cx="8620500" cy="868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534" name="Shape 534"/>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_CA">
    <p:spTree>
      <p:nvGrpSpPr>
        <p:cNvPr id="1" name="Shape 535"/>
        <p:cNvGrpSpPr/>
        <p:nvPr/>
      </p:nvGrpSpPr>
      <p:grpSpPr>
        <a:xfrm>
          <a:off x="0" y="0"/>
          <a:ext cx="0" cy="0"/>
          <a:chOff x="0" y="0"/>
          <a:chExt cx="0" cy="0"/>
        </a:xfrm>
      </p:grpSpPr>
      <p:sp>
        <p:nvSpPr>
          <p:cNvPr id="536" name="Shape 536"/>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37" name="Shape 537"/>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538" name="Shape 538"/>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able Page">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41" name="Shape 541"/>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42" name="Shape 542"/>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543" name="Shape 543"/>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544"/>
        <p:cNvGrpSpPr/>
        <p:nvPr/>
      </p:nvGrpSpPr>
      <p:grpSpPr>
        <a:xfrm>
          <a:off x="0" y="0"/>
          <a:ext cx="0" cy="0"/>
          <a:chOff x="0" y="0"/>
          <a:chExt cx="0" cy="0"/>
        </a:xfrm>
      </p:grpSpPr>
      <p:sp>
        <p:nvSpPr>
          <p:cNvPr id="545" name="Shape 545"/>
          <p:cNvSpPr/>
          <p:nvPr/>
        </p:nvSpPr>
        <p:spPr>
          <a:xfrm>
            <a:off x="0" y="0"/>
            <a:ext cx="9144000" cy="6858000"/>
          </a:xfrm>
          <a:prstGeom prst="rect">
            <a:avLst/>
          </a:prstGeom>
          <a:solidFill>
            <a:srgbClr val="464646"/>
          </a:solid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46" name="Shape 546"/>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47" name="Shape 547"/>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48" name="Shape 548"/>
          <p:cNvSpPr txBox="1"/>
          <p:nvPr/>
        </p:nvSpPr>
        <p:spPr>
          <a:xfrm>
            <a:off x="115456"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49" name="Shape 549"/>
          <p:cNvSpPr txBox="1"/>
          <p:nvPr/>
        </p:nvSpPr>
        <p:spPr>
          <a:xfrm>
            <a:off x="115456" y="2952691"/>
            <a:ext cx="3793800" cy="1933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50" name="Shape 550"/>
          <p:cNvSpPr txBox="1">
            <a:spLocks noGrp="1"/>
          </p:cNvSpPr>
          <p:nvPr>
            <p:ph type="title"/>
          </p:nvPr>
        </p:nvSpPr>
        <p:spPr>
          <a:xfrm>
            <a:off x="216564" y="2829675"/>
            <a:ext cx="8620500" cy="868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551" name="Shape 551"/>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304800" y="274637"/>
            <a:ext cx="85344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54" name="Shape 554"/>
          <p:cNvSpPr txBox="1">
            <a:spLocks noGrp="1"/>
          </p:cNvSpPr>
          <p:nvPr>
            <p:ph type="body" idx="1"/>
          </p:nvPr>
        </p:nvSpPr>
        <p:spPr>
          <a:xfrm>
            <a:off x="304800" y="1417637"/>
            <a:ext cx="4192500" cy="597900"/>
          </a:xfrm>
          <a:prstGeom prst="rect">
            <a:avLst/>
          </a:prstGeom>
          <a:noFill/>
          <a:ln>
            <a:noFill/>
          </a:ln>
        </p:spPr>
        <p:txBody>
          <a:bodyPr lIns="91425" tIns="91425" rIns="91425" bIns="91425" anchor="b" anchorCtr="0"/>
          <a:lstStyle>
            <a:lvl1pPr marL="0" marR="0" lvl="0" indent="0" algn="l" rtl="0">
              <a:lnSpc>
                <a:spcPct val="100000"/>
              </a:lnSpc>
              <a:spcBef>
                <a:spcPts val="440"/>
              </a:spcBef>
              <a:spcAft>
                <a:spcPts val="0"/>
              </a:spcAft>
              <a:buClr>
                <a:srgbClr val="595959"/>
              </a:buClr>
              <a:buFont typeface="Arial"/>
              <a:buChar char="●"/>
              <a:defRPr sz="2200" b="1"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555" name="Shape 555"/>
          <p:cNvSpPr txBox="1">
            <a:spLocks noGrp="1"/>
          </p:cNvSpPr>
          <p:nvPr>
            <p:ph type="body" idx="2"/>
          </p:nvPr>
        </p:nvSpPr>
        <p:spPr>
          <a:xfrm>
            <a:off x="304800" y="2015408"/>
            <a:ext cx="4192500" cy="41265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None/>
              <a:defRPr sz="2200" b="0" i="0" u="none" strike="noStrike" cap="none">
                <a:solidFill>
                  <a:srgbClr val="595959"/>
                </a:solidFill>
                <a:latin typeface="Lucida Sans"/>
                <a:ea typeface="Lucida Sans"/>
                <a:cs typeface="Lucida Sans"/>
                <a:sym typeface="Lucida Sans"/>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1778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6pPr>
            <a:lvl7pPr marL="2971800" marR="0" lvl="6" indent="1778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7pPr>
            <a:lvl8pPr marL="3429000" marR="0" lvl="7" indent="1778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8pPr>
            <a:lvl9pPr marL="3886200" marR="0" lvl="8" indent="1778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9pPr>
          </a:lstStyle>
          <a:p>
            <a:endParaRPr/>
          </a:p>
        </p:txBody>
      </p:sp>
      <p:sp>
        <p:nvSpPr>
          <p:cNvPr id="556" name="Shape 556"/>
          <p:cNvSpPr txBox="1">
            <a:spLocks noGrp="1"/>
          </p:cNvSpPr>
          <p:nvPr>
            <p:ph type="body" idx="3"/>
          </p:nvPr>
        </p:nvSpPr>
        <p:spPr>
          <a:xfrm>
            <a:off x="4645025" y="1417637"/>
            <a:ext cx="4194300" cy="632400"/>
          </a:xfrm>
          <a:prstGeom prst="rect">
            <a:avLst/>
          </a:prstGeom>
          <a:noFill/>
          <a:ln>
            <a:noFill/>
          </a:ln>
        </p:spPr>
        <p:txBody>
          <a:bodyPr lIns="91425" tIns="91425" rIns="91425" bIns="91425" anchor="b" anchorCtr="0"/>
          <a:lstStyle>
            <a:lvl1pPr marL="0" marR="0" lvl="0" indent="0" algn="l" rtl="0">
              <a:lnSpc>
                <a:spcPct val="100000"/>
              </a:lnSpc>
              <a:spcBef>
                <a:spcPts val="440"/>
              </a:spcBef>
              <a:spcAft>
                <a:spcPts val="0"/>
              </a:spcAft>
              <a:buClr>
                <a:srgbClr val="595959"/>
              </a:buClr>
              <a:buFont typeface="Arial"/>
              <a:buChar char="●"/>
              <a:defRPr sz="2200" b="1"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557" name="Shape 557"/>
          <p:cNvSpPr txBox="1">
            <a:spLocks noGrp="1"/>
          </p:cNvSpPr>
          <p:nvPr>
            <p:ph type="body" idx="4"/>
          </p:nvPr>
        </p:nvSpPr>
        <p:spPr>
          <a:xfrm>
            <a:off x="4645025" y="2050046"/>
            <a:ext cx="4194300" cy="40920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None/>
              <a:defRPr sz="2200" b="0" i="0" u="none" strike="noStrike" cap="none">
                <a:solidFill>
                  <a:srgbClr val="595959"/>
                </a:solidFill>
                <a:latin typeface="Lucida Sans"/>
                <a:ea typeface="Lucida Sans"/>
                <a:cs typeface="Lucida Sans"/>
                <a:sym typeface="Lucida Sans"/>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1778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6pPr>
            <a:lvl7pPr marL="2971800" marR="0" lvl="6" indent="1778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7pPr>
            <a:lvl8pPr marL="3429000" marR="0" lvl="7" indent="1778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8pPr>
            <a:lvl9pPr marL="3886200" marR="0" lvl="8" indent="177800" algn="l" rtl="0">
              <a:lnSpc>
                <a:spcPct val="100000"/>
              </a:lnSpc>
              <a:spcBef>
                <a:spcPts val="320"/>
              </a:spcBef>
              <a:spcAft>
                <a:spcPts val="0"/>
              </a:spcAft>
              <a:buNone/>
              <a:defRPr sz="1600" b="0" i="0" u="none" strike="noStrike" cap="none">
                <a:solidFill>
                  <a:schemeClr val="dk1"/>
                </a:solidFill>
                <a:latin typeface="Calibri"/>
                <a:ea typeface="Calibri"/>
                <a:cs typeface="Calibri"/>
                <a:sym typeface="Calibri"/>
              </a:defRPr>
            </a:lvl9pPr>
          </a:lstStyle>
          <a:p>
            <a:endParaRPr/>
          </a:p>
        </p:txBody>
      </p:sp>
      <p:sp>
        <p:nvSpPr>
          <p:cNvPr id="558" name="Shape 558"/>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59" name="Shape 559"/>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560" name="Shape 560">
            <a:hlinkClick r:id="rId2"/>
          </p:cNvPr>
          <p:cNvSpPr/>
          <p:nvPr/>
        </p:nvSpPr>
        <p:spPr>
          <a:xfrm>
            <a:off x="3542585" y="6519775"/>
            <a:ext cx="1906800" cy="175500"/>
          </a:xfrm>
          <a:prstGeom prst="rect">
            <a:avLst/>
          </a:prstGeom>
          <a:no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le Slide CA 2">
    <p:spTree>
      <p:nvGrpSpPr>
        <p:cNvPr id="1" name="Shape 561"/>
        <p:cNvGrpSpPr/>
        <p:nvPr/>
      </p:nvGrpSpPr>
      <p:grpSpPr>
        <a:xfrm>
          <a:off x="0" y="0"/>
          <a:ext cx="0" cy="0"/>
          <a:chOff x="0" y="0"/>
          <a:chExt cx="0" cy="0"/>
        </a:xfrm>
      </p:grpSpPr>
      <p:sp>
        <p:nvSpPr>
          <p:cNvPr id="562" name="Shape 562"/>
          <p:cNvSpPr txBox="1">
            <a:spLocks noGrp="1"/>
          </p:cNvSpPr>
          <p:nvPr>
            <p:ph type="ctrTitle"/>
          </p:nvPr>
        </p:nvSpPr>
        <p:spPr>
          <a:xfrm>
            <a:off x="3339153" y="2950713"/>
            <a:ext cx="5497200" cy="8847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63" name="Shape 563"/>
          <p:cNvSpPr txBox="1">
            <a:spLocks noGrp="1"/>
          </p:cNvSpPr>
          <p:nvPr>
            <p:ph type="subTitle" idx="1"/>
          </p:nvPr>
        </p:nvSpPr>
        <p:spPr>
          <a:xfrm>
            <a:off x="3339151" y="3835562"/>
            <a:ext cx="5497199" cy="792300"/>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64" name="Shape 564"/>
          <p:cNvSpPr/>
          <p:nvPr/>
        </p:nvSpPr>
        <p:spPr>
          <a:xfrm>
            <a:off x="0" y="1746249"/>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65" name="Shape 565"/>
          <p:cNvSpPr>
            <a:spLocks noGrp="1"/>
          </p:cNvSpPr>
          <p:nvPr>
            <p:ph type="pic" idx="2"/>
          </p:nvPr>
        </p:nvSpPr>
        <p:spPr>
          <a:xfrm>
            <a:off x="304800" y="1857374"/>
            <a:ext cx="2752500" cy="3159000"/>
          </a:xfrm>
          <a:prstGeom prst="rect">
            <a:avLst/>
          </a:prstGeom>
          <a:noFill/>
          <a:ln>
            <a:noFill/>
          </a:ln>
        </p:spPr>
        <p:txBody>
          <a:bodyPr lIns="91425" tIns="91425" rIns="91425" bIns="91425" anchor="t" anchorCtr="0"/>
          <a:lstStyle>
            <a:lvl1pPr marL="342900" marR="0" lvl="0" indent="16510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Shape 566"/>
          <p:cNvPicPr preferRelativeResize="0"/>
          <p:nvPr/>
        </p:nvPicPr>
        <p:blipFill rotWithShape="1">
          <a:blip r:embed="rId2">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567"/>
        <p:cNvGrpSpPr/>
        <p:nvPr/>
      </p:nvGrpSpPr>
      <p:grpSpPr>
        <a:xfrm>
          <a:off x="0" y="0"/>
          <a:ext cx="0" cy="0"/>
          <a:chOff x="0" y="0"/>
          <a:chExt cx="0" cy="0"/>
        </a:xfrm>
      </p:grpSpPr>
      <p:sp>
        <p:nvSpPr>
          <p:cNvPr id="568" name="Shape 568"/>
          <p:cNvSpPr txBox="1">
            <a:spLocks noGrp="1"/>
          </p:cNvSpPr>
          <p:nvPr>
            <p:ph type="ctrTitle"/>
          </p:nvPr>
        </p:nvSpPr>
        <p:spPr>
          <a:xfrm>
            <a:off x="219316" y="2933439"/>
            <a:ext cx="8619900" cy="899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69" name="Shape 569"/>
          <p:cNvSpPr txBox="1">
            <a:spLocks noGrp="1"/>
          </p:cNvSpPr>
          <p:nvPr>
            <p:ph type="subTitle" idx="1"/>
          </p:nvPr>
        </p:nvSpPr>
        <p:spPr>
          <a:xfrm>
            <a:off x="219313" y="3832457"/>
            <a:ext cx="8619900" cy="792300"/>
          </a:xfrm>
          <a:prstGeom prst="rect">
            <a:avLst/>
          </a:prstGeom>
          <a:noFill/>
          <a:ln>
            <a:noFill/>
          </a:ln>
        </p:spPr>
        <p:txBody>
          <a:bodyPr lIns="91425" tIns="91425" rIns="91425" bIns="91425" anchor="t" anchorCtr="0"/>
          <a:lstStyle>
            <a:lvl1pPr marL="0" marR="0" lvl="0" indent="0" algn="l" rtl="0">
              <a:lnSpc>
                <a:spcPct val="100000"/>
              </a:lnSpc>
              <a:spcBef>
                <a:spcPts val="440"/>
              </a:spcBef>
              <a:spcAft>
                <a:spcPts val="0"/>
              </a:spcAft>
              <a:buClr>
                <a:srgbClr val="595959"/>
              </a:buClr>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70" name="Shape 570"/>
          <p:cNvSpPr/>
          <p:nvPr/>
        </p:nvSpPr>
        <p:spPr>
          <a:xfrm>
            <a:off x="0" y="1737608"/>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71" name="Shape 571"/>
          <p:cNvSpPr>
            <a:spLocks noGrp="1"/>
          </p:cNvSpPr>
          <p:nvPr>
            <p:ph type="pic" idx="2"/>
          </p:nvPr>
        </p:nvSpPr>
        <p:spPr>
          <a:xfrm>
            <a:off x="7188200" y="225425"/>
            <a:ext cx="1650900" cy="807900"/>
          </a:xfrm>
          <a:prstGeom prst="rect">
            <a:avLst/>
          </a:prstGeom>
          <a:noFill/>
          <a:ln>
            <a:noFill/>
          </a:ln>
        </p:spPr>
        <p:txBody>
          <a:bodyPr lIns="91425" tIns="91425" rIns="91425" bIns="91425" anchor="t" anchorCtr="0"/>
          <a:lstStyle>
            <a:lvl1pPr marL="342900" marR="0" lvl="0" indent="-38100" algn="l" rtl="0">
              <a:lnSpc>
                <a:spcPct val="100000"/>
              </a:lnSpc>
              <a:spcBef>
                <a:spcPts val="240"/>
              </a:spcBef>
              <a:spcAft>
                <a:spcPts val="0"/>
              </a:spcAft>
              <a:buClr>
                <a:srgbClr val="595959"/>
              </a:buClr>
              <a:buSzPct val="100000"/>
              <a:buFont typeface="Arial"/>
              <a:buChar char="•"/>
              <a:defRPr sz="1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72" name="Shape 572"/>
          <p:cNvPicPr preferRelativeResize="0"/>
          <p:nvPr/>
        </p:nvPicPr>
        <p:blipFill rotWithShape="1">
          <a:blip r:embed="rId2">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Chart Page">
    <p:spTree>
      <p:nvGrpSpPr>
        <p:cNvPr id="1" name="Shape 573"/>
        <p:cNvGrpSpPr/>
        <p:nvPr/>
      </p:nvGrpSpPr>
      <p:grpSpPr>
        <a:xfrm>
          <a:off x="0" y="0"/>
          <a:ext cx="0" cy="0"/>
          <a:chOff x="0" y="0"/>
          <a:chExt cx="0" cy="0"/>
        </a:xfrm>
      </p:grpSpPr>
      <p:sp>
        <p:nvSpPr>
          <p:cNvPr id="574" name="Shape 574"/>
          <p:cNvSpPr>
            <a:spLocks noGrp="1"/>
          </p:cNvSpPr>
          <p:nvPr>
            <p:ph type="chart" idx="2"/>
          </p:nvPr>
        </p:nvSpPr>
        <p:spPr>
          <a:xfrm>
            <a:off x="304800" y="1575486"/>
            <a:ext cx="8534400" cy="45261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5" name="Shape 575"/>
          <p:cNvSpPr txBox="1">
            <a:spLocks noGrp="1"/>
          </p:cNvSpPr>
          <p:nvPr>
            <p:ph type="title"/>
          </p:nvPr>
        </p:nvSpPr>
        <p:spPr>
          <a:xfrm>
            <a:off x="304800" y="274637"/>
            <a:ext cx="85344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76" name="Shape 576"/>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77" name="Shape 577"/>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578" name="Shape 578"/>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579"/>
        <p:cNvGrpSpPr/>
        <p:nvPr/>
      </p:nvGrpSpPr>
      <p:grpSpPr>
        <a:xfrm>
          <a:off x="0" y="0"/>
          <a:ext cx="0" cy="0"/>
          <a:chOff x="0" y="0"/>
          <a:chExt cx="0" cy="0"/>
        </a:xfrm>
      </p:grpSpPr>
      <p:sp>
        <p:nvSpPr>
          <p:cNvPr id="580" name="Shape 580"/>
          <p:cNvSpPr>
            <a:spLocks noGrp="1"/>
          </p:cNvSpPr>
          <p:nvPr>
            <p:ph type="pic" idx="2"/>
          </p:nvPr>
        </p:nvSpPr>
        <p:spPr>
          <a:xfrm>
            <a:off x="304800" y="1575486"/>
            <a:ext cx="8572500" cy="45261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1" name="Shape 581"/>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82" name="Shape 582"/>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83" name="Shape 583"/>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584" name="Shape 584"/>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219319" y="2933439"/>
            <a:ext cx="8619880" cy="899019"/>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8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6" name="Shape 66"/>
          <p:cNvSpPr txBox="1">
            <a:spLocks noGrp="1"/>
          </p:cNvSpPr>
          <p:nvPr>
            <p:ph type="subTitle" idx="1"/>
          </p:nvPr>
        </p:nvSpPr>
        <p:spPr>
          <a:xfrm>
            <a:off x="219316" y="3832458"/>
            <a:ext cx="8619883" cy="792405"/>
          </a:xfrm>
          <a:prstGeom prst="rect">
            <a:avLst/>
          </a:prstGeom>
          <a:noFill/>
          <a:ln>
            <a:noFill/>
          </a:ln>
        </p:spPr>
        <p:txBody>
          <a:bodyPr lIns="91425" tIns="91425" rIns="91425" bIns="91425" anchor="t" anchorCtr="0"/>
          <a:lstStyle>
            <a:lvl1pPr marL="0" marR="0" lvl="0" indent="0" algn="l" rtl="0">
              <a:spcBef>
                <a:spcPts val="440"/>
              </a:spcBef>
              <a:buClr>
                <a:srgbClr val="595959"/>
              </a:buClr>
              <a:buFont typeface="Arial"/>
              <a:buNone/>
              <a:defRPr sz="2200" b="0" i="0" u="none" strike="noStrike" cap="none">
                <a:solidFill>
                  <a:srgbClr val="595959"/>
                </a:solidFill>
                <a:latin typeface="Allerta"/>
                <a:ea typeface="Allerta"/>
                <a:cs typeface="Allerta"/>
                <a:sym typeface="Allerta"/>
              </a:defRPr>
            </a:lvl1pPr>
            <a:lvl2pPr marL="457200" marR="0" lvl="1" indent="0" algn="ctr" rtl="0">
              <a:spcBef>
                <a:spcPts val="400"/>
              </a:spcBef>
              <a:buClr>
                <a:srgbClr val="888888"/>
              </a:buClr>
              <a:buFont typeface="Arial"/>
              <a:buNone/>
              <a:defRPr sz="2000" b="0" i="0" u="none" strike="noStrike" cap="none">
                <a:solidFill>
                  <a:srgbClr val="888888"/>
                </a:solidFill>
                <a:latin typeface="Allerta"/>
                <a:ea typeface="Allerta"/>
                <a:cs typeface="Allerta"/>
                <a:sym typeface="Allerta"/>
              </a:defRPr>
            </a:lvl2pPr>
            <a:lvl3pPr marL="914400" marR="0" lvl="2" indent="0" algn="ctr" rtl="0">
              <a:spcBef>
                <a:spcPts val="360"/>
              </a:spcBef>
              <a:buClr>
                <a:srgbClr val="888888"/>
              </a:buClr>
              <a:buFont typeface="Arial"/>
              <a:buNone/>
              <a:defRPr sz="1800" b="0" i="0" u="none" strike="noStrike" cap="none">
                <a:solidFill>
                  <a:srgbClr val="888888"/>
                </a:solidFill>
                <a:latin typeface="Allerta"/>
                <a:ea typeface="Allerta"/>
                <a:cs typeface="Allerta"/>
                <a:sym typeface="Allerta"/>
              </a:defRPr>
            </a:lvl3pPr>
            <a:lvl4pPr marL="1371600" marR="0" lvl="3" indent="0" algn="ctr" rtl="0">
              <a:spcBef>
                <a:spcPts val="320"/>
              </a:spcBef>
              <a:buClr>
                <a:srgbClr val="888888"/>
              </a:buClr>
              <a:buFont typeface="Arial"/>
              <a:buNone/>
              <a:defRPr sz="1600" b="0" i="0" u="none" strike="noStrike" cap="none">
                <a:solidFill>
                  <a:srgbClr val="888888"/>
                </a:solidFill>
                <a:latin typeface="Allerta"/>
                <a:ea typeface="Allerta"/>
                <a:cs typeface="Allerta"/>
                <a:sym typeface="Allerta"/>
              </a:defRPr>
            </a:lvl4pPr>
            <a:lvl5pPr marL="1828800" marR="0" lvl="4" indent="0" algn="ctr" rtl="0">
              <a:spcBef>
                <a:spcPts val="320"/>
              </a:spcBef>
              <a:buClr>
                <a:srgbClr val="888888"/>
              </a:buClr>
              <a:buFont typeface="Arial"/>
              <a:buNone/>
              <a:defRPr sz="1600" b="0" i="0" u="none" strike="noStrike" cap="none">
                <a:solidFill>
                  <a:srgbClr val="888888"/>
                </a:solidFill>
                <a:latin typeface="Allerta"/>
                <a:ea typeface="Allerta"/>
                <a:cs typeface="Allerta"/>
                <a:sym typeface="Allerta"/>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7" name="Shape 67"/>
          <p:cNvSpPr/>
          <p:nvPr/>
        </p:nvSpPr>
        <p:spPr>
          <a:xfrm>
            <a:off x="0" y="1737611"/>
            <a:ext cx="9144000" cy="11112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8" name="Shape 68"/>
          <p:cNvSpPr>
            <a:spLocks noGrp="1"/>
          </p:cNvSpPr>
          <p:nvPr>
            <p:ph type="pic" idx="2"/>
          </p:nvPr>
        </p:nvSpPr>
        <p:spPr>
          <a:xfrm>
            <a:off x="7188200" y="225425"/>
            <a:ext cx="1650999" cy="808037"/>
          </a:xfrm>
          <a:prstGeom prst="rect">
            <a:avLst/>
          </a:prstGeom>
          <a:noFill/>
          <a:ln>
            <a:noFill/>
          </a:ln>
        </p:spPr>
        <p:txBody>
          <a:bodyPr lIns="91425" tIns="91425" rIns="91425" bIns="91425" anchor="t" anchorCtr="0"/>
          <a:lstStyle>
            <a:lvl1pPr marL="342900" marR="0" lvl="0" indent="-266700" algn="l" rtl="0">
              <a:spcBef>
                <a:spcPts val="240"/>
              </a:spcBef>
              <a:buClr>
                <a:srgbClr val="595959"/>
              </a:buClr>
              <a:buSzPct val="100000"/>
              <a:buFont typeface="Arial"/>
              <a:buChar char="•"/>
              <a:defRPr sz="1200" b="0" i="0" u="none" strike="noStrike" cap="none">
                <a:solidFill>
                  <a:srgbClr val="595959"/>
                </a:solidFill>
                <a:latin typeface="Allerta"/>
                <a:ea typeface="Allerta"/>
                <a:cs typeface="Allerta"/>
                <a:sym typeface="Allerta"/>
              </a:defRPr>
            </a:lvl1pPr>
            <a:lvl2pPr marL="742950" marR="0" lvl="1" indent="-158750" algn="l" rtl="0">
              <a:spcBef>
                <a:spcPts val="400"/>
              </a:spcBef>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9" name="Shape 69"/>
          <p:cNvPicPr preferRelativeResize="0"/>
          <p:nvPr/>
        </p:nvPicPr>
        <p:blipFill rotWithShape="1">
          <a:blip r:embed="rId2">
            <a:alphaModFix/>
          </a:blip>
          <a:srcRect/>
          <a:stretch/>
        </p:blipFill>
        <p:spPr>
          <a:xfrm>
            <a:off x="304801" y="394130"/>
            <a:ext cx="2235199" cy="210147"/>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585"/>
        <p:cNvGrpSpPr/>
        <p:nvPr/>
      </p:nvGrpSpPr>
      <p:grpSpPr>
        <a:xfrm>
          <a:off x="0" y="0"/>
          <a:ext cx="0" cy="0"/>
          <a:chOff x="0" y="0"/>
          <a:chExt cx="0" cy="0"/>
        </a:xfrm>
      </p:grpSpPr>
      <p:sp>
        <p:nvSpPr>
          <p:cNvPr id="586" name="Shape 586"/>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1C9963"/>
              </a:solidFill>
              <a:latin typeface="Calibri"/>
              <a:ea typeface="Calibri"/>
              <a:cs typeface="Calibri"/>
              <a:sym typeface="Calibri"/>
            </a:endParaRPr>
          </a:p>
        </p:txBody>
      </p:sp>
      <p:sp>
        <p:nvSpPr>
          <p:cNvPr id="587" name="Shape 587"/>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588" name="Shape 588"/>
          <p:cNvSpPr txBox="1">
            <a:spLocks noGrp="1"/>
          </p:cNvSpPr>
          <p:nvPr>
            <p:ph type="title"/>
          </p:nvPr>
        </p:nvSpPr>
        <p:spPr>
          <a:xfrm>
            <a:off x="304800" y="2914650"/>
            <a:ext cx="35847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89" name="Shape 589"/>
          <p:cNvSpPr txBox="1">
            <a:spLocks noGrp="1"/>
          </p:cNvSpPr>
          <p:nvPr>
            <p:ph type="body" idx="1"/>
          </p:nvPr>
        </p:nvSpPr>
        <p:spPr>
          <a:xfrm>
            <a:off x="4624612" y="1858449"/>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0" name="Shape 590"/>
          <p:cNvSpPr txBox="1">
            <a:spLocks noGrp="1"/>
          </p:cNvSpPr>
          <p:nvPr>
            <p:ph type="body" idx="2"/>
          </p:nvPr>
        </p:nvSpPr>
        <p:spPr>
          <a:xfrm>
            <a:off x="7209514" y="1858449"/>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1" name="Shape 591"/>
          <p:cNvSpPr txBox="1">
            <a:spLocks noGrp="1"/>
          </p:cNvSpPr>
          <p:nvPr>
            <p:ph type="body" idx="3"/>
          </p:nvPr>
        </p:nvSpPr>
        <p:spPr>
          <a:xfrm>
            <a:off x="4624612" y="2400625"/>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2" name="Shape 592"/>
          <p:cNvSpPr txBox="1">
            <a:spLocks noGrp="1"/>
          </p:cNvSpPr>
          <p:nvPr>
            <p:ph type="body" idx="4"/>
          </p:nvPr>
        </p:nvSpPr>
        <p:spPr>
          <a:xfrm>
            <a:off x="7209514" y="2400625"/>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3" name="Shape 593"/>
          <p:cNvSpPr txBox="1">
            <a:spLocks noGrp="1"/>
          </p:cNvSpPr>
          <p:nvPr>
            <p:ph type="body" idx="5"/>
          </p:nvPr>
        </p:nvSpPr>
        <p:spPr>
          <a:xfrm>
            <a:off x="4624612" y="2955016"/>
            <a:ext cx="2444699" cy="539699"/>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4" name="Shape 594"/>
          <p:cNvSpPr txBox="1">
            <a:spLocks noGrp="1"/>
          </p:cNvSpPr>
          <p:nvPr>
            <p:ph type="body" idx="6"/>
          </p:nvPr>
        </p:nvSpPr>
        <p:spPr>
          <a:xfrm>
            <a:off x="7209514" y="2955016"/>
            <a:ext cx="1447200" cy="539699"/>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5" name="Shape 595"/>
          <p:cNvSpPr txBox="1">
            <a:spLocks noGrp="1"/>
          </p:cNvSpPr>
          <p:nvPr>
            <p:ph type="body" idx="7"/>
          </p:nvPr>
        </p:nvSpPr>
        <p:spPr>
          <a:xfrm>
            <a:off x="4624612" y="3509407"/>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6" name="Shape 596"/>
          <p:cNvSpPr txBox="1">
            <a:spLocks noGrp="1"/>
          </p:cNvSpPr>
          <p:nvPr>
            <p:ph type="body" idx="8"/>
          </p:nvPr>
        </p:nvSpPr>
        <p:spPr>
          <a:xfrm>
            <a:off x="7209514" y="3509407"/>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7" name="Shape 597"/>
          <p:cNvSpPr txBox="1">
            <a:spLocks noGrp="1"/>
          </p:cNvSpPr>
          <p:nvPr>
            <p:ph type="body" idx="9"/>
          </p:nvPr>
        </p:nvSpPr>
        <p:spPr>
          <a:xfrm>
            <a:off x="4624612" y="4063798"/>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8" name="Shape 598"/>
          <p:cNvSpPr txBox="1">
            <a:spLocks noGrp="1"/>
          </p:cNvSpPr>
          <p:nvPr>
            <p:ph type="body" idx="13"/>
          </p:nvPr>
        </p:nvSpPr>
        <p:spPr>
          <a:xfrm>
            <a:off x="7209514" y="4063798"/>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599" name="Shape 599"/>
          <p:cNvSpPr txBox="1">
            <a:spLocks noGrp="1"/>
          </p:cNvSpPr>
          <p:nvPr>
            <p:ph type="body" idx="14"/>
          </p:nvPr>
        </p:nvSpPr>
        <p:spPr>
          <a:xfrm>
            <a:off x="4624612" y="4618185"/>
            <a:ext cx="2444699" cy="539700"/>
          </a:xfrm>
          <a:prstGeom prst="rect">
            <a:avLst/>
          </a:prstGeom>
          <a:noFill/>
          <a:ln>
            <a:noFill/>
          </a:ln>
        </p:spPr>
        <p:txBody>
          <a:bodyPr lIns="91425" tIns="91425" rIns="91425" bIns="91425" anchor="t" anchorCtr="0"/>
          <a:lstStyle>
            <a:lvl1pPr marL="0" marR="0" lvl="0" indent="0" algn="r"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00" name="Shape 600"/>
          <p:cNvSpPr txBox="1">
            <a:spLocks noGrp="1"/>
          </p:cNvSpPr>
          <p:nvPr>
            <p:ph type="body" idx="15"/>
          </p:nvPr>
        </p:nvSpPr>
        <p:spPr>
          <a:xfrm>
            <a:off x="7209514" y="4618185"/>
            <a:ext cx="1447200" cy="539700"/>
          </a:xfrm>
          <a:prstGeom prst="rect">
            <a:avLst/>
          </a:prstGeom>
          <a:noFill/>
          <a:ln>
            <a:noFill/>
          </a:ln>
        </p:spPr>
        <p:txBody>
          <a:bodyPr lIns="91425" tIns="91425" rIns="91425" bIns="91425" anchor="t" anchorCtr="0"/>
          <a:lstStyle>
            <a:lvl1pPr marL="0" marR="0" lvl="0"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400"/>
              </a:spcBef>
              <a:spcAft>
                <a:spcPts val="0"/>
              </a:spcAft>
              <a:buClr>
                <a:srgbClr val="595959"/>
              </a:buClr>
              <a:buFont typeface="Arial"/>
              <a:buChar char="○"/>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Font typeface="Arial"/>
              <a:buChar char="■"/>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pic>
        <p:nvPicPr>
          <p:cNvPr id="601" name="Shape 601"/>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602"/>
        <p:cNvGrpSpPr/>
        <p:nvPr/>
      </p:nvGrpSpPr>
      <p:grpSpPr>
        <a:xfrm>
          <a:off x="0" y="0"/>
          <a:ext cx="0" cy="0"/>
          <a:chOff x="0" y="0"/>
          <a:chExt cx="0" cy="0"/>
        </a:xfrm>
      </p:grpSpPr>
      <p:sp>
        <p:nvSpPr>
          <p:cNvPr id="603" name="Shape 603"/>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Clr>
                <a:srgbClr val="595959"/>
              </a:buClr>
              <a:buSzPct val="100000"/>
              <a:buFont typeface="Arial"/>
              <a:buChar char="•"/>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ct val="100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ct val="1000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04"/>
        <p:cNvGrpSpPr/>
        <p:nvPr/>
      </p:nvGrpSpPr>
      <p:grpSpPr>
        <a:xfrm>
          <a:off x="0" y="0"/>
          <a:ext cx="0" cy="0"/>
          <a:chOff x="0" y="0"/>
          <a:chExt cx="0" cy="0"/>
        </a:xfrm>
      </p:grpSpPr>
      <p:sp>
        <p:nvSpPr>
          <p:cNvPr id="605" name="Shape 605"/>
          <p:cNvSpPr txBox="1">
            <a:spLocks noGrp="1"/>
          </p:cNvSpPr>
          <p:nvPr>
            <p:ph type="title"/>
          </p:nvPr>
        </p:nvSpPr>
        <p:spPr>
          <a:xfrm>
            <a:off x="304800" y="274637"/>
            <a:ext cx="85599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06" name="Shape 606"/>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07" name="Shape 607"/>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608" name="Shape 608"/>
          <p:cNvPicPr preferRelativeResize="0"/>
          <p:nvPr/>
        </p:nvPicPr>
        <p:blipFill rotWithShape="1">
          <a:blip r:embed="rId2">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2_Blank_CA Green">
    <p:spTree>
      <p:nvGrpSpPr>
        <p:cNvPr id="1" name="Shape 609"/>
        <p:cNvGrpSpPr/>
        <p:nvPr/>
      </p:nvGrpSpPr>
      <p:grpSpPr>
        <a:xfrm>
          <a:off x="0" y="0"/>
          <a:ext cx="0" cy="0"/>
          <a:chOff x="0" y="0"/>
          <a:chExt cx="0" cy="0"/>
        </a:xfrm>
      </p:grpSpPr>
      <p:sp>
        <p:nvSpPr>
          <p:cNvPr id="610" name="Shape 610"/>
          <p:cNvSpPr/>
          <p:nvPr/>
        </p:nvSpPr>
        <p:spPr>
          <a:xfrm>
            <a:off x="0" y="6330471"/>
            <a:ext cx="9153000" cy="540300"/>
          </a:xfrm>
          <a:prstGeom prst="rect">
            <a:avLst/>
          </a:prstGeom>
          <a:solidFill>
            <a:srgbClr val="1C996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11" name="Shape 611"/>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Allerta"/>
              <a:buNone/>
            </a:pPr>
            <a:fld id="{00000000-1234-1234-1234-123412341234}" type="slidenum">
              <a:rPr lang="en-US" sz="1000" b="0" i="0" u="none" strike="noStrike" cap="none">
                <a:solidFill>
                  <a:schemeClr val="lt1"/>
                </a:solidFill>
                <a:latin typeface="Allerta"/>
                <a:ea typeface="Allerta"/>
                <a:cs typeface="Allerta"/>
                <a:sym typeface="Allerta"/>
              </a:rPr>
              <a:t>‹#›</a:t>
            </a:fld>
            <a:r>
              <a:rPr lang="en-US" sz="1000" b="0" i="0" u="none" strike="noStrike" cap="none">
                <a:solidFill>
                  <a:schemeClr val="lt1"/>
                </a:solidFill>
                <a:latin typeface="Allerta"/>
                <a:ea typeface="Allerta"/>
                <a:cs typeface="Allerta"/>
                <a:sym typeface="Allerta"/>
              </a:rPr>
              <a:t> </a:t>
            </a:r>
          </a:p>
        </p:txBody>
      </p:sp>
      <p:pic>
        <p:nvPicPr>
          <p:cNvPr id="612" name="Shape 612"/>
          <p:cNvPicPr preferRelativeResize="0"/>
          <p:nvPr/>
        </p:nvPicPr>
        <p:blipFill rotWithShape="1">
          <a:blip r:embed="rId2">
            <a:alphaModFix/>
          </a:blip>
          <a:srcRect/>
          <a:stretch/>
        </p:blipFill>
        <p:spPr>
          <a:xfrm>
            <a:off x="304800" y="6503298"/>
            <a:ext cx="1746600" cy="164099"/>
          </a:xfrm>
          <a:prstGeom prst="rect">
            <a:avLst/>
          </a:prstGeom>
          <a:noFill/>
          <a:ln>
            <a:noFill/>
          </a:ln>
        </p:spPr>
      </p:pic>
      <p:pic>
        <p:nvPicPr>
          <p:cNvPr id="613" name="Shape 613"/>
          <p:cNvPicPr preferRelativeResize="0"/>
          <p:nvPr/>
        </p:nvPicPr>
        <p:blipFill rotWithShape="1">
          <a:blip r:embed="rId3">
            <a:alphaModFix/>
          </a:blip>
          <a:srcRect/>
          <a:stretch/>
        </p:blipFill>
        <p:spPr>
          <a:xfrm>
            <a:off x="304800" y="6503298"/>
            <a:ext cx="1746600" cy="16409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Blank_CA and SAP">
    <p:spTree>
      <p:nvGrpSpPr>
        <p:cNvPr id="1" name="Shape 614"/>
        <p:cNvGrpSpPr/>
        <p:nvPr/>
      </p:nvGrpSpPr>
      <p:grpSpPr>
        <a:xfrm>
          <a:off x="0" y="0"/>
          <a:ext cx="0" cy="0"/>
          <a:chOff x="0" y="0"/>
          <a:chExt cx="0" cy="0"/>
        </a:xfrm>
      </p:grpSpPr>
      <p:sp>
        <p:nvSpPr>
          <p:cNvPr id="615" name="Shape 615"/>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16" name="Shape 616"/>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pic>
        <p:nvPicPr>
          <p:cNvPr id="617" name="Shape 617"/>
          <p:cNvPicPr preferRelativeResize="0"/>
          <p:nvPr/>
        </p:nvPicPr>
        <p:blipFill rotWithShape="1">
          <a:blip r:embed="rId2">
            <a:alphaModFix/>
          </a:blip>
          <a:srcRect/>
          <a:stretch/>
        </p:blipFill>
        <p:spPr>
          <a:xfrm>
            <a:off x="304800" y="6533798"/>
            <a:ext cx="3057300" cy="133499"/>
          </a:xfrm>
          <a:prstGeom prst="rect">
            <a:avLst/>
          </a:prstGeom>
          <a:noFill/>
          <a:ln>
            <a:noFill/>
          </a:ln>
        </p:spPr>
      </p:pic>
      <p:pic>
        <p:nvPicPr>
          <p:cNvPr id="618" name="Shape 618"/>
          <p:cNvPicPr preferRelativeResize="0"/>
          <p:nvPr/>
        </p:nvPicPr>
        <p:blipFill rotWithShape="1">
          <a:blip r:embed="rId3">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304800" y="279395"/>
            <a:ext cx="8534400" cy="11166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21" name="Shape 621"/>
          <p:cNvSpPr txBox="1">
            <a:spLocks noGrp="1"/>
          </p:cNvSpPr>
          <p:nvPr>
            <p:ph type="body" idx="1"/>
          </p:nvPr>
        </p:nvSpPr>
        <p:spPr>
          <a:xfrm>
            <a:off x="304800" y="1600200"/>
            <a:ext cx="4038600" cy="45549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622" name="Shape 622"/>
          <p:cNvSpPr txBox="1">
            <a:spLocks noGrp="1"/>
          </p:cNvSpPr>
          <p:nvPr>
            <p:ph type="body" idx="2"/>
          </p:nvPr>
        </p:nvSpPr>
        <p:spPr>
          <a:xfrm>
            <a:off x="4496019" y="1603770"/>
            <a:ext cx="4026000" cy="45513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623" name="Shape 623"/>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24" name="Shape 624"/>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
        <p:nvSpPr>
          <p:cNvPr id="625" name="Shape 625">
            <a:hlinkClick r:id="rId2"/>
          </p:cNvPr>
          <p:cNvSpPr/>
          <p:nvPr/>
        </p:nvSpPr>
        <p:spPr>
          <a:xfrm>
            <a:off x="3542585" y="6519775"/>
            <a:ext cx="1906800" cy="175500"/>
          </a:xfrm>
          <a:prstGeom prst="rect">
            <a:avLst/>
          </a:prstGeom>
          <a:noFill/>
          <a:ln>
            <a:noFill/>
          </a:ln>
          <a:effectLst>
            <a:outerShdw blurRad="39999" dist="23000" dir="5400000" rotWithShape="0">
              <a:srgbClr val="000000">
                <a:alpha val="3373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626"/>
        <p:cNvGrpSpPr/>
        <p:nvPr/>
      </p:nvGrpSpPr>
      <p:grpSpPr>
        <a:xfrm>
          <a:off x="0" y="0"/>
          <a:ext cx="0" cy="0"/>
          <a:chOff x="0" y="0"/>
          <a:chExt cx="0" cy="0"/>
        </a:xfrm>
      </p:grpSpPr>
      <p:sp>
        <p:nvSpPr>
          <p:cNvPr id="627" name="Shape 627"/>
          <p:cNvSpPr>
            <a:spLocks noGrp="1"/>
          </p:cNvSpPr>
          <p:nvPr>
            <p:ph type="pic" idx="2"/>
          </p:nvPr>
        </p:nvSpPr>
        <p:spPr>
          <a:xfrm>
            <a:off x="4673600" y="1600200"/>
            <a:ext cx="40131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8" name="Shape 628"/>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29" name="Shape 629"/>
          <p:cNvSpPr txBox="1">
            <a:spLocks noGrp="1"/>
          </p:cNvSpPr>
          <p:nvPr>
            <p:ph type="body" idx="1"/>
          </p:nvPr>
        </p:nvSpPr>
        <p:spPr>
          <a:xfrm>
            <a:off x="304800" y="1600200"/>
            <a:ext cx="4191000" cy="45261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630" name="Shape 630"/>
          <p:cNvSpPr txBox="1">
            <a:spLocks noGrp="1"/>
          </p:cNvSpPr>
          <p:nvPr>
            <p:ph type="body" idx="3"/>
          </p:nvPr>
        </p:nvSpPr>
        <p:spPr>
          <a:xfrm>
            <a:off x="4673600" y="5646676"/>
            <a:ext cx="40131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31" name="Shape 631"/>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32" name="Shape 632"/>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633"/>
        <p:cNvGrpSpPr/>
        <p:nvPr/>
      </p:nvGrpSpPr>
      <p:grpSpPr>
        <a:xfrm>
          <a:off x="0" y="0"/>
          <a:ext cx="0" cy="0"/>
          <a:chOff x="0" y="0"/>
          <a:chExt cx="0" cy="0"/>
        </a:xfrm>
      </p:grpSpPr>
      <p:sp>
        <p:nvSpPr>
          <p:cNvPr id="634" name="Shape 634"/>
          <p:cNvSpPr>
            <a:spLocks noGrp="1"/>
          </p:cNvSpPr>
          <p:nvPr>
            <p:ph type="pic" idx="2"/>
          </p:nvPr>
        </p:nvSpPr>
        <p:spPr>
          <a:xfrm>
            <a:off x="4673600" y="3892046"/>
            <a:ext cx="40131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5" name="Shape 635"/>
          <p:cNvSpPr>
            <a:spLocks noGrp="1"/>
          </p:cNvSpPr>
          <p:nvPr>
            <p:ph type="pic" idx="3"/>
          </p:nvPr>
        </p:nvSpPr>
        <p:spPr>
          <a:xfrm>
            <a:off x="4673600" y="1600200"/>
            <a:ext cx="40131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6" name="Shape 636"/>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37" name="Shape 637"/>
          <p:cNvSpPr txBox="1">
            <a:spLocks noGrp="1"/>
          </p:cNvSpPr>
          <p:nvPr>
            <p:ph type="body" idx="1"/>
          </p:nvPr>
        </p:nvSpPr>
        <p:spPr>
          <a:xfrm>
            <a:off x="304800" y="1600200"/>
            <a:ext cx="4191000" cy="45261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6pPr>
            <a:lvl7pPr marL="2971800" marR="0" lvl="6"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7pPr>
            <a:lvl8pPr marL="3429000" marR="0" lvl="7"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8pPr>
            <a:lvl9pPr marL="3886200" marR="0" lvl="8" indent="228600" algn="l" rtl="0">
              <a:lnSpc>
                <a:spcPct val="100000"/>
              </a:lnSpc>
              <a:spcBef>
                <a:spcPts val="36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638" name="Shape 638"/>
          <p:cNvSpPr txBox="1">
            <a:spLocks noGrp="1"/>
          </p:cNvSpPr>
          <p:nvPr>
            <p:ph type="body" idx="4"/>
          </p:nvPr>
        </p:nvSpPr>
        <p:spPr>
          <a:xfrm>
            <a:off x="4673600" y="5646676"/>
            <a:ext cx="40578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39" name="Shape 639"/>
          <p:cNvSpPr txBox="1">
            <a:spLocks noGrp="1"/>
          </p:cNvSpPr>
          <p:nvPr>
            <p:ph type="body" idx="5"/>
          </p:nvPr>
        </p:nvSpPr>
        <p:spPr>
          <a:xfrm>
            <a:off x="4673600" y="3354830"/>
            <a:ext cx="40131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40" name="Shape 640"/>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1" name="Shape 641"/>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wo Images">
    <p:spTree>
      <p:nvGrpSpPr>
        <p:cNvPr id="1" name="Shape 642"/>
        <p:cNvGrpSpPr/>
        <p:nvPr/>
      </p:nvGrpSpPr>
      <p:grpSpPr>
        <a:xfrm>
          <a:off x="0" y="0"/>
          <a:ext cx="0" cy="0"/>
          <a:chOff x="0" y="0"/>
          <a:chExt cx="0" cy="0"/>
        </a:xfrm>
      </p:grpSpPr>
      <p:sp>
        <p:nvSpPr>
          <p:cNvPr id="643" name="Shape 643"/>
          <p:cNvSpPr>
            <a:spLocks noGrp="1"/>
          </p:cNvSpPr>
          <p:nvPr>
            <p:ph type="pic" idx="2"/>
          </p:nvPr>
        </p:nvSpPr>
        <p:spPr>
          <a:xfrm>
            <a:off x="4683119" y="1600200"/>
            <a:ext cx="40038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4" name="Shape 644"/>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45" name="Shape 645"/>
          <p:cNvSpPr txBox="1">
            <a:spLocks noGrp="1"/>
          </p:cNvSpPr>
          <p:nvPr>
            <p:ph type="body" idx="1"/>
          </p:nvPr>
        </p:nvSpPr>
        <p:spPr>
          <a:xfrm>
            <a:off x="4683119" y="5646676"/>
            <a:ext cx="40038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46" name="Shape 646"/>
          <p:cNvSpPr>
            <a:spLocks noGrp="1"/>
          </p:cNvSpPr>
          <p:nvPr>
            <p:ph type="pic" idx="3"/>
          </p:nvPr>
        </p:nvSpPr>
        <p:spPr>
          <a:xfrm>
            <a:off x="304801" y="1600200"/>
            <a:ext cx="4225800" cy="4526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7" name="Shape 647"/>
          <p:cNvSpPr txBox="1">
            <a:spLocks noGrp="1"/>
          </p:cNvSpPr>
          <p:nvPr>
            <p:ph type="body" idx="4"/>
          </p:nvPr>
        </p:nvSpPr>
        <p:spPr>
          <a:xfrm>
            <a:off x="304800" y="5646676"/>
            <a:ext cx="42258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48" name="Shape 648"/>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9" name="Shape 649"/>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Four Images">
    <p:spTree>
      <p:nvGrpSpPr>
        <p:cNvPr id="1" name="Shape 650"/>
        <p:cNvGrpSpPr/>
        <p:nvPr/>
      </p:nvGrpSpPr>
      <p:grpSpPr>
        <a:xfrm>
          <a:off x="0" y="0"/>
          <a:ext cx="0" cy="0"/>
          <a:chOff x="0" y="0"/>
          <a:chExt cx="0" cy="0"/>
        </a:xfrm>
      </p:grpSpPr>
      <p:sp>
        <p:nvSpPr>
          <p:cNvPr id="651" name="Shape 651"/>
          <p:cNvSpPr>
            <a:spLocks noGrp="1"/>
          </p:cNvSpPr>
          <p:nvPr>
            <p:ph type="pic" idx="2"/>
          </p:nvPr>
        </p:nvSpPr>
        <p:spPr>
          <a:xfrm>
            <a:off x="4530721" y="3892046"/>
            <a:ext cx="4156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2" name="Shape 652"/>
          <p:cNvSpPr>
            <a:spLocks noGrp="1"/>
          </p:cNvSpPr>
          <p:nvPr>
            <p:ph type="pic" idx="3"/>
          </p:nvPr>
        </p:nvSpPr>
        <p:spPr>
          <a:xfrm>
            <a:off x="4533898" y="1600200"/>
            <a:ext cx="4152899"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3" name="Shape 653"/>
          <p:cNvSpPr>
            <a:spLocks noGrp="1"/>
          </p:cNvSpPr>
          <p:nvPr>
            <p:ph type="pic" idx="4"/>
          </p:nvPr>
        </p:nvSpPr>
        <p:spPr>
          <a:xfrm>
            <a:off x="304800" y="1600200"/>
            <a:ext cx="4159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4" name="Shape 654"/>
          <p:cNvSpPr>
            <a:spLocks noGrp="1"/>
          </p:cNvSpPr>
          <p:nvPr>
            <p:ph type="pic" idx="5"/>
          </p:nvPr>
        </p:nvSpPr>
        <p:spPr>
          <a:xfrm>
            <a:off x="307975" y="3892046"/>
            <a:ext cx="4156200" cy="2234100"/>
          </a:xfrm>
          <a:prstGeom prst="rect">
            <a:avLst/>
          </a:prstGeom>
          <a:noFill/>
          <a:ln>
            <a:noFill/>
          </a:ln>
        </p:spPr>
        <p:txBody>
          <a:bodyPr lIns="91425" tIns="91425" rIns="91425" bIns="91425" anchor="ctr" anchorCtr="0"/>
          <a:lstStyle>
            <a:lvl1pPr marL="0" marR="0" lvl="0"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5" name="Shape 655"/>
          <p:cNvSpPr txBox="1">
            <a:spLocks noGrp="1"/>
          </p:cNvSpPr>
          <p:nvPr>
            <p:ph type="title"/>
          </p:nvPr>
        </p:nvSpPr>
        <p:spPr>
          <a:xfrm>
            <a:off x="304800" y="274637"/>
            <a:ext cx="83820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56" name="Shape 656"/>
          <p:cNvSpPr txBox="1">
            <a:spLocks noGrp="1"/>
          </p:cNvSpPr>
          <p:nvPr>
            <p:ph type="body" idx="1"/>
          </p:nvPr>
        </p:nvSpPr>
        <p:spPr>
          <a:xfrm>
            <a:off x="4533898" y="5646676"/>
            <a:ext cx="4152899"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57" name="Shape 657"/>
          <p:cNvSpPr txBox="1">
            <a:spLocks noGrp="1"/>
          </p:cNvSpPr>
          <p:nvPr>
            <p:ph type="body" idx="6"/>
          </p:nvPr>
        </p:nvSpPr>
        <p:spPr>
          <a:xfrm>
            <a:off x="304800" y="5646676"/>
            <a:ext cx="41592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58" name="Shape 658"/>
          <p:cNvSpPr txBox="1">
            <a:spLocks noGrp="1"/>
          </p:cNvSpPr>
          <p:nvPr>
            <p:ph type="body" idx="7"/>
          </p:nvPr>
        </p:nvSpPr>
        <p:spPr>
          <a:xfrm>
            <a:off x="4530721" y="3354830"/>
            <a:ext cx="41562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59" name="Shape 659"/>
          <p:cNvSpPr txBox="1">
            <a:spLocks noGrp="1"/>
          </p:cNvSpPr>
          <p:nvPr>
            <p:ph type="body" idx="8"/>
          </p:nvPr>
        </p:nvSpPr>
        <p:spPr>
          <a:xfrm>
            <a:off x="304801" y="3354830"/>
            <a:ext cx="4159200" cy="479400"/>
          </a:xfrm>
          <a:prstGeom prst="rect">
            <a:avLst/>
          </a:prstGeom>
          <a:solidFill>
            <a:srgbClr val="FFFFFF">
              <a:alpha val="47450"/>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595959"/>
              </a:buClr>
              <a:buFont typeface="Arial"/>
              <a:buChar char="●"/>
              <a:defRPr sz="16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660" name="Shape 660"/>
          <p:cNvSpPr/>
          <p:nvPr/>
        </p:nvSpPr>
        <p:spPr>
          <a:xfrm>
            <a:off x="0" y="6330471"/>
            <a:ext cx="9153000" cy="5403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61" name="Shape 661"/>
          <p:cNvSpPr txBox="1"/>
          <p:nvPr/>
        </p:nvSpPr>
        <p:spPr>
          <a:xfrm>
            <a:off x="7571684" y="6483773"/>
            <a:ext cx="1458300"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50514F"/>
              </a:buClr>
              <a:buSzPct val="25000"/>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able Page">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04800" y="274637"/>
            <a:ext cx="8572500"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p:nvPr/>
        </p:nvSpPr>
        <p:spPr>
          <a:xfrm>
            <a:off x="0" y="6330471"/>
            <a:ext cx="9153069" cy="54022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73" name="Shape 73"/>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50514F"/>
                </a:solidFill>
                <a:latin typeface="Allerta"/>
                <a:ea typeface="Allerta"/>
                <a:cs typeface="Allerta"/>
                <a:sym typeface="Allerta"/>
              </a:rPr>
              <a:t>‹#›</a:t>
            </a:fld>
            <a:r>
              <a:rPr lang="en-US" sz="1000">
                <a:solidFill>
                  <a:srgbClr val="50514F"/>
                </a:solidFill>
                <a:latin typeface="Allerta"/>
                <a:ea typeface="Allerta"/>
                <a:cs typeface="Allerta"/>
                <a:sym typeface="Allerta"/>
              </a:rPr>
              <a:t> </a:t>
            </a:r>
          </a:p>
        </p:txBody>
      </p:sp>
      <p:pic>
        <p:nvPicPr>
          <p:cNvPr id="74" name="Shape 74"/>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4.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03200" algn="l" rtl="0">
              <a:spcBef>
                <a:spcPts val="440"/>
              </a:spcBef>
              <a:buNone/>
              <a:defRPr sz="2200" b="0" i="0" u="none" strike="noStrike" cap="none">
                <a:solidFill>
                  <a:srgbClr val="595959"/>
                </a:solidFill>
                <a:latin typeface="Allerta"/>
                <a:ea typeface="Allerta"/>
                <a:cs typeface="Allerta"/>
                <a:sym typeface="Allerta"/>
              </a:defRPr>
            </a:lvl1pPr>
            <a:lvl2pPr marL="742950" marR="0" lvl="1" indent="-158750" algn="l" rtl="0">
              <a:spcBef>
                <a:spcPts val="400"/>
              </a:spcBef>
              <a:buNone/>
              <a:defRPr sz="2000" b="0" i="0" u="none" strike="noStrike" cap="none">
                <a:solidFill>
                  <a:srgbClr val="595959"/>
                </a:solidFill>
                <a:latin typeface="Allerta"/>
                <a:ea typeface="Allerta"/>
                <a:cs typeface="Allerta"/>
                <a:sym typeface="Allerta"/>
              </a:defRPr>
            </a:lvl2pPr>
            <a:lvl3pPr marL="1143000" marR="0" lvl="2" indent="-114300" algn="l" rtl="0">
              <a:spcBef>
                <a:spcPts val="360"/>
              </a:spcBef>
              <a:buNone/>
              <a:defRPr sz="1800" b="0" i="0" u="none" strike="noStrike" cap="none">
                <a:solidFill>
                  <a:srgbClr val="595959"/>
                </a:solidFill>
                <a:latin typeface="Allerta"/>
                <a:ea typeface="Allerta"/>
                <a:cs typeface="Allerta"/>
                <a:sym typeface="Allerta"/>
              </a:defRPr>
            </a:lvl3pPr>
            <a:lvl4pPr marL="1600200" marR="0" lvl="3" indent="-127000" algn="l" rtl="0">
              <a:spcBef>
                <a:spcPts val="320"/>
              </a:spcBef>
              <a:buNone/>
              <a:defRPr sz="1600" b="0" i="0" u="none" strike="noStrike" cap="none">
                <a:solidFill>
                  <a:srgbClr val="595959"/>
                </a:solidFill>
                <a:latin typeface="Allerta"/>
                <a:ea typeface="Allerta"/>
                <a:cs typeface="Allerta"/>
                <a:sym typeface="Allerta"/>
              </a:defRPr>
            </a:lvl4pPr>
            <a:lvl5pPr marL="2057400" marR="0" lvl="4" indent="-127000" algn="l" rtl="0">
              <a:spcBef>
                <a:spcPts val="320"/>
              </a:spcBef>
              <a:buNone/>
              <a:defRPr sz="1600" b="0" i="0" u="none" strike="noStrike" cap="none">
                <a:solidFill>
                  <a:srgbClr val="595959"/>
                </a:solidFill>
                <a:latin typeface="Allerta"/>
                <a:ea typeface="Allerta"/>
                <a:cs typeface="Allerta"/>
                <a:sym typeface="Allerta"/>
              </a:defRPr>
            </a:lvl5pPr>
            <a:lvl6pPr marL="2514600" marR="0" lvl="5" indent="-101600" algn="l" rtl="0">
              <a:spcBef>
                <a:spcPts val="400"/>
              </a:spcBef>
              <a:buNone/>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None/>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None/>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None/>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87" name="Shape 187"/>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46" name="Shape 346"/>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3556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349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3429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2794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406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595959"/>
              </a:buClr>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505" name="Shape 505"/>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215900" algn="l" rtl="0">
              <a:lnSpc>
                <a:spcPct val="100000"/>
              </a:lnSpc>
              <a:spcBef>
                <a:spcPts val="440"/>
              </a:spcBef>
              <a:spcAft>
                <a:spcPts val="0"/>
              </a:spcAft>
              <a:buNone/>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None/>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None/>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None/>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chiefsforchange.org/policy-paper/465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http://www.achievethecore.org" TargetMode="External"/><Relationship Id="rId5" Type="http://schemas.openxmlformats.org/officeDocument/2006/relationships/hyperlink" Target="http://www.tfaforms.com/362186" TargetMode="External"/><Relationship Id="rId4" Type="http://schemas.openxmlformats.org/officeDocument/2006/relationships/hyperlink" Target="mailto:jfunderburk@studentsachieven.ne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achievethecore.org/page/2791/regional-core-advocate-informatio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69.xml"/><Relationship Id="rId4" Type="http://schemas.openxmlformats.org/officeDocument/2006/relationships/hyperlink" Target="http://www.achievethecore.org/educators-taking-actio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register.gotowebinar.com/register/3606749266552136963"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p:nvPr/>
        </p:nvSpPr>
        <p:spPr>
          <a:xfrm>
            <a:off x="-2518771" y="5036553"/>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68" name="Shape 668"/>
          <p:cNvSpPr txBox="1">
            <a:spLocks noGrp="1"/>
          </p:cNvSpPr>
          <p:nvPr>
            <p:ph type="ctrTitle"/>
          </p:nvPr>
        </p:nvSpPr>
        <p:spPr>
          <a:xfrm>
            <a:off x="219319" y="2982072"/>
            <a:ext cx="8619880" cy="850387"/>
          </a:xfrm>
          <a:prstGeom prst="rect">
            <a:avLst/>
          </a:prstGeom>
          <a:noFill/>
          <a:ln>
            <a:noFill/>
          </a:ln>
        </p:spPr>
        <p:txBody>
          <a:bodyPr lIns="91425" tIns="45700" rIns="91425" bIns="45700" anchor="ctr" anchorCtr="0">
            <a:noAutofit/>
          </a:bodyPr>
          <a:lstStyle/>
          <a:p>
            <a:pPr marL="0" marR="0" lvl="0" indent="0" algn="l" rtl="0">
              <a:spcBef>
                <a:spcPts val="0"/>
              </a:spcBef>
              <a:buClr>
                <a:srgbClr val="50514F"/>
              </a:buClr>
              <a:buSzPct val="25000"/>
              <a:buFont typeface="Allerta"/>
              <a:buNone/>
            </a:pPr>
            <a:r>
              <a:rPr lang="en-US">
                <a:latin typeface="Lucida Sans"/>
                <a:ea typeface="Lucida Sans"/>
                <a:cs typeface="Lucida Sans"/>
                <a:sym typeface="Lucida Sans"/>
              </a:rPr>
              <a:t>A Year of Action: Impact Through Instructional Advocacy</a:t>
            </a:r>
          </a:p>
        </p:txBody>
      </p:sp>
      <p:sp>
        <p:nvSpPr>
          <p:cNvPr id="669" name="Shape 669"/>
          <p:cNvSpPr txBox="1">
            <a:spLocks noGrp="1"/>
          </p:cNvSpPr>
          <p:nvPr>
            <p:ph type="subTitle" idx="1"/>
          </p:nvPr>
        </p:nvSpPr>
        <p:spPr>
          <a:xfrm>
            <a:off x="219320" y="3832458"/>
            <a:ext cx="8619878" cy="79240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595959"/>
              </a:buClr>
              <a:buSzPct val="25000"/>
              <a:buFont typeface="Arial"/>
              <a:buNone/>
            </a:pPr>
            <a:r>
              <a:rPr lang="en-US" sz="2000" i="0" u="none" strike="noStrike" cap="none">
                <a:solidFill>
                  <a:srgbClr val="595959"/>
                </a:solidFill>
                <a:latin typeface="Lucida Sans"/>
                <a:ea typeface="Lucida Sans"/>
                <a:cs typeface="Lucida Sans"/>
                <a:sym typeface="Lucida Sans"/>
              </a:rPr>
              <a:t>Core Advocates Monthly Webinar</a:t>
            </a:r>
          </a:p>
          <a:p>
            <a:pPr marL="0" marR="0" lvl="0" indent="0" algn="l" rtl="0">
              <a:spcBef>
                <a:spcPts val="400"/>
              </a:spcBef>
              <a:buClr>
                <a:srgbClr val="595959"/>
              </a:buClr>
              <a:buSzPct val="25000"/>
              <a:buFont typeface="Arial"/>
              <a:buNone/>
            </a:pPr>
            <a:r>
              <a:rPr lang="en-US">
                <a:latin typeface="Lucida Sans"/>
                <a:ea typeface="Lucida Sans"/>
                <a:cs typeface="Lucida Sans"/>
                <a:sym typeface="Lucida Sans"/>
              </a:rPr>
              <a:t>August 2, 2017</a:t>
            </a:r>
          </a:p>
        </p:txBody>
      </p:sp>
      <p:sp>
        <p:nvSpPr>
          <p:cNvPr id="670" name="Shape 670"/>
          <p:cNvSpPr txBox="1"/>
          <p:nvPr/>
        </p:nvSpPr>
        <p:spPr>
          <a:xfrm>
            <a:off x="4133394" y="5448560"/>
            <a:ext cx="4800899" cy="901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r>
              <a:rPr lang="en-US" sz="1800" i="0" u="none" strike="noStrike" cap="none">
                <a:solidFill>
                  <a:srgbClr val="505B56"/>
                </a:solidFill>
                <a:latin typeface="Lucida Sans"/>
                <a:ea typeface="Lucida Sans"/>
                <a:cs typeface="Lucida Sans"/>
                <a:sym typeface="Lucida Sans"/>
              </a:rPr>
              <a:t>The webinar will begin shortly.  You may wish to download the handouts (check the tab on your webinar control panel) while you wait.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Shape 733"/>
          <p:cNvSpPr txBox="1">
            <a:spLocks noGrp="1"/>
          </p:cNvSpPr>
          <p:nvPr>
            <p:ph type="title"/>
          </p:nvPr>
        </p:nvSpPr>
        <p:spPr>
          <a:xfrm>
            <a:off x="304800" y="427937"/>
            <a:ext cx="8572500" cy="1143000"/>
          </a:xfrm>
          <a:prstGeom prst="rect">
            <a:avLst/>
          </a:prstGeom>
        </p:spPr>
        <p:txBody>
          <a:bodyPr lIns="91425" tIns="91425" rIns="91425" bIns="91425" anchor="ctr" anchorCtr="0">
            <a:noAutofit/>
          </a:bodyPr>
          <a:lstStyle/>
          <a:p>
            <a:pPr marL="0" marR="0" lvl="0" indent="-69850" algn="l" rtl="0">
              <a:lnSpc>
                <a:spcPct val="100000"/>
              </a:lnSpc>
              <a:spcBef>
                <a:spcPts val="0"/>
              </a:spcBef>
              <a:spcAft>
                <a:spcPts val="0"/>
              </a:spcAft>
              <a:buClr>
                <a:srgbClr val="000000"/>
              </a:buClr>
              <a:buSzPct val="45833"/>
              <a:buFont typeface="Arial"/>
              <a:buNone/>
            </a:pPr>
            <a:r>
              <a:rPr lang="en-US">
                <a:solidFill>
                  <a:srgbClr val="464646"/>
                </a:solidFill>
                <a:latin typeface="Lucida Sans"/>
                <a:ea typeface="Lucida Sans"/>
                <a:cs typeface="Lucida Sans"/>
                <a:sym typeface="Lucida Sans"/>
              </a:rPr>
              <a:t>Underlying belief: Teacher leadership can and must be leveraged to support quality instruction and to improve student outcomes!</a:t>
            </a:r>
          </a:p>
        </p:txBody>
      </p:sp>
      <p:sp>
        <p:nvSpPr>
          <p:cNvPr id="734" name="Shape 734"/>
          <p:cNvSpPr txBox="1">
            <a:spLocks noGrp="1"/>
          </p:cNvSpPr>
          <p:nvPr>
            <p:ph type="body" idx="1"/>
          </p:nvPr>
        </p:nvSpPr>
        <p:spPr>
          <a:xfrm>
            <a:off x="304800" y="1570940"/>
            <a:ext cx="8572500" cy="4526100"/>
          </a:xfrm>
          <a:prstGeom prst="rect">
            <a:avLst/>
          </a:prstGeom>
        </p:spPr>
        <p:txBody>
          <a:bodyPr lIns="91425" tIns="91425" rIns="91425" bIns="91425" anchor="t" anchorCtr="0">
            <a:noAutofit/>
          </a:bodyPr>
          <a:lstStyle/>
          <a:p>
            <a:pPr lvl="0">
              <a:spcBef>
                <a:spcPts val="0"/>
              </a:spcBef>
              <a:buNone/>
            </a:pPr>
            <a:endParaRPr sz="1100">
              <a:solidFill>
                <a:schemeClr val="dk1"/>
              </a:solidFill>
              <a:latin typeface="Arial"/>
              <a:ea typeface="Arial"/>
              <a:cs typeface="Arial"/>
              <a:sym typeface="Arial"/>
            </a:endParaRPr>
          </a:p>
          <a:p>
            <a:pPr lvl="0" rtl="0">
              <a:spcBef>
                <a:spcPts val="0"/>
              </a:spcBef>
              <a:buNone/>
            </a:pPr>
            <a:endParaRPr>
              <a:latin typeface="Lucida Sans"/>
              <a:ea typeface="Lucida Sans"/>
              <a:cs typeface="Lucida Sans"/>
              <a:sym typeface="Lucida Sans"/>
            </a:endParaRPr>
          </a:p>
        </p:txBody>
      </p:sp>
      <p:pic>
        <p:nvPicPr>
          <p:cNvPr id="735" name="Shape 735"/>
          <p:cNvPicPr preferRelativeResize="0"/>
          <p:nvPr/>
        </p:nvPicPr>
        <p:blipFill>
          <a:blip r:embed="rId3">
            <a:alphaModFix/>
          </a:blip>
          <a:stretch>
            <a:fillRect/>
          </a:stretch>
        </p:blipFill>
        <p:spPr>
          <a:xfrm>
            <a:off x="1874812" y="1878312"/>
            <a:ext cx="5432475" cy="39113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304800" y="427050"/>
            <a:ext cx="6309000" cy="865200"/>
          </a:xfrm>
          <a:prstGeom prst="rect">
            <a:avLst/>
          </a:prstGeom>
        </p:spPr>
        <p:txBody>
          <a:bodyPr lIns="91425" tIns="91425" rIns="91425" bIns="91425" anchor="ctr" anchorCtr="0">
            <a:noAutofit/>
          </a:bodyPr>
          <a:lstStyle/>
          <a:p>
            <a:pPr lvl="0">
              <a:spcBef>
                <a:spcPts val="0"/>
              </a:spcBef>
              <a:buNone/>
            </a:pPr>
            <a:r>
              <a:rPr lang="en-US">
                <a:latin typeface="Lucida Sans"/>
                <a:ea typeface="Lucida Sans"/>
                <a:cs typeface="Lucida Sans"/>
                <a:sym typeface="Lucida Sans"/>
              </a:rPr>
              <a:t>What do we know about professional learning and collaboration?</a:t>
            </a:r>
          </a:p>
        </p:txBody>
      </p:sp>
      <p:sp>
        <p:nvSpPr>
          <p:cNvPr id="742" name="Shape 742"/>
          <p:cNvSpPr txBox="1"/>
          <p:nvPr/>
        </p:nvSpPr>
        <p:spPr>
          <a:xfrm>
            <a:off x="304800" y="1662150"/>
            <a:ext cx="8572500" cy="4791300"/>
          </a:xfrm>
          <a:prstGeom prst="rect">
            <a:avLst/>
          </a:prstGeom>
          <a:noFill/>
          <a:ln>
            <a:noFill/>
          </a:ln>
        </p:spPr>
        <p:txBody>
          <a:bodyPr lIns="91425" tIns="45700" rIns="91425" bIns="45700" anchor="t" anchorCtr="0">
            <a:noAutofit/>
          </a:bodyPr>
          <a:lstStyle/>
          <a:p>
            <a:pPr lvl="0" rtl="0">
              <a:lnSpc>
                <a:spcPct val="80000"/>
              </a:lnSpc>
              <a:spcBef>
                <a:spcPts val="0"/>
              </a:spcBef>
              <a:buNone/>
            </a:pPr>
            <a:r>
              <a:rPr lang="en-US" sz="2000" u="sng">
                <a:solidFill>
                  <a:srgbClr val="595959"/>
                </a:solidFill>
                <a:latin typeface="Lucida Sans"/>
                <a:ea typeface="Lucida Sans"/>
                <a:cs typeface="Lucida Sans"/>
                <a:sym typeface="Lucida Sans"/>
              </a:rPr>
              <a:t>Center for Public Education</a:t>
            </a:r>
          </a:p>
          <a:p>
            <a:pPr lvl="0" rtl="0">
              <a:lnSpc>
                <a:spcPct val="80000"/>
              </a:lnSpc>
              <a:spcBef>
                <a:spcPts val="0"/>
              </a:spcBef>
              <a:buNone/>
            </a:pPr>
            <a:endParaRPr sz="1000" u="sng">
              <a:solidFill>
                <a:srgbClr val="595959"/>
              </a:solidFill>
              <a:latin typeface="Lucida Sans"/>
              <a:ea typeface="Lucida Sans"/>
              <a:cs typeface="Lucida Sans"/>
              <a:sym typeface="Lucida Sans"/>
            </a:endParaRPr>
          </a:p>
          <a:p>
            <a:pPr marL="342900" lvl="0" indent="-340677" rtl="0">
              <a:lnSpc>
                <a:spcPct val="80000"/>
              </a:lnSpc>
              <a:spcBef>
                <a:spcPts val="407"/>
              </a:spcBef>
              <a:buClr>
                <a:srgbClr val="595959"/>
              </a:buClr>
              <a:buSzPct val="100000"/>
              <a:buChar char="•"/>
            </a:pPr>
            <a:r>
              <a:rPr lang="en-US" sz="2000">
                <a:solidFill>
                  <a:srgbClr val="595959"/>
                </a:solidFill>
                <a:latin typeface="Lucida Sans"/>
                <a:ea typeface="Lucida Sans"/>
                <a:cs typeface="Lucida Sans"/>
                <a:sym typeface="Lucida Sans"/>
              </a:rPr>
              <a:t>Research suggests that there’s an </a:t>
            </a:r>
            <a:r>
              <a:rPr lang="en-US" sz="2000" b="1">
                <a:solidFill>
                  <a:srgbClr val="1C9963"/>
                </a:solidFill>
                <a:latin typeface="Lucida Sans"/>
                <a:ea typeface="Lucida Sans"/>
                <a:cs typeface="Lucida Sans"/>
                <a:sym typeface="Lucida Sans"/>
              </a:rPr>
              <a:t>exceptionally strong relationship </a:t>
            </a:r>
            <a:r>
              <a:rPr lang="en-US" sz="2000">
                <a:solidFill>
                  <a:srgbClr val="464646"/>
                </a:solidFill>
                <a:latin typeface="Lucida Sans"/>
                <a:ea typeface="Lucida Sans"/>
                <a:cs typeface="Lucida Sans"/>
                <a:sym typeface="Lucida Sans"/>
              </a:rPr>
              <a:t>between </a:t>
            </a:r>
            <a:r>
              <a:rPr lang="en-US" sz="2000" b="1">
                <a:solidFill>
                  <a:srgbClr val="1C9963"/>
                </a:solidFill>
                <a:latin typeface="Lucida Sans"/>
                <a:ea typeface="Lucida Sans"/>
                <a:cs typeface="Lucida Sans"/>
                <a:sym typeface="Lucida Sans"/>
              </a:rPr>
              <a:t>communal learning, collegiality, and collective action </a:t>
            </a:r>
            <a:r>
              <a:rPr lang="en-US" sz="2000">
                <a:solidFill>
                  <a:srgbClr val="595959"/>
                </a:solidFill>
                <a:latin typeface="Lucida Sans"/>
                <a:ea typeface="Lucida Sans"/>
                <a:cs typeface="Lucida Sans"/>
                <a:sym typeface="Lucida Sans"/>
              </a:rPr>
              <a:t>(</a:t>
            </a:r>
            <a:r>
              <a:rPr lang="en-US" sz="2000">
                <a:solidFill>
                  <a:srgbClr val="464646"/>
                </a:solidFill>
                <a:latin typeface="Lucida Sans"/>
                <a:ea typeface="Lucida Sans"/>
                <a:cs typeface="Lucida Sans"/>
                <a:sym typeface="Lucida Sans"/>
              </a:rPr>
              <a:t>key aspects of professional learning communities) and </a:t>
            </a:r>
            <a:r>
              <a:rPr lang="en-US" sz="2000" b="1">
                <a:solidFill>
                  <a:srgbClr val="1C9963"/>
                </a:solidFill>
                <a:latin typeface="Lucida Sans"/>
                <a:ea typeface="Lucida Sans"/>
                <a:cs typeface="Lucida Sans"/>
                <a:sym typeface="Lucida Sans"/>
              </a:rPr>
              <a:t>changes in teacher practice and increases in student learning</a:t>
            </a:r>
            <a:r>
              <a:rPr lang="en-US" sz="2000">
                <a:solidFill>
                  <a:srgbClr val="595959"/>
                </a:solidFill>
                <a:latin typeface="Lucida Sans"/>
                <a:ea typeface="Lucida Sans"/>
                <a:cs typeface="Lucida Sans"/>
                <a:sym typeface="Lucida Sans"/>
              </a:rPr>
              <a:t>.</a:t>
            </a:r>
          </a:p>
          <a:p>
            <a:pPr marL="342900" lvl="0" indent="-340677" rtl="0">
              <a:lnSpc>
                <a:spcPct val="80000"/>
              </a:lnSpc>
              <a:spcBef>
                <a:spcPts val="407"/>
              </a:spcBef>
              <a:buClr>
                <a:srgbClr val="595959"/>
              </a:buClr>
              <a:buSzPct val="100000"/>
              <a:buFont typeface="Allerta"/>
              <a:buChar char="•"/>
            </a:pPr>
            <a:r>
              <a:rPr lang="en-US" sz="2000">
                <a:solidFill>
                  <a:srgbClr val="464646"/>
                </a:solidFill>
                <a:latin typeface="Lucida Sans"/>
                <a:ea typeface="Lucida Sans"/>
                <a:cs typeface="Lucida Sans"/>
                <a:sym typeface="Lucida Sans"/>
              </a:rPr>
              <a:t>Several studies have shown that professional development that addresses</a:t>
            </a:r>
            <a:r>
              <a:rPr lang="en-US" sz="2000">
                <a:solidFill>
                  <a:srgbClr val="595959"/>
                </a:solidFill>
                <a:latin typeface="Lucida Sans"/>
                <a:ea typeface="Lucida Sans"/>
                <a:cs typeface="Lucida Sans"/>
                <a:sym typeface="Lucida Sans"/>
              </a:rPr>
              <a:t> </a:t>
            </a:r>
            <a:r>
              <a:rPr lang="en-US" sz="2000" b="1">
                <a:solidFill>
                  <a:schemeClr val="accent2"/>
                </a:solidFill>
                <a:latin typeface="Lucida Sans"/>
                <a:ea typeface="Lucida Sans"/>
                <a:cs typeface="Lucida Sans"/>
                <a:sym typeface="Lucida Sans"/>
              </a:rPr>
              <a:t>discipline-specific concepts and skills</a:t>
            </a:r>
            <a:r>
              <a:rPr lang="en-US" sz="2000">
                <a:solidFill>
                  <a:srgbClr val="595959"/>
                </a:solidFill>
                <a:latin typeface="Lucida Sans"/>
                <a:ea typeface="Lucida Sans"/>
                <a:cs typeface="Lucida Sans"/>
                <a:sym typeface="Lucida Sans"/>
              </a:rPr>
              <a:t> </a:t>
            </a:r>
            <a:r>
              <a:rPr lang="en-US" sz="2000">
                <a:solidFill>
                  <a:srgbClr val="464646"/>
                </a:solidFill>
                <a:latin typeface="Lucida Sans"/>
                <a:ea typeface="Lucida Sans"/>
                <a:cs typeface="Lucida Sans"/>
                <a:sym typeface="Lucida Sans"/>
              </a:rPr>
              <a:t>has been shown to both improve teacher practice, as well as student learning. Teachers themselves report that their top priority for professional development is </a:t>
            </a:r>
            <a:r>
              <a:rPr lang="en-US" sz="2000" b="1">
                <a:solidFill>
                  <a:schemeClr val="accent2"/>
                </a:solidFill>
                <a:latin typeface="Lucida Sans"/>
                <a:ea typeface="Lucida Sans"/>
                <a:cs typeface="Lucida Sans"/>
                <a:sym typeface="Lucida Sans"/>
              </a:rPr>
              <a:t>learning more about the content they teach</a:t>
            </a:r>
            <a:r>
              <a:rPr lang="en-US" sz="2000">
                <a:solidFill>
                  <a:srgbClr val="464646"/>
                </a:solidFill>
                <a:latin typeface="Lucida Sans"/>
                <a:ea typeface="Lucida Sans"/>
                <a:cs typeface="Lucida Sans"/>
                <a:sym typeface="Lucida Sans"/>
              </a:rPr>
              <a:t>, giving high marks to training that is content-specific.</a:t>
            </a:r>
          </a:p>
        </p:txBody>
      </p:sp>
      <p:pic>
        <p:nvPicPr>
          <p:cNvPr id="743" name="Shape 743"/>
          <p:cNvPicPr preferRelativeResize="0"/>
          <p:nvPr/>
        </p:nvPicPr>
        <p:blipFill>
          <a:blip r:embed="rId3">
            <a:alphaModFix/>
          </a:blip>
          <a:stretch>
            <a:fillRect/>
          </a:stretch>
        </p:blipFill>
        <p:spPr>
          <a:xfrm>
            <a:off x="6918599" y="198450"/>
            <a:ext cx="1819974" cy="1819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Shape 749"/>
          <p:cNvSpPr txBox="1"/>
          <p:nvPr/>
        </p:nvSpPr>
        <p:spPr>
          <a:xfrm>
            <a:off x="304800" y="122237"/>
            <a:ext cx="8572500" cy="1143000"/>
          </a:xfrm>
          <a:prstGeom prst="rect">
            <a:avLst/>
          </a:prstGeom>
          <a:noFill/>
          <a:ln>
            <a:noFill/>
          </a:ln>
        </p:spPr>
        <p:txBody>
          <a:bodyPr lIns="91425" tIns="91425" rIns="91425" bIns="91425" anchor="ctr" anchorCtr="0">
            <a:noAutofit/>
          </a:bodyPr>
          <a:lstStyle/>
          <a:p>
            <a:pPr lvl="0" rtl="0">
              <a:spcBef>
                <a:spcPts val="0"/>
              </a:spcBef>
              <a:buNone/>
            </a:pPr>
            <a:r>
              <a:rPr lang="en-US" sz="2800">
                <a:solidFill>
                  <a:srgbClr val="595959"/>
                </a:solidFill>
                <a:latin typeface="Lucida Sans"/>
                <a:ea typeface="Lucida Sans"/>
                <a:cs typeface="Lucida Sans"/>
                <a:sym typeface="Lucida Sans"/>
              </a:rPr>
              <a:t>Network Evolution</a:t>
            </a:r>
          </a:p>
        </p:txBody>
      </p:sp>
      <p:sp>
        <p:nvSpPr>
          <p:cNvPr id="750" name="Shape 750"/>
          <p:cNvSpPr txBox="1"/>
          <p:nvPr/>
        </p:nvSpPr>
        <p:spPr>
          <a:xfrm>
            <a:off x="483225" y="1132700"/>
            <a:ext cx="8483100" cy="2280300"/>
          </a:xfrm>
          <a:prstGeom prst="rect">
            <a:avLst/>
          </a:prstGeom>
          <a:noFill/>
          <a:ln>
            <a:noFill/>
          </a:ln>
        </p:spPr>
        <p:txBody>
          <a:bodyPr lIns="91425" tIns="91425" rIns="91425" bIns="91425" anchor="t" anchorCtr="0">
            <a:noAutofit/>
          </a:bodyPr>
          <a:lstStyle/>
          <a:p>
            <a:pPr marL="342900" lvl="0" indent="-190500" rtl="0">
              <a:lnSpc>
                <a:spcPct val="150000"/>
              </a:lnSpc>
              <a:spcBef>
                <a:spcPts val="0"/>
              </a:spcBef>
              <a:buClr>
                <a:srgbClr val="3F3F39"/>
              </a:buClr>
              <a:buSzPct val="100000"/>
              <a:buFont typeface="Lucida Sans"/>
              <a:buChar char="•"/>
            </a:pPr>
            <a:r>
              <a:rPr lang="en-US" sz="2200">
                <a:solidFill>
                  <a:srgbClr val="575757"/>
                </a:solidFill>
                <a:latin typeface="Lucida Sans"/>
                <a:ea typeface="Lucida Sans"/>
                <a:cs typeface="Lucida Sans"/>
                <a:sym typeface="Lucida Sans"/>
              </a:rPr>
              <a:t>National meetings and state meetings</a:t>
            </a:r>
          </a:p>
          <a:p>
            <a:pPr marL="342900" lvl="0" indent="-190500" rtl="0">
              <a:lnSpc>
                <a:spcPct val="150000"/>
              </a:lnSpc>
              <a:spcBef>
                <a:spcPts val="0"/>
              </a:spcBef>
              <a:buClr>
                <a:srgbClr val="3F3F39"/>
              </a:buClr>
              <a:buSzPct val="100000"/>
              <a:buFont typeface="Lucida Sans"/>
              <a:buChar char="•"/>
            </a:pPr>
            <a:r>
              <a:rPr lang="en-US" sz="2200">
                <a:solidFill>
                  <a:srgbClr val="575757"/>
                </a:solidFill>
                <a:latin typeface="Lucida Sans"/>
                <a:ea typeface="Lucida Sans"/>
                <a:cs typeface="Lucida Sans"/>
                <a:sym typeface="Lucida Sans"/>
              </a:rPr>
              <a:t>State meetings to launch specific needs-based state campaigns</a:t>
            </a:r>
          </a:p>
          <a:p>
            <a:pPr marL="342900" marR="0" lvl="0" indent="-190500" algn="l" rtl="0">
              <a:lnSpc>
                <a:spcPct val="150000"/>
              </a:lnSpc>
              <a:spcBef>
                <a:spcPts val="0"/>
              </a:spcBef>
              <a:spcAft>
                <a:spcPts val="0"/>
              </a:spcAft>
              <a:buClr>
                <a:srgbClr val="3F3F39"/>
              </a:buClr>
              <a:buSzPct val="100000"/>
              <a:buFont typeface="Lucida Sans"/>
              <a:buChar char="•"/>
            </a:pPr>
            <a:r>
              <a:rPr lang="en-US" sz="2200">
                <a:solidFill>
                  <a:srgbClr val="575757"/>
                </a:solidFill>
                <a:latin typeface="Lucida Sans"/>
                <a:ea typeface="Lucida Sans"/>
                <a:cs typeface="Lucida Sans"/>
                <a:sym typeface="Lucida Sans"/>
              </a:rPr>
              <a:t>More flexible grassroots networks</a:t>
            </a:r>
          </a:p>
        </p:txBody>
      </p:sp>
      <p:pic>
        <p:nvPicPr>
          <p:cNvPr id="751" name="Shape 751"/>
          <p:cNvPicPr preferRelativeResize="0"/>
          <p:nvPr/>
        </p:nvPicPr>
        <p:blipFill>
          <a:blip r:embed="rId3">
            <a:alphaModFix/>
          </a:blip>
          <a:stretch>
            <a:fillRect/>
          </a:stretch>
        </p:blipFill>
        <p:spPr>
          <a:xfrm>
            <a:off x="1219200" y="3413000"/>
            <a:ext cx="6705600" cy="2876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304800" y="580348"/>
            <a:ext cx="8572500" cy="1602300"/>
          </a:xfrm>
          <a:prstGeom prst="rect">
            <a:avLst/>
          </a:prstGeom>
          <a:noFill/>
        </p:spPr>
        <p:txBody>
          <a:bodyPr lIns="91425" tIns="91425" rIns="91425" bIns="91425" anchor="t" anchorCtr="0">
            <a:noAutofit/>
          </a:bodyPr>
          <a:lstStyle/>
          <a:p>
            <a:pPr marL="0" marR="0" lvl="0" indent="-69850" algn="l" rtl="0">
              <a:lnSpc>
                <a:spcPct val="100000"/>
              </a:lnSpc>
              <a:spcBef>
                <a:spcPts val="0"/>
              </a:spcBef>
              <a:spcAft>
                <a:spcPts val="0"/>
              </a:spcAft>
              <a:buClr>
                <a:srgbClr val="000000"/>
              </a:buClr>
              <a:buSzPct val="55000"/>
              <a:buFont typeface="Arial"/>
              <a:buNone/>
            </a:pPr>
            <a:r>
              <a:rPr lang="en-US" sz="2000">
                <a:solidFill>
                  <a:srgbClr val="464646"/>
                </a:solidFill>
                <a:latin typeface="Lucida Sans"/>
                <a:ea typeface="Lucida Sans"/>
                <a:cs typeface="Lucida Sans"/>
                <a:sym typeface="Lucida Sans"/>
              </a:rPr>
              <a:t>The Field Guide for Instructional Advocacy Networks includes process steps, resources, and tools to support an existing content-based leadership network in their ongoing development and sustainability or to support the launch of a new network.</a:t>
            </a:r>
          </a:p>
          <a:p>
            <a:pPr lvl="0">
              <a:spcBef>
                <a:spcPts val="0"/>
              </a:spcBef>
              <a:buNone/>
            </a:pPr>
            <a:endParaRPr sz="1800">
              <a:solidFill>
                <a:srgbClr val="464646"/>
              </a:solidFill>
            </a:endParaRPr>
          </a:p>
        </p:txBody>
      </p:sp>
      <p:pic>
        <p:nvPicPr>
          <p:cNvPr id="758" name="Shape 758" descr="field guide.jpg"/>
          <p:cNvPicPr preferRelativeResize="0"/>
          <p:nvPr/>
        </p:nvPicPr>
        <p:blipFill>
          <a:blip r:embed="rId3">
            <a:alphaModFix/>
          </a:blip>
          <a:stretch>
            <a:fillRect/>
          </a:stretch>
        </p:blipFill>
        <p:spPr>
          <a:xfrm rot="-222565">
            <a:off x="1883922" y="2492516"/>
            <a:ext cx="5568085" cy="3334795"/>
          </a:xfrm>
          <a:prstGeom prst="rect">
            <a:avLst/>
          </a:prstGeom>
          <a:noFill/>
          <a:ln w="38100" cap="flat" cmpd="sng">
            <a:solidFill>
              <a:schemeClr val="accent2"/>
            </a:solidFill>
            <a:prstDash val="solid"/>
            <a:round/>
            <a:headEnd type="none" w="med" len="med"/>
            <a:tailEnd type="none" w="med" len="me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body" idx="1"/>
          </p:nvPr>
        </p:nvSpPr>
        <p:spPr>
          <a:xfrm>
            <a:off x="304800" y="504149"/>
            <a:ext cx="8572500" cy="3607500"/>
          </a:xfrm>
          <a:prstGeom prst="rect">
            <a:avLst/>
          </a:prstGeom>
        </p:spPr>
        <p:txBody>
          <a:bodyPr lIns="91425" tIns="91425" rIns="91425" bIns="91425" anchor="t" anchorCtr="0">
            <a:noAutofit/>
          </a:bodyPr>
          <a:lstStyle/>
          <a:p>
            <a:pPr lvl="0">
              <a:lnSpc>
                <a:spcPct val="115000"/>
              </a:lnSpc>
              <a:spcBef>
                <a:spcPts val="0"/>
              </a:spcBef>
              <a:buNone/>
            </a:pPr>
            <a:r>
              <a:rPr lang="en-US" sz="2400">
                <a:latin typeface="Lucida Sans"/>
                <a:ea typeface="Lucida Sans"/>
                <a:cs typeface="Lucida Sans"/>
                <a:sym typeface="Lucida Sans"/>
              </a:rPr>
              <a:t>1. Identify Leaders</a:t>
            </a:r>
          </a:p>
          <a:p>
            <a:pPr marL="457200" lvl="0" indent="-228600" rtl="0">
              <a:lnSpc>
                <a:spcPct val="115000"/>
              </a:lnSpc>
              <a:spcBef>
                <a:spcPts val="0"/>
              </a:spcBef>
              <a:buFont typeface="Lucida Sans"/>
            </a:pPr>
            <a:r>
              <a:rPr lang="en-US">
                <a:latin typeface="Lucida Sans"/>
                <a:ea typeface="Lucida Sans"/>
                <a:cs typeface="Lucida Sans"/>
                <a:sym typeface="Lucida Sans"/>
              </a:rPr>
              <a:t>Who wants to help lead the network?</a:t>
            </a:r>
          </a:p>
          <a:p>
            <a:pPr marL="457200" lvl="0" indent="-228600" rtl="0">
              <a:lnSpc>
                <a:spcPct val="115000"/>
              </a:lnSpc>
              <a:spcBef>
                <a:spcPts val="0"/>
              </a:spcBef>
              <a:buFont typeface="Lucida Sans"/>
            </a:pPr>
            <a:r>
              <a:rPr lang="en-US">
                <a:latin typeface="Lucida Sans"/>
                <a:ea typeface="Lucida Sans"/>
                <a:cs typeface="Lucida Sans"/>
                <a:sym typeface="Lucida Sans"/>
              </a:rPr>
              <a:t>Consider roles (teachers, instructional coaches, etc.)</a:t>
            </a:r>
          </a:p>
          <a:p>
            <a:pPr marL="457200" lvl="0" indent="-228600" rtl="0">
              <a:lnSpc>
                <a:spcPct val="115000"/>
              </a:lnSpc>
              <a:spcBef>
                <a:spcPts val="0"/>
              </a:spcBef>
              <a:buFont typeface="Lucida Sans"/>
            </a:pPr>
            <a:r>
              <a:rPr lang="en-US">
                <a:latin typeface="Lucida Sans"/>
                <a:ea typeface="Lucida Sans"/>
                <a:cs typeface="Lucida Sans"/>
                <a:sym typeface="Lucida Sans"/>
              </a:rPr>
              <a:t>Consider diversity (geographic, demographic)</a:t>
            </a:r>
          </a:p>
          <a:p>
            <a:pPr marL="914400" lvl="1" indent="-368300" rtl="0">
              <a:lnSpc>
                <a:spcPct val="115000"/>
              </a:lnSpc>
              <a:spcBef>
                <a:spcPts val="0"/>
              </a:spcBef>
              <a:buSzPct val="100000"/>
              <a:buFont typeface="Lucida Sans"/>
            </a:pPr>
            <a:r>
              <a:rPr lang="en-US" sz="2200">
                <a:latin typeface="Lucida Sans"/>
                <a:ea typeface="Lucida Sans"/>
                <a:cs typeface="Lucida Sans"/>
                <a:sym typeface="Lucida Sans"/>
              </a:rPr>
              <a:t>Are the leaders representative of the context where the network will exist?</a:t>
            </a:r>
          </a:p>
          <a:p>
            <a:pPr marL="457200" lvl="0" indent="-228600">
              <a:lnSpc>
                <a:spcPct val="115000"/>
              </a:lnSpc>
              <a:spcBef>
                <a:spcPts val="0"/>
              </a:spcBef>
              <a:buFont typeface="Lucida Sans"/>
            </a:pPr>
            <a:r>
              <a:rPr lang="en-US">
                <a:latin typeface="Lucida Sans"/>
                <a:ea typeface="Lucida Sans"/>
                <a:cs typeface="Lucida Sans"/>
                <a:sym typeface="Lucida Sans"/>
              </a:rPr>
              <a:t>Are there leaders who know the work (content knowledge) and know the people (connections)</a:t>
            </a:r>
          </a:p>
        </p:txBody>
      </p:sp>
      <p:pic>
        <p:nvPicPr>
          <p:cNvPr id="765" name="Shape 765"/>
          <p:cNvPicPr preferRelativeResize="0"/>
          <p:nvPr/>
        </p:nvPicPr>
        <p:blipFill rotWithShape="1">
          <a:blip r:embed="rId3">
            <a:alphaModFix/>
          </a:blip>
          <a:srcRect t="16853"/>
          <a:stretch/>
        </p:blipFill>
        <p:spPr>
          <a:xfrm>
            <a:off x="2286000" y="4009474"/>
            <a:ext cx="4572000" cy="2851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txBox="1"/>
          <p:nvPr/>
        </p:nvSpPr>
        <p:spPr>
          <a:xfrm>
            <a:off x="442350" y="439225"/>
            <a:ext cx="8259300" cy="1998000"/>
          </a:xfrm>
          <a:prstGeom prst="rect">
            <a:avLst/>
          </a:prstGeom>
          <a:noFill/>
          <a:ln>
            <a:noFill/>
          </a:ln>
        </p:spPr>
        <p:txBody>
          <a:bodyPr lIns="91425" tIns="91425" rIns="91425" bIns="91425" anchor="t" anchorCtr="0">
            <a:noAutofit/>
          </a:bodyPr>
          <a:lstStyle/>
          <a:p>
            <a:pPr lvl="0">
              <a:lnSpc>
                <a:spcPct val="115000"/>
              </a:lnSpc>
              <a:spcBef>
                <a:spcPts val="0"/>
              </a:spcBef>
              <a:buNone/>
            </a:pPr>
            <a:r>
              <a:rPr lang="en-US" sz="2400">
                <a:solidFill>
                  <a:srgbClr val="464646"/>
                </a:solidFill>
                <a:latin typeface="Lucida Sans"/>
                <a:ea typeface="Lucida Sans"/>
                <a:cs typeface="Lucida Sans"/>
                <a:sym typeface="Lucida Sans"/>
              </a:rPr>
              <a:t>2. Agree on the Priority: </a:t>
            </a:r>
          </a:p>
          <a:p>
            <a:pPr lvl="0">
              <a:lnSpc>
                <a:spcPct val="115000"/>
              </a:lnSpc>
              <a:spcBef>
                <a:spcPts val="0"/>
              </a:spcBef>
              <a:buNone/>
            </a:pPr>
            <a:r>
              <a:rPr lang="en-US" sz="2200">
                <a:solidFill>
                  <a:srgbClr val="464646"/>
                </a:solidFill>
                <a:latin typeface="Lucida Sans"/>
                <a:ea typeface="Lucida Sans"/>
                <a:cs typeface="Lucida Sans"/>
                <a:sym typeface="Lucida Sans"/>
              </a:rPr>
              <a:t>Educators in the network will lead and act on translating the Shifts in instruction required by college- and career-ready standards into action in classrooms and schools.</a:t>
            </a:r>
          </a:p>
        </p:txBody>
      </p:sp>
      <p:pic>
        <p:nvPicPr>
          <p:cNvPr id="772" name="Shape 772"/>
          <p:cNvPicPr preferRelativeResize="0"/>
          <p:nvPr/>
        </p:nvPicPr>
        <p:blipFill rotWithShape="1">
          <a:blip r:embed="rId3">
            <a:alphaModFix/>
          </a:blip>
          <a:srcRect t="5900"/>
          <a:stretch/>
        </p:blipFill>
        <p:spPr>
          <a:xfrm>
            <a:off x="1005450" y="2704550"/>
            <a:ext cx="3416000" cy="3057699"/>
          </a:xfrm>
          <a:prstGeom prst="rect">
            <a:avLst/>
          </a:prstGeom>
          <a:noFill/>
          <a:ln>
            <a:noFill/>
          </a:ln>
        </p:spPr>
      </p:pic>
      <p:pic>
        <p:nvPicPr>
          <p:cNvPr id="773" name="Shape 773"/>
          <p:cNvPicPr preferRelativeResize="0"/>
          <p:nvPr/>
        </p:nvPicPr>
        <p:blipFill>
          <a:blip r:embed="rId4">
            <a:alphaModFix/>
          </a:blip>
          <a:stretch>
            <a:fillRect/>
          </a:stretch>
        </p:blipFill>
        <p:spPr>
          <a:xfrm>
            <a:off x="5387874" y="2966409"/>
            <a:ext cx="2784099" cy="2533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p:nvPr/>
        </p:nvSpPr>
        <p:spPr>
          <a:xfrm>
            <a:off x="569475" y="437375"/>
            <a:ext cx="7767900" cy="1003500"/>
          </a:xfrm>
          <a:prstGeom prst="rect">
            <a:avLst/>
          </a:prstGeom>
          <a:noFill/>
          <a:ln>
            <a:noFill/>
          </a:ln>
        </p:spPr>
        <p:txBody>
          <a:bodyPr lIns="91425" tIns="91425" rIns="91425" bIns="91425" anchor="t" anchorCtr="0">
            <a:noAutofit/>
          </a:bodyPr>
          <a:lstStyle/>
          <a:p>
            <a:pPr lvl="0">
              <a:spcBef>
                <a:spcPts val="0"/>
              </a:spcBef>
              <a:buClr>
                <a:schemeClr val="dk1"/>
              </a:buClr>
              <a:buSzPct val="45833"/>
              <a:buFont typeface="Arial"/>
              <a:buNone/>
            </a:pPr>
            <a:r>
              <a:rPr lang="en-US" sz="2400">
                <a:solidFill>
                  <a:srgbClr val="464646"/>
                </a:solidFill>
                <a:latin typeface="Lucida Sans"/>
                <a:ea typeface="Lucida Sans"/>
                <a:cs typeface="Lucida Sans"/>
                <a:sym typeface="Lucida Sans"/>
              </a:rPr>
              <a:t>3. Select Needs-Based Content to Anchor the</a:t>
            </a:r>
          </a:p>
          <a:p>
            <a:pPr lvl="0">
              <a:spcBef>
                <a:spcPts val="0"/>
              </a:spcBef>
              <a:buClr>
                <a:schemeClr val="dk1"/>
              </a:buClr>
              <a:buSzPct val="45833"/>
              <a:buFont typeface="Arial"/>
              <a:buNone/>
            </a:pPr>
            <a:r>
              <a:rPr lang="en-US" sz="2400">
                <a:solidFill>
                  <a:srgbClr val="464646"/>
                </a:solidFill>
                <a:latin typeface="Lucida Sans"/>
                <a:ea typeface="Lucida Sans"/>
                <a:cs typeface="Lucida Sans"/>
                <a:sym typeface="Lucida Sans"/>
              </a:rPr>
              <a:t>    Recruitment and Engagement</a:t>
            </a:r>
          </a:p>
          <a:p>
            <a:pPr lvl="0">
              <a:spcBef>
                <a:spcPts val="0"/>
              </a:spcBef>
              <a:buClr>
                <a:schemeClr val="dk1"/>
              </a:buClr>
              <a:buSzPct val="45833"/>
              <a:buFont typeface="Arial"/>
              <a:buNone/>
            </a:pPr>
            <a:r>
              <a:rPr lang="en-US" sz="2400">
                <a:solidFill>
                  <a:srgbClr val="464646"/>
                </a:solidFill>
                <a:latin typeface="Allerta"/>
                <a:ea typeface="Allerta"/>
                <a:cs typeface="Allerta"/>
                <a:sym typeface="Allerta"/>
              </a:rPr>
              <a:t> </a:t>
            </a:r>
          </a:p>
          <a:p>
            <a:pPr lvl="0">
              <a:spcBef>
                <a:spcPts val="0"/>
              </a:spcBef>
              <a:buClr>
                <a:schemeClr val="dk1"/>
              </a:buClr>
              <a:buFont typeface="Arial"/>
              <a:buNone/>
            </a:pPr>
            <a:endParaRPr sz="2400">
              <a:solidFill>
                <a:srgbClr val="464646"/>
              </a:solidFill>
              <a:latin typeface="Allerta"/>
              <a:ea typeface="Allerta"/>
              <a:cs typeface="Allerta"/>
              <a:sym typeface="Allerta"/>
            </a:endParaRPr>
          </a:p>
          <a:p>
            <a:pPr lvl="0">
              <a:spcBef>
                <a:spcPts val="0"/>
              </a:spcBef>
              <a:buNone/>
            </a:pPr>
            <a:endParaRPr sz="2400">
              <a:solidFill>
                <a:srgbClr val="464646"/>
              </a:solidFill>
              <a:latin typeface="Allerta"/>
              <a:ea typeface="Allerta"/>
              <a:cs typeface="Allerta"/>
              <a:sym typeface="Allerta"/>
            </a:endParaRPr>
          </a:p>
        </p:txBody>
      </p:sp>
      <p:sp>
        <p:nvSpPr>
          <p:cNvPr id="780" name="Shape 780"/>
          <p:cNvSpPr txBox="1"/>
          <p:nvPr/>
        </p:nvSpPr>
        <p:spPr>
          <a:xfrm>
            <a:off x="440475" y="4028050"/>
            <a:ext cx="6356100" cy="2118600"/>
          </a:xfrm>
          <a:prstGeom prst="rect">
            <a:avLst/>
          </a:prstGeom>
          <a:noFill/>
          <a:ln>
            <a:noFill/>
          </a:ln>
        </p:spPr>
        <p:txBody>
          <a:bodyPr lIns="91425" tIns="91425" rIns="91425" bIns="91425" anchor="t" anchorCtr="0">
            <a:noAutofit/>
          </a:bodyPr>
          <a:lstStyle/>
          <a:p>
            <a:pPr lvl="0">
              <a:spcBef>
                <a:spcPts val="0"/>
              </a:spcBef>
              <a:spcAft>
                <a:spcPts val="300"/>
              </a:spcAft>
              <a:buClr>
                <a:schemeClr val="dk1"/>
              </a:buClr>
              <a:buSzPct val="55000"/>
              <a:buFont typeface="Arial"/>
              <a:buNone/>
            </a:pPr>
            <a:r>
              <a:rPr lang="en-US" sz="2000">
                <a:solidFill>
                  <a:srgbClr val="464646"/>
                </a:solidFill>
                <a:latin typeface="Lucida Sans"/>
                <a:ea typeface="Lucida Sans"/>
                <a:cs typeface="Lucida Sans"/>
                <a:sym typeface="Lucida Sans"/>
              </a:rPr>
              <a:t>Content-specific structures to anchor the work:</a:t>
            </a:r>
          </a:p>
          <a:p>
            <a:pPr lvl="0">
              <a:spcBef>
                <a:spcPts val="0"/>
              </a:spcBef>
              <a:buClr>
                <a:schemeClr val="dk1"/>
              </a:buClr>
              <a:buSzPct val="55000"/>
              <a:buFont typeface="Arial"/>
              <a:buNone/>
            </a:pPr>
            <a:r>
              <a:rPr lang="en-US" sz="2000">
                <a:solidFill>
                  <a:srgbClr val="464646"/>
                </a:solidFill>
                <a:latin typeface="Lucida Sans"/>
                <a:ea typeface="Lucida Sans"/>
                <a:cs typeface="Lucida Sans"/>
                <a:sym typeface="Lucida Sans"/>
              </a:rPr>
              <a:t>What do the educators in the network need to learn?</a:t>
            </a:r>
          </a:p>
          <a:p>
            <a:pPr lvl="0">
              <a:spcBef>
                <a:spcPts val="0"/>
              </a:spcBef>
              <a:buClr>
                <a:schemeClr val="dk1"/>
              </a:buClr>
              <a:buFont typeface="Arial"/>
              <a:buNone/>
            </a:pPr>
            <a:endParaRPr sz="600">
              <a:solidFill>
                <a:srgbClr val="464646"/>
              </a:solidFill>
              <a:latin typeface="Lucida Sans"/>
              <a:ea typeface="Lucida Sans"/>
              <a:cs typeface="Lucida Sans"/>
              <a:sym typeface="Lucida Sans"/>
            </a:endParaRPr>
          </a:p>
          <a:p>
            <a:pPr lvl="0">
              <a:spcBef>
                <a:spcPts val="0"/>
              </a:spcBef>
              <a:buClr>
                <a:schemeClr val="dk1"/>
              </a:buClr>
              <a:buSzPct val="55000"/>
              <a:buFont typeface="Arial"/>
              <a:buNone/>
            </a:pPr>
            <a:r>
              <a:rPr lang="en-US" sz="2000">
                <a:solidFill>
                  <a:srgbClr val="464646"/>
                </a:solidFill>
                <a:latin typeface="Lucida Sans"/>
                <a:ea typeface="Lucida Sans"/>
                <a:cs typeface="Lucida Sans"/>
                <a:sym typeface="Lucida Sans"/>
              </a:rPr>
              <a:t>-	Intro to the Shifts</a:t>
            </a:r>
          </a:p>
          <a:p>
            <a:pPr lvl="0">
              <a:spcBef>
                <a:spcPts val="0"/>
              </a:spcBef>
              <a:buClr>
                <a:schemeClr val="dk1"/>
              </a:buClr>
              <a:buSzPct val="55000"/>
              <a:buFont typeface="Arial"/>
              <a:buNone/>
            </a:pPr>
            <a:r>
              <a:rPr lang="en-US" sz="2000">
                <a:solidFill>
                  <a:srgbClr val="464646"/>
                </a:solidFill>
                <a:latin typeface="Lucida Sans"/>
                <a:ea typeface="Lucida Sans"/>
                <a:cs typeface="Lucida Sans"/>
                <a:sym typeface="Lucida Sans"/>
              </a:rPr>
              <a:t>-	IPT and IPG Suite</a:t>
            </a:r>
          </a:p>
          <a:p>
            <a:pPr lvl="0">
              <a:spcBef>
                <a:spcPts val="0"/>
              </a:spcBef>
              <a:buClr>
                <a:schemeClr val="dk1"/>
              </a:buClr>
              <a:buSzPct val="55000"/>
              <a:buFont typeface="Arial"/>
              <a:buNone/>
            </a:pPr>
            <a:r>
              <a:rPr lang="en-US" sz="2000">
                <a:solidFill>
                  <a:srgbClr val="464646"/>
                </a:solidFill>
                <a:latin typeface="Lucida Sans"/>
                <a:ea typeface="Lucida Sans"/>
                <a:cs typeface="Lucida Sans"/>
                <a:sym typeface="Lucida Sans"/>
              </a:rPr>
              <a:t>-	Core Advocate Webinars</a:t>
            </a:r>
          </a:p>
        </p:txBody>
      </p:sp>
      <p:sp>
        <p:nvSpPr>
          <p:cNvPr id="781" name="Shape 781"/>
          <p:cNvSpPr txBox="1"/>
          <p:nvPr/>
        </p:nvSpPr>
        <p:spPr>
          <a:xfrm>
            <a:off x="398625" y="1548775"/>
            <a:ext cx="8187900" cy="2432700"/>
          </a:xfrm>
          <a:prstGeom prst="rect">
            <a:avLst/>
          </a:prstGeom>
          <a:noFill/>
          <a:ln>
            <a:noFill/>
          </a:ln>
        </p:spPr>
        <p:txBody>
          <a:bodyPr lIns="91425" tIns="91425" rIns="91425" bIns="91425" anchor="t" anchorCtr="0">
            <a:noAutofit/>
          </a:bodyPr>
          <a:lstStyle/>
          <a:p>
            <a:pPr lvl="0">
              <a:spcBef>
                <a:spcPts val="0"/>
              </a:spcBef>
              <a:spcAft>
                <a:spcPts val="300"/>
              </a:spcAft>
              <a:buClr>
                <a:schemeClr val="dk1"/>
              </a:buClr>
              <a:buSzPct val="55000"/>
              <a:buFont typeface="Arial"/>
              <a:buNone/>
            </a:pPr>
            <a:r>
              <a:rPr lang="en-US" sz="2000">
                <a:solidFill>
                  <a:srgbClr val="464646"/>
                </a:solidFill>
                <a:latin typeface="Lucida Sans"/>
                <a:ea typeface="Lucida Sans"/>
                <a:cs typeface="Lucida Sans"/>
                <a:sym typeface="Lucida Sans"/>
              </a:rPr>
              <a:t>Addressing real challenges that real teachers have:</a:t>
            </a:r>
          </a:p>
          <a:p>
            <a:pPr lvl="0">
              <a:spcBef>
                <a:spcPts val="0"/>
              </a:spcBef>
              <a:buClr>
                <a:schemeClr val="dk1"/>
              </a:buClr>
              <a:buSzPct val="55000"/>
              <a:buFont typeface="Arial"/>
              <a:buNone/>
            </a:pPr>
            <a:r>
              <a:rPr lang="en-US" sz="2000">
                <a:solidFill>
                  <a:srgbClr val="464646"/>
                </a:solidFill>
                <a:latin typeface="Lucida Sans"/>
                <a:ea typeface="Lucida Sans"/>
                <a:cs typeface="Lucida Sans"/>
                <a:sym typeface="Lucida Sans"/>
              </a:rPr>
              <a:t>What are the problems of practice the educators in the network face related to the students they serve?</a:t>
            </a:r>
          </a:p>
          <a:p>
            <a:pPr lvl="0">
              <a:spcBef>
                <a:spcPts val="0"/>
              </a:spcBef>
              <a:buClr>
                <a:schemeClr val="dk1"/>
              </a:buClr>
              <a:buFont typeface="Arial"/>
              <a:buNone/>
            </a:pPr>
            <a:endParaRPr sz="600">
              <a:solidFill>
                <a:srgbClr val="464646"/>
              </a:solidFill>
              <a:latin typeface="Lucida Sans"/>
              <a:ea typeface="Lucida Sans"/>
              <a:cs typeface="Lucida Sans"/>
              <a:sym typeface="Lucida Sans"/>
            </a:endParaRPr>
          </a:p>
          <a:p>
            <a:pPr lvl="0">
              <a:spcBef>
                <a:spcPts val="0"/>
              </a:spcBef>
              <a:buClr>
                <a:schemeClr val="dk1"/>
              </a:buClr>
              <a:buSzPct val="55000"/>
              <a:buFont typeface="Arial"/>
              <a:buNone/>
            </a:pPr>
            <a:r>
              <a:rPr lang="en-US" sz="2000">
                <a:solidFill>
                  <a:srgbClr val="464646"/>
                </a:solidFill>
                <a:latin typeface="Lucida Sans"/>
                <a:ea typeface="Lucida Sans"/>
                <a:cs typeface="Lucida Sans"/>
                <a:sym typeface="Lucida Sans"/>
              </a:rPr>
              <a:t>-	Needs-based specific ELA campaign</a:t>
            </a:r>
          </a:p>
          <a:p>
            <a:pPr lvl="0">
              <a:spcBef>
                <a:spcPts val="0"/>
              </a:spcBef>
              <a:buClr>
                <a:schemeClr val="dk1"/>
              </a:buClr>
              <a:buSzPct val="55000"/>
              <a:buFont typeface="Arial"/>
              <a:buNone/>
            </a:pPr>
            <a:r>
              <a:rPr lang="en-US" sz="2000">
                <a:solidFill>
                  <a:srgbClr val="464646"/>
                </a:solidFill>
                <a:latin typeface="Lucida Sans"/>
                <a:ea typeface="Lucida Sans"/>
                <a:cs typeface="Lucida Sans"/>
                <a:sym typeface="Lucida Sans"/>
              </a:rPr>
              <a:t>-	Needs-based specific math campaign</a:t>
            </a:r>
          </a:p>
          <a:p>
            <a:pPr lvl="0">
              <a:spcBef>
                <a:spcPts val="0"/>
              </a:spcBef>
              <a:buClr>
                <a:schemeClr val="dk1"/>
              </a:buClr>
              <a:buSzPct val="55000"/>
              <a:buFont typeface="Arial"/>
              <a:buNone/>
            </a:pPr>
            <a:r>
              <a:rPr lang="en-US" sz="2000">
                <a:solidFill>
                  <a:srgbClr val="464646"/>
                </a:solidFill>
                <a:latin typeface="Lucida Sans"/>
                <a:ea typeface="Lucida Sans"/>
                <a:cs typeface="Lucida Sans"/>
                <a:sym typeface="Lucida Sans"/>
              </a:rPr>
              <a:t>-	SAP micro-courses</a:t>
            </a:r>
          </a:p>
        </p:txBody>
      </p:sp>
      <p:pic>
        <p:nvPicPr>
          <p:cNvPr id="782" name="Shape 782"/>
          <p:cNvPicPr preferRelativeResize="0"/>
          <p:nvPr/>
        </p:nvPicPr>
        <p:blipFill>
          <a:blip r:embed="rId3">
            <a:alphaModFix/>
          </a:blip>
          <a:stretch>
            <a:fillRect/>
          </a:stretch>
        </p:blipFill>
        <p:spPr>
          <a:xfrm>
            <a:off x="6838423" y="2849750"/>
            <a:ext cx="1905725" cy="28596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Shape 788"/>
          <p:cNvSpPr txBox="1"/>
          <p:nvPr/>
        </p:nvSpPr>
        <p:spPr>
          <a:xfrm>
            <a:off x="182400" y="1152900"/>
            <a:ext cx="4350600" cy="3479100"/>
          </a:xfrm>
          <a:prstGeom prst="rect">
            <a:avLst/>
          </a:prstGeom>
          <a:noFill/>
          <a:ln>
            <a:noFill/>
          </a:ln>
        </p:spPr>
        <p:txBody>
          <a:bodyPr lIns="91425" tIns="91425" rIns="91425" bIns="91425" anchor="t" anchorCtr="0">
            <a:noAutofit/>
          </a:bodyPr>
          <a:lstStyle/>
          <a:p>
            <a:pPr marL="177800" lvl="0" indent="-165100" rtl="0">
              <a:lnSpc>
                <a:spcPct val="115000"/>
              </a:lnSpc>
              <a:spcBef>
                <a:spcPts val="0"/>
              </a:spcBef>
              <a:buNone/>
            </a:pPr>
            <a:r>
              <a:rPr lang="en-US" sz="2200">
                <a:solidFill>
                  <a:srgbClr val="464646"/>
                </a:solidFill>
                <a:latin typeface="Allerta"/>
                <a:ea typeface="Allerta"/>
                <a:cs typeface="Allerta"/>
                <a:sym typeface="Allerta"/>
              </a:rPr>
              <a:t>Focus Goals: Recruitment</a:t>
            </a:r>
          </a:p>
          <a:p>
            <a:pPr marL="177800" lvl="0" indent="-165100" rtl="0">
              <a:lnSpc>
                <a:spcPct val="115000"/>
              </a:lnSpc>
              <a:spcBef>
                <a:spcPts val="0"/>
              </a:spcBef>
              <a:spcAft>
                <a:spcPts val="300"/>
              </a:spcAft>
              <a:buNone/>
            </a:pPr>
            <a:r>
              <a:rPr lang="en-US" sz="2000">
                <a:solidFill>
                  <a:srgbClr val="464646"/>
                </a:solidFill>
                <a:latin typeface="Allerta"/>
                <a:ea typeface="Allerta"/>
                <a:cs typeface="Allerta"/>
                <a:sym typeface="Allerta"/>
              </a:rPr>
              <a:t>-	Who needs to be involved?</a:t>
            </a:r>
          </a:p>
          <a:p>
            <a:pPr marL="177800" lvl="0" indent="-165100" rtl="0">
              <a:lnSpc>
                <a:spcPct val="115000"/>
              </a:lnSpc>
              <a:spcBef>
                <a:spcPts val="0"/>
              </a:spcBef>
              <a:spcAft>
                <a:spcPts val="300"/>
              </a:spcAft>
              <a:buNone/>
            </a:pPr>
            <a:r>
              <a:rPr lang="en-US" sz="2000">
                <a:solidFill>
                  <a:srgbClr val="464646"/>
                </a:solidFill>
                <a:latin typeface="Allerta"/>
                <a:ea typeface="Allerta"/>
                <a:cs typeface="Allerta"/>
                <a:sym typeface="Allerta"/>
              </a:rPr>
              <a:t>- How will we reach them and involve them in the network?</a:t>
            </a:r>
          </a:p>
          <a:p>
            <a:pPr marL="177800" lvl="0" indent="-165100" rtl="0">
              <a:lnSpc>
                <a:spcPct val="115000"/>
              </a:lnSpc>
              <a:spcBef>
                <a:spcPts val="0"/>
              </a:spcBef>
              <a:spcAft>
                <a:spcPts val="300"/>
              </a:spcAft>
              <a:buNone/>
            </a:pPr>
            <a:r>
              <a:rPr lang="en-US" sz="2000">
                <a:solidFill>
                  <a:srgbClr val="464646"/>
                </a:solidFill>
                <a:latin typeface="Allerta"/>
                <a:ea typeface="Allerta"/>
                <a:cs typeface="Allerta"/>
                <a:sym typeface="Allerta"/>
              </a:rPr>
              <a:t>- Have we considered diversity of the people in the network and the students they serve?</a:t>
            </a:r>
          </a:p>
        </p:txBody>
      </p:sp>
      <p:sp>
        <p:nvSpPr>
          <p:cNvPr id="789" name="Shape 789"/>
          <p:cNvSpPr txBox="1"/>
          <p:nvPr/>
        </p:nvSpPr>
        <p:spPr>
          <a:xfrm>
            <a:off x="4505400" y="1152900"/>
            <a:ext cx="4350600" cy="4819200"/>
          </a:xfrm>
          <a:prstGeom prst="rect">
            <a:avLst/>
          </a:prstGeom>
          <a:noFill/>
          <a:ln>
            <a:noFill/>
          </a:ln>
        </p:spPr>
        <p:txBody>
          <a:bodyPr lIns="91425" tIns="91425" rIns="91425" bIns="91425" anchor="t" anchorCtr="0">
            <a:noAutofit/>
          </a:bodyPr>
          <a:lstStyle/>
          <a:p>
            <a:pPr marL="177800" lvl="0" indent="-165100" rtl="0">
              <a:lnSpc>
                <a:spcPct val="115000"/>
              </a:lnSpc>
              <a:spcBef>
                <a:spcPts val="0"/>
              </a:spcBef>
              <a:buNone/>
            </a:pPr>
            <a:r>
              <a:rPr lang="en-US" sz="2200">
                <a:solidFill>
                  <a:srgbClr val="464646"/>
                </a:solidFill>
                <a:latin typeface="Allerta"/>
                <a:ea typeface="Allerta"/>
                <a:cs typeface="Allerta"/>
                <a:sym typeface="Allerta"/>
              </a:rPr>
              <a:t>Focus Goals: Engagement</a:t>
            </a:r>
          </a:p>
          <a:p>
            <a:pPr marL="177800" lvl="0" indent="-165100" rtl="0">
              <a:lnSpc>
                <a:spcPct val="115000"/>
              </a:lnSpc>
              <a:spcBef>
                <a:spcPts val="0"/>
              </a:spcBef>
              <a:spcAft>
                <a:spcPts val="300"/>
              </a:spcAft>
              <a:buNone/>
            </a:pPr>
            <a:r>
              <a:rPr lang="en-US" sz="2000">
                <a:solidFill>
                  <a:srgbClr val="464646"/>
                </a:solidFill>
                <a:latin typeface="Allerta"/>
                <a:ea typeface="Allerta"/>
                <a:cs typeface="Allerta"/>
                <a:sym typeface="Allerta"/>
              </a:rPr>
              <a:t>-	What Shift-based content is needed to engage the members of the network?</a:t>
            </a:r>
          </a:p>
          <a:p>
            <a:pPr marL="342900" lvl="0" indent="-165100" rtl="0">
              <a:lnSpc>
                <a:spcPct val="115000"/>
              </a:lnSpc>
              <a:spcBef>
                <a:spcPts val="0"/>
              </a:spcBef>
              <a:spcAft>
                <a:spcPts val="300"/>
              </a:spcAft>
              <a:buNone/>
            </a:pPr>
            <a:r>
              <a:rPr lang="en-US" sz="2000">
                <a:solidFill>
                  <a:srgbClr val="464646"/>
                </a:solidFill>
                <a:latin typeface="Allerta"/>
                <a:ea typeface="Allerta"/>
                <a:cs typeface="Allerta"/>
                <a:sym typeface="Allerta"/>
              </a:rPr>
              <a:t>* What are the challenges with implementing CCR Standards within the network?</a:t>
            </a:r>
          </a:p>
          <a:p>
            <a:pPr marL="342900" lvl="0" indent="-165100" rtl="0">
              <a:lnSpc>
                <a:spcPct val="115000"/>
              </a:lnSpc>
              <a:spcBef>
                <a:spcPts val="0"/>
              </a:spcBef>
              <a:spcAft>
                <a:spcPts val="300"/>
              </a:spcAft>
              <a:buNone/>
            </a:pPr>
            <a:r>
              <a:rPr lang="en-US" sz="2000">
                <a:solidFill>
                  <a:srgbClr val="464646"/>
                </a:solidFill>
                <a:latin typeface="Allerta"/>
                <a:ea typeface="Allerta"/>
                <a:cs typeface="Allerta"/>
                <a:sym typeface="Allerta"/>
              </a:rPr>
              <a:t>* What knowledge and skills do the educators need?</a:t>
            </a:r>
          </a:p>
          <a:p>
            <a:pPr marL="342900" lvl="0" indent="-165100" rtl="0">
              <a:lnSpc>
                <a:spcPct val="115000"/>
              </a:lnSpc>
              <a:spcBef>
                <a:spcPts val="0"/>
              </a:spcBef>
              <a:spcAft>
                <a:spcPts val="300"/>
              </a:spcAft>
              <a:buNone/>
            </a:pPr>
            <a:r>
              <a:rPr lang="en-US" sz="2000">
                <a:solidFill>
                  <a:srgbClr val="464646"/>
                </a:solidFill>
                <a:latin typeface="Allerta"/>
                <a:ea typeface="Allerta"/>
                <a:cs typeface="Allerta"/>
                <a:sym typeface="Allerta"/>
              </a:rPr>
              <a:t>* What are the challenges specific to serving the students within the network?</a:t>
            </a:r>
          </a:p>
        </p:txBody>
      </p:sp>
      <p:pic>
        <p:nvPicPr>
          <p:cNvPr id="790" name="Shape 790"/>
          <p:cNvPicPr preferRelativeResize="0"/>
          <p:nvPr/>
        </p:nvPicPr>
        <p:blipFill>
          <a:blip r:embed="rId3">
            <a:alphaModFix/>
          </a:blip>
          <a:stretch>
            <a:fillRect/>
          </a:stretch>
        </p:blipFill>
        <p:spPr>
          <a:xfrm>
            <a:off x="1263550" y="4247400"/>
            <a:ext cx="2392200" cy="1877873"/>
          </a:xfrm>
          <a:prstGeom prst="rect">
            <a:avLst/>
          </a:prstGeom>
          <a:noFill/>
          <a:ln>
            <a:noFill/>
          </a:ln>
        </p:spPr>
      </p:pic>
      <p:sp>
        <p:nvSpPr>
          <p:cNvPr id="791" name="Shape 791"/>
          <p:cNvSpPr txBox="1"/>
          <p:nvPr/>
        </p:nvSpPr>
        <p:spPr>
          <a:xfrm>
            <a:off x="558325" y="396475"/>
            <a:ext cx="4350600" cy="631800"/>
          </a:xfrm>
          <a:prstGeom prst="rect">
            <a:avLst/>
          </a:prstGeom>
          <a:noFill/>
          <a:ln>
            <a:noFill/>
          </a:ln>
        </p:spPr>
        <p:txBody>
          <a:bodyPr lIns="91425" tIns="91425" rIns="91425" bIns="91425" anchor="t" anchorCtr="0">
            <a:noAutofit/>
          </a:bodyPr>
          <a:lstStyle/>
          <a:p>
            <a:pPr lvl="0" rtl="0">
              <a:spcBef>
                <a:spcPts val="0"/>
              </a:spcBef>
              <a:buClr>
                <a:schemeClr val="dk1"/>
              </a:buClr>
              <a:buSzPct val="45833"/>
              <a:buFont typeface="Arial"/>
              <a:buNone/>
            </a:pPr>
            <a:r>
              <a:rPr lang="en-US" sz="2400">
                <a:solidFill>
                  <a:srgbClr val="464646"/>
                </a:solidFill>
                <a:latin typeface="Allerta"/>
                <a:ea typeface="Allerta"/>
                <a:cs typeface="Allerta"/>
                <a:sym typeface="Allerta"/>
              </a:rPr>
              <a:t>4. Set Focus Goals</a:t>
            </a:r>
          </a:p>
          <a:p>
            <a:pPr lvl="0" rtl="0">
              <a:spcBef>
                <a:spcPts val="0"/>
              </a:spcBef>
              <a:buClr>
                <a:schemeClr val="dk1"/>
              </a:buClr>
              <a:buSzPct val="45833"/>
              <a:buFont typeface="Arial"/>
              <a:buNone/>
            </a:pPr>
            <a:r>
              <a:rPr lang="en-US" sz="2400">
                <a:solidFill>
                  <a:srgbClr val="464646"/>
                </a:solidFill>
                <a:latin typeface="Allerta"/>
                <a:ea typeface="Allerta"/>
                <a:cs typeface="Allerta"/>
                <a:sym typeface="Allerta"/>
              </a:rPr>
              <a:t> </a:t>
            </a:r>
          </a:p>
          <a:p>
            <a:pPr lvl="0" rtl="0">
              <a:spcBef>
                <a:spcPts val="0"/>
              </a:spcBef>
              <a:buClr>
                <a:schemeClr val="dk1"/>
              </a:buClr>
              <a:buFont typeface="Arial"/>
              <a:buNone/>
            </a:pPr>
            <a:endParaRPr sz="2400">
              <a:solidFill>
                <a:srgbClr val="464646"/>
              </a:solidFill>
              <a:latin typeface="Allerta"/>
              <a:ea typeface="Allerta"/>
              <a:cs typeface="Allerta"/>
              <a:sym typeface="Allerta"/>
            </a:endParaRPr>
          </a:p>
          <a:p>
            <a:pPr lvl="0" rtl="0">
              <a:spcBef>
                <a:spcPts val="0"/>
              </a:spcBef>
              <a:buNone/>
            </a:pPr>
            <a:endParaRPr sz="2400">
              <a:solidFill>
                <a:srgbClr val="464646"/>
              </a:solidFill>
              <a:latin typeface="Allerta"/>
              <a:ea typeface="Allerta"/>
              <a:cs typeface="Allerta"/>
              <a:sym typeface="Allert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p:nvPr/>
        </p:nvSpPr>
        <p:spPr>
          <a:xfrm>
            <a:off x="678300" y="673425"/>
            <a:ext cx="7787400" cy="933000"/>
          </a:xfrm>
          <a:prstGeom prst="rect">
            <a:avLst/>
          </a:prstGeom>
          <a:noFill/>
          <a:ln>
            <a:noFill/>
          </a:ln>
        </p:spPr>
        <p:txBody>
          <a:bodyPr lIns="91425" tIns="91425" rIns="91425" bIns="91425" anchor="t" anchorCtr="0">
            <a:noAutofit/>
          </a:bodyPr>
          <a:lstStyle/>
          <a:p>
            <a:pPr lvl="0">
              <a:spcBef>
                <a:spcPts val="0"/>
              </a:spcBef>
              <a:buNone/>
            </a:pPr>
            <a:r>
              <a:rPr lang="en-US" sz="2400">
                <a:solidFill>
                  <a:srgbClr val="464646"/>
                </a:solidFill>
                <a:latin typeface="Allerta"/>
                <a:ea typeface="Allerta"/>
                <a:cs typeface="Allerta"/>
                <a:sym typeface="Allerta"/>
              </a:rPr>
              <a:t>5. Outline Action Steps: </a:t>
            </a:r>
          </a:p>
          <a:p>
            <a:pPr marL="457200" lvl="0" indent="-355600" rtl="0">
              <a:spcBef>
                <a:spcPts val="0"/>
              </a:spcBef>
              <a:buClr>
                <a:srgbClr val="464646"/>
              </a:buClr>
              <a:buSzPct val="100000"/>
              <a:buFont typeface="Allerta"/>
              <a:buChar char="-"/>
            </a:pPr>
            <a:r>
              <a:rPr lang="en-US" sz="2000">
                <a:solidFill>
                  <a:srgbClr val="464646"/>
                </a:solidFill>
                <a:latin typeface="Allerta"/>
                <a:ea typeface="Allerta"/>
                <a:cs typeface="Allerta"/>
                <a:sym typeface="Allerta"/>
              </a:rPr>
              <a:t>What specific actions will help accomplish each goal?</a:t>
            </a:r>
          </a:p>
        </p:txBody>
      </p:sp>
      <p:sp>
        <p:nvSpPr>
          <p:cNvPr id="798" name="Shape 798"/>
          <p:cNvSpPr txBox="1"/>
          <p:nvPr/>
        </p:nvSpPr>
        <p:spPr>
          <a:xfrm>
            <a:off x="678300" y="1777400"/>
            <a:ext cx="7787400" cy="1349400"/>
          </a:xfrm>
          <a:prstGeom prst="rect">
            <a:avLst/>
          </a:prstGeom>
          <a:noFill/>
          <a:ln>
            <a:noFill/>
          </a:ln>
        </p:spPr>
        <p:txBody>
          <a:bodyPr lIns="91425" tIns="91425" rIns="91425" bIns="91425" anchor="t" anchorCtr="0">
            <a:noAutofit/>
          </a:bodyPr>
          <a:lstStyle/>
          <a:p>
            <a:pPr lvl="0">
              <a:spcBef>
                <a:spcPts val="0"/>
              </a:spcBef>
              <a:buNone/>
            </a:pPr>
            <a:r>
              <a:rPr lang="en-US" sz="2400">
                <a:solidFill>
                  <a:srgbClr val="464646"/>
                </a:solidFill>
                <a:latin typeface="Allerta"/>
                <a:ea typeface="Allerta"/>
                <a:cs typeface="Allerta"/>
                <a:sym typeface="Allerta"/>
              </a:rPr>
              <a:t>6. Identify Metrics: </a:t>
            </a:r>
          </a:p>
          <a:p>
            <a:pPr marL="457200" lvl="0" indent="-355600" rtl="0">
              <a:spcBef>
                <a:spcPts val="0"/>
              </a:spcBef>
              <a:buClr>
                <a:srgbClr val="464646"/>
              </a:buClr>
              <a:buSzPct val="100000"/>
              <a:buFont typeface="Allerta"/>
              <a:buChar char="-"/>
            </a:pPr>
            <a:r>
              <a:rPr lang="en-US" sz="2000">
                <a:solidFill>
                  <a:srgbClr val="464646"/>
                </a:solidFill>
                <a:latin typeface="Allerta"/>
                <a:ea typeface="Allerta"/>
                <a:cs typeface="Allerta"/>
                <a:sym typeface="Allerta"/>
              </a:rPr>
              <a:t>How will we measure progress and accomplishment of each action step toward reaching the goals?</a:t>
            </a:r>
          </a:p>
        </p:txBody>
      </p:sp>
      <p:pic>
        <p:nvPicPr>
          <p:cNvPr id="799" name="Shape 799"/>
          <p:cNvPicPr preferRelativeResize="0"/>
          <p:nvPr/>
        </p:nvPicPr>
        <p:blipFill>
          <a:blip r:embed="rId3">
            <a:alphaModFix/>
          </a:blip>
          <a:stretch>
            <a:fillRect/>
          </a:stretch>
        </p:blipFill>
        <p:spPr>
          <a:xfrm>
            <a:off x="1081700" y="3518900"/>
            <a:ext cx="2844631" cy="2662574"/>
          </a:xfrm>
          <a:prstGeom prst="rect">
            <a:avLst/>
          </a:prstGeom>
          <a:noFill/>
          <a:ln>
            <a:noFill/>
          </a:ln>
        </p:spPr>
      </p:pic>
      <p:pic>
        <p:nvPicPr>
          <p:cNvPr id="800" name="Shape 800"/>
          <p:cNvPicPr preferRelativeResize="0"/>
          <p:nvPr/>
        </p:nvPicPr>
        <p:blipFill>
          <a:blip r:embed="rId4">
            <a:alphaModFix/>
          </a:blip>
          <a:stretch>
            <a:fillRect/>
          </a:stretch>
        </p:blipFill>
        <p:spPr>
          <a:xfrm>
            <a:off x="5236575" y="3680599"/>
            <a:ext cx="2530517" cy="25008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body" idx="1"/>
          </p:nvPr>
        </p:nvSpPr>
        <p:spPr>
          <a:xfrm>
            <a:off x="304800" y="472699"/>
            <a:ext cx="8572500" cy="6021600"/>
          </a:xfrm>
          <a:prstGeom prst="rect">
            <a:avLst/>
          </a:prstGeom>
          <a:noFill/>
        </p:spPr>
        <p:txBody>
          <a:bodyPr lIns="91425" tIns="91425" rIns="91425" bIns="91425" anchor="t" anchorCtr="0">
            <a:noAutofit/>
          </a:bodyPr>
          <a:lstStyle/>
          <a:p>
            <a:pPr marL="0" marR="0" lvl="0" indent="0" algn="l" rtl="0">
              <a:lnSpc>
                <a:spcPct val="115000"/>
              </a:lnSpc>
              <a:spcBef>
                <a:spcPts val="0"/>
              </a:spcBef>
              <a:spcAft>
                <a:spcPts val="0"/>
              </a:spcAft>
              <a:buNone/>
            </a:pPr>
            <a:r>
              <a:rPr lang="en-US">
                <a:solidFill>
                  <a:srgbClr val="464646"/>
                </a:solidFill>
              </a:rPr>
              <a:t>Teachers want to see their time and effort be</a:t>
            </a:r>
            <a:r>
              <a:rPr lang="en-US"/>
              <a:t> </a:t>
            </a:r>
            <a:r>
              <a:rPr lang="en-US" b="1">
                <a:solidFill>
                  <a:srgbClr val="1C9963"/>
                </a:solidFill>
              </a:rPr>
              <a:t>strategically allocated and clearly directed toward a specific challenge or opportunity</a:t>
            </a:r>
            <a:r>
              <a:rPr lang="en-US"/>
              <a:t>. Too many times, we have seen states or districts develop “teacher leader” initiatives that may or may not be clear or specific about the issues they are seeking to address or the challenges that need solving. Worse, they may be creating these opportunities just for the sake of creating them or to “check a box.” However, teachers, like all of us, appreciate clear expectations and a clear understanding of the purpose of their efforts. Further, </a:t>
            </a:r>
            <a:r>
              <a:rPr lang="en-US" b="1">
                <a:solidFill>
                  <a:srgbClr val="1C9963"/>
                </a:solidFill>
              </a:rPr>
              <a:t>the challenge or issue they are addressing should be a real one</a:t>
            </a:r>
            <a:r>
              <a:rPr lang="en-US"/>
              <a:t>, </a:t>
            </a:r>
            <a:r>
              <a:rPr lang="en-US">
                <a:solidFill>
                  <a:srgbClr val="464646"/>
                </a:solidFill>
              </a:rPr>
              <a:t>one that the state cannot accomplish without the creativity, innovation, and</a:t>
            </a:r>
            <a:r>
              <a:rPr lang="en-US"/>
              <a:t> </a:t>
            </a:r>
            <a:r>
              <a:rPr lang="en-US" b="1">
                <a:solidFill>
                  <a:srgbClr val="1C9963"/>
                </a:solidFill>
              </a:rPr>
              <a:t>ideas of those closest to the work</a:t>
            </a:r>
            <a:r>
              <a:rPr lang="en-US"/>
              <a:t>. </a:t>
            </a:r>
          </a:p>
          <a:p>
            <a:pPr lvl="0" algn="r" rtl="0">
              <a:lnSpc>
                <a:spcPct val="115000"/>
              </a:lnSpc>
              <a:spcBef>
                <a:spcPts val="0"/>
              </a:spcBef>
              <a:buNone/>
            </a:pPr>
            <a:r>
              <a:rPr lang="en-US" sz="1800" i="1">
                <a:solidFill>
                  <a:srgbClr val="464646"/>
                </a:solidFill>
              </a:rPr>
              <a:t>~</a:t>
            </a:r>
            <a:r>
              <a:rPr lang="en-US" sz="1800" i="1" u="sng">
                <a:solidFill>
                  <a:srgbClr val="464646"/>
                </a:solidFill>
                <a:hlinkClick r:id="rId3"/>
              </a:rPr>
              <a:t>The Case for Teacher Leaders</a:t>
            </a:r>
            <a:r>
              <a:rPr lang="en-US" sz="1800" i="1">
                <a:solidFill>
                  <a:srgbClr val="464646"/>
                </a:solidFill>
              </a:rPr>
              <a:t>, Chiefs for Change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i="0" u="none" strike="noStrike" cap="none">
                <a:solidFill>
                  <a:srgbClr val="595959"/>
                </a:solidFill>
                <a:latin typeface="Lucida Sans"/>
                <a:ea typeface="Lucida Sans"/>
                <a:cs typeface="Lucida Sans"/>
                <a:sym typeface="Lucida Sans"/>
              </a:rPr>
              <a:t>Introductions</a:t>
            </a:r>
          </a:p>
        </p:txBody>
      </p:sp>
      <p:sp>
        <p:nvSpPr>
          <p:cNvPr id="677" name="Shape 677"/>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595959"/>
              </a:buClr>
              <a:buSzPct val="25000"/>
              <a:buFont typeface="Arial"/>
              <a:buNone/>
            </a:pPr>
            <a:r>
              <a:rPr lang="en-US" sz="2200" i="0" u="none" strike="noStrike" cap="none">
                <a:solidFill>
                  <a:srgbClr val="595959"/>
                </a:solidFill>
                <a:latin typeface="Lucida Sans"/>
                <a:ea typeface="Lucida Sans"/>
                <a:cs typeface="Lucida Sans"/>
                <a:sym typeface="Lucida Sans"/>
              </a:rPr>
              <a:t>Your hosts from the Field Impact Team</a:t>
            </a:r>
          </a:p>
          <a:p>
            <a:pPr marL="457200" marR="0" lvl="0" indent="-368300" algn="l" rtl="0">
              <a:lnSpc>
                <a:spcPct val="80000"/>
              </a:lnSpc>
              <a:spcBef>
                <a:spcPts val="0"/>
              </a:spcBef>
              <a:spcAft>
                <a:spcPts val="0"/>
              </a:spcAft>
              <a:buClr>
                <a:srgbClr val="3F3F39"/>
              </a:buClr>
              <a:buSzPct val="100000"/>
              <a:buFont typeface="Lucida Sans"/>
              <a:buChar char="•"/>
            </a:pPr>
            <a:r>
              <a:rPr lang="en-US" sz="2200" i="0" u="none" strike="noStrike" cap="none">
                <a:solidFill>
                  <a:srgbClr val="595959"/>
                </a:solidFill>
                <a:latin typeface="Lucida Sans"/>
                <a:ea typeface="Lucida Sans"/>
                <a:cs typeface="Lucida Sans"/>
                <a:sym typeface="Lucida Sans"/>
              </a:rPr>
              <a:t>Sandra Alberti, Director</a:t>
            </a:r>
          </a:p>
          <a:p>
            <a:pPr marL="457200" lvl="0" indent="-368300" rtl="0">
              <a:lnSpc>
                <a:spcPct val="80000"/>
              </a:lnSpc>
              <a:spcBef>
                <a:spcPts val="0"/>
              </a:spcBef>
              <a:buClr>
                <a:srgbClr val="3F3F39"/>
              </a:buClr>
              <a:buSzPct val="100000"/>
              <a:buFont typeface="Lucida Sans"/>
              <a:buChar char="•"/>
            </a:pPr>
            <a:r>
              <a:rPr lang="en-US">
                <a:latin typeface="Lucida Sans"/>
                <a:ea typeface="Lucida Sans"/>
                <a:cs typeface="Lucida Sans"/>
                <a:sym typeface="Lucida Sans"/>
              </a:rPr>
              <a:t>Jennie Beltramini, Teacher Engagement Manager</a:t>
            </a:r>
          </a:p>
          <a:p>
            <a:pPr marL="457200" marR="0" lvl="0" indent="-368300" algn="l" rtl="0">
              <a:lnSpc>
                <a:spcPct val="80000"/>
              </a:lnSpc>
              <a:spcBef>
                <a:spcPts val="0"/>
              </a:spcBef>
              <a:spcAft>
                <a:spcPts val="0"/>
              </a:spcAft>
              <a:buClr>
                <a:srgbClr val="3F3F39"/>
              </a:buClr>
              <a:buSzPct val="100000"/>
              <a:buFont typeface="Lucida Sans"/>
              <a:buChar char="•"/>
            </a:pPr>
            <a:r>
              <a:rPr lang="en-US" sz="2200" i="0" u="none" strike="noStrike" cap="none">
                <a:solidFill>
                  <a:srgbClr val="595959"/>
                </a:solidFill>
                <a:latin typeface="Lucida Sans"/>
                <a:ea typeface="Lucida Sans"/>
                <a:cs typeface="Lucida Sans"/>
                <a:sym typeface="Lucida Sans"/>
              </a:rPr>
              <a:t>Janelle Fann, Project Manager</a:t>
            </a:r>
          </a:p>
          <a:p>
            <a:pPr marL="457200" lvl="0" indent="-368300" rtl="0">
              <a:lnSpc>
                <a:spcPct val="80000"/>
              </a:lnSpc>
              <a:spcBef>
                <a:spcPts val="0"/>
              </a:spcBef>
              <a:buClr>
                <a:srgbClr val="3F3F39"/>
              </a:buClr>
              <a:buSzPct val="100000"/>
              <a:buFont typeface="Lucida Sans"/>
              <a:buChar char="•"/>
            </a:pPr>
            <a:r>
              <a:rPr lang="en-US">
                <a:latin typeface="Lucida Sans"/>
                <a:ea typeface="Lucida Sans"/>
                <a:cs typeface="Lucida Sans"/>
                <a:sym typeface="Lucida Sans"/>
              </a:rPr>
              <a:t>Joanie Funderburk, Manager of Professional Learning</a:t>
            </a:r>
          </a:p>
          <a:p>
            <a:pPr marL="457200" marR="0" lvl="0" indent="-368300" algn="l" rtl="0">
              <a:lnSpc>
                <a:spcPct val="80000"/>
              </a:lnSpc>
              <a:spcBef>
                <a:spcPts val="0"/>
              </a:spcBef>
              <a:spcAft>
                <a:spcPts val="0"/>
              </a:spcAft>
              <a:buClr>
                <a:srgbClr val="3F3F39"/>
              </a:buClr>
              <a:buSzPct val="100000"/>
              <a:buFont typeface="Lucida Sans"/>
              <a:buChar char="•"/>
            </a:pPr>
            <a:r>
              <a:rPr lang="en-US">
                <a:latin typeface="Lucida Sans"/>
                <a:ea typeface="Lucida Sans"/>
                <a:cs typeface="Lucida Sans"/>
                <a:sym typeface="Lucida Sans"/>
              </a:rPr>
              <a:t>Lynda Nguyen, Team Coordinator</a:t>
            </a:r>
          </a:p>
          <a:p>
            <a:pPr marL="0" marR="0" lvl="0" indent="0" algn="l" rtl="0">
              <a:lnSpc>
                <a:spcPct val="80000"/>
              </a:lnSpc>
              <a:spcBef>
                <a:spcPts val="0"/>
              </a:spcBef>
              <a:spcAft>
                <a:spcPts val="0"/>
              </a:spcAft>
              <a:buClr>
                <a:srgbClr val="3F3F39"/>
              </a:buClr>
              <a:buSzPct val="25000"/>
              <a:buFont typeface="Arial"/>
              <a:buNone/>
            </a:pPr>
            <a:endParaRPr sz="220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ct val="25000"/>
              <a:buFont typeface="Arial"/>
              <a:buNone/>
            </a:pPr>
            <a:r>
              <a:rPr lang="en-US" sz="2200" i="0" u="none" strike="noStrike" cap="none">
                <a:solidFill>
                  <a:srgbClr val="595959"/>
                </a:solidFill>
                <a:latin typeface="Lucida Sans"/>
                <a:ea typeface="Lucida Sans"/>
                <a:cs typeface="Lucida Sans"/>
                <a:sym typeface="Lucida Sans"/>
              </a:rPr>
              <a:t>This Month’s Guests - Core Advocate</a:t>
            </a:r>
            <a:r>
              <a:rPr lang="en-US">
                <a:latin typeface="Lucida Sans"/>
                <a:ea typeface="Lucida Sans"/>
                <a:cs typeface="Lucida Sans"/>
                <a:sym typeface="Lucida Sans"/>
              </a:rPr>
              <a:t> Captains</a:t>
            </a:r>
          </a:p>
          <a:p>
            <a:pPr marL="457200" marR="0" lvl="0" indent="-228600" algn="l" rtl="0">
              <a:lnSpc>
                <a:spcPct val="80000"/>
              </a:lnSpc>
              <a:spcBef>
                <a:spcPts val="0"/>
              </a:spcBef>
              <a:spcAft>
                <a:spcPts val="0"/>
              </a:spcAft>
              <a:buClr>
                <a:srgbClr val="3F3F39"/>
              </a:buClr>
              <a:buSzPct val="100000"/>
              <a:buFont typeface="Lucida Sans"/>
              <a:buChar char="•"/>
            </a:pPr>
            <a:r>
              <a:rPr lang="en-US">
                <a:latin typeface="Lucida Sans"/>
                <a:ea typeface="Lucida Sans"/>
                <a:cs typeface="Lucida Sans"/>
                <a:sym typeface="Lucida Sans"/>
              </a:rPr>
              <a:t>Angie Miller, WA</a:t>
            </a:r>
          </a:p>
          <a:p>
            <a:pPr marL="457200" marR="0" lvl="0" indent="-228600" algn="l" rtl="0">
              <a:lnSpc>
                <a:spcPct val="80000"/>
              </a:lnSpc>
              <a:spcBef>
                <a:spcPts val="0"/>
              </a:spcBef>
              <a:spcAft>
                <a:spcPts val="0"/>
              </a:spcAft>
              <a:buClr>
                <a:srgbClr val="3F3F39"/>
              </a:buClr>
              <a:buSzPct val="100000"/>
              <a:buFont typeface="Lucida Sans"/>
              <a:buChar char="•"/>
            </a:pPr>
            <a:r>
              <a:rPr lang="en-US">
                <a:latin typeface="Lucida Sans"/>
                <a:ea typeface="Lucida Sans"/>
                <a:cs typeface="Lucida Sans"/>
                <a:sym typeface="Lucida Sans"/>
              </a:rPr>
              <a:t>Dayna Burke, AZ</a:t>
            </a:r>
          </a:p>
          <a:p>
            <a:pPr marL="457200" marR="0" lvl="0" indent="-228600" algn="l" rtl="0">
              <a:lnSpc>
                <a:spcPct val="80000"/>
              </a:lnSpc>
              <a:spcBef>
                <a:spcPts val="0"/>
              </a:spcBef>
              <a:spcAft>
                <a:spcPts val="0"/>
              </a:spcAft>
              <a:buClr>
                <a:srgbClr val="3F3F39"/>
              </a:buClr>
              <a:buSzPct val="100000"/>
              <a:buFont typeface="Lucida Sans"/>
              <a:buChar char="•"/>
            </a:pPr>
            <a:r>
              <a:rPr lang="en-US">
                <a:latin typeface="Lucida Sans"/>
                <a:ea typeface="Lucida Sans"/>
                <a:cs typeface="Lucida Sans"/>
                <a:sym typeface="Lucida Sans"/>
              </a:rPr>
              <a:t>Kevin Liner, CT</a:t>
            </a:r>
          </a:p>
          <a:p>
            <a:pPr marL="457200" marR="0" lvl="1" indent="0" algn="l" rtl="0">
              <a:lnSpc>
                <a:spcPct val="80000"/>
              </a:lnSpc>
              <a:spcBef>
                <a:spcPts val="370"/>
              </a:spcBef>
              <a:spcAft>
                <a:spcPts val="0"/>
              </a:spcAft>
              <a:buClr>
                <a:srgbClr val="3F3F39"/>
              </a:buClr>
              <a:buSzPct val="25000"/>
              <a:buFont typeface="Arial"/>
              <a:buNone/>
            </a:pPr>
            <a:endParaRPr sz="1850" b="0" i="0" u="none" strike="noStrike" cap="none">
              <a:solidFill>
                <a:srgbClr val="3F3F39"/>
              </a:solidFill>
              <a:latin typeface="Allerta"/>
              <a:ea typeface="Allerta"/>
              <a:cs typeface="Allerta"/>
              <a:sym typeface="Allerta"/>
            </a:endParaRPr>
          </a:p>
          <a:p>
            <a:pPr marL="742950" marR="0" lvl="1" indent="-171450" algn="l" rtl="0">
              <a:lnSpc>
                <a:spcPct val="80000"/>
              </a:lnSpc>
              <a:spcBef>
                <a:spcPts val="370"/>
              </a:spcBef>
              <a:spcAft>
                <a:spcPts val="0"/>
              </a:spcAft>
              <a:buClr>
                <a:srgbClr val="3F3F39"/>
              </a:buClr>
              <a:buSzPct val="25000"/>
              <a:buFont typeface="Arial"/>
              <a:buNone/>
            </a:pPr>
            <a:endParaRPr sz="1850" b="0" i="0" u="none" strike="noStrike" cap="none">
              <a:solidFill>
                <a:srgbClr val="3F3F39"/>
              </a:solidFill>
              <a:latin typeface="Allerta"/>
              <a:ea typeface="Allerta"/>
              <a:cs typeface="Allerta"/>
              <a:sym typeface="Allerta"/>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Shape 811"/>
          <p:cNvSpPr txBox="1">
            <a:spLocks noGrp="1"/>
          </p:cNvSpPr>
          <p:nvPr>
            <p:ph type="title"/>
          </p:nvPr>
        </p:nvSpPr>
        <p:spPr>
          <a:xfrm>
            <a:off x="216567" y="2587889"/>
            <a:ext cx="8620500" cy="19725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llerta"/>
              <a:buNone/>
            </a:pPr>
            <a:r>
              <a:rPr lang="en-US">
                <a:latin typeface="Lucida Sans"/>
                <a:ea typeface="Lucida Sans"/>
                <a:cs typeface="Lucida Sans"/>
                <a:sym typeface="Lucida Sans"/>
              </a:rPr>
              <a:t>Question: </a:t>
            </a:r>
          </a:p>
          <a:p>
            <a:pPr marL="0" marR="0" lvl="0" indent="0" algn="ctr" rtl="0">
              <a:spcBef>
                <a:spcPts val="0"/>
              </a:spcBef>
              <a:buClr>
                <a:schemeClr val="lt1"/>
              </a:buClr>
              <a:buSzPct val="25000"/>
              <a:buFont typeface="Allerta"/>
              <a:buNone/>
            </a:pPr>
            <a:r>
              <a:rPr lang="en-US">
                <a:latin typeface="Lucida Sans"/>
                <a:ea typeface="Lucida Sans"/>
                <a:cs typeface="Lucida Sans"/>
                <a:sym typeface="Lucida Sans"/>
              </a:rPr>
              <a:t>What challenge or issue related to implementing CCR Standards could be an Instructional Advocacy focus among your network of colleagues during the 2017-18 school year?</a:t>
            </a:r>
            <a:r>
              <a:rPr lang="en-US" sz="2800" b="0" i="0" u="none" strike="noStrike" cap="none">
                <a:solidFill>
                  <a:schemeClr val="lt1"/>
                </a:solidFill>
                <a:latin typeface="Allerta"/>
                <a:ea typeface="Allerta"/>
                <a:cs typeface="Allerta"/>
                <a:sym typeface="Allerta"/>
              </a:rPr>
              <a:t/>
            </a:r>
            <a:br>
              <a:rPr lang="en-US" sz="2800" b="0" i="0" u="none" strike="noStrike" cap="none">
                <a:solidFill>
                  <a:schemeClr val="lt1"/>
                </a:solidFill>
                <a:latin typeface="Allerta"/>
                <a:ea typeface="Allerta"/>
                <a:cs typeface="Allerta"/>
                <a:sym typeface="Allerta"/>
              </a:rPr>
            </a:br>
            <a:r>
              <a:rPr lang="en-US" sz="2800" b="0" i="0" u="none" strike="noStrike" cap="none">
                <a:solidFill>
                  <a:schemeClr val="lt1"/>
                </a:solidFill>
                <a:latin typeface="Allerta"/>
                <a:ea typeface="Allerta"/>
                <a:cs typeface="Allerta"/>
                <a:sym typeface="Allerta"/>
              </a:rPr>
              <a:t/>
            </a:r>
            <a:br>
              <a:rPr lang="en-US" sz="2800" b="0" i="0" u="none" strike="noStrike" cap="none">
                <a:solidFill>
                  <a:schemeClr val="lt1"/>
                </a:solidFill>
                <a:latin typeface="Allerta"/>
                <a:ea typeface="Allerta"/>
                <a:cs typeface="Allerta"/>
                <a:sym typeface="Allerta"/>
              </a:rPr>
            </a:br>
            <a:r>
              <a:rPr lang="en-US" sz="1200" b="0" i="0" u="none" strike="noStrike" cap="none">
                <a:solidFill>
                  <a:schemeClr val="lt1"/>
                </a:solidFill>
                <a:latin typeface="Allerta"/>
                <a:ea typeface="Allerta"/>
                <a:cs typeface="Allerta"/>
                <a:sym typeface="Allerta"/>
              </a:rPr>
              <a:t>Please use the Questions tab on your control panel to respond.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Shape 817"/>
          <p:cNvSpPr txBox="1">
            <a:spLocks noGrp="1"/>
          </p:cNvSpPr>
          <p:nvPr>
            <p:ph type="title"/>
          </p:nvPr>
        </p:nvSpPr>
        <p:spPr>
          <a:xfrm>
            <a:off x="216567" y="2829677"/>
            <a:ext cx="8620500" cy="868499"/>
          </a:xfrm>
          <a:prstGeom prst="rect">
            <a:avLst/>
          </a:prstGeom>
        </p:spPr>
        <p:txBody>
          <a:bodyPr lIns="91425" tIns="91425" rIns="91425" bIns="91425" anchor="ctr" anchorCtr="0">
            <a:noAutofit/>
          </a:bodyPr>
          <a:lstStyle/>
          <a:p>
            <a:pPr lvl="0">
              <a:spcBef>
                <a:spcPts val="0"/>
              </a:spcBef>
              <a:buNone/>
            </a:pPr>
            <a:r>
              <a:rPr lang="en-US">
                <a:latin typeface="Lucida Sans"/>
                <a:ea typeface="Lucida Sans"/>
                <a:cs typeface="Lucida Sans"/>
                <a:sym typeface="Lucida Sans"/>
              </a:rPr>
              <a:t>Instructional Advocacy in the Core Advocates Network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a:spLocks noGrp="1"/>
          </p:cNvSpPr>
          <p:nvPr>
            <p:ph type="title"/>
          </p:nvPr>
        </p:nvSpPr>
        <p:spPr>
          <a:xfrm>
            <a:off x="216567" y="2829677"/>
            <a:ext cx="8620500" cy="868499"/>
          </a:xfrm>
          <a:prstGeom prst="rect">
            <a:avLst/>
          </a:prstGeom>
        </p:spPr>
        <p:txBody>
          <a:bodyPr lIns="91425" tIns="91425" rIns="91425" bIns="91425" anchor="ctr" anchorCtr="0">
            <a:noAutofit/>
          </a:bodyPr>
          <a:lstStyle/>
          <a:p>
            <a:pPr lvl="0">
              <a:spcBef>
                <a:spcPts val="0"/>
              </a:spcBef>
              <a:buNone/>
            </a:pPr>
            <a:r>
              <a:rPr lang="en-US">
                <a:latin typeface="Lucida Sans"/>
                <a:ea typeface="Lucida Sans"/>
                <a:cs typeface="Lucida Sans"/>
                <a:sym typeface="Lucida Sans"/>
              </a:rPr>
              <a:t>Core Advocate Guest</a:t>
            </a:r>
          </a:p>
          <a:p>
            <a:pPr lvl="0">
              <a:spcBef>
                <a:spcPts val="0"/>
              </a:spcBef>
              <a:buNone/>
            </a:pPr>
            <a:r>
              <a:rPr lang="en-US">
                <a:latin typeface="Lucida Sans"/>
                <a:ea typeface="Lucida Sans"/>
                <a:cs typeface="Lucida Sans"/>
                <a:sym typeface="Lucida Sans"/>
              </a:rPr>
              <a:t>Angie Miller</a:t>
            </a:r>
          </a:p>
          <a:p>
            <a:pPr lvl="0">
              <a:spcBef>
                <a:spcPts val="0"/>
              </a:spcBef>
              <a:buNone/>
            </a:pPr>
            <a:r>
              <a:rPr lang="en-US">
                <a:latin typeface="Lucida Sans"/>
                <a:ea typeface="Lucida Sans"/>
                <a:cs typeface="Lucida Sans"/>
                <a:sym typeface="Lucida Sans"/>
              </a:rPr>
              <a:t>WA Captain</a:t>
            </a:r>
          </a:p>
          <a:p>
            <a:pPr lvl="0">
              <a:spcBef>
                <a:spcPts val="0"/>
              </a:spcBef>
              <a:buNone/>
            </a:pPr>
            <a:r>
              <a:rPr lang="en-US" sz="1800" i="1">
                <a:latin typeface="Lucida Sans"/>
                <a:ea typeface="Lucida Sans"/>
                <a:cs typeface="Lucida Sans"/>
                <a:sym typeface="Lucida Sans"/>
              </a:rPr>
              <a:t>K-5 Math Instructional Support Specialist</a:t>
            </a:r>
          </a:p>
        </p:txBody>
      </p:sp>
      <p:sp>
        <p:nvSpPr>
          <p:cNvPr id="824" name="Shape 824"/>
          <p:cNvSpPr txBox="1"/>
          <p:nvPr/>
        </p:nvSpPr>
        <p:spPr>
          <a:xfrm>
            <a:off x="6492850" y="2635925"/>
            <a:ext cx="1780200" cy="1062300"/>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rPr>
              <a:t>please upload a headshot here</a:t>
            </a:r>
          </a:p>
        </p:txBody>
      </p:sp>
      <p:pic>
        <p:nvPicPr>
          <p:cNvPr id="825" name="Shape 825" descr="IMG_0708.JPG"/>
          <p:cNvPicPr preferRelativeResize="0"/>
          <p:nvPr/>
        </p:nvPicPr>
        <p:blipFill rotWithShape="1">
          <a:blip r:embed="rId3">
            <a:alphaModFix/>
          </a:blip>
          <a:srcRect b="1584"/>
          <a:stretch/>
        </p:blipFill>
        <p:spPr>
          <a:xfrm>
            <a:off x="6305125" y="1611600"/>
            <a:ext cx="1967926" cy="28098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Tapping Into an Existing Structure:</a:t>
            </a:r>
          </a:p>
        </p:txBody>
      </p:sp>
      <p:pic>
        <p:nvPicPr>
          <p:cNvPr id="832" name="Shape 832" descr="IMG_2301.PNG"/>
          <p:cNvPicPr preferRelativeResize="0"/>
          <p:nvPr/>
        </p:nvPicPr>
        <p:blipFill rotWithShape="1">
          <a:blip r:embed="rId3">
            <a:alphaModFix/>
          </a:blip>
          <a:srcRect t="40589" b="29117"/>
          <a:stretch/>
        </p:blipFill>
        <p:spPr>
          <a:xfrm>
            <a:off x="304800" y="1212799"/>
            <a:ext cx="3857599" cy="2077551"/>
          </a:xfrm>
          <a:prstGeom prst="rect">
            <a:avLst/>
          </a:prstGeom>
          <a:noFill/>
          <a:ln>
            <a:noFill/>
          </a:ln>
        </p:spPr>
      </p:pic>
      <p:pic>
        <p:nvPicPr>
          <p:cNvPr id="833" name="Shape 833" descr="IMG_2300.PNG"/>
          <p:cNvPicPr preferRelativeResize="0"/>
          <p:nvPr/>
        </p:nvPicPr>
        <p:blipFill rotWithShape="1">
          <a:blip r:embed="rId4">
            <a:alphaModFix/>
          </a:blip>
          <a:srcRect t="19852" b="34117"/>
          <a:stretch/>
        </p:blipFill>
        <p:spPr>
          <a:xfrm>
            <a:off x="1432099" y="3222225"/>
            <a:ext cx="3679449" cy="3010900"/>
          </a:xfrm>
          <a:prstGeom prst="rect">
            <a:avLst/>
          </a:prstGeom>
          <a:noFill/>
          <a:ln>
            <a:noFill/>
          </a:ln>
        </p:spPr>
      </p:pic>
      <p:pic>
        <p:nvPicPr>
          <p:cNvPr id="834" name="Shape 834" descr="IMG_2306.PNG"/>
          <p:cNvPicPr preferRelativeResize="0"/>
          <p:nvPr/>
        </p:nvPicPr>
        <p:blipFill rotWithShape="1">
          <a:blip r:embed="rId5">
            <a:alphaModFix/>
          </a:blip>
          <a:srcRect t="6068"/>
          <a:stretch/>
        </p:blipFill>
        <p:spPr>
          <a:xfrm>
            <a:off x="5464476" y="1212801"/>
            <a:ext cx="3076073" cy="513665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Shape 840"/>
          <p:cNvSpPr txBox="1">
            <a:spLocks noGrp="1"/>
          </p:cNvSpPr>
          <p:nvPr>
            <p:ph type="title"/>
          </p:nvPr>
        </p:nvSpPr>
        <p:spPr>
          <a:xfrm>
            <a:off x="304800" y="46037"/>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Connecting Since our Convening:</a:t>
            </a:r>
          </a:p>
        </p:txBody>
      </p:sp>
      <p:pic>
        <p:nvPicPr>
          <p:cNvPr id="841" name="Shape 841" descr="11.png"/>
          <p:cNvPicPr preferRelativeResize="0"/>
          <p:nvPr/>
        </p:nvPicPr>
        <p:blipFill rotWithShape="1">
          <a:blip r:embed="rId3">
            <a:alphaModFix/>
          </a:blip>
          <a:srcRect t="14554" b="13144"/>
          <a:stretch/>
        </p:blipFill>
        <p:spPr>
          <a:xfrm>
            <a:off x="6123875" y="274650"/>
            <a:ext cx="2499750" cy="1355550"/>
          </a:xfrm>
          <a:prstGeom prst="rect">
            <a:avLst/>
          </a:prstGeom>
          <a:noFill/>
          <a:ln>
            <a:noFill/>
          </a:ln>
        </p:spPr>
      </p:pic>
      <p:pic>
        <p:nvPicPr>
          <p:cNvPr id="842" name="Shape 842" descr="YouTube.JPG"/>
          <p:cNvPicPr preferRelativeResize="0"/>
          <p:nvPr/>
        </p:nvPicPr>
        <p:blipFill>
          <a:blip r:embed="rId4">
            <a:alphaModFix/>
          </a:blip>
          <a:stretch>
            <a:fillRect/>
          </a:stretch>
        </p:blipFill>
        <p:spPr>
          <a:xfrm>
            <a:off x="490649" y="1306124"/>
            <a:ext cx="6125723" cy="2569874"/>
          </a:xfrm>
          <a:prstGeom prst="rect">
            <a:avLst/>
          </a:prstGeom>
          <a:noFill/>
          <a:ln>
            <a:noFill/>
          </a:ln>
        </p:spPr>
      </p:pic>
      <p:pic>
        <p:nvPicPr>
          <p:cNvPr id="843" name="Shape 843" descr="Facebook.JPG"/>
          <p:cNvPicPr preferRelativeResize="0"/>
          <p:nvPr/>
        </p:nvPicPr>
        <p:blipFill>
          <a:blip r:embed="rId5">
            <a:alphaModFix/>
          </a:blip>
          <a:stretch>
            <a:fillRect/>
          </a:stretch>
        </p:blipFill>
        <p:spPr>
          <a:xfrm>
            <a:off x="2735603" y="4136200"/>
            <a:ext cx="5553472" cy="25698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Shape 849"/>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Upcoming Work and Lessons Learned:</a:t>
            </a:r>
          </a:p>
        </p:txBody>
      </p:sp>
      <p:sp>
        <p:nvSpPr>
          <p:cNvPr id="850" name="Shape 850"/>
          <p:cNvSpPr txBox="1">
            <a:spLocks noGrp="1"/>
          </p:cNvSpPr>
          <p:nvPr>
            <p:ph type="body" idx="1"/>
          </p:nvPr>
        </p:nvSpPr>
        <p:spPr>
          <a:xfrm>
            <a:off x="304800" y="1570940"/>
            <a:ext cx="8572500" cy="4526100"/>
          </a:xfrm>
          <a:prstGeom prst="rect">
            <a:avLst/>
          </a:prstGeom>
        </p:spPr>
        <p:txBody>
          <a:bodyPr lIns="91425" tIns="91425" rIns="91425" bIns="91425" anchor="t" anchorCtr="0">
            <a:noAutofit/>
          </a:bodyPr>
          <a:lstStyle/>
          <a:p>
            <a:pPr marL="457200" lvl="0" indent="-228600" rtl="0">
              <a:spcBef>
                <a:spcPts val="0"/>
              </a:spcBef>
              <a:buFont typeface="Lucida Sans"/>
            </a:pPr>
            <a:r>
              <a:rPr lang="en-US">
                <a:latin typeface="Lucida Sans"/>
                <a:ea typeface="Lucida Sans"/>
                <a:cs typeface="Lucida Sans"/>
                <a:sym typeface="Lucida Sans"/>
              </a:rPr>
              <a:t>Diversity</a:t>
            </a:r>
          </a:p>
          <a:p>
            <a:pPr marL="457200" lvl="0" indent="-228600" rtl="0">
              <a:spcBef>
                <a:spcPts val="0"/>
              </a:spcBef>
              <a:buFont typeface="Lucida Sans"/>
            </a:pPr>
            <a:r>
              <a:rPr lang="en-US">
                <a:latin typeface="Lucida Sans"/>
                <a:ea typeface="Lucida Sans"/>
                <a:cs typeface="Lucida Sans"/>
                <a:sym typeface="Lucida Sans"/>
              </a:rPr>
              <a:t>Engagement</a:t>
            </a:r>
          </a:p>
          <a:p>
            <a:pPr marL="457200" lvl="0" indent="-228600" rtl="0">
              <a:spcBef>
                <a:spcPts val="0"/>
              </a:spcBef>
              <a:buFont typeface="Lucida Sans"/>
            </a:pPr>
            <a:r>
              <a:rPr lang="en-US">
                <a:latin typeface="Lucida Sans"/>
                <a:ea typeface="Lucida Sans"/>
                <a:cs typeface="Lucida Sans"/>
                <a:sym typeface="Lucida Sans"/>
              </a:rPr>
              <a:t>Conferences</a:t>
            </a:r>
          </a:p>
          <a:p>
            <a:pPr marL="0" lvl="0" indent="0" rtl="0">
              <a:spcBef>
                <a:spcPts val="0"/>
              </a:spcBef>
              <a:buNone/>
            </a:pPr>
            <a:endParaRPr>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Shape 856"/>
          <p:cNvSpPr txBox="1">
            <a:spLocks noGrp="1"/>
          </p:cNvSpPr>
          <p:nvPr>
            <p:ph type="title"/>
          </p:nvPr>
        </p:nvSpPr>
        <p:spPr>
          <a:xfrm>
            <a:off x="216567" y="2829677"/>
            <a:ext cx="8620500" cy="868499"/>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Core Advocate Guest</a:t>
            </a:r>
          </a:p>
          <a:p>
            <a:pPr lvl="0" rtl="0">
              <a:spcBef>
                <a:spcPts val="0"/>
              </a:spcBef>
              <a:buNone/>
            </a:pPr>
            <a:r>
              <a:rPr lang="en-US">
                <a:latin typeface="Lucida Sans"/>
                <a:ea typeface="Lucida Sans"/>
                <a:cs typeface="Lucida Sans"/>
                <a:sym typeface="Lucida Sans"/>
              </a:rPr>
              <a:t>Dayna Burke</a:t>
            </a:r>
          </a:p>
          <a:p>
            <a:pPr lvl="0" rtl="0">
              <a:spcBef>
                <a:spcPts val="0"/>
              </a:spcBef>
              <a:buNone/>
            </a:pPr>
            <a:r>
              <a:rPr lang="en-US">
                <a:latin typeface="Lucida Sans"/>
                <a:ea typeface="Lucida Sans"/>
                <a:cs typeface="Lucida Sans"/>
                <a:sym typeface="Lucida Sans"/>
              </a:rPr>
              <a:t>AZ Captain</a:t>
            </a:r>
          </a:p>
          <a:p>
            <a:pPr lvl="0" rtl="0">
              <a:spcBef>
                <a:spcPts val="0"/>
              </a:spcBef>
              <a:buNone/>
            </a:pPr>
            <a:r>
              <a:rPr lang="en-US" i="1">
                <a:latin typeface="Lucida Sans"/>
                <a:ea typeface="Lucida Sans"/>
                <a:cs typeface="Lucida Sans"/>
                <a:sym typeface="Lucida Sans"/>
              </a:rPr>
              <a:t>First Grade Teacher</a:t>
            </a:r>
          </a:p>
        </p:txBody>
      </p:sp>
      <p:sp>
        <p:nvSpPr>
          <p:cNvPr id="857" name="Shape 857"/>
          <p:cNvSpPr txBox="1"/>
          <p:nvPr/>
        </p:nvSpPr>
        <p:spPr>
          <a:xfrm>
            <a:off x="6492850" y="2635925"/>
            <a:ext cx="1780200" cy="10623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rPr>
              <a:t>please upload a headshot here</a:t>
            </a:r>
          </a:p>
        </p:txBody>
      </p:sp>
      <p:pic>
        <p:nvPicPr>
          <p:cNvPr id="858" name="Shape 858"/>
          <p:cNvPicPr preferRelativeResize="0"/>
          <p:nvPr/>
        </p:nvPicPr>
        <p:blipFill>
          <a:blip r:embed="rId3">
            <a:alphaModFix/>
          </a:blip>
          <a:stretch>
            <a:fillRect/>
          </a:stretch>
        </p:blipFill>
        <p:spPr>
          <a:xfrm>
            <a:off x="5052223" y="1965587"/>
            <a:ext cx="3901701" cy="2596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Shape 864"/>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Arizona’s Story</a:t>
            </a:r>
          </a:p>
        </p:txBody>
      </p:sp>
      <p:sp>
        <p:nvSpPr>
          <p:cNvPr id="865" name="Shape 865"/>
          <p:cNvSpPr txBox="1">
            <a:spLocks noGrp="1"/>
          </p:cNvSpPr>
          <p:nvPr>
            <p:ph type="body" idx="1"/>
          </p:nvPr>
        </p:nvSpPr>
        <p:spPr>
          <a:xfrm>
            <a:off x="3258150" y="993940"/>
            <a:ext cx="8572500" cy="4526100"/>
          </a:xfrm>
          <a:prstGeom prst="rect">
            <a:avLst/>
          </a:prstGeom>
        </p:spPr>
        <p:txBody>
          <a:bodyPr lIns="91425" tIns="91425" rIns="91425" bIns="91425" anchor="t" anchorCtr="0">
            <a:noAutofit/>
          </a:bodyPr>
          <a:lstStyle/>
          <a:p>
            <a:pPr lvl="0" rtl="0">
              <a:spcBef>
                <a:spcPts val="0"/>
              </a:spcBef>
              <a:buClr>
                <a:schemeClr val="dk1"/>
              </a:buClr>
              <a:buSzPct val="50000"/>
              <a:buFont typeface="Arial"/>
              <a:buNone/>
            </a:pPr>
            <a:r>
              <a:rPr lang="en-US">
                <a:latin typeface="Lucida Sans"/>
                <a:ea typeface="Lucida Sans"/>
                <a:cs typeface="Lucida Sans"/>
                <a:sym typeface="Lucida Sans"/>
              </a:rPr>
              <a:t>February, 2016</a:t>
            </a:r>
          </a:p>
        </p:txBody>
      </p:sp>
      <p:pic>
        <p:nvPicPr>
          <p:cNvPr id="866" name="Shape 866" descr="AZ Core Advocates.jpg"/>
          <p:cNvPicPr preferRelativeResize="0"/>
          <p:nvPr/>
        </p:nvPicPr>
        <p:blipFill>
          <a:blip r:embed="rId3">
            <a:alphaModFix/>
          </a:blip>
          <a:stretch>
            <a:fillRect/>
          </a:stretch>
        </p:blipFill>
        <p:spPr>
          <a:xfrm>
            <a:off x="2241875" y="1493849"/>
            <a:ext cx="4412100" cy="3514699"/>
          </a:xfrm>
          <a:prstGeom prst="rect">
            <a:avLst/>
          </a:prstGeom>
          <a:noFill/>
          <a:ln>
            <a:noFill/>
          </a:ln>
        </p:spPr>
      </p:pic>
      <p:pic>
        <p:nvPicPr>
          <p:cNvPr id="867" name="Shape 867"/>
          <p:cNvPicPr preferRelativeResize="0"/>
          <p:nvPr/>
        </p:nvPicPr>
        <p:blipFill>
          <a:blip r:embed="rId4">
            <a:alphaModFix/>
          </a:blip>
          <a:stretch>
            <a:fillRect/>
          </a:stretch>
        </p:blipFill>
        <p:spPr>
          <a:xfrm>
            <a:off x="2241874" y="4932349"/>
            <a:ext cx="970875" cy="970875"/>
          </a:xfrm>
          <a:prstGeom prst="rect">
            <a:avLst/>
          </a:prstGeom>
          <a:noFill/>
          <a:ln>
            <a:noFill/>
          </a:ln>
        </p:spPr>
      </p:pic>
      <p:pic>
        <p:nvPicPr>
          <p:cNvPr id="868" name="Shape 868"/>
          <p:cNvPicPr preferRelativeResize="0"/>
          <p:nvPr/>
        </p:nvPicPr>
        <p:blipFill>
          <a:blip r:embed="rId5">
            <a:alphaModFix/>
          </a:blip>
          <a:stretch>
            <a:fillRect/>
          </a:stretch>
        </p:blipFill>
        <p:spPr>
          <a:xfrm>
            <a:off x="3368000" y="4932349"/>
            <a:ext cx="1025025" cy="1025025"/>
          </a:xfrm>
          <a:prstGeom prst="rect">
            <a:avLst/>
          </a:prstGeom>
          <a:noFill/>
          <a:ln>
            <a:noFill/>
          </a:ln>
        </p:spPr>
      </p:pic>
      <p:pic>
        <p:nvPicPr>
          <p:cNvPr id="869" name="Shape 869"/>
          <p:cNvPicPr preferRelativeResize="0"/>
          <p:nvPr/>
        </p:nvPicPr>
        <p:blipFill>
          <a:blip r:embed="rId6">
            <a:alphaModFix/>
          </a:blip>
          <a:stretch>
            <a:fillRect/>
          </a:stretch>
        </p:blipFill>
        <p:spPr>
          <a:xfrm>
            <a:off x="4494124" y="4932349"/>
            <a:ext cx="1025027" cy="1025022"/>
          </a:xfrm>
          <a:prstGeom prst="rect">
            <a:avLst/>
          </a:prstGeom>
          <a:noFill/>
          <a:ln>
            <a:noFill/>
          </a:ln>
        </p:spPr>
      </p:pic>
      <p:pic>
        <p:nvPicPr>
          <p:cNvPr id="870" name="Shape 870"/>
          <p:cNvPicPr preferRelativeResize="0"/>
          <p:nvPr/>
        </p:nvPicPr>
        <p:blipFill>
          <a:blip r:embed="rId7">
            <a:alphaModFix/>
          </a:blip>
          <a:stretch>
            <a:fillRect/>
          </a:stretch>
        </p:blipFill>
        <p:spPr>
          <a:xfrm>
            <a:off x="5620249" y="4873362"/>
            <a:ext cx="1143000" cy="1143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Shape 876"/>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a:spcBef>
                <a:spcPts val="0"/>
              </a:spcBef>
              <a:buNone/>
            </a:pPr>
            <a:r>
              <a:rPr lang="en-US">
                <a:latin typeface="Lucida Sans"/>
                <a:ea typeface="Lucida Sans"/>
                <a:cs typeface="Lucida Sans"/>
                <a:sym typeface="Lucida Sans"/>
              </a:rPr>
              <a:t>A collaborative effort</a:t>
            </a:r>
          </a:p>
        </p:txBody>
      </p:sp>
      <p:pic>
        <p:nvPicPr>
          <p:cNvPr id="877" name="Shape 877"/>
          <p:cNvPicPr preferRelativeResize="0"/>
          <p:nvPr/>
        </p:nvPicPr>
        <p:blipFill>
          <a:blip r:embed="rId3">
            <a:alphaModFix/>
          </a:blip>
          <a:stretch>
            <a:fillRect/>
          </a:stretch>
        </p:blipFill>
        <p:spPr>
          <a:xfrm>
            <a:off x="631875" y="1556824"/>
            <a:ext cx="5005825" cy="1452525"/>
          </a:xfrm>
          <a:prstGeom prst="rect">
            <a:avLst/>
          </a:prstGeom>
          <a:noFill/>
          <a:ln>
            <a:noFill/>
          </a:ln>
        </p:spPr>
      </p:pic>
      <p:pic>
        <p:nvPicPr>
          <p:cNvPr id="878" name="Shape 878"/>
          <p:cNvPicPr preferRelativeResize="0"/>
          <p:nvPr/>
        </p:nvPicPr>
        <p:blipFill>
          <a:blip r:embed="rId4">
            <a:alphaModFix/>
          </a:blip>
          <a:stretch>
            <a:fillRect/>
          </a:stretch>
        </p:blipFill>
        <p:spPr>
          <a:xfrm>
            <a:off x="5199789" y="1216962"/>
            <a:ext cx="3809985" cy="1143000"/>
          </a:xfrm>
          <a:prstGeom prst="rect">
            <a:avLst/>
          </a:prstGeom>
          <a:noFill/>
          <a:ln>
            <a:noFill/>
          </a:ln>
        </p:spPr>
      </p:pic>
      <p:pic>
        <p:nvPicPr>
          <p:cNvPr id="879" name="Shape 879"/>
          <p:cNvPicPr preferRelativeResize="0"/>
          <p:nvPr/>
        </p:nvPicPr>
        <p:blipFill>
          <a:blip r:embed="rId5">
            <a:alphaModFix/>
          </a:blip>
          <a:stretch>
            <a:fillRect/>
          </a:stretch>
        </p:blipFill>
        <p:spPr>
          <a:xfrm>
            <a:off x="5848425" y="3268374"/>
            <a:ext cx="2770849" cy="2770849"/>
          </a:xfrm>
          <a:prstGeom prst="rect">
            <a:avLst/>
          </a:prstGeom>
          <a:noFill/>
          <a:ln>
            <a:noFill/>
          </a:ln>
        </p:spPr>
      </p:pic>
      <p:pic>
        <p:nvPicPr>
          <p:cNvPr id="880" name="Shape 880" descr="082.JPG"/>
          <p:cNvPicPr preferRelativeResize="0"/>
          <p:nvPr/>
        </p:nvPicPr>
        <p:blipFill rotWithShape="1">
          <a:blip r:embed="rId6">
            <a:alphaModFix/>
          </a:blip>
          <a:srcRect t="16943"/>
          <a:stretch/>
        </p:blipFill>
        <p:spPr>
          <a:xfrm>
            <a:off x="541924" y="2957937"/>
            <a:ext cx="4790702" cy="26527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Shape 886"/>
          <p:cNvSpPr txBox="1">
            <a:spLocks noGrp="1"/>
          </p:cNvSpPr>
          <p:nvPr>
            <p:ph type="title"/>
          </p:nvPr>
        </p:nvSpPr>
        <p:spPr>
          <a:xfrm>
            <a:off x="285750" y="274637"/>
            <a:ext cx="8572500" cy="1143000"/>
          </a:xfrm>
          <a:prstGeom prst="rect">
            <a:avLst/>
          </a:prstGeom>
        </p:spPr>
        <p:txBody>
          <a:bodyPr lIns="91425" tIns="91425" rIns="91425" bIns="91425" anchor="ctr" anchorCtr="0">
            <a:noAutofit/>
          </a:bodyPr>
          <a:lstStyle/>
          <a:p>
            <a:pPr lvl="0">
              <a:spcBef>
                <a:spcPts val="0"/>
              </a:spcBef>
              <a:buNone/>
            </a:pPr>
            <a:r>
              <a:rPr lang="en-US">
                <a:latin typeface="Lucida Sans"/>
                <a:ea typeface="Lucida Sans"/>
                <a:cs typeface="Lucida Sans"/>
                <a:sym typeface="Lucida Sans"/>
              </a:rPr>
              <a:t>Lesson learned - It works better in teams! </a:t>
            </a:r>
          </a:p>
        </p:txBody>
      </p:sp>
      <p:sp>
        <p:nvSpPr>
          <p:cNvPr id="887" name="Shape 887"/>
          <p:cNvSpPr txBox="1">
            <a:spLocks noGrp="1"/>
          </p:cNvSpPr>
          <p:nvPr>
            <p:ph type="body" idx="1"/>
          </p:nvPr>
        </p:nvSpPr>
        <p:spPr>
          <a:xfrm>
            <a:off x="304800" y="1570940"/>
            <a:ext cx="8572500" cy="4526100"/>
          </a:xfrm>
          <a:prstGeom prst="rect">
            <a:avLst/>
          </a:prstGeom>
        </p:spPr>
        <p:txBody>
          <a:bodyPr lIns="91425" tIns="91425" rIns="91425" bIns="91425" anchor="t" anchorCtr="0">
            <a:noAutofit/>
          </a:bodyPr>
          <a:lstStyle/>
          <a:p>
            <a:pPr lvl="0">
              <a:spcBef>
                <a:spcPts val="0"/>
              </a:spcBef>
              <a:buNone/>
            </a:pPr>
            <a:endParaRPr/>
          </a:p>
        </p:txBody>
      </p:sp>
      <p:pic>
        <p:nvPicPr>
          <p:cNvPr id="888" name="Shape 888"/>
          <p:cNvPicPr preferRelativeResize="0"/>
          <p:nvPr/>
        </p:nvPicPr>
        <p:blipFill>
          <a:blip r:embed="rId3">
            <a:alphaModFix/>
          </a:blip>
          <a:stretch>
            <a:fillRect/>
          </a:stretch>
        </p:blipFill>
        <p:spPr>
          <a:xfrm>
            <a:off x="1357549" y="1754450"/>
            <a:ext cx="6566950" cy="3431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i="0" u="none" strike="noStrike" cap="none">
                <a:solidFill>
                  <a:srgbClr val="595959"/>
                </a:solidFill>
                <a:latin typeface="Lucida Sans"/>
                <a:ea typeface="Lucida Sans"/>
                <a:cs typeface="Lucida Sans"/>
                <a:sym typeface="Lucida Sans"/>
              </a:rPr>
              <a:t>Who are Core Advocates?</a:t>
            </a:r>
          </a:p>
        </p:txBody>
      </p:sp>
      <p:sp>
        <p:nvSpPr>
          <p:cNvPr id="684" name="Shape 684"/>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rgbClr val="3F3F39"/>
              </a:buClr>
              <a:buSzPct val="100000"/>
              <a:buFont typeface="Lucida Sans"/>
              <a:buChar char="•"/>
            </a:pPr>
            <a:r>
              <a:rPr lang="en-US" sz="2200" i="0" u="none" strike="noStrike" cap="none">
                <a:solidFill>
                  <a:srgbClr val="595959"/>
                </a:solidFill>
                <a:latin typeface="Lucida Sans"/>
                <a:ea typeface="Lucida Sans"/>
                <a:cs typeface="Lucida Sans"/>
                <a:sym typeface="Lucida Sans"/>
              </a:rPr>
              <a:t>Core Advocates are educators who:</a:t>
            </a:r>
          </a:p>
          <a:p>
            <a:pPr marL="742950" marR="0" lvl="1" indent="-285750" algn="l" rtl="0">
              <a:lnSpc>
                <a:spcPct val="80000"/>
              </a:lnSpc>
              <a:spcBef>
                <a:spcPts val="370"/>
              </a:spcBef>
              <a:spcAft>
                <a:spcPts val="0"/>
              </a:spcAft>
              <a:buClr>
                <a:srgbClr val="3F3F39"/>
              </a:buClr>
              <a:buSzPct val="80784"/>
              <a:buFont typeface="Lucida Sans"/>
              <a:buChar char="–"/>
            </a:pPr>
            <a:r>
              <a:rPr lang="en-US" sz="1850" i="0" u="none" strike="noStrike" cap="none">
                <a:solidFill>
                  <a:srgbClr val="595959"/>
                </a:solidFill>
                <a:latin typeface="Lucida Sans"/>
                <a:ea typeface="Lucida Sans"/>
                <a:cs typeface="Lucida Sans"/>
                <a:sym typeface="Lucida Sans"/>
              </a:rPr>
              <a:t>Believe in the potential of the CCSS to prepare all students for college and careers;</a:t>
            </a:r>
          </a:p>
          <a:p>
            <a:pPr marL="742950" marR="0" lvl="1" indent="-285750" algn="l" rtl="0">
              <a:lnSpc>
                <a:spcPct val="80000"/>
              </a:lnSpc>
              <a:spcBef>
                <a:spcPts val="370"/>
              </a:spcBef>
              <a:spcAft>
                <a:spcPts val="0"/>
              </a:spcAft>
              <a:buClr>
                <a:srgbClr val="3F3F39"/>
              </a:buClr>
              <a:buSzPct val="80784"/>
              <a:buFont typeface="Lucida Sans"/>
              <a:buChar char="–"/>
            </a:pPr>
            <a:r>
              <a:rPr lang="en-US" sz="1850" i="0" u="none" strike="noStrike" cap="none">
                <a:solidFill>
                  <a:srgbClr val="595959"/>
                </a:solidFill>
                <a:latin typeface="Lucida Sans"/>
                <a:ea typeface="Lucida Sans"/>
                <a:cs typeface="Lucida Sans"/>
                <a:sym typeface="Lucida Sans"/>
              </a:rPr>
              <a:t>Are eager to support their colleagues and communities in understanding and advocating for the CCSS and CCSS-aligned instruction;</a:t>
            </a:r>
          </a:p>
          <a:p>
            <a:pPr marL="742950" marR="0" lvl="1" indent="-285750" algn="l" rtl="0">
              <a:lnSpc>
                <a:spcPct val="80000"/>
              </a:lnSpc>
              <a:spcBef>
                <a:spcPts val="370"/>
              </a:spcBef>
              <a:spcAft>
                <a:spcPts val="0"/>
              </a:spcAft>
              <a:buClr>
                <a:srgbClr val="3F3F39"/>
              </a:buClr>
              <a:buSzPct val="80784"/>
              <a:buFont typeface="Lucida Sans"/>
              <a:buChar char="–"/>
            </a:pPr>
            <a:r>
              <a:rPr lang="en-US" sz="1850" i="0" u="none" strike="noStrike" cap="none">
                <a:solidFill>
                  <a:srgbClr val="595959"/>
                </a:solidFill>
                <a:latin typeface="Lucida Sans"/>
                <a:ea typeface="Lucida Sans"/>
                <a:cs typeface="Lucida Sans"/>
                <a:sym typeface="Lucida Sans"/>
              </a:rPr>
              <a:t>Understand and embrace the shifts in instruction and assessment required by the CCSS</a:t>
            </a:r>
          </a:p>
          <a:p>
            <a:pPr marL="742950" marR="0" lvl="1" indent="-171450" algn="l" rtl="0">
              <a:lnSpc>
                <a:spcPct val="80000"/>
              </a:lnSpc>
              <a:spcBef>
                <a:spcPts val="370"/>
              </a:spcBef>
              <a:spcAft>
                <a:spcPts val="0"/>
              </a:spcAft>
              <a:buClr>
                <a:srgbClr val="3F3F39"/>
              </a:buClr>
              <a:buSzPct val="25000"/>
              <a:buFont typeface="Arial"/>
              <a:buNone/>
            </a:pPr>
            <a:endParaRPr sz="1850" b="0" i="0" u="none" strike="noStrike" cap="none">
              <a:solidFill>
                <a:srgbClr val="3F3F39"/>
              </a:solidFill>
              <a:latin typeface="Allerta"/>
              <a:ea typeface="Allerta"/>
              <a:cs typeface="Allerta"/>
              <a:sym typeface="Allerta"/>
            </a:endParaRPr>
          </a:p>
        </p:txBody>
      </p:sp>
      <p:pic>
        <p:nvPicPr>
          <p:cNvPr id="685" name="Shape 685" descr="13316_SAP2016_0828.jpg"/>
          <p:cNvPicPr preferRelativeResize="0"/>
          <p:nvPr/>
        </p:nvPicPr>
        <p:blipFill rotWithShape="1">
          <a:blip r:embed="rId3">
            <a:alphaModFix/>
          </a:blip>
          <a:srcRect/>
          <a:stretch/>
        </p:blipFill>
        <p:spPr>
          <a:xfrm>
            <a:off x="2818189" y="4192355"/>
            <a:ext cx="3737400" cy="2486700"/>
          </a:xfrm>
          <a:prstGeom prst="rect">
            <a:avLst/>
          </a:prstGeom>
          <a:noFill/>
          <a:ln>
            <a:noFill/>
          </a:ln>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a:spcBef>
                <a:spcPts val="0"/>
              </a:spcBef>
              <a:buClr>
                <a:schemeClr val="dk1"/>
              </a:buClr>
              <a:buSzPct val="45833"/>
              <a:buFont typeface="Arial"/>
              <a:buNone/>
            </a:pPr>
            <a:r>
              <a:rPr lang="en-US">
                <a:latin typeface="Lucida Sans"/>
                <a:ea typeface="Lucida Sans"/>
                <a:cs typeface="Lucida Sans"/>
                <a:sym typeface="Lucida Sans"/>
              </a:rPr>
              <a:t>Lesson learned - Strategic recruitment.</a:t>
            </a:r>
          </a:p>
        </p:txBody>
      </p:sp>
      <p:sp>
        <p:nvSpPr>
          <p:cNvPr id="895" name="Shape 895"/>
          <p:cNvSpPr txBox="1">
            <a:spLocks noGrp="1"/>
          </p:cNvSpPr>
          <p:nvPr>
            <p:ph type="body" idx="1"/>
          </p:nvPr>
        </p:nvSpPr>
        <p:spPr>
          <a:xfrm>
            <a:off x="304800" y="1570940"/>
            <a:ext cx="8572500" cy="4526100"/>
          </a:xfrm>
          <a:prstGeom prst="rect">
            <a:avLst/>
          </a:prstGeom>
        </p:spPr>
        <p:txBody>
          <a:bodyPr lIns="91425" tIns="91425" rIns="91425" bIns="91425" anchor="t" anchorCtr="0">
            <a:noAutofit/>
          </a:bodyPr>
          <a:lstStyle/>
          <a:p>
            <a:pPr lvl="0">
              <a:spcBef>
                <a:spcPts val="0"/>
              </a:spcBef>
              <a:buNone/>
            </a:pPr>
            <a:endParaRPr/>
          </a:p>
        </p:txBody>
      </p:sp>
      <p:pic>
        <p:nvPicPr>
          <p:cNvPr id="896" name="Shape 896"/>
          <p:cNvPicPr preferRelativeResize="0"/>
          <p:nvPr/>
        </p:nvPicPr>
        <p:blipFill>
          <a:blip r:embed="rId3">
            <a:alphaModFix/>
          </a:blip>
          <a:stretch>
            <a:fillRect/>
          </a:stretch>
        </p:blipFill>
        <p:spPr>
          <a:xfrm>
            <a:off x="2304124" y="1621374"/>
            <a:ext cx="5170925" cy="36152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Shape 902"/>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a:spcBef>
                <a:spcPts val="0"/>
              </a:spcBef>
              <a:buNone/>
            </a:pPr>
            <a:r>
              <a:rPr lang="en-US">
                <a:latin typeface="Lucida Sans"/>
                <a:ea typeface="Lucida Sans"/>
                <a:cs typeface="Lucida Sans"/>
                <a:sym typeface="Lucida Sans"/>
              </a:rPr>
              <a:t>Goals</a:t>
            </a:r>
          </a:p>
        </p:txBody>
      </p:sp>
      <p:pic>
        <p:nvPicPr>
          <p:cNvPr id="903" name="Shape 903"/>
          <p:cNvPicPr preferRelativeResize="0"/>
          <p:nvPr/>
        </p:nvPicPr>
        <p:blipFill>
          <a:blip r:embed="rId3">
            <a:alphaModFix/>
          </a:blip>
          <a:stretch>
            <a:fillRect/>
          </a:stretch>
        </p:blipFill>
        <p:spPr>
          <a:xfrm>
            <a:off x="408650" y="1350404"/>
            <a:ext cx="8015824" cy="4275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title"/>
          </p:nvPr>
        </p:nvSpPr>
        <p:spPr>
          <a:xfrm>
            <a:off x="216567" y="2829677"/>
            <a:ext cx="8620500" cy="868499"/>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Core Advocate Guest</a:t>
            </a:r>
          </a:p>
          <a:p>
            <a:pPr lvl="0" rtl="0">
              <a:spcBef>
                <a:spcPts val="0"/>
              </a:spcBef>
              <a:buNone/>
            </a:pPr>
            <a:r>
              <a:rPr lang="en-US">
                <a:latin typeface="Lucida Sans"/>
                <a:ea typeface="Lucida Sans"/>
                <a:cs typeface="Lucida Sans"/>
                <a:sym typeface="Lucida Sans"/>
              </a:rPr>
              <a:t>Kevin Liner</a:t>
            </a:r>
          </a:p>
          <a:p>
            <a:pPr lvl="0" rtl="0">
              <a:spcBef>
                <a:spcPts val="0"/>
              </a:spcBef>
              <a:buNone/>
            </a:pPr>
            <a:r>
              <a:rPr lang="en-US">
                <a:latin typeface="Lucida Sans"/>
                <a:ea typeface="Lucida Sans"/>
                <a:cs typeface="Lucida Sans"/>
                <a:sym typeface="Lucida Sans"/>
              </a:rPr>
              <a:t>CT Captain</a:t>
            </a:r>
          </a:p>
          <a:p>
            <a:pPr lvl="0" rtl="0">
              <a:spcBef>
                <a:spcPts val="0"/>
              </a:spcBef>
              <a:buNone/>
            </a:pPr>
            <a:r>
              <a:rPr lang="en-US">
                <a:latin typeface="Lucida Sans"/>
                <a:ea typeface="Lucida Sans"/>
                <a:cs typeface="Lucida Sans"/>
                <a:sym typeface="Lucida Sans"/>
              </a:rPr>
              <a:t>Doctoral Student</a:t>
            </a:r>
          </a:p>
        </p:txBody>
      </p:sp>
      <p:pic>
        <p:nvPicPr>
          <p:cNvPr id="910" name="Shape 910" descr="liner2.jpg"/>
          <p:cNvPicPr preferRelativeResize="0"/>
          <p:nvPr/>
        </p:nvPicPr>
        <p:blipFill>
          <a:blip r:embed="rId3">
            <a:alphaModFix/>
          </a:blip>
          <a:stretch>
            <a:fillRect/>
          </a:stretch>
        </p:blipFill>
        <p:spPr>
          <a:xfrm>
            <a:off x="4595750" y="2001490"/>
            <a:ext cx="4286259" cy="285502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Shape 916" descr="C9443CAC-2DEB-4538-9F35-A7D58186C1B4.JPG"/>
          <p:cNvPicPr preferRelativeResize="0"/>
          <p:nvPr/>
        </p:nvPicPr>
        <p:blipFill>
          <a:blip r:embed="rId3">
            <a:alphaModFix/>
          </a:blip>
          <a:stretch>
            <a:fillRect/>
          </a:stretch>
        </p:blipFill>
        <p:spPr>
          <a:xfrm>
            <a:off x="1481399" y="213956"/>
            <a:ext cx="3803449" cy="2852599"/>
          </a:xfrm>
          <a:prstGeom prst="rect">
            <a:avLst/>
          </a:prstGeom>
          <a:noFill/>
          <a:ln>
            <a:noFill/>
          </a:ln>
        </p:spPr>
      </p:pic>
      <p:pic>
        <p:nvPicPr>
          <p:cNvPr id="917" name="Shape 917" descr="538A9BDB-75B4-426D-9CFF-713C7586AACF.JPG"/>
          <p:cNvPicPr preferRelativeResize="0"/>
          <p:nvPr/>
        </p:nvPicPr>
        <p:blipFill>
          <a:blip r:embed="rId4">
            <a:alphaModFix/>
          </a:blip>
          <a:stretch>
            <a:fillRect/>
          </a:stretch>
        </p:blipFill>
        <p:spPr>
          <a:xfrm>
            <a:off x="5556325" y="1879049"/>
            <a:ext cx="3587666" cy="2690725"/>
          </a:xfrm>
          <a:prstGeom prst="rect">
            <a:avLst/>
          </a:prstGeom>
          <a:noFill/>
          <a:ln>
            <a:noFill/>
          </a:ln>
        </p:spPr>
      </p:pic>
      <p:sp>
        <p:nvSpPr>
          <p:cNvPr id="918" name="Shape 918"/>
          <p:cNvSpPr txBox="1">
            <a:spLocks noGrp="1"/>
          </p:cNvSpPr>
          <p:nvPr>
            <p:ph type="title"/>
          </p:nvPr>
        </p:nvSpPr>
        <p:spPr>
          <a:xfrm>
            <a:off x="5419500" y="273350"/>
            <a:ext cx="3724500" cy="1143000"/>
          </a:xfrm>
          <a:prstGeom prst="rect">
            <a:avLst/>
          </a:prstGeom>
        </p:spPr>
        <p:txBody>
          <a:bodyPr lIns="91425" tIns="91425" rIns="91425" bIns="91425" anchor="ctr" anchorCtr="0">
            <a:noAutofit/>
          </a:bodyPr>
          <a:lstStyle/>
          <a:p>
            <a:pPr lvl="0">
              <a:spcBef>
                <a:spcPts val="0"/>
              </a:spcBef>
              <a:buNone/>
            </a:pPr>
            <a:r>
              <a:rPr lang="en-US">
                <a:latin typeface="Lucida Sans"/>
                <a:ea typeface="Lucida Sans"/>
                <a:cs typeface="Lucida Sans"/>
                <a:sym typeface="Lucida Sans"/>
              </a:rPr>
              <a:t>Connecticut Convening </a:t>
            </a:r>
          </a:p>
          <a:p>
            <a:pPr lvl="0" rtl="0">
              <a:spcBef>
                <a:spcPts val="0"/>
              </a:spcBef>
              <a:buNone/>
            </a:pPr>
            <a:r>
              <a:rPr lang="en-US">
                <a:latin typeface="Lucida Sans"/>
                <a:ea typeface="Lucida Sans"/>
                <a:cs typeface="Lucida Sans"/>
                <a:sym typeface="Lucida Sans"/>
              </a:rPr>
              <a:t>-- January 7-8, 2017</a:t>
            </a:r>
          </a:p>
        </p:txBody>
      </p:sp>
      <p:pic>
        <p:nvPicPr>
          <p:cNvPr id="919" name="Shape 919" descr="FBB16834-036B-4A0E-A7AF-715EB599749A (1).JPG"/>
          <p:cNvPicPr preferRelativeResize="0"/>
          <p:nvPr/>
        </p:nvPicPr>
        <p:blipFill rotWithShape="1">
          <a:blip r:embed="rId5">
            <a:alphaModFix/>
          </a:blip>
          <a:srcRect l="2227" t="27631" r="2589" b="17750"/>
          <a:stretch/>
        </p:blipFill>
        <p:spPr>
          <a:xfrm>
            <a:off x="2229000" y="3951749"/>
            <a:ext cx="6517547" cy="2804997"/>
          </a:xfrm>
          <a:prstGeom prst="rect">
            <a:avLst/>
          </a:prstGeom>
          <a:noFill/>
          <a:ln>
            <a:noFill/>
          </a:ln>
        </p:spPr>
      </p:pic>
      <p:pic>
        <p:nvPicPr>
          <p:cNvPr id="920" name="Shape 920" descr="FullSizeRender (4).jpg"/>
          <p:cNvPicPr preferRelativeResize="0"/>
          <p:nvPr/>
        </p:nvPicPr>
        <p:blipFill>
          <a:blip r:embed="rId6">
            <a:alphaModFix/>
          </a:blip>
          <a:stretch>
            <a:fillRect/>
          </a:stretch>
        </p:blipFill>
        <p:spPr>
          <a:xfrm>
            <a:off x="0" y="1938502"/>
            <a:ext cx="2690724" cy="26907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Shape 926"/>
          <p:cNvSpPr txBox="1">
            <a:spLocks noGrp="1"/>
          </p:cNvSpPr>
          <p:nvPr>
            <p:ph type="title"/>
          </p:nvPr>
        </p:nvSpPr>
        <p:spPr>
          <a:xfrm>
            <a:off x="226325" y="-178287"/>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So What Next?</a:t>
            </a:r>
          </a:p>
        </p:txBody>
      </p:sp>
      <p:sp>
        <p:nvSpPr>
          <p:cNvPr id="927" name="Shape 927"/>
          <p:cNvSpPr txBox="1">
            <a:spLocks noGrp="1"/>
          </p:cNvSpPr>
          <p:nvPr>
            <p:ph type="body" idx="1"/>
          </p:nvPr>
        </p:nvSpPr>
        <p:spPr>
          <a:xfrm>
            <a:off x="107475" y="503423"/>
            <a:ext cx="6399000" cy="1764000"/>
          </a:xfrm>
          <a:prstGeom prst="rect">
            <a:avLst/>
          </a:prstGeom>
        </p:spPr>
        <p:txBody>
          <a:bodyPr lIns="91425" tIns="91425" rIns="91425" bIns="91425" anchor="t" anchorCtr="0">
            <a:noAutofit/>
          </a:bodyPr>
          <a:lstStyle/>
          <a:p>
            <a:pPr marL="457200" lvl="0" indent="-228600" rtl="0">
              <a:spcBef>
                <a:spcPts val="0"/>
              </a:spcBef>
              <a:buFont typeface="Lucida Sans"/>
            </a:pPr>
            <a:r>
              <a:rPr lang="en-US">
                <a:latin typeface="Lucida Sans"/>
                <a:ea typeface="Lucida Sans"/>
                <a:cs typeface="Lucida Sans"/>
                <a:sym typeface="Lucida Sans"/>
              </a:rPr>
              <a:t>Partnership with ATOMIC (NCTM Affiliate)</a:t>
            </a:r>
          </a:p>
          <a:p>
            <a:pPr marL="457200" lvl="0" indent="-228600" rtl="0">
              <a:spcBef>
                <a:spcPts val="0"/>
              </a:spcBef>
              <a:buFont typeface="Lucida Sans"/>
            </a:pPr>
            <a:r>
              <a:rPr lang="en-US">
                <a:latin typeface="Lucida Sans"/>
                <a:ea typeface="Lucida Sans"/>
                <a:cs typeface="Lucida Sans"/>
                <a:sym typeface="Lucida Sans"/>
              </a:rPr>
              <a:t>Increase ELA Participation</a:t>
            </a:r>
          </a:p>
          <a:p>
            <a:pPr marL="457200" lvl="0" indent="-228600" rtl="0">
              <a:spcBef>
                <a:spcPts val="0"/>
              </a:spcBef>
              <a:buFont typeface="Lucida Sans"/>
            </a:pPr>
            <a:r>
              <a:rPr lang="en-US">
                <a:latin typeface="Lucida Sans"/>
                <a:ea typeface="Lucida Sans"/>
                <a:cs typeface="Lucida Sans"/>
                <a:sym typeface="Lucida Sans"/>
              </a:rPr>
              <a:t>In-person Dine and Discuss</a:t>
            </a:r>
          </a:p>
        </p:txBody>
      </p:sp>
      <p:pic>
        <p:nvPicPr>
          <p:cNvPr id="928" name="Shape 928" descr="Capture.JPG"/>
          <p:cNvPicPr preferRelativeResize="0"/>
          <p:nvPr/>
        </p:nvPicPr>
        <p:blipFill>
          <a:blip r:embed="rId3">
            <a:alphaModFix/>
          </a:blip>
          <a:stretch>
            <a:fillRect/>
          </a:stretch>
        </p:blipFill>
        <p:spPr>
          <a:xfrm>
            <a:off x="178762" y="4808849"/>
            <a:ext cx="5980575" cy="1258724"/>
          </a:xfrm>
          <a:prstGeom prst="rect">
            <a:avLst/>
          </a:prstGeom>
          <a:noFill/>
          <a:ln>
            <a:noFill/>
          </a:ln>
        </p:spPr>
      </p:pic>
      <p:pic>
        <p:nvPicPr>
          <p:cNvPr id="929" name="Shape 929" descr="IMG-0198.JPG"/>
          <p:cNvPicPr preferRelativeResize="0"/>
          <p:nvPr/>
        </p:nvPicPr>
        <p:blipFill>
          <a:blip r:embed="rId4">
            <a:alphaModFix/>
          </a:blip>
          <a:stretch>
            <a:fillRect/>
          </a:stretch>
        </p:blipFill>
        <p:spPr>
          <a:xfrm>
            <a:off x="5087801" y="1088189"/>
            <a:ext cx="3771225" cy="2828425"/>
          </a:xfrm>
          <a:prstGeom prst="rect">
            <a:avLst/>
          </a:prstGeom>
          <a:noFill/>
          <a:ln>
            <a:noFill/>
          </a:ln>
        </p:spPr>
      </p:pic>
      <p:pic>
        <p:nvPicPr>
          <p:cNvPr id="930" name="Shape 930" descr="IMG-0199.JPG"/>
          <p:cNvPicPr preferRelativeResize="0"/>
          <p:nvPr/>
        </p:nvPicPr>
        <p:blipFill>
          <a:blip r:embed="rId5">
            <a:alphaModFix/>
          </a:blip>
          <a:stretch>
            <a:fillRect/>
          </a:stretch>
        </p:blipFill>
        <p:spPr>
          <a:xfrm>
            <a:off x="901975" y="1830426"/>
            <a:ext cx="3662126" cy="2746600"/>
          </a:xfrm>
          <a:prstGeom prst="rect">
            <a:avLst/>
          </a:prstGeom>
          <a:noFill/>
          <a:ln>
            <a:noFill/>
          </a:ln>
        </p:spPr>
      </p:pic>
      <p:pic>
        <p:nvPicPr>
          <p:cNvPr id="931" name="Shape 931" descr="CT Twitter Profile Pic (1).jpg"/>
          <p:cNvPicPr preferRelativeResize="0"/>
          <p:nvPr/>
        </p:nvPicPr>
        <p:blipFill>
          <a:blip r:embed="rId6">
            <a:alphaModFix/>
          </a:blip>
          <a:stretch>
            <a:fillRect/>
          </a:stretch>
        </p:blipFill>
        <p:spPr>
          <a:xfrm>
            <a:off x="6311737" y="4040077"/>
            <a:ext cx="2665521" cy="266552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Shape 937"/>
          <p:cNvSpPr txBox="1">
            <a:spLocks noGrp="1"/>
          </p:cNvSpPr>
          <p:nvPr>
            <p:ph type="title"/>
          </p:nvPr>
        </p:nvSpPr>
        <p:spPr>
          <a:xfrm>
            <a:off x="285750" y="-12"/>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Continuing the work...</a:t>
            </a:r>
          </a:p>
        </p:txBody>
      </p:sp>
      <p:sp>
        <p:nvSpPr>
          <p:cNvPr id="938" name="Shape 938"/>
          <p:cNvSpPr txBox="1">
            <a:spLocks noGrp="1"/>
          </p:cNvSpPr>
          <p:nvPr>
            <p:ph type="body" idx="1"/>
          </p:nvPr>
        </p:nvSpPr>
        <p:spPr>
          <a:xfrm>
            <a:off x="285750" y="871873"/>
            <a:ext cx="6399000" cy="1764000"/>
          </a:xfrm>
          <a:prstGeom prst="rect">
            <a:avLst/>
          </a:prstGeom>
        </p:spPr>
        <p:txBody>
          <a:bodyPr lIns="91425" tIns="91425" rIns="91425" bIns="91425" anchor="t" anchorCtr="0">
            <a:noAutofit/>
          </a:bodyPr>
          <a:lstStyle/>
          <a:p>
            <a:pPr marL="457200" lvl="0" indent="-228600" rtl="0">
              <a:spcBef>
                <a:spcPts val="0"/>
              </a:spcBef>
              <a:buFont typeface="Lucida Sans"/>
            </a:pPr>
            <a:r>
              <a:rPr lang="en-US">
                <a:latin typeface="Lucida Sans"/>
                <a:ea typeface="Lucida Sans"/>
                <a:cs typeface="Lucida Sans"/>
                <a:sym typeface="Lucida Sans"/>
              </a:rPr>
              <a:t>Connecting with other network leaders</a:t>
            </a:r>
          </a:p>
          <a:p>
            <a:pPr marL="457200" lvl="0" indent="-228600" rtl="0">
              <a:spcBef>
                <a:spcPts val="0"/>
              </a:spcBef>
              <a:buFont typeface="Lucida Sans"/>
            </a:pPr>
            <a:r>
              <a:rPr lang="en-US">
                <a:latin typeface="Lucida Sans"/>
                <a:ea typeface="Lucida Sans"/>
                <a:cs typeface="Lucida Sans"/>
                <a:sym typeface="Lucida Sans"/>
              </a:rPr>
              <a:t>Building a committed and diverse leadership team</a:t>
            </a:r>
          </a:p>
        </p:txBody>
      </p:sp>
      <p:pic>
        <p:nvPicPr>
          <p:cNvPr id="939" name="Shape 939" descr="IMG-0110.JPG"/>
          <p:cNvPicPr preferRelativeResize="0"/>
          <p:nvPr/>
        </p:nvPicPr>
        <p:blipFill rotWithShape="1">
          <a:blip r:embed="rId3">
            <a:alphaModFix/>
          </a:blip>
          <a:srcRect l="1495" t="19628" r="5593" b="16371"/>
          <a:stretch/>
        </p:blipFill>
        <p:spPr>
          <a:xfrm>
            <a:off x="6095775" y="1518100"/>
            <a:ext cx="2357723" cy="2165500"/>
          </a:xfrm>
          <a:prstGeom prst="rect">
            <a:avLst/>
          </a:prstGeom>
          <a:noFill/>
          <a:ln>
            <a:noFill/>
          </a:ln>
        </p:spPr>
      </p:pic>
      <p:pic>
        <p:nvPicPr>
          <p:cNvPr id="940" name="Shape 940" descr="IMG-0215.JPG"/>
          <p:cNvPicPr preferRelativeResize="0"/>
          <p:nvPr/>
        </p:nvPicPr>
        <p:blipFill rotWithShape="1">
          <a:blip r:embed="rId4">
            <a:alphaModFix/>
          </a:blip>
          <a:srcRect t="15002"/>
          <a:stretch/>
        </p:blipFill>
        <p:spPr>
          <a:xfrm>
            <a:off x="689875" y="2137249"/>
            <a:ext cx="4111921" cy="2621300"/>
          </a:xfrm>
          <a:prstGeom prst="rect">
            <a:avLst/>
          </a:prstGeom>
          <a:noFill/>
          <a:ln>
            <a:noFill/>
          </a:ln>
        </p:spPr>
      </p:pic>
      <p:pic>
        <p:nvPicPr>
          <p:cNvPr id="941" name="Shape 941" descr="IMG-0073.JPG"/>
          <p:cNvPicPr preferRelativeResize="0"/>
          <p:nvPr/>
        </p:nvPicPr>
        <p:blipFill rotWithShape="1">
          <a:blip r:embed="rId5">
            <a:alphaModFix/>
          </a:blip>
          <a:srcRect l="5077" t="18868" r="4734" b="19411"/>
          <a:stretch/>
        </p:blipFill>
        <p:spPr>
          <a:xfrm>
            <a:off x="3197225" y="4058725"/>
            <a:ext cx="5256272" cy="26980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Shape 947"/>
          <p:cNvSpPr txBox="1">
            <a:spLocks noGrp="1"/>
          </p:cNvSpPr>
          <p:nvPr>
            <p:ph type="title"/>
          </p:nvPr>
        </p:nvSpPr>
        <p:spPr>
          <a:xfrm>
            <a:off x="143125" y="-115712"/>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Continuing the work...</a:t>
            </a:r>
          </a:p>
        </p:txBody>
      </p:sp>
      <p:sp>
        <p:nvSpPr>
          <p:cNvPr id="948" name="Shape 948"/>
          <p:cNvSpPr txBox="1">
            <a:spLocks noGrp="1"/>
          </p:cNvSpPr>
          <p:nvPr>
            <p:ph type="body" idx="1"/>
          </p:nvPr>
        </p:nvSpPr>
        <p:spPr>
          <a:xfrm>
            <a:off x="214425" y="800550"/>
            <a:ext cx="8765700" cy="1764000"/>
          </a:xfrm>
          <a:prstGeom prst="rect">
            <a:avLst/>
          </a:prstGeom>
        </p:spPr>
        <p:txBody>
          <a:bodyPr lIns="91425" tIns="91425" rIns="91425" bIns="91425" anchor="t" anchorCtr="0">
            <a:noAutofit/>
          </a:bodyPr>
          <a:lstStyle/>
          <a:p>
            <a:pPr marL="457200" lvl="0" indent="-228600" rtl="0">
              <a:spcBef>
                <a:spcPts val="0"/>
              </a:spcBef>
              <a:buFont typeface="Lucida Sans"/>
            </a:pPr>
            <a:r>
              <a:rPr lang="en-US">
                <a:latin typeface="Lucida Sans"/>
                <a:ea typeface="Lucida Sans"/>
                <a:cs typeface="Lucida Sans"/>
                <a:sym typeface="Lucida Sans"/>
              </a:rPr>
              <a:t>Capitalizing on expertise within the state</a:t>
            </a:r>
          </a:p>
          <a:p>
            <a:pPr marL="457200" lvl="0" indent="-228600" rtl="0">
              <a:spcBef>
                <a:spcPts val="0"/>
              </a:spcBef>
              <a:buFont typeface="Lucida Sans"/>
            </a:pPr>
            <a:r>
              <a:rPr lang="en-US">
                <a:latin typeface="Lucida Sans"/>
                <a:ea typeface="Lucida Sans"/>
                <a:cs typeface="Lucida Sans"/>
                <a:sym typeface="Lucida Sans"/>
              </a:rPr>
              <a:t>Collaborating with other state networks</a:t>
            </a:r>
          </a:p>
        </p:txBody>
      </p:sp>
      <p:pic>
        <p:nvPicPr>
          <p:cNvPr id="949" name="Shape 949" descr="asdaSD.JPG"/>
          <p:cNvPicPr preferRelativeResize="0"/>
          <p:nvPr/>
        </p:nvPicPr>
        <p:blipFill>
          <a:blip r:embed="rId3">
            <a:alphaModFix/>
          </a:blip>
          <a:stretch>
            <a:fillRect/>
          </a:stretch>
        </p:blipFill>
        <p:spPr>
          <a:xfrm>
            <a:off x="214420" y="1734168"/>
            <a:ext cx="4808275" cy="2509124"/>
          </a:xfrm>
          <a:prstGeom prst="rect">
            <a:avLst/>
          </a:prstGeom>
          <a:noFill/>
          <a:ln>
            <a:noFill/>
          </a:ln>
        </p:spPr>
      </p:pic>
      <p:pic>
        <p:nvPicPr>
          <p:cNvPr id="950" name="Shape 950" descr="2rfasdsfd.JPG"/>
          <p:cNvPicPr preferRelativeResize="0"/>
          <p:nvPr/>
        </p:nvPicPr>
        <p:blipFill>
          <a:blip r:embed="rId4">
            <a:alphaModFix/>
          </a:blip>
          <a:stretch>
            <a:fillRect/>
          </a:stretch>
        </p:blipFill>
        <p:spPr>
          <a:xfrm>
            <a:off x="1115150" y="3426049"/>
            <a:ext cx="5398174" cy="2756325"/>
          </a:xfrm>
          <a:prstGeom prst="rect">
            <a:avLst/>
          </a:prstGeom>
          <a:noFill/>
          <a:ln>
            <a:noFill/>
          </a:ln>
        </p:spPr>
      </p:pic>
      <p:pic>
        <p:nvPicPr>
          <p:cNvPr id="951" name="Shape 951" descr="IMG-0107.JPG"/>
          <p:cNvPicPr preferRelativeResize="0"/>
          <p:nvPr/>
        </p:nvPicPr>
        <p:blipFill rotWithShape="1">
          <a:blip r:embed="rId5">
            <a:alphaModFix/>
          </a:blip>
          <a:srcRect l="5580" t="16868" b="-4136"/>
          <a:stretch/>
        </p:blipFill>
        <p:spPr>
          <a:xfrm>
            <a:off x="4860749" y="4159149"/>
            <a:ext cx="4119502" cy="2855475"/>
          </a:xfrm>
          <a:prstGeom prst="rect">
            <a:avLst/>
          </a:prstGeom>
          <a:noFill/>
          <a:ln>
            <a:noFill/>
          </a:ln>
        </p:spPr>
      </p:pic>
      <p:pic>
        <p:nvPicPr>
          <p:cNvPr id="952" name="Shape 952" descr="unnamed (1).jpg"/>
          <p:cNvPicPr preferRelativeResize="0"/>
          <p:nvPr/>
        </p:nvPicPr>
        <p:blipFill rotWithShape="1">
          <a:blip r:embed="rId6">
            <a:alphaModFix/>
          </a:blip>
          <a:srcRect l="15344" t="17530" r="8581" b="2896"/>
          <a:stretch/>
        </p:blipFill>
        <p:spPr>
          <a:xfrm>
            <a:off x="5778625" y="1776248"/>
            <a:ext cx="3091277" cy="24249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388950" y="-61949"/>
            <a:ext cx="3145500" cy="11574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Lessons Learned</a:t>
            </a:r>
          </a:p>
        </p:txBody>
      </p:sp>
      <p:sp>
        <p:nvSpPr>
          <p:cNvPr id="959" name="Shape 959"/>
          <p:cNvSpPr txBox="1">
            <a:spLocks noGrp="1"/>
          </p:cNvSpPr>
          <p:nvPr>
            <p:ph type="body" idx="1"/>
          </p:nvPr>
        </p:nvSpPr>
        <p:spPr>
          <a:xfrm>
            <a:off x="248725" y="925850"/>
            <a:ext cx="5571600" cy="1787700"/>
          </a:xfrm>
          <a:prstGeom prst="rect">
            <a:avLst/>
          </a:prstGeom>
        </p:spPr>
        <p:txBody>
          <a:bodyPr lIns="91425" tIns="91425" rIns="91425" bIns="91425" anchor="t" anchorCtr="0">
            <a:noAutofit/>
          </a:bodyPr>
          <a:lstStyle/>
          <a:p>
            <a:pPr marL="457200" lvl="0" indent="-228600" rtl="0">
              <a:spcBef>
                <a:spcPts val="0"/>
              </a:spcBef>
              <a:buFont typeface="Lucida Sans"/>
            </a:pPr>
            <a:r>
              <a:rPr lang="en-US">
                <a:latin typeface="Lucida Sans"/>
                <a:ea typeface="Lucida Sans"/>
                <a:cs typeface="Lucida Sans"/>
                <a:sym typeface="Lucida Sans"/>
              </a:rPr>
              <a:t>Recruitment has been a challenge</a:t>
            </a:r>
          </a:p>
          <a:p>
            <a:pPr marL="457200" lvl="0" indent="-228600" rtl="0">
              <a:spcBef>
                <a:spcPts val="0"/>
              </a:spcBef>
              <a:buFont typeface="Lucida Sans"/>
            </a:pPr>
            <a:r>
              <a:rPr lang="en-US">
                <a:latin typeface="Lucida Sans"/>
                <a:ea typeface="Lucida Sans"/>
                <a:cs typeface="Lucida Sans"/>
                <a:sym typeface="Lucida Sans"/>
              </a:rPr>
              <a:t>In-person meetings have worked better for us</a:t>
            </a:r>
          </a:p>
          <a:p>
            <a:pPr marL="457200" lvl="0" indent="-228600" rtl="0">
              <a:spcBef>
                <a:spcPts val="0"/>
              </a:spcBef>
              <a:buFont typeface="Lucida Sans"/>
            </a:pPr>
            <a:r>
              <a:rPr lang="en-US">
                <a:latin typeface="Lucida Sans"/>
                <a:ea typeface="Lucida Sans"/>
                <a:cs typeface="Lucida Sans"/>
                <a:sym typeface="Lucida Sans"/>
              </a:rPr>
              <a:t>Partnerships are key</a:t>
            </a:r>
          </a:p>
          <a:p>
            <a:pPr marL="457200" lvl="0" indent="-228600" rtl="0">
              <a:spcBef>
                <a:spcPts val="0"/>
              </a:spcBef>
              <a:buFont typeface="Lucida Sans"/>
            </a:pPr>
            <a:r>
              <a:rPr lang="en-US">
                <a:latin typeface="Lucida Sans"/>
                <a:ea typeface="Lucida Sans"/>
                <a:cs typeface="Lucida Sans"/>
                <a:sym typeface="Lucida Sans"/>
              </a:rPr>
              <a:t>Local meetings can be just as powerful as statewide meetings</a:t>
            </a:r>
          </a:p>
        </p:txBody>
      </p:sp>
      <p:pic>
        <p:nvPicPr>
          <p:cNvPr id="960" name="Shape 960" descr="IMG-0115.JPG"/>
          <p:cNvPicPr preferRelativeResize="0"/>
          <p:nvPr/>
        </p:nvPicPr>
        <p:blipFill>
          <a:blip r:embed="rId3">
            <a:alphaModFix/>
          </a:blip>
          <a:stretch>
            <a:fillRect/>
          </a:stretch>
        </p:blipFill>
        <p:spPr>
          <a:xfrm>
            <a:off x="138325" y="3299975"/>
            <a:ext cx="4123677" cy="2749101"/>
          </a:xfrm>
          <a:prstGeom prst="rect">
            <a:avLst/>
          </a:prstGeom>
          <a:noFill/>
          <a:ln>
            <a:noFill/>
          </a:ln>
        </p:spPr>
      </p:pic>
      <p:pic>
        <p:nvPicPr>
          <p:cNvPr id="961" name="Shape 961" descr="CT Twitter Profile Pic (1).jpg"/>
          <p:cNvPicPr preferRelativeResize="0"/>
          <p:nvPr/>
        </p:nvPicPr>
        <p:blipFill>
          <a:blip r:embed="rId4">
            <a:alphaModFix/>
          </a:blip>
          <a:stretch>
            <a:fillRect/>
          </a:stretch>
        </p:blipFill>
        <p:spPr>
          <a:xfrm>
            <a:off x="5946549" y="465599"/>
            <a:ext cx="2932524" cy="2932552"/>
          </a:xfrm>
          <a:prstGeom prst="rect">
            <a:avLst/>
          </a:prstGeom>
          <a:noFill/>
          <a:ln>
            <a:noFill/>
          </a:ln>
        </p:spPr>
      </p:pic>
      <p:pic>
        <p:nvPicPr>
          <p:cNvPr id="962" name="Shape 962" descr="08934379-42F8-4F22-8A61-D8D614247001.JPG"/>
          <p:cNvPicPr preferRelativeResize="0"/>
          <p:nvPr/>
        </p:nvPicPr>
        <p:blipFill>
          <a:blip r:embed="rId5">
            <a:alphaModFix/>
          </a:blip>
          <a:stretch>
            <a:fillRect/>
          </a:stretch>
        </p:blipFill>
        <p:spPr>
          <a:xfrm>
            <a:off x="4400377" y="3454252"/>
            <a:ext cx="4206732" cy="31550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Shape 968"/>
          <p:cNvSpPr txBox="1">
            <a:spLocks noGrp="1"/>
          </p:cNvSpPr>
          <p:nvPr>
            <p:ph type="title"/>
          </p:nvPr>
        </p:nvSpPr>
        <p:spPr>
          <a:xfrm>
            <a:off x="216567" y="2829677"/>
            <a:ext cx="8620500" cy="868499"/>
          </a:xfrm>
          <a:prstGeom prst="rect">
            <a:avLst/>
          </a:prstGeom>
        </p:spPr>
        <p:txBody>
          <a:bodyPr lIns="91425" tIns="91425" rIns="91425" bIns="91425" anchor="ctr" anchorCtr="0">
            <a:noAutofit/>
          </a:bodyPr>
          <a:lstStyle/>
          <a:p>
            <a:pPr lvl="0">
              <a:spcBef>
                <a:spcPts val="0"/>
              </a:spcBef>
              <a:buNone/>
            </a:pPr>
            <a:r>
              <a:rPr lang="en-US">
                <a:latin typeface="Lucida Sans"/>
                <a:ea typeface="Lucida Sans"/>
                <a:cs typeface="Lucida Sans"/>
                <a:sym typeface="Lucida Sans"/>
              </a:rPr>
              <a:t>Questions for our Guests?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a:spLocks noGrp="1"/>
          </p:cNvSpPr>
          <p:nvPr>
            <p:ph type="title"/>
          </p:nvPr>
        </p:nvSpPr>
        <p:spPr>
          <a:xfrm>
            <a:off x="216567" y="2638403"/>
            <a:ext cx="8620551" cy="1380845"/>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Allerta"/>
              <a:buNone/>
            </a:pPr>
            <a:r>
              <a:rPr lang="en-US">
                <a:latin typeface="Lucida Sans"/>
                <a:ea typeface="Lucida Sans"/>
                <a:cs typeface="Lucida Sans"/>
                <a:sym typeface="Lucida Sans"/>
              </a:rPr>
              <a:t>How can you get involved in Instructional Advocacy work?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a:solidFill>
                  <a:srgbClr val="3F3F39"/>
                </a:solidFill>
                <a:latin typeface="Lucida Sans"/>
                <a:ea typeface="Lucida Sans"/>
                <a:cs typeface="Lucida Sans"/>
                <a:sym typeface="Lucida Sans"/>
              </a:rPr>
              <a:t>Learn more about us!</a:t>
            </a:r>
          </a:p>
        </p:txBody>
      </p:sp>
      <p:sp>
        <p:nvSpPr>
          <p:cNvPr id="692" name="Shape 692"/>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3F3F39"/>
              </a:buClr>
              <a:buSzPct val="100000"/>
              <a:buFont typeface="Lucida Sans"/>
              <a:buChar char="•"/>
            </a:pPr>
            <a:r>
              <a:rPr lang="en-US" sz="2400" i="0" u="none" strike="noStrike" cap="none">
                <a:solidFill>
                  <a:srgbClr val="3F3F39"/>
                </a:solidFill>
                <a:latin typeface="Lucida Sans"/>
                <a:ea typeface="Lucida Sans"/>
                <a:cs typeface="Lucida Sans"/>
                <a:sym typeface="Lucida Sans"/>
              </a:rPr>
              <a:t>Contact Jennie Beltramini </a:t>
            </a:r>
            <a:r>
              <a:rPr lang="en-US" sz="1800" i="0" u="none" strike="noStrike" cap="none">
                <a:solidFill>
                  <a:srgbClr val="3F3F39"/>
                </a:solidFill>
                <a:latin typeface="Lucida Sans"/>
                <a:ea typeface="Lucida Sans"/>
                <a:cs typeface="Lucida Sans"/>
                <a:sym typeface="Lucida Sans"/>
              </a:rPr>
              <a:t>(</a:t>
            </a:r>
            <a:r>
              <a:rPr lang="en-US" sz="1800" i="0" u="sng" strike="noStrike" cap="none">
                <a:solidFill>
                  <a:schemeClr val="hlink"/>
                </a:solidFill>
                <a:latin typeface="Lucida Sans"/>
                <a:ea typeface="Lucida Sans"/>
                <a:cs typeface="Lucida Sans"/>
                <a:sym typeface="Lucida Sans"/>
                <a:hlinkClick r:id="rId3"/>
              </a:rPr>
              <a:t>jbeltramini@studentsachieve.net</a:t>
            </a:r>
            <a:r>
              <a:rPr lang="en-US" sz="1800" i="0" u="none" strike="noStrike" cap="none">
                <a:solidFill>
                  <a:srgbClr val="3F3F39"/>
                </a:solidFill>
                <a:latin typeface="Lucida Sans"/>
                <a:ea typeface="Lucida Sans"/>
                <a:cs typeface="Lucida Sans"/>
                <a:sym typeface="Lucida Sans"/>
              </a:rPr>
              <a:t> ) </a:t>
            </a:r>
            <a:r>
              <a:rPr lang="en-US" sz="2400" i="0" u="none" strike="noStrike" cap="none">
                <a:solidFill>
                  <a:srgbClr val="3F3F39"/>
                </a:solidFill>
                <a:latin typeface="Lucida Sans"/>
                <a:ea typeface="Lucida Sans"/>
                <a:cs typeface="Lucida Sans"/>
                <a:sym typeface="Lucida Sans"/>
              </a:rPr>
              <a:t>or Joanie Funderburk </a:t>
            </a:r>
            <a:r>
              <a:rPr lang="en-US" sz="1800" i="0" u="none" strike="noStrike" cap="none">
                <a:solidFill>
                  <a:srgbClr val="3F3F39"/>
                </a:solidFill>
                <a:latin typeface="Lucida Sans"/>
                <a:ea typeface="Lucida Sans"/>
                <a:cs typeface="Lucida Sans"/>
                <a:sym typeface="Lucida Sans"/>
              </a:rPr>
              <a:t>(</a:t>
            </a:r>
            <a:r>
              <a:rPr lang="en-US" sz="1800" i="0" u="sng" strike="noStrike" cap="none">
                <a:solidFill>
                  <a:schemeClr val="hlink"/>
                </a:solidFill>
                <a:latin typeface="Lucida Sans"/>
                <a:ea typeface="Lucida Sans"/>
                <a:cs typeface="Lucida Sans"/>
                <a:sym typeface="Lucida Sans"/>
                <a:hlinkClick r:id="rId4"/>
              </a:rPr>
              <a:t>jfunderburk@studentsachieve.net</a:t>
            </a:r>
            <a:r>
              <a:rPr lang="en-US" sz="1800" i="0" u="none" strike="noStrike" cap="none">
                <a:solidFill>
                  <a:srgbClr val="3F3F39"/>
                </a:solidFill>
                <a:latin typeface="Lucida Sans"/>
                <a:ea typeface="Lucida Sans"/>
                <a:cs typeface="Lucida Sans"/>
                <a:sym typeface="Lucida Sans"/>
              </a:rPr>
              <a:t>)</a:t>
            </a:r>
          </a:p>
          <a:p>
            <a:pPr marL="342900" marR="0" lvl="0" indent="-342900" algn="l" rtl="0">
              <a:lnSpc>
                <a:spcPct val="100000"/>
              </a:lnSpc>
              <a:spcBef>
                <a:spcPts val="480"/>
              </a:spcBef>
              <a:spcAft>
                <a:spcPts val="0"/>
              </a:spcAft>
              <a:buClr>
                <a:srgbClr val="3F3F39"/>
              </a:buClr>
              <a:buSzPct val="100000"/>
              <a:buFont typeface="Lucida Sans"/>
              <a:buChar char="•"/>
            </a:pPr>
            <a:r>
              <a:rPr lang="en-US" sz="2400" i="0" u="none" strike="noStrike" cap="none">
                <a:solidFill>
                  <a:srgbClr val="3F3F39"/>
                </a:solidFill>
                <a:latin typeface="Lucida Sans"/>
                <a:ea typeface="Lucida Sans"/>
                <a:cs typeface="Lucida Sans"/>
                <a:sym typeface="Lucida Sans"/>
              </a:rPr>
              <a:t>Complete this survey to join our database (and mailing lists): </a:t>
            </a:r>
            <a:r>
              <a:rPr lang="en-US" sz="1800" i="0" u="sng" strike="noStrike" cap="none">
                <a:solidFill>
                  <a:schemeClr val="hlink"/>
                </a:solidFill>
                <a:latin typeface="Lucida Sans"/>
                <a:ea typeface="Lucida Sans"/>
                <a:cs typeface="Lucida Sans"/>
                <a:sym typeface="Lucida Sans"/>
                <a:hlinkClick r:id="rId5"/>
              </a:rPr>
              <a:t>http://</a:t>
            </a:r>
            <a:r>
              <a:rPr lang="en-US" sz="1800" i="0" u="sng" strike="noStrike" cap="none">
                <a:solidFill>
                  <a:schemeClr val="hlink"/>
                </a:solidFill>
                <a:latin typeface="Lucida Sans"/>
                <a:ea typeface="Lucida Sans"/>
                <a:cs typeface="Lucida Sans"/>
                <a:sym typeface="Lucida Sans"/>
              </a:rPr>
              <a:t>bitly.com/joincoreadvocates</a:t>
            </a:r>
            <a:r>
              <a:rPr lang="en-US" sz="1800" i="0" u="sng" strike="noStrike" cap="none">
                <a:solidFill>
                  <a:srgbClr val="3F3F39"/>
                </a:solidFill>
                <a:latin typeface="Lucida Sans"/>
                <a:ea typeface="Lucida Sans"/>
                <a:cs typeface="Lucida Sans"/>
                <a:sym typeface="Lucida Sans"/>
              </a:rPr>
              <a:t> </a:t>
            </a:r>
          </a:p>
          <a:p>
            <a:pPr marL="342900" marR="0" lvl="0" indent="-342900" algn="l" rtl="0">
              <a:lnSpc>
                <a:spcPct val="100000"/>
              </a:lnSpc>
              <a:spcBef>
                <a:spcPts val="480"/>
              </a:spcBef>
              <a:spcAft>
                <a:spcPts val="0"/>
              </a:spcAft>
              <a:buClr>
                <a:srgbClr val="3F3F39"/>
              </a:buClr>
              <a:buSzPct val="100000"/>
              <a:buFont typeface="Lucida Sans"/>
              <a:buChar char="•"/>
            </a:pPr>
            <a:r>
              <a:rPr lang="en-US" sz="2400" i="0" u="none" strike="noStrike" cap="none">
                <a:solidFill>
                  <a:srgbClr val="3F3F39"/>
                </a:solidFill>
                <a:latin typeface="Lucida Sans"/>
                <a:ea typeface="Lucida Sans"/>
                <a:cs typeface="Lucida Sans"/>
                <a:sym typeface="Lucida Sans"/>
              </a:rPr>
              <a:t>Visit our website: </a:t>
            </a:r>
            <a:r>
              <a:rPr lang="en-US" sz="1800" i="0" u="sng" strike="noStrike" cap="none">
                <a:solidFill>
                  <a:schemeClr val="hlink"/>
                </a:solidFill>
                <a:latin typeface="Lucida Sans"/>
                <a:ea typeface="Lucida Sans"/>
                <a:cs typeface="Lucida Sans"/>
                <a:sym typeface="Lucida Sans"/>
                <a:hlinkClick r:id="rId6"/>
              </a:rPr>
              <a:t>www.achievethecore.org</a:t>
            </a:r>
          </a:p>
          <a:p>
            <a:pPr marL="342900" marR="0" lvl="0" indent="-190500" algn="l" rtl="0">
              <a:lnSpc>
                <a:spcPct val="100000"/>
              </a:lnSpc>
              <a:spcBef>
                <a:spcPts val="480"/>
              </a:spcBef>
              <a:spcAft>
                <a:spcPts val="0"/>
              </a:spcAft>
              <a:buClr>
                <a:srgbClr val="3F3F39"/>
              </a:buClr>
              <a:buSzPct val="25000"/>
              <a:buFont typeface="Arial"/>
              <a:buNone/>
            </a:pPr>
            <a:endParaRPr sz="2400" b="0" i="0" u="none" strike="noStrike" cap="none">
              <a:solidFill>
                <a:srgbClr val="3F3F39"/>
              </a:solidFill>
              <a:latin typeface="Allerta"/>
              <a:ea typeface="Allerta"/>
              <a:cs typeface="Allerta"/>
              <a:sym typeface="Allerta"/>
            </a:endParaRPr>
          </a:p>
          <a:p>
            <a:pPr marL="342900" marR="0" lvl="0" indent="-190500" algn="l" rtl="0">
              <a:lnSpc>
                <a:spcPct val="100000"/>
              </a:lnSpc>
              <a:spcBef>
                <a:spcPts val="480"/>
              </a:spcBef>
              <a:spcAft>
                <a:spcPts val="0"/>
              </a:spcAft>
              <a:buClr>
                <a:srgbClr val="3F3F39"/>
              </a:buClr>
              <a:buSzPct val="25000"/>
              <a:buFont typeface="Arial"/>
              <a:buNone/>
            </a:pPr>
            <a:endParaRPr sz="2400" b="0" i="0" u="none" strike="noStrike" cap="none">
              <a:solidFill>
                <a:srgbClr val="3F3F39"/>
              </a:solidFill>
              <a:latin typeface="Allerta"/>
              <a:ea typeface="Allerta"/>
              <a:cs typeface="Allerta"/>
              <a:sym typeface="Allerta"/>
            </a:endParaRPr>
          </a:p>
        </p:txBody>
      </p:sp>
      <p:pic>
        <p:nvPicPr>
          <p:cNvPr id="693" name="Shape 693" descr="ATC Header.PNG"/>
          <p:cNvPicPr preferRelativeResize="0"/>
          <p:nvPr/>
        </p:nvPicPr>
        <p:blipFill rotWithShape="1">
          <a:blip r:embed="rId7">
            <a:alphaModFix/>
          </a:blip>
          <a:srcRect/>
          <a:stretch/>
        </p:blipFill>
        <p:spPr>
          <a:xfrm>
            <a:off x="70125" y="3901267"/>
            <a:ext cx="9144000" cy="2605500"/>
          </a:xfrm>
          <a:prstGeom prst="rect">
            <a:avLst/>
          </a:prstGeom>
          <a:noFill/>
          <a:ln>
            <a:noFill/>
          </a:ln>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Shape 979"/>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Get involved in your state network!</a:t>
            </a:r>
          </a:p>
        </p:txBody>
      </p:sp>
      <p:graphicFrame>
        <p:nvGraphicFramePr>
          <p:cNvPr id="980" name="Shape 980"/>
          <p:cNvGraphicFramePr/>
          <p:nvPr/>
        </p:nvGraphicFramePr>
        <p:xfrm>
          <a:off x="304800" y="1341450"/>
          <a:ext cx="8560475" cy="5032400"/>
        </p:xfrm>
        <a:graphic>
          <a:graphicData uri="http://schemas.openxmlformats.org/drawingml/2006/table">
            <a:tbl>
              <a:tblPr>
                <a:noFill/>
                <a:tableStyleId>{0C0AB263-0178-4229-B7EF-F05080DC0D2F}</a:tableStyleId>
              </a:tblPr>
              <a:tblGrid>
                <a:gridCol w="751925"/>
                <a:gridCol w="3518600"/>
                <a:gridCol w="664775"/>
                <a:gridCol w="3625175"/>
              </a:tblGrid>
              <a:tr h="609100">
                <a:tc>
                  <a:txBody>
                    <a:bodyPr/>
                    <a:lstStyle/>
                    <a:p>
                      <a:pPr lvl="0" algn="ctr" rtl="0">
                        <a:spcBef>
                          <a:spcPts val="0"/>
                        </a:spcBef>
                        <a:buNone/>
                      </a:pPr>
                      <a:r>
                        <a:rPr lang="en-US" b="1">
                          <a:latin typeface="Lucida Sans"/>
                          <a:ea typeface="Lucida Sans"/>
                          <a:cs typeface="Lucida Sans"/>
                          <a:sym typeface="Lucida Sans"/>
                        </a:rPr>
                        <a:t>State</a:t>
                      </a:r>
                    </a:p>
                  </a:txBody>
                  <a:tcPr marL="91425" marR="91425" marT="91425" marB="91425">
                    <a:solidFill>
                      <a:srgbClr val="D9EAD3"/>
                    </a:solidFill>
                  </a:tcPr>
                </a:tc>
                <a:tc>
                  <a:txBody>
                    <a:bodyPr/>
                    <a:lstStyle/>
                    <a:p>
                      <a:pPr lvl="0" algn="ctr" rtl="0">
                        <a:spcBef>
                          <a:spcPts val="0"/>
                        </a:spcBef>
                        <a:buNone/>
                      </a:pPr>
                      <a:r>
                        <a:rPr lang="en-US" b="1">
                          <a:latin typeface="Lucida Sans"/>
                          <a:ea typeface="Lucida Sans"/>
                          <a:cs typeface="Lucida Sans"/>
                          <a:sym typeface="Lucida Sans"/>
                        </a:rPr>
                        <a:t>Email Contact</a:t>
                      </a:r>
                    </a:p>
                  </a:txBody>
                  <a:tcPr marL="91425" marR="91425" marT="91425" marB="91425">
                    <a:solidFill>
                      <a:srgbClr val="D9EAD3"/>
                    </a:solidFill>
                  </a:tcPr>
                </a:tc>
                <a:tc>
                  <a:txBody>
                    <a:bodyPr/>
                    <a:lstStyle/>
                    <a:p>
                      <a:pPr lvl="0" algn="ctr" rtl="0">
                        <a:spcBef>
                          <a:spcPts val="0"/>
                        </a:spcBef>
                        <a:buNone/>
                      </a:pPr>
                      <a:r>
                        <a:rPr lang="en-US" b="1">
                          <a:latin typeface="Lucida Sans"/>
                          <a:ea typeface="Lucida Sans"/>
                          <a:cs typeface="Lucida Sans"/>
                          <a:sym typeface="Lucida Sans"/>
                        </a:rPr>
                        <a:t>State</a:t>
                      </a:r>
                    </a:p>
                  </a:txBody>
                  <a:tcPr marL="91425" marR="91425" marT="91425" marB="91425">
                    <a:solidFill>
                      <a:srgbClr val="D9EAD3"/>
                    </a:solidFill>
                  </a:tcPr>
                </a:tc>
                <a:tc>
                  <a:txBody>
                    <a:bodyPr/>
                    <a:lstStyle/>
                    <a:p>
                      <a:pPr lvl="0" algn="ctr" rtl="0">
                        <a:spcBef>
                          <a:spcPts val="0"/>
                        </a:spcBef>
                        <a:buNone/>
                      </a:pPr>
                      <a:r>
                        <a:rPr lang="en-US" b="1">
                          <a:latin typeface="Lucida Sans"/>
                          <a:ea typeface="Lucida Sans"/>
                          <a:cs typeface="Lucida Sans"/>
                          <a:sym typeface="Lucida Sans"/>
                        </a:rPr>
                        <a:t>Email Contact</a:t>
                      </a:r>
                    </a:p>
                  </a:txBody>
                  <a:tcPr marL="91425" marR="91425" marT="91425" marB="91425">
                    <a:solidFill>
                      <a:srgbClr val="D9EAD3"/>
                    </a:solidFill>
                  </a:tcPr>
                </a:tc>
              </a:tr>
              <a:tr h="631900">
                <a:tc>
                  <a:txBody>
                    <a:bodyPr/>
                    <a:lstStyle/>
                    <a:p>
                      <a:pPr lvl="0" algn="ctr" rtl="0">
                        <a:spcBef>
                          <a:spcPts val="0"/>
                        </a:spcBef>
                        <a:buNone/>
                      </a:pPr>
                      <a:r>
                        <a:rPr lang="en-US" sz="1600" b="1">
                          <a:latin typeface="Lucida Sans"/>
                          <a:ea typeface="Lucida Sans"/>
                          <a:cs typeface="Lucida Sans"/>
                          <a:sym typeface="Lucida Sans"/>
                        </a:rPr>
                        <a:t>AZ</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AZCoreAdvocates@studentsachieve.net   </a:t>
                      </a:r>
                    </a:p>
                  </a:txBody>
                  <a:tcPr marL="91425" marR="91425" marT="91425" marB="91425"/>
                </a:tc>
                <a:tc>
                  <a:txBody>
                    <a:bodyPr/>
                    <a:lstStyle/>
                    <a:p>
                      <a:pPr lvl="0" algn="ctr" rtl="0">
                        <a:spcBef>
                          <a:spcPts val="0"/>
                        </a:spcBef>
                        <a:buNone/>
                      </a:pPr>
                      <a:r>
                        <a:rPr lang="en-US" sz="1600" b="1">
                          <a:latin typeface="Lucida Sans"/>
                          <a:ea typeface="Lucida Sans"/>
                          <a:cs typeface="Lucida Sans"/>
                          <a:sym typeface="Lucida Sans"/>
                        </a:rPr>
                        <a:t>NV</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NVcoreadvocates@studentsachieve.net</a:t>
                      </a:r>
                    </a:p>
                  </a:txBody>
                  <a:tcPr marL="91425" marR="91425" marT="91425" marB="91425"/>
                </a:tc>
              </a:tr>
              <a:tr h="631900">
                <a:tc>
                  <a:txBody>
                    <a:bodyPr/>
                    <a:lstStyle/>
                    <a:p>
                      <a:pPr lvl="0" algn="ctr" rtl="0">
                        <a:spcBef>
                          <a:spcPts val="0"/>
                        </a:spcBef>
                        <a:buNone/>
                      </a:pPr>
                      <a:r>
                        <a:rPr lang="en-US" sz="1600" b="1">
                          <a:latin typeface="Lucida Sans"/>
                          <a:ea typeface="Lucida Sans"/>
                          <a:cs typeface="Lucida Sans"/>
                          <a:sym typeface="Lucida Sans"/>
                        </a:rPr>
                        <a:t>CA</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CACoreAdvocates@studentsachieve.net   </a:t>
                      </a:r>
                    </a:p>
                  </a:txBody>
                  <a:tcPr marL="91425" marR="91425" marT="91425" marB="91425"/>
                </a:tc>
                <a:tc>
                  <a:txBody>
                    <a:bodyPr/>
                    <a:lstStyle/>
                    <a:p>
                      <a:pPr lvl="0" algn="ctr" rtl="0">
                        <a:spcBef>
                          <a:spcPts val="0"/>
                        </a:spcBef>
                        <a:buNone/>
                      </a:pPr>
                      <a:r>
                        <a:rPr lang="en-US" sz="1600" b="1">
                          <a:latin typeface="Lucida Sans"/>
                          <a:ea typeface="Lucida Sans"/>
                          <a:cs typeface="Lucida Sans"/>
                          <a:sym typeface="Lucida Sans"/>
                        </a:rPr>
                        <a:t>NJ</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NJStandardsAdvocates@studentsachieve.net </a:t>
                      </a:r>
                    </a:p>
                  </a:txBody>
                  <a:tcPr marL="91425" marR="91425" marT="91425" marB="91425"/>
                </a:tc>
              </a:tr>
              <a:tr h="631900">
                <a:tc>
                  <a:txBody>
                    <a:bodyPr/>
                    <a:lstStyle/>
                    <a:p>
                      <a:pPr lvl="0" algn="ctr" rtl="0">
                        <a:spcBef>
                          <a:spcPts val="0"/>
                        </a:spcBef>
                        <a:buNone/>
                      </a:pPr>
                      <a:r>
                        <a:rPr lang="en-US" sz="1600" b="1">
                          <a:latin typeface="Lucida Sans"/>
                          <a:ea typeface="Lucida Sans"/>
                          <a:cs typeface="Lucida Sans"/>
                          <a:sym typeface="Lucida Sans"/>
                        </a:rPr>
                        <a:t>CO</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COCoreAdvocates@studentsachieve.net    </a:t>
                      </a:r>
                    </a:p>
                  </a:txBody>
                  <a:tcPr marL="91425" marR="91425" marT="91425" marB="91425"/>
                </a:tc>
                <a:tc>
                  <a:txBody>
                    <a:bodyPr/>
                    <a:lstStyle/>
                    <a:p>
                      <a:pPr lvl="0" algn="ctr" rtl="0">
                        <a:spcBef>
                          <a:spcPts val="0"/>
                        </a:spcBef>
                        <a:buNone/>
                      </a:pPr>
                      <a:r>
                        <a:rPr lang="en-US" sz="1600" b="1">
                          <a:latin typeface="Lucida Sans"/>
                          <a:ea typeface="Lucida Sans"/>
                          <a:cs typeface="Lucida Sans"/>
                          <a:sym typeface="Lucida Sans"/>
                        </a:rPr>
                        <a:t>NY</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NYCoreAdvocates@studentsachieve.net</a:t>
                      </a:r>
                    </a:p>
                  </a:txBody>
                  <a:tcPr marL="91425" marR="91425" marT="91425" marB="91425"/>
                </a:tc>
              </a:tr>
              <a:tr h="631900">
                <a:tc>
                  <a:txBody>
                    <a:bodyPr/>
                    <a:lstStyle/>
                    <a:p>
                      <a:pPr lvl="0" algn="ctr" rtl="0">
                        <a:spcBef>
                          <a:spcPts val="0"/>
                        </a:spcBef>
                        <a:buNone/>
                      </a:pPr>
                      <a:r>
                        <a:rPr lang="en-US" sz="1600" b="1">
                          <a:latin typeface="Lucida Sans"/>
                          <a:ea typeface="Lucida Sans"/>
                          <a:cs typeface="Lucida Sans"/>
                          <a:sym typeface="Lucida Sans"/>
                        </a:rPr>
                        <a:t>CT</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CTCoreAdvocates@studentsachieve.net</a:t>
                      </a:r>
                    </a:p>
                  </a:txBody>
                  <a:tcPr marL="91425" marR="91425" marT="91425" marB="91425"/>
                </a:tc>
                <a:tc>
                  <a:txBody>
                    <a:bodyPr/>
                    <a:lstStyle/>
                    <a:p>
                      <a:pPr lvl="0" algn="ctr" rtl="0">
                        <a:spcBef>
                          <a:spcPts val="0"/>
                        </a:spcBef>
                        <a:buNone/>
                      </a:pPr>
                      <a:r>
                        <a:rPr lang="en-US" sz="1600" b="1">
                          <a:latin typeface="Lucida Sans"/>
                          <a:ea typeface="Lucida Sans"/>
                          <a:cs typeface="Lucida Sans"/>
                          <a:sym typeface="Lucida Sans"/>
                        </a:rPr>
                        <a:t>NC</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NCCoreAdvocates@studentsachieve.net </a:t>
                      </a:r>
                    </a:p>
                  </a:txBody>
                  <a:tcPr marL="91425" marR="91425" marT="91425" marB="91425"/>
                </a:tc>
              </a:tr>
              <a:tr h="631900">
                <a:tc>
                  <a:txBody>
                    <a:bodyPr/>
                    <a:lstStyle/>
                    <a:p>
                      <a:pPr lvl="0" algn="ctr" rtl="0">
                        <a:spcBef>
                          <a:spcPts val="0"/>
                        </a:spcBef>
                        <a:buNone/>
                      </a:pPr>
                      <a:r>
                        <a:rPr lang="en-US" sz="1600" b="1">
                          <a:latin typeface="Lucida Sans"/>
                          <a:ea typeface="Lucida Sans"/>
                          <a:cs typeface="Lucida Sans"/>
                          <a:sym typeface="Lucida Sans"/>
                        </a:rPr>
                        <a:t>FL</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FLStandardsAdvocates@studentsachieve.net</a:t>
                      </a:r>
                    </a:p>
                  </a:txBody>
                  <a:tcPr marL="91425" marR="91425" marT="91425" marB="91425"/>
                </a:tc>
                <a:tc>
                  <a:txBody>
                    <a:bodyPr/>
                    <a:lstStyle/>
                    <a:p>
                      <a:pPr lvl="0" algn="ctr" rtl="0">
                        <a:spcBef>
                          <a:spcPts val="0"/>
                        </a:spcBef>
                        <a:buNone/>
                      </a:pPr>
                      <a:r>
                        <a:rPr lang="en-US" sz="1600" b="1">
                          <a:latin typeface="Lucida Sans"/>
                          <a:ea typeface="Lucida Sans"/>
                          <a:cs typeface="Lucida Sans"/>
                          <a:sym typeface="Lucida Sans"/>
                        </a:rPr>
                        <a:t>OH</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OHStandardsAdvocates@studentsachieve.net</a:t>
                      </a:r>
                    </a:p>
                  </a:txBody>
                  <a:tcPr marL="91425" marR="91425" marT="91425" marB="91425"/>
                </a:tc>
              </a:tr>
              <a:tr h="631900">
                <a:tc>
                  <a:txBody>
                    <a:bodyPr/>
                    <a:lstStyle/>
                    <a:p>
                      <a:pPr lvl="0" algn="ctr" rtl="0">
                        <a:spcBef>
                          <a:spcPts val="0"/>
                        </a:spcBef>
                        <a:buNone/>
                      </a:pPr>
                      <a:r>
                        <a:rPr lang="en-US" sz="1600" b="1">
                          <a:latin typeface="Lucida Sans"/>
                          <a:ea typeface="Lucida Sans"/>
                          <a:cs typeface="Lucida Sans"/>
                          <a:sym typeface="Lucida Sans"/>
                        </a:rPr>
                        <a:t>KY</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KYCoreAdvocates@studentsachieve.net</a:t>
                      </a:r>
                    </a:p>
                  </a:txBody>
                  <a:tcPr marL="91425" marR="91425" marT="91425" marB="91425"/>
                </a:tc>
                <a:tc>
                  <a:txBody>
                    <a:bodyPr/>
                    <a:lstStyle/>
                    <a:p>
                      <a:pPr lvl="0" algn="ctr" rtl="0">
                        <a:spcBef>
                          <a:spcPts val="0"/>
                        </a:spcBef>
                        <a:buNone/>
                      </a:pPr>
                      <a:r>
                        <a:rPr lang="en-US" sz="1600" b="1">
                          <a:latin typeface="Lucida Sans"/>
                          <a:ea typeface="Lucida Sans"/>
                          <a:cs typeface="Lucida Sans"/>
                          <a:sym typeface="Lucida Sans"/>
                        </a:rPr>
                        <a:t>WA</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WACoreAdvocates@studentsachieve.net  </a:t>
                      </a:r>
                    </a:p>
                  </a:txBody>
                  <a:tcPr marL="91425" marR="91425" marT="91425" marB="91425"/>
                </a:tc>
              </a:tr>
              <a:tr h="631900">
                <a:tc>
                  <a:txBody>
                    <a:bodyPr/>
                    <a:lstStyle/>
                    <a:p>
                      <a:pPr lvl="0" algn="ctr" rtl="0">
                        <a:spcBef>
                          <a:spcPts val="0"/>
                        </a:spcBef>
                        <a:buNone/>
                      </a:pPr>
                      <a:r>
                        <a:rPr lang="en-US" sz="1600" b="1">
                          <a:latin typeface="Lucida Sans"/>
                          <a:ea typeface="Lucida Sans"/>
                          <a:cs typeface="Lucida Sans"/>
                          <a:sym typeface="Lucida Sans"/>
                        </a:rPr>
                        <a:t>LA</a:t>
                      </a:r>
                    </a:p>
                  </a:txBody>
                  <a:tcPr marL="91425" marR="91425" marT="91425" marB="91425"/>
                </a:tc>
                <a:tc>
                  <a:txBody>
                    <a:bodyPr/>
                    <a:lstStyle/>
                    <a:p>
                      <a:pPr lvl="0" rtl="0">
                        <a:spcBef>
                          <a:spcPts val="0"/>
                        </a:spcBef>
                        <a:buNone/>
                      </a:pPr>
                      <a:r>
                        <a:rPr lang="en-US" sz="1200">
                          <a:solidFill>
                            <a:srgbClr val="50524F"/>
                          </a:solidFill>
                          <a:highlight>
                            <a:srgbClr val="FFFFFF"/>
                          </a:highlight>
                          <a:latin typeface="Lucida Sans"/>
                          <a:ea typeface="Lucida Sans"/>
                          <a:cs typeface="Lucida Sans"/>
                          <a:sym typeface="Lucida Sans"/>
                        </a:rPr>
                        <a:t>LACoreAdvocates@studentsachieve.net</a:t>
                      </a:r>
                    </a:p>
                  </a:txBody>
                  <a:tcPr marL="91425" marR="91425" marT="91425" marB="91425"/>
                </a:tc>
                <a:tc gridSpan="2">
                  <a:txBody>
                    <a:bodyPr/>
                    <a:lstStyle/>
                    <a:p>
                      <a:pPr lvl="0" rtl="0">
                        <a:spcBef>
                          <a:spcPts val="0"/>
                        </a:spcBef>
                        <a:buNone/>
                      </a:pPr>
                      <a:r>
                        <a:rPr lang="en-US" b="1" u="sng" dirty="0">
                          <a:solidFill>
                            <a:schemeClr val="hlink"/>
                          </a:solidFill>
                          <a:latin typeface="Lucida Sans"/>
                          <a:ea typeface="Lucida Sans"/>
                          <a:cs typeface="Lucida Sans"/>
                          <a:sym typeface="Lucida Sans"/>
                          <a:hlinkClick r:id="rId3"/>
                        </a:rPr>
                        <a:t>Access state webpages here</a:t>
                      </a:r>
                    </a:p>
                  </a:txBody>
                  <a:tcPr marL="91425" marR="91425" marT="91425" marB="91425"/>
                </a:tc>
                <a:tc hMerge="1">
                  <a:txBody>
                    <a:bodyPr/>
                    <a:lstStyle/>
                    <a:p>
                      <a:endParaRPr lang="en-US"/>
                    </a:p>
                  </a:txBody>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Shape 986"/>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Learn with us this year</a:t>
            </a:r>
          </a:p>
        </p:txBody>
      </p:sp>
      <p:pic>
        <p:nvPicPr>
          <p:cNvPr id="987" name="Shape 987" descr="CA webinars.PNG"/>
          <p:cNvPicPr preferRelativeResize="0"/>
          <p:nvPr/>
        </p:nvPicPr>
        <p:blipFill>
          <a:blip r:embed="rId3">
            <a:alphaModFix/>
          </a:blip>
          <a:stretch>
            <a:fillRect/>
          </a:stretch>
        </p:blipFill>
        <p:spPr>
          <a:xfrm>
            <a:off x="19050" y="1417645"/>
            <a:ext cx="9144000" cy="445235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Shape 993"/>
          <p:cNvSpPr txBox="1">
            <a:spLocks noGrp="1"/>
          </p:cNvSpPr>
          <p:nvPr>
            <p:ph type="title"/>
          </p:nvPr>
        </p:nvSpPr>
        <p:spPr>
          <a:xfrm>
            <a:off x="304800" y="274637"/>
            <a:ext cx="8572500" cy="1143000"/>
          </a:xfrm>
          <a:prstGeom prst="rect">
            <a:avLst/>
          </a:prstGeom>
        </p:spPr>
        <p:txBody>
          <a:bodyPr lIns="91425" tIns="91425" rIns="91425" bIns="91425" anchor="ctr" anchorCtr="0">
            <a:noAutofit/>
          </a:bodyPr>
          <a:lstStyle/>
          <a:p>
            <a:pPr lvl="0" rtl="0">
              <a:spcBef>
                <a:spcPts val="0"/>
              </a:spcBef>
              <a:buNone/>
            </a:pPr>
            <a:r>
              <a:rPr lang="en-US">
                <a:latin typeface="Lucida Sans"/>
                <a:ea typeface="Lucida Sans"/>
                <a:cs typeface="Lucida Sans"/>
                <a:sym typeface="Lucida Sans"/>
              </a:rPr>
              <a:t>Start your own Instructional Advocacy effort</a:t>
            </a:r>
          </a:p>
        </p:txBody>
      </p:sp>
      <p:sp>
        <p:nvSpPr>
          <p:cNvPr id="994" name="Shape 994"/>
          <p:cNvSpPr txBox="1">
            <a:spLocks noGrp="1"/>
          </p:cNvSpPr>
          <p:nvPr>
            <p:ph type="body" idx="1"/>
          </p:nvPr>
        </p:nvSpPr>
        <p:spPr>
          <a:xfrm>
            <a:off x="304800" y="1417640"/>
            <a:ext cx="8572500" cy="4526100"/>
          </a:xfrm>
          <a:prstGeom prst="rect">
            <a:avLst/>
          </a:prstGeom>
        </p:spPr>
        <p:txBody>
          <a:bodyPr lIns="91425" tIns="91425" rIns="91425" bIns="91425" anchor="t" anchorCtr="0">
            <a:noAutofit/>
          </a:bodyPr>
          <a:lstStyle/>
          <a:p>
            <a:pPr marL="457200" lvl="0" indent="-228600" rtl="0">
              <a:spcBef>
                <a:spcPts val="0"/>
              </a:spcBef>
              <a:buFont typeface="Lucida Sans"/>
            </a:pPr>
            <a:r>
              <a:rPr lang="en-US">
                <a:latin typeface="Lucida Sans"/>
                <a:ea typeface="Lucida Sans"/>
                <a:cs typeface="Lucida Sans"/>
                <a:sym typeface="Lucida Sans"/>
              </a:rPr>
              <a:t>What authentic need will you address?</a:t>
            </a:r>
          </a:p>
          <a:p>
            <a:pPr marL="457200" lvl="0" indent="-228600" rtl="0">
              <a:spcBef>
                <a:spcPts val="0"/>
              </a:spcBef>
              <a:buFont typeface="Lucida Sans"/>
            </a:pPr>
            <a:r>
              <a:rPr lang="en-US">
                <a:latin typeface="Lucida Sans"/>
                <a:ea typeface="Lucida Sans"/>
                <a:cs typeface="Lucida Sans"/>
                <a:sym typeface="Lucida Sans"/>
              </a:rPr>
              <a:t>What will you do to address the need?</a:t>
            </a:r>
          </a:p>
          <a:p>
            <a:pPr marL="914400" lvl="1" indent="-228600" rtl="0">
              <a:spcBef>
                <a:spcPts val="0"/>
              </a:spcBef>
              <a:buFont typeface="Lucida Sans"/>
            </a:pPr>
            <a:r>
              <a:rPr lang="en-US">
                <a:latin typeface="Lucida Sans"/>
                <a:ea typeface="Lucida Sans"/>
                <a:cs typeface="Lucida Sans"/>
                <a:sym typeface="Lucida Sans"/>
              </a:rPr>
              <a:t>What is the first step? </a:t>
            </a:r>
          </a:p>
          <a:p>
            <a:pPr marL="914400" lvl="1" indent="-228600" rtl="0">
              <a:spcBef>
                <a:spcPts val="0"/>
              </a:spcBef>
              <a:buFont typeface="Lucida Sans"/>
            </a:pPr>
            <a:r>
              <a:rPr lang="en-US">
                <a:latin typeface="Lucida Sans"/>
                <a:ea typeface="Lucida Sans"/>
                <a:cs typeface="Lucida Sans"/>
                <a:sym typeface="Lucida Sans"/>
              </a:rPr>
              <a:t>What knowledge or information do you need to begin?</a:t>
            </a:r>
          </a:p>
          <a:p>
            <a:pPr marL="457200" lvl="0" indent="-228600" rtl="0">
              <a:spcBef>
                <a:spcPts val="0"/>
              </a:spcBef>
              <a:buFont typeface="Lucida Sans"/>
            </a:pPr>
            <a:r>
              <a:rPr lang="en-US">
                <a:latin typeface="Lucida Sans"/>
                <a:ea typeface="Lucida Sans"/>
                <a:cs typeface="Lucida Sans"/>
                <a:sym typeface="Lucida Sans"/>
              </a:rPr>
              <a:t>Who will be in your network?</a:t>
            </a:r>
          </a:p>
          <a:p>
            <a:pPr marL="457200" lvl="0" indent="-228600" rtl="0">
              <a:spcBef>
                <a:spcPts val="0"/>
              </a:spcBef>
              <a:buFont typeface="Lucida Sans"/>
            </a:pPr>
            <a:r>
              <a:rPr lang="en-US">
                <a:latin typeface="Lucida Sans"/>
                <a:ea typeface="Lucida Sans"/>
                <a:cs typeface="Lucida Sans"/>
                <a:sym typeface="Lucida Sans"/>
              </a:rPr>
              <a:t>Where will you have influence?</a:t>
            </a:r>
          </a:p>
          <a:p>
            <a:pPr marL="457200" lvl="0" indent="-228600" rtl="0">
              <a:spcBef>
                <a:spcPts val="0"/>
              </a:spcBef>
              <a:buFont typeface="Lucida Sans"/>
            </a:pPr>
            <a:r>
              <a:rPr lang="en-US">
                <a:latin typeface="Lucida Sans"/>
                <a:ea typeface="Lucida Sans"/>
                <a:cs typeface="Lucida Sans"/>
                <a:sym typeface="Lucida Sans"/>
              </a:rPr>
              <a:t>What resources will help you to be successful?</a:t>
            </a:r>
          </a:p>
        </p:txBody>
      </p:sp>
      <p:pic>
        <p:nvPicPr>
          <p:cNvPr id="995" name="Shape 995" descr="PLN.PNG"/>
          <p:cNvPicPr preferRelativeResize="0"/>
          <p:nvPr/>
        </p:nvPicPr>
        <p:blipFill>
          <a:blip r:embed="rId3">
            <a:alphaModFix/>
          </a:blip>
          <a:stretch>
            <a:fillRect/>
          </a:stretch>
        </p:blipFill>
        <p:spPr>
          <a:xfrm>
            <a:off x="2370246" y="3859625"/>
            <a:ext cx="4246650" cy="2642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Shape 1000"/>
          <p:cNvSpPr txBox="1">
            <a:spLocks noGrp="1"/>
          </p:cNvSpPr>
          <p:nvPr>
            <p:ph type="title"/>
          </p:nvPr>
        </p:nvSpPr>
        <p:spPr>
          <a:xfrm>
            <a:off x="216567" y="2206889"/>
            <a:ext cx="8620500" cy="19725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llerta"/>
              <a:buNone/>
            </a:pPr>
            <a:r>
              <a:rPr lang="en-US">
                <a:latin typeface="Lucida Sans"/>
                <a:ea typeface="Lucida Sans"/>
                <a:cs typeface="Lucida Sans"/>
                <a:sym typeface="Lucida Sans"/>
              </a:rPr>
              <a:t>Poll:</a:t>
            </a:r>
          </a:p>
          <a:p>
            <a:pPr marL="0" marR="0" lvl="0" indent="0" algn="ctr" rtl="0">
              <a:spcBef>
                <a:spcPts val="0"/>
              </a:spcBef>
              <a:buClr>
                <a:schemeClr val="lt1"/>
              </a:buClr>
              <a:buSzPct val="25000"/>
              <a:buFont typeface="Allerta"/>
              <a:buNone/>
            </a:pPr>
            <a:r>
              <a:rPr lang="en-US">
                <a:latin typeface="Lucida Sans"/>
                <a:ea typeface="Lucida Sans"/>
                <a:cs typeface="Lucida Sans"/>
                <a:sym typeface="Lucida Sans"/>
              </a:rPr>
              <a:t>What is your immediate plan for getting involved in an Instructional Advocacy network this school year?</a:t>
            </a:r>
            <a:r>
              <a:rPr lang="en-US" sz="2800" b="0" i="0" u="none" strike="noStrike" cap="none">
                <a:solidFill>
                  <a:schemeClr val="lt1"/>
                </a:solidFill>
                <a:latin typeface="Allerta"/>
                <a:ea typeface="Allerta"/>
                <a:cs typeface="Allerta"/>
                <a:sym typeface="Allerta"/>
              </a:rPr>
              <a:t/>
            </a:r>
            <a:br>
              <a:rPr lang="en-US" sz="2800" b="0" i="0" u="none" strike="noStrike" cap="none">
                <a:solidFill>
                  <a:schemeClr val="lt1"/>
                </a:solidFill>
                <a:latin typeface="Allerta"/>
                <a:ea typeface="Allerta"/>
                <a:cs typeface="Allerta"/>
                <a:sym typeface="Allerta"/>
              </a:rPr>
            </a:br>
            <a:endParaRPr lang="en-US" sz="2800" b="0" i="0" u="none" strike="noStrike" cap="none">
              <a:solidFill>
                <a:schemeClr val="lt1"/>
              </a:solidFill>
              <a:latin typeface="Allerta"/>
              <a:ea typeface="Allerta"/>
              <a:cs typeface="Allerta"/>
              <a:sym typeface="Allert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b="0" i="0" u="none" strike="noStrike" cap="none">
                <a:solidFill>
                  <a:srgbClr val="575757"/>
                </a:solidFill>
                <a:latin typeface="Lucida Sans"/>
                <a:ea typeface="Lucida Sans"/>
                <a:cs typeface="Lucida Sans"/>
                <a:sym typeface="Lucida Sans"/>
              </a:rPr>
              <a:t>Tell us about your efforts</a:t>
            </a:r>
          </a:p>
        </p:txBody>
      </p:sp>
      <p:pic>
        <p:nvPicPr>
          <p:cNvPr id="1007" name="Shape 1007"/>
          <p:cNvPicPr preferRelativeResize="0"/>
          <p:nvPr/>
        </p:nvPicPr>
        <p:blipFill rotWithShape="1">
          <a:blip r:embed="rId3">
            <a:alphaModFix/>
          </a:blip>
          <a:srcRect/>
          <a:stretch/>
        </p:blipFill>
        <p:spPr>
          <a:xfrm>
            <a:off x="1762125" y="1290824"/>
            <a:ext cx="5619900" cy="4476600"/>
          </a:xfrm>
          <a:prstGeom prst="rect">
            <a:avLst/>
          </a:prstGeom>
          <a:noFill/>
          <a:ln>
            <a:noFill/>
          </a:ln>
        </p:spPr>
      </p:pic>
      <p:sp>
        <p:nvSpPr>
          <p:cNvPr id="1008" name="Shape 1008"/>
          <p:cNvSpPr txBox="1"/>
          <p:nvPr/>
        </p:nvSpPr>
        <p:spPr>
          <a:xfrm>
            <a:off x="336675" y="6010675"/>
            <a:ext cx="7965900"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dirty="0">
                <a:solidFill>
                  <a:srgbClr val="666666"/>
                </a:solidFill>
                <a:latin typeface="Lucida Sans"/>
                <a:ea typeface="Lucida Sans"/>
                <a:cs typeface="Lucida Sans"/>
                <a:sym typeface="Lucida Sans"/>
                <a:hlinkClick r:id="rId4"/>
              </a:rPr>
              <a:t>www.achievethecore.org/educators-taking-action</a:t>
            </a:r>
            <a:endParaRPr lang="en-US" sz="2400" dirty="0">
              <a:solidFill>
                <a:srgbClr val="666666"/>
              </a:solidFill>
              <a:latin typeface="Lucida Sans"/>
              <a:ea typeface="Lucida Sans"/>
              <a:cs typeface="Lucida Sans"/>
              <a:sym typeface="Lucida Sans"/>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Shape 101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i="0" u="none" strike="noStrike" cap="none">
                <a:solidFill>
                  <a:srgbClr val="3F3F39"/>
                </a:solidFill>
                <a:latin typeface="Lucida Sans"/>
                <a:ea typeface="Lucida Sans"/>
                <a:cs typeface="Lucida Sans"/>
                <a:sym typeface="Lucida Sans"/>
              </a:rPr>
              <a:t>Please join us again next month!</a:t>
            </a:r>
          </a:p>
        </p:txBody>
      </p:sp>
      <p:sp>
        <p:nvSpPr>
          <p:cNvPr id="1015" name="Shape 101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3F3F39"/>
              </a:buClr>
              <a:buSzPct val="100000"/>
              <a:buFont typeface="Lucida Sans"/>
              <a:buChar char="•"/>
            </a:pPr>
            <a:r>
              <a:rPr lang="en-US" sz="2400">
                <a:solidFill>
                  <a:srgbClr val="3F3F39"/>
                </a:solidFill>
                <a:latin typeface="Lucida Sans"/>
                <a:ea typeface="Lucida Sans"/>
                <a:cs typeface="Lucida Sans"/>
                <a:sym typeface="Lucida Sans"/>
              </a:rPr>
              <a:t>Next month’s webinar: </a:t>
            </a:r>
            <a:r>
              <a:rPr lang="en-US" sz="2400" i="1">
                <a:solidFill>
                  <a:srgbClr val="3F3F39"/>
                </a:solidFill>
                <a:latin typeface="Lucida Sans"/>
                <a:ea typeface="Lucida Sans"/>
                <a:cs typeface="Lucida Sans"/>
                <a:sym typeface="Lucida Sans"/>
              </a:rPr>
              <a:t>Who’s Doing the Work? Shifting the Lift in Math</a:t>
            </a:r>
          </a:p>
          <a:p>
            <a:pPr marL="342900" marR="0" lvl="0" indent="-342900" algn="l" rtl="0">
              <a:spcBef>
                <a:spcPts val="0"/>
              </a:spcBef>
              <a:spcAft>
                <a:spcPts val="0"/>
              </a:spcAft>
              <a:buClr>
                <a:srgbClr val="3F3F39"/>
              </a:buClr>
              <a:buSzPct val="100000"/>
              <a:buFont typeface="Arial"/>
              <a:buNone/>
            </a:pPr>
            <a:endParaRPr sz="2400" i="0" u="none" strike="noStrike" cap="none">
              <a:solidFill>
                <a:srgbClr val="3F3F39"/>
              </a:solidFill>
              <a:latin typeface="Lucida Sans"/>
              <a:ea typeface="Lucida Sans"/>
              <a:cs typeface="Lucida Sans"/>
              <a:sym typeface="Lucida Sans"/>
            </a:endParaRPr>
          </a:p>
          <a:p>
            <a:pPr marL="342900" marR="0" lvl="0" indent="-342900" algn="l" rtl="0">
              <a:spcBef>
                <a:spcPts val="0"/>
              </a:spcBef>
              <a:spcAft>
                <a:spcPts val="0"/>
              </a:spcAft>
              <a:buClr>
                <a:srgbClr val="3F3F39"/>
              </a:buClr>
              <a:buSzPct val="100000"/>
              <a:buFont typeface="Lucida Sans"/>
              <a:buChar char="•"/>
            </a:pPr>
            <a:r>
              <a:rPr lang="en-US" sz="2400">
                <a:solidFill>
                  <a:srgbClr val="3F3F39"/>
                </a:solidFill>
                <a:latin typeface="Lucida Sans"/>
                <a:ea typeface="Lucida Sans"/>
                <a:cs typeface="Lucida Sans"/>
                <a:sym typeface="Lucida Sans"/>
              </a:rPr>
              <a:t>Wednesday, September 6,  7:00 - 8:00 pm EDT</a:t>
            </a:r>
          </a:p>
          <a:p>
            <a:pPr marL="342900" marR="0" lvl="0" indent="-342900" algn="l" rtl="0">
              <a:spcBef>
                <a:spcPts val="0"/>
              </a:spcBef>
              <a:spcAft>
                <a:spcPts val="0"/>
              </a:spcAft>
              <a:buClr>
                <a:srgbClr val="3F3F39"/>
              </a:buClr>
              <a:buSzPct val="100000"/>
              <a:buFont typeface="Arial"/>
              <a:buNone/>
            </a:pPr>
            <a:endParaRPr sz="2400" i="0" u="none" strike="noStrike" cap="none">
              <a:solidFill>
                <a:srgbClr val="3F3F39"/>
              </a:solidFill>
              <a:latin typeface="Lucida Sans"/>
              <a:ea typeface="Lucida Sans"/>
              <a:cs typeface="Lucida Sans"/>
              <a:sym typeface="Lucida Sans"/>
            </a:endParaRPr>
          </a:p>
          <a:p>
            <a:pPr marL="342900" marR="0" lvl="0" indent="-342900" algn="l" rtl="0">
              <a:spcBef>
                <a:spcPts val="0"/>
              </a:spcBef>
              <a:buClr>
                <a:srgbClr val="3F3F39"/>
              </a:buClr>
              <a:buSzPct val="100000"/>
              <a:buFont typeface="Lucida Sans"/>
              <a:buChar char="•"/>
            </a:pPr>
            <a:r>
              <a:rPr lang="en-US" sz="2400" i="0" u="none" strike="noStrike" cap="none">
                <a:solidFill>
                  <a:srgbClr val="3F3F39"/>
                </a:solidFill>
                <a:latin typeface="Lucida Sans"/>
                <a:ea typeface="Lucida Sans"/>
                <a:cs typeface="Lucida Sans"/>
                <a:sym typeface="Lucida Sans"/>
              </a:rPr>
              <a:t>Register Here: </a:t>
            </a:r>
            <a:r>
              <a:rPr lang="en-US" i="0" u="none" strike="noStrike" cap="none">
                <a:solidFill>
                  <a:srgbClr val="3F3F39"/>
                </a:solidFill>
                <a:latin typeface="Lucida Sans"/>
                <a:ea typeface="Lucida Sans"/>
                <a:cs typeface="Lucida Sans"/>
                <a:sym typeface="Lucida Sans"/>
              </a:rPr>
              <a:t> </a:t>
            </a:r>
            <a:r>
              <a:rPr lang="en-US" i="0" u="sng" strike="noStrike" cap="none">
                <a:solidFill>
                  <a:schemeClr val="hlink"/>
                </a:solidFill>
                <a:latin typeface="Lucida Sans"/>
                <a:ea typeface="Lucida Sans"/>
                <a:cs typeface="Lucida Sans"/>
                <a:sym typeface="Lucida Sans"/>
                <a:hlinkClick r:id="rId3"/>
              </a:rPr>
              <a:t>https://register.gotowebinar.com/register/3606749266552136963</a:t>
            </a:r>
            <a:r>
              <a:rPr lang="en-US" i="0" u="none" strike="noStrike" cap="none">
                <a:solidFill>
                  <a:srgbClr val="3F3F39"/>
                </a:solidFill>
                <a:latin typeface="Lucida Sans"/>
                <a:ea typeface="Lucida Sans"/>
                <a:cs typeface="Lucida Sans"/>
                <a:sym typeface="Lucida Sans"/>
              </a:rPr>
              <a:t> </a:t>
            </a: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216567" y="2829677"/>
            <a:ext cx="8620551" cy="868362"/>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Allerta"/>
              <a:buNone/>
            </a:pPr>
            <a:r>
              <a:rPr lang="en-US" sz="2800" i="0" u="none" strike="noStrike" cap="none">
                <a:solidFill>
                  <a:schemeClr val="lt1"/>
                </a:solidFill>
                <a:latin typeface="Lucida Sans"/>
                <a:ea typeface="Lucida Sans"/>
                <a:cs typeface="Lucida Sans"/>
                <a:sym typeface="Lucida Sans"/>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a:solidFill>
                  <a:srgbClr val="3F3F39"/>
                </a:solidFill>
                <a:latin typeface="Lucida Sans"/>
                <a:ea typeface="Lucida Sans"/>
                <a:cs typeface="Lucida Sans"/>
                <a:sym typeface="Lucida Sans"/>
              </a:rPr>
              <a:t>Tweet with us!</a:t>
            </a:r>
          </a:p>
        </p:txBody>
      </p:sp>
      <p:sp>
        <p:nvSpPr>
          <p:cNvPr id="699" name="Shape 69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3F3F39"/>
              </a:buClr>
              <a:buSzPct val="100000"/>
              <a:buFont typeface="Lucida Sans"/>
              <a:buChar char="•"/>
            </a:pPr>
            <a:r>
              <a:rPr lang="en-US" sz="2400" i="0" u="none" strike="noStrike" cap="none">
                <a:solidFill>
                  <a:srgbClr val="3F3F39"/>
                </a:solidFill>
                <a:latin typeface="Lucida Sans"/>
                <a:ea typeface="Lucida Sans"/>
                <a:cs typeface="Lucida Sans"/>
                <a:sym typeface="Lucida Sans"/>
              </a:rPr>
              <a:t>Please feel free to tweet during and after the webinar using #coreadvocates</a:t>
            </a:r>
          </a:p>
          <a:p>
            <a:pPr marL="342900" marR="0" lvl="0" indent="-190500" algn="l" rtl="0">
              <a:lnSpc>
                <a:spcPct val="100000"/>
              </a:lnSpc>
              <a:spcBef>
                <a:spcPts val="480"/>
              </a:spcBef>
              <a:spcAft>
                <a:spcPts val="0"/>
              </a:spcAft>
              <a:buClr>
                <a:srgbClr val="3F3F39"/>
              </a:buClr>
              <a:buSzPct val="25000"/>
              <a:buFont typeface="Arial"/>
              <a:buNone/>
            </a:pPr>
            <a:endParaRPr sz="240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ct val="25000"/>
              <a:buFont typeface="Arial"/>
              <a:buNone/>
            </a:pPr>
            <a:endParaRPr sz="240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ct val="100000"/>
              <a:buFont typeface="Lucida Sans"/>
              <a:buChar char="•"/>
            </a:pPr>
            <a:r>
              <a:rPr lang="en-US" sz="2400" i="0" u="none" strike="noStrike" cap="none">
                <a:solidFill>
                  <a:srgbClr val="3F3F39"/>
                </a:solidFill>
                <a:latin typeface="Lucida Sans"/>
                <a:ea typeface="Lucida Sans"/>
                <a:cs typeface="Lucida Sans"/>
                <a:sym typeface="Lucida Sans"/>
              </a:rPr>
              <a:t>@achievethecore</a:t>
            </a:r>
          </a:p>
          <a:p>
            <a:pPr marL="342900" marR="0" lvl="0" indent="-342900" algn="l" rtl="0">
              <a:spcBef>
                <a:spcPts val="480"/>
              </a:spcBef>
              <a:buClr>
                <a:srgbClr val="3F3F39"/>
              </a:buClr>
              <a:buSzPct val="100000"/>
              <a:buFont typeface="Lucida Sans"/>
              <a:buChar char="•"/>
            </a:pPr>
            <a:r>
              <a:rPr lang="en-US" sz="2400" i="0" u="none" strike="noStrike" cap="none">
                <a:solidFill>
                  <a:srgbClr val="3F3F39"/>
                </a:solidFill>
                <a:latin typeface="Lucida Sans"/>
                <a:ea typeface="Lucida Sans"/>
                <a:cs typeface="Lucida Sans"/>
                <a:sym typeface="Lucida Sans"/>
              </a:rPr>
              <a:t>@JoanieFun, @salberti, @JennieBeltro, @mrsmillergrade1, @daynaburke2,                  @kevliner</a:t>
            </a:r>
          </a:p>
        </p:txBody>
      </p:sp>
      <p:pic>
        <p:nvPicPr>
          <p:cNvPr id="700" name="Shape 700"/>
          <p:cNvPicPr preferRelativeResize="0"/>
          <p:nvPr/>
        </p:nvPicPr>
        <p:blipFill rotWithShape="1">
          <a:blip r:embed="rId3">
            <a:alphaModFix/>
          </a:blip>
          <a:srcRect/>
          <a:stretch/>
        </p:blipFill>
        <p:spPr>
          <a:xfrm>
            <a:off x="6511235" y="4229100"/>
            <a:ext cx="2632763" cy="1892297"/>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llerta"/>
              <a:buNone/>
            </a:pPr>
            <a:r>
              <a:rPr lang="en-US" sz="2800">
                <a:solidFill>
                  <a:srgbClr val="3F3F39"/>
                </a:solidFill>
                <a:latin typeface="Lucida Sans"/>
                <a:ea typeface="Lucida Sans"/>
                <a:cs typeface="Lucida Sans"/>
                <a:sym typeface="Lucida Sans"/>
              </a:rPr>
              <a:t>Engage with us!</a:t>
            </a:r>
          </a:p>
        </p:txBody>
      </p:sp>
      <p:sp>
        <p:nvSpPr>
          <p:cNvPr id="707" name="Shape 707"/>
          <p:cNvSpPr txBox="1">
            <a:spLocks noGrp="1"/>
          </p:cNvSpPr>
          <p:nvPr>
            <p:ph type="body" idx="1"/>
          </p:nvPr>
        </p:nvSpPr>
        <p:spPr>
          <a:xfrm>
            <a:off x="457200" y="1600200"/>
            <a:ext cx="4604400" cy="45261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2400" i="0" u="none" strike="noStrike" cap="none">
                <a:solidFill>
                  <a:srgbClr val="3F3F39"/>
                </a:solidFill>
                <a:latin typeface="Lucida Sans"/>
                <a:ea typeface="Lucida Sans"/>
                <a:cs typeface="Lucida Sans"/>
                <a:sym typeface="Lucida Sans"/>
              </a:rPr>
              <a:t>During the webinar</a:t>
            </a:r>
          </a:p>
          <a:p>
            <a:pPr marL="457200" marR="0" lvl="0" indent="0" algn="l" rtl="0">
              <a:lnSpc>
                <a:spcPct val="115000"/>
              </a:lnSpc>
              <a:spcBef>
                <a:spcPts val="500"/>
              </a:spcBef>
              <a:spcAft>
                <a:spcPts val="0"/>
              </a:spcAft>
              <a:buClr>
                <a:schemeClr val="dk1"/>
              </a:buClr>
              <a:buSzPct val="25000"/>
              <a:buFont typeface="Arial"/>
              <a:buNone/>
            </a:pPr>
            <a:r>
              <a:rPr lang="en-US" sz="2000" i="0" u="none" strike="noStrike" cap="none">
                <a:solidFill>
                  <a:schemeClr val="dk1"/>
                </a:solidFill>
                <a:latin typeface="Lucida Sans"/>
                <a:ea typeface="Lucida Sans"/>
                <a:cs typeface="Lucida Sans"/>
                <a:sym typeface="Lucida Sans"/>
              </a:rPr>
              <a:t>– </a:t>
            </a:r>
            <a:r>
              <a:rPr lang="en-US" sz="2000" i="0" u="none" strike="noStrike" cap="none">
                <a:solidFill>
                  <a:srgbClr val="3F3F39"/>
                </a:solidFill>
                <a:latin typeface="Lucida Sans"/>
                <a:ea typeface="Lucida Sans"/>
                <a:cs typeface="Lucida Sans"/>
                <a:sym typeface="Lucida Sans"/>
              </a:rPr>
              <a:t>Accessing Documents</a:t>
            </a:r>
          </a:p>
          <a:p>
            <a:pPr marL="457200" marR="0" lvl="0" indent="0" algn="l" rtl="0">
              <a:lnSpc>
                <a:spcPct val="115000"/>
              </a:lnSpc>
              <a:spcBef>
                <a:spcPts val="500"/>
              </a:spcBef>
              <a:spcAft>
                <a:spcPts val="0"/>
              </a:spcAft>
              <a:buClr>
                <a:schemeClr val="dk1"/>
              </a:buClr>
              <a:buSzPct val="25000"/>
              <a:buFont typeface="Arial"/>
              <a:buNone/>
            </a:pPr>
            <a:r>
              <a:rPr lang="en-US" sz="2000" i="0" u="none" strike="noStrike" cap="none">
                <a:solidFill>
                  <a:schemeClr val="dk1"/>
                </a:solidFill>
                <a:latin typeface="Lucida Sans"/>
                <a:ea typeface="Lucida Sans"/>
                <a:cs typeface="Lucida Sans"/>
                <a:sym typeface="Lucida Sans"/>
              </a:rPr>
              <a:t>– </a:t>
            </a:r>
            <a:r>
              <a:rPr lang="en-US" sz="2000" i="0" u="none" strike="noStrike" cap="none">
                <a:solidFill>
                  <a:srgbClr val="3F3F39"/>
                </a:solidFill>
                <a:latin typeface="Lucida Sans"/>
                <a:ea typeface="Lucida Sans"/>
                <a:cs typeface="Lucida Sans"/>
                <a:sym typeface="Lucida Sans"/>
              </a:rPr>
              <a:t>Questions option</a:t>
            </a:r>
          </a:p>
          <a:p>
            <a:pPr marL="457200" marR="0" lvl="0" indent="0" algn="l" rtl="0">
              <a:lnSpc>
                <a:spcPct val="115000"/>
              </a:lnSpc>
              <a:spcBef>
                <a:spcPts val="500"/>
              </a:spcBef>
              <a:spcAft>
                <a:spcPts val="0"/>
              </a:spcAft>
              <a:buClr>
                <a:schemeClr val="dk1"/>
              </a:buClr>
              <a:buSzPct val="25000"/>
              <a:buFont typeface="Arial"/>
              <a:buNone/>
            </a:pPr>
            <a:r>
              <a:rPr lang="en-US" sz="2000" i="0" u="none" strike="noStrike" cap="none">
                <a:solidFill>
                  <a:schemeClr val="dk1"/>
                </a:solidFill>
                <a:latin typeface="Lucida Sans"/>
                <a:ea typeface="Lucida Sans"/>
                <a:cs typeface="Lucida Sans"/>
                <a:sym typeface="Lucida Sans"/>
              </a:rPr>
              <a:t>– </a:t>
            </a:r>
            <a:r>
              <a:rPr lang="en-US" sz="2000" i="0" u="none" strike="noStrike" cap="none">
                <a:solidFill>
                  <a:srgbClr val="3F3F39"/>
                </a:solidFill>
                <a:latin typeface="Lucida Sans"/>
                <a:ea typeface="Lucida Sans"/>
                <a:cs typeface="Lucida Sans"/>
                <a:sym typeface="Lucida Sans"/>
              </a:rPr>
              <a:t>Polling</a:t>
            </a:r>
          </a:p>
          <a:p>
            <a:pPr marL="0" marR="0" lvl="0" indent="0" algn="l" rtl="0">
              <a:lnSpc>
                <a:spcPct val="115000"/>
              </a:lnSpc>
              <a:spcBef>
                <a:spcPts val="600"/>
              </a:spcBef>
              <a:spcAft>
                <a:spcPts val="0"/>
              </a:spcAft>
              <a:buClr>
                <a:schemeClr val="dk1"/>
              </a:buClr>
              <a:buSzPct val="25000"/>
              <a:buFont typeface="Arial"/>
              <a:buNone/>
            </a:pPr>
            <a:r>
              <a:rPr lang="en-US" sz="2400" i="0" u="none" strike="noStrike" cap="none">
                <a:solidFill>
                  <a:srgbClr val="3F3F39"/>
                </a:solidFill>
                <a:latin typeface="Lucida Sans"/>
                <a:ea typeface="Lucida Sans"/>
                <a:cs typeface="Lucida Sans"/>
                <a:sym typeface="Lucida Sans"/>
              </a:rPr>
              <a:t>After the webinar</a:t>
            </a:r>
          </a:p>
          <a:p>
            <a:pPr marL="457200" marR="0" lvl="0" indent="0" algn="l" rtl="0">
              <a:lnSpc>
                <a:spcPct val="115000"/>
              </a:lnSpc>
              <a:spcBef>
                <a:spcPts val="500"/>
              </a:spcBef>
              <a:spcAft>
                <a:spcPts val="0"/>
              </a:spcAft>
              <a:buClr>
                <a:schemeClr val="dk1"/>
              </a:buClr>
              <a:buSzPct val="25000"/>
              <a:buFont typeface="Arial"/>
              <a:buNone/>
            </a:pPr>
            <a:r>
              <a:rPr lang="en-US" sz="2000" i="0" u="none" strike="noStrike" cap="none">
                <a:solidFill>
                  <a:schemeClr val="dk1"/>
                </a:solidFill>
                <a:latin typeface="Lucida Sans"/>
                <a:ea typeface="Lucida Sans"/>
                <a:cs typeface="Lucida Sans"/>
                <a:sym typeface="Lucida Sans"/>
              </a:rPr>
              <a:t>– </a:t>
            </a:r>
            <a:r>
              <a:rPr lang="en-US" sz="2000" i="0" u="none" strike="noStrike" cap="none">
                <a:solidFill>
                  <a:srgbClr val="3F3F39"/>
                </a:solidFill>
                <a:latin typeface="Lucida Sans"/>
                <a:ea typeface="Lucida Sans"/>
                <a:cs typeface="Lucida Sans"/>
                <a:sym typeface="Lucida Sans"/>
              </a:rPr>
              <a:t>Survey</a:t>
            </a:r>
          </a:p>
          <a:p>
            <a:pPr marL="457200" marR="0" lvl="0" indent="0" algn="l" rtl="0">
              <a:lnSpc>
                <a:spcPct val="115000"/>
              </a:lnSpc>
              <a:spcBef>
                <a:spcPts val="500"/>
              </a:spcBef>
              <a:spcAft>
                <a:spcPts val="0"/>
              </a:spcAft>
              <a:buClr>
                <a:schemeClr val="dk1"/>
              </a:buClr>
              <a:buSzPct val="25000"/>
              <a:buFont typeface="Arial"/>
              <a:buNone/>
            </a:pPr>
            <a:r>
              <a:rPr lang="en-US" sz="2000" i="0" u="none" strike="noStrike" cap="none">
                <a:solidFill>
                  <a:schemeClr val="dk1"/>
                </a:solidFill>
                <a:latin typeface="Lucida Sans"/>
                <a:ea typeface="Lucida Sans"/>
                <a:cs typeface="Lucida Sans"/>
                <a:sym typeface="Lucida Sans"/>
              </a:rPr>
              <a:t>– </a:t>
            </a:r>
            <a:r>
              <a:rPr lang="en-US" sz="2000" i="0" u="none" strike="noStrike" cap="none">
                <a:solidFill>
                  <a:srgbClr val="3F3F39"/>
                </a:solidFill>
                <a:latin typeface="Lucida Sans"/>
                <a:ea typeface="Lucida Sans"/>
                <a:cs typeface="Lucida Sans"/>
                <a:sym typeface="Lucida Sans"/>
              </a:rPr>
              <a:t>Access to recorded webinar</a:t>
            </a:r>
          </a:p>
          <a:p>
            <a:pPr marL="800100" marR="0" lvl="0" indent="-38100" algn="l" rtl="0">
              <a:lnSpc>
                <a:spcPct val="100000"/>
              </a:lnSpc>
              <a:spcBef>
                <a:spcPts val="0"/>
              </a:spcBef>
              <a:spcAft>
                <a:spcPts val="0"/>
              </a:spcAft>
              <a:buClr>
                <a:schemeClr val="dk1"/>
              </a:buClr>
              <a:buSzPct val="25000"/>
              <a:buFont typeface="Arial"/>
              <a:buNone/>
            </a:pPr>
            <a:endParaRPr sz="2400" b="0" i="0" u="none" strike="noStrike" cap="none">
              <a:solidFill>
                <a:srgbClr val="3F3F39"/>
              </a:solidFill>
              <a:latin typeface="Allerta"/>
              <a:ea typeface="Allerta"/>
              <a:cs typeface="Allerta"/>
              <a:sym typeface="Allerta"/>
            </a:endParaRPr>
          </a:p>
        </p:txBody>
      </p:sp>
      <p:pic>
        <p:nvPicPr>
          <p:cNvPr id="708" name="Shape 708"/>
          <p:cNvPicPr preferRelativeResize="0"/>
          <p:nvPr/>
        </p:nvPicPr>
        <p:blipFill rotWithShape="1">
          <a:blip r:embed="rId3">
            <a:alphaModFix/>
          </a:blip>
          <a:srcRect/>
          <a:stretch/>
        </p:blipFill>
        <p:spPr>
          <a:xfrm>
            <a:off x="4877275" y="1662100"/>
            <a:ext cx="3524248" cy="3533772"/>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Shape 71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i="0" u="none" strike="noStrike" cap="none">
                <a:solidFill>
                  <a:srgbClr val="666666"/>
                </a:solidFill>
                <a:latin typeface="Lucida Sans"/>
                <a:ea typeface="Lucida Sans"/>
                <a:cs typeface="Lucida Sans"/>
                <a:sym typeface="Lucida Sans"/>
              </a:rPr>
              <a:t>Goals of the webinar</a:t>
            </a:r>
          </a:p>
        </p:txBody>
      </p:sp>
      <p:sp>
        <p:nvSpPr>
          <p:cNvPr id="715" name="Shape 715"/>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lvl="0" indent="12700" rtl="0">
              <a:lnSpc>
                <a:spcPct val="115000"/>
              </a:lnSpc>
              <a:spcBef>
                <a:spcPts val="0"/>
              </a:spcBef>
              <a:buClr>
                <a:srgbClr val="575757"/>
              </a:buClr>
              <a:buSzPct val="100000"/>
              <a:buFont typeface="Lucida Sans"/>
              <a:buChar char="✓"/>
            </a:pPr>
            <a:r>
              <a:rPr lang="en-US">
                <a:solidFill>
                  <a:srgbClr val="575757"/>
                </a:solidFill>
                <a:latin typeface="Lucida Sans"/>
                <a:ea typeface="Lucida Sans"/>
                <a:cs typeface="Lucida Sans"/>
                <a:sym typeface="Lucida Sans"/>
              </a:rPr>
              <a:t>Learn about the Field Guide for Instructional Advocacy Networks, a set of resources to support Instructional Advocacy in your school, district, state or professional organization</a:t>
            </a:r>
          </a:p>
          <a:p>
            <a:pPr marL="0" lvl="0" indent="0" rtl="0">
              <a:lnSpc>
                <a:spcPct val="115000"/>
              </a:lnSpc>
              <a:spcBef>
                <a:spcPts val="0"/>
              </a:spcBef>
              <a:buNone/>
            </a:pPr>
            <a:endParaRPr>
              <a:solidFill>
                <a:srgbClr val="575757"/>
              </a:solidFill>
              <a:latin typeface="Lucida Sans"/>
              <a:ea typeface="Lucida Sans"/>
              <a:cs typeface="Lucida Sans"/>
              <a:sym typeface="Lucida Sans"/>
            </a:endParaRPr>
          </a:p>
          <a:p>
            <a:pPr lvl="0" indent="12700" rtl="0">
              <a:lnSpc>
                <a:spcPct val="115000"/>
              </a:lnSpc>
              <a:spcBef>
                <a:spcPts val="0"/>
              </a:spcBef>
              <a:buClr>
                <a:srgbClr val="575757"/>
              </a:buClr>
              <a:buSzPct val="100000"/>
              <a:buFont typeface="Lucida Sans"/>
              <a:buChar char="✓"/>
            </a:pPr>
            <a:r>
              <a:rPr lang="en-US">
                <a:solidFill>
                  <a:srgbClr val="575757"/>
                </a:solidFill>
                <a:latin typeface="Lucida Sans"/>
                <a:ea typeface="Lucida Sans"/>
                <a:cs typeface="Lucida Sans"/>
                <a:sym typeface="Lucida Sans"/>
              </a:rPr>
              <a:t>Learn about Instructional Advocacy efforts across the country and how you can get involved</a:t>
            </a:r>
          </a:p>
          <a:p>
            <a:pPr marL="0" lvl="0" indent="0" rtl="0">
              <a:lnSpc>
                <a:spcPct val="115000"/>
              </a:lnSpc>
              <a:spcBef>
                <a:spcPts val="0"/>
              </a:spcBef>
              <a:buNone/>
            </a:pPr>
            <a:endParaRPr>
              <a:solidFill>
                <a:srgbClr val="575757"/>
              </a:solidFill>
              <a:latin typeface="Lucida Sans"/>
              <a:ea typeface="Lucida Sans"/>
              <a:cs typeface="Lucida Sans"/>
              <a:sym typeface="Lucida Sans"/>
            </a:endParaRPr>
          </a:p>
          <a:p>
            <a:pPr lvl="0" indent="12700" rtl="0">
              <a:lnSpc>
                <a:spcPct val="115000"/>
              </a:lnSpc>
              <a:spcBef>
                <a:spcPts val="0"/>
              </a:spcBef>
              <a:buClr>
                <a:srgbClr val="575757"/>
              </a:buClr>
              <a:buSzPct val="100000"/>
              <a:buFont typeface="Lucida Sans"/>
              <a:buChar char="✓"/>
            </a:pPr>
            <a:r>
              <a:rPr lang="en-US">
                <a:solidFill>
                  <a:srgbClr val="575757"/>
                </a:solidFill>
                <a:latin typeface="Lucida Sans"/>
                <a:ea typeface="Lucida Sans"/>
                <a:cs typeface="Lucida Sans"/>
                <a:sym typeface="Lucida Sans"/>
              </a:rPr>
              <a:t>Consider an Instructional Advocacy action you’d like to take this school year and begin planning your actions and how you will build your network </a:t>
            </a:r>
          </a:p>
          <a:p>
            <a:pPr marL="342900" marR="0" lvl="0" indent="-342900" algn="l" rtl="0">
              <a:spcBef>
                <a:spcPts val="0"/>
              </a:spcBef>
              <a:buClr>
                <a:srgbClr val="3F3F39"/>
              </a:buClr>
              <a:buSzPct val="100000"/>
              <a:buFont typeface="Arial"/>
              <a:buNone/>
            </a:pPr>
            <a:endParaRPr sz="2400" b="0" i="0" u="none" strike="noStrike" cap="none">
              <a:solidFill>
                <a:srgbClr val="3F3F39"/>
              </a:solidFill>
              <a:latin typeface="Allerta"/>
              <a:ea typeface="Allerta"/>
              <a:cs typeface="Allerta"/>
              <a:sym typeface="Allerta"/>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a:spLocks noGrp="1"/>
          </p:cNvSpPr>
          <p:nvPr>
            <p:ph type="title"/>
          </p:nvPr>
        </p:nvSpPr>
        <p:spPr>
          <a:xfrm>
            <a:off x="216567" y="2416482"/>
            <a:ext cx="8620551" cy="1676742"/>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Allerta"/>
              <a:buNone/>
            </a:pPr>
            <a:r>
              <a:rPr lang="en-US">
                <a:latin typeface="Lucida Sans"/>
                <a:ea typeface="Lucida Sans"/>
                <a:cs typeface="Lucida Sans"/>
                <a:sym typeface="Lucida Sans"/>
              </a:rPr>
              <a:t>The Field Guide for Instructional Advocacy Networks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304800" y="198437"/>
            <a:ext cx="85725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595959"/>
              </a:buClr>
              <a:buSzPct val="25000"/>
              <a:buFont typeface="Allerta"/>
              <a:buNone/>
            </a:pPr>
            <a:r>
              <a:rPr lang="en-US" sz="2800">
                <a:solidFill>
                  <a:srgbClr val="464646"/>
                </a:solidFill>
                <a:latin typeface="Lucida Sans"/>
                <a:ea typeface="Lucida Sans"/>
                <a:cs typeface="Lucida Sans"/>
                <a:sym typeface="Lucida Sans"/>
              </a:rPr>
              <a:t>What is </a:t>
            </a:r>
            <a:r>
              <a:rPr lang="en-US" sz="2800" b="0" i="0" u="none" strike="noStrike" cap="none">
                <a:solidFill>
                  <a:srgbClr val="464646"/>
                </a:solidFill>
                <a:latin typeface="Lucida Sans"/>
                <a:ea typeface="Lucida Sans"/>
                <a:cs typeface="Lucida Sans"/>
                <a:sym typeface="Lucida Sans"/>
              </a:rPr>
              <a:t>Instructional Advocacy</a:t>
            </a:r>
            <a:r>
              <a:rPr lang="en-US" sz="2800">
                <a:solidFill>
                  <a:srgbClr val="464646"/>
                </a:solidFill>
                <a:latin typeface="Lucida Sans"/>
                <a:ea typeface="Lucida Sans"/>
                <a:cs typeface="Lucida Sans"/>
                <a:sym typeface="Lucida Sans"/>
              </a:rPr>
              <a:t>?</a:t>
            </a:r>
          </a:p>
        </p:txBody>
      </p:sp>
      <p:sp>
        <p:nvSpPr>
          <p:cNvPr id="726" name="Shape 726"/>
          <p:cNvSpPr txBox="1">
            <a:spLocks noGrp="1"/>
          </p:cNvSpPr>
          <p:nvPr>
            <p:ph type="body" idx="1"/>
          </p:nvPr>
        </p:nvSpPr>
        <p:spPr>
          <a:xfrm>
            <a:off x="304800" y="1195649"/>
            <a:ext cx="8572500" cy="2527500"/>
          </a:xfrm>
          <a:prstGeom prst="rect">
            <a:avLst/>
          </a:prstGeom>
          <a:noFill/>
          <a:ln>
            <a:noFill/>
          </a:ln>
        </p:spPr>
        <p:txBody>
          <a:bodyPr lIns="91425" tIns="91425" rIns="91425" bIns="91425" anchor="t" anchorCtr="0">
            <a:noAutofit/>
          </a:bodyPr>
          <a:lstStyle/>
          <a:p>
            <a:pPr marL="139700" marR="0" lvl="0" indent="0" algn="ctr" rtl="0">
              <a:lnSpc>
                <a:spcPct val="100000"/>
              </a:lnSpc>
              <a:spcBef>
                <a:spcPts val="440"/>
              </a:spcBef>
              <a:spcAft>
                <a:spcPts val="0"/>
              </a:spcAft>
              <a:buClr>
                <a:srgbClr val="595959"/>
              </a:buClr>
              <a:buSzPct val="25000"/>
              <a:buFont typeface="Arial"/>
              <a:buNone/>
            </a:pPr>
            <a:r>
              <a:rPr lang="en-US" sz="2400" b="0" i="0" u="none" strike="noStrike" cap="none">
                <a:solidFill>
                  <a:srgbClr val="464646"/>
                </a:solidFill>
                <a:latin typeface="Lucida Sans"/>
                <a:ea typeface="Lucida Sans"/>
                <a:cs typeface="Lucida Sans"/>
                <a:sym typeface="Lucida Sans"/>
              </a:rPr>
              <a:t>Grounded in a firm understanding of the Shifts, educators owning, supporting, and promoting the resources, tools, and practices that create learning environments in which students develop college- and career- readiness.</a:t>
            </a:r>
          </a:p>
        </p:txBody>
      </p:sp>
      <p:pic>
        <p:nvPicPr>
          <p:cNvPr id="727" name="Shape 727"/>
          <p:cNvPicPr preferRelativeResize="0"/>
          <p:nvPr/>
        </p:nvPicPr>
        <p:blipFill>
          <a:blip r:embed="rId3">
            <a:alphaModFix/>
          </a:blip>
          <a:stretch>
            <a:fillRect/>
          </a:stretch>
        </p:blipFill>
        <p:spPr>
          <a:xfrm>
            <a:off x="2544498" y="3474500"/>
            <a:ext cx="4054999" cy="3043399"/>
          </a:xfrm>
          <a:prstGeom prst="rect">
            <a:avLst/>
          </a:prstGeom>
          <a:noFill/>
          <a:ln>
            <a:noFill/>
          </a:ln>
        </p:spPr>
      </p:pic>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3398</Words>
  <Application>Microsoft Office PowerPoint</Application>
  <PresentationFormat>On-screen Show (4:3)</PresentationFormat>
  <Paragraphs>325</Paragraphs>
  <Slides>46</Slides>
  <Notes>46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46</vt:i4>
      </vt:variant>
    </vt:vector>
  </HeadingPairs>
  <TitlesOfParts>
    <vt:vector size="56" baseType="lpstr">
      <vt:lpstr>Allerta</vt:lpstr>
      <vt:lpstr>Arial</vt:lpstr>
      <vt:lpstr>Noto Sans Symbols</vt:lpstr>
      <vt:lpstr>Calibri</vt:lpstr>
      <vt:lpstr>Georgia</vt:lpstr>
      <vt:lpstr>Lucida Sans</vt:lpstr>
      <vt:lpstr>July Webinar New Year's Resolution</vt:lpstr>
      <vt:lpstr>July Webinar New Year's Resolution</vt:lpstr>
      <vt:lpstr>July Webinar New Year's Resolution</vt:lpstr>
      <vt:lpstr>July Webinar New Year's Resolution</vt:lpstr>
      <vt:lpstr>A Year of Action: Impact Through Instructional Advocacy</vt:lpstr>
      <vt:lpstr>Introductions</vt:lpstr>
      <vt:lpstr>Who are Core Advocates?</vt:lpstr>
      <vt:lpstr>Learn more about us!</vt:lpstr>
      <vt:lpstr>Tweet with us!</vt:lpstr>
      <vt:lpstr>Engage with us!</vt:lpstr>
      <vt:lpstr>Goals of the webinar</vt:lpstr>
      <vt:lpstr>The Field Guide for Instructional Advocacy Networks</vt:lpstr>
      <vt:lpstr>What is Instructional Advocacy?</vt:lpstr>
      <vt:lpstr>Underlying belief: Teacher leadership can and must be leveraged to support quality instruction and to improve student outcomes!</vt:lpstr>
      <vt:lpstr>What do we know about professional learning and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What challenge or issue related to implementing CCR Standards could be an Instructional Advocacy focus among your network of colleagues during the 2017-18 school year?  Please use the Questions tab on your control panel to respond.</vt:lpstr>
      <vt:lpstr>Instructional Advocacy in the Core Advocates Network</vt:lpstr>
      <vt:lpstr>Core Advocate Guest Angie Miller WA Captain K-5 Math Instructional Support Specialist</vt:lpstr>
      <vt:lpstr>Tapping Into an Existing Structure:</vt:lpstr>
      <vt:lpstr>Connecting Since our Convening:</vt:lpstr>
      <vt:lpstr>Upcoming Work and Lessons Learned:</vt:lpstr>
      <vt:lpstr>Core Advocate Guest Dayna Burke AZ Captain First Grade Teacher</vt:lpstr>
      <vt:lpstr>Arizona’s Story</vt:lpstr>
      <vt:lpstr>A collaborative effort</vt:lpstr>
      <vt:lpstr>Lesson learned - It works better in teams! </vt:lpstr>
      <vt:lpstr>Lesson learned - Strategic recruitment.</vt:lpstr>
      <vt:lpstr>Goals</vt:lpstr>
      <vt:lpstr>Core Advocate Guest Kevin Liner CT Captain Doctoral Student</vt:lpstr>
      <vt:lpstr>Connecticut Convening  -- January 7-8, 2017</vt:lpstr>
      <vt:lpstr>So What Next?</vt:lpstr>
      <vt:lpstr>Continuing the work...</vt:lpstr>
      <vt:lpstr>Continuing the work...</vt:lpstr>
      <vt:lpstr>Lessons Learned</vt:lpstr>
      <vt:lpstr>Questions for our Guests?</vt:lpstr>
      <vt:lpstr>How can you get involved in Instructional Advocacy work?</vt:lpstr>
      <vt:lpstr>Get involved in your state network!</vt:lpstr>
      <vt:lpstr>Learn with us this year</vt:lpstr>
      <vt:lpstr>Start your own Instructional Advocacy effort</vt:lpstr>
      <vt:lpstr>Poll: What is your immediate plan for getting involved in an Instructional Advocacy network this school year? </vt:lpstr>
      <vt:lpstr>Tell us about your efforts</vt:lpstr>
      <vt:lpstr>Please join us again next month!</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Year of Action: Impact Through Instructional Advocacy</dc:title>
  <cp:lastModifiedBy>Lynda Nguyen</cp:lastModifiedBy>
  <cp:revision>1</cp:revision>
  <dcterms:modified xsi:type="dcterms:W3CDTF">2017-08-03T14:00:01Z</dcterms:modified>
</cp:coreProperties>
</file>