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6.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7.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2" r:id="rId1"/>
    <p:sldMasterId id="2147483803" r:id="rId2"/>
    <p:sldMasterId id="2147483804" r:id="rId3"/>
    <p:sldMasterId id="2147483805" r:id="rId4"/>
    <p:sldMasterId id="2147483806" r:id="rId5"/>
    <p:sldMasterId id="2147483807" r:id="rId6"/>
    <p:sldMasterId id="2147483808" r:id="rId7"/>
    <p:sldMasterId id="2147483809" r:id="rId8"/>
  </p:sldMasterIdLst>
  <p:notesMasterIdLst>
    <p:notesMasterId r:id="rId36"/>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Lst>
  <p:sldSz cx="6858000" cy="5143500"/>
  <p:notesSz cx="6858000" cy="9144000"/>
  <p:embeddedFontLst>
    <p:embeddedFont>
      <p:font typeface="Allerta" panose="020B0604020202020204" charset="0"/>
      <p:regular r:id="rId37"/>
    </p:embeddedFont>
    <p:embeddedFont>
      <p:font typeface="Calibri" panose="020F0502020204030204" pitchFamily="34" charset="0"/>
      <p:regular r:id="rId38"/>
      <p:bold r:id="rId39"/>
      <p:italic r:id="rId40"/>
      <p:boldItalic r:id="rId41"/>
    </p:embeddedFont>
    <p:embeddedFont>
      <p:font typeface="Georgia" panose="02040502050405020303" pitchFamily="18" charset="0"/>
      <p:regular r:id="rId42"/>
      <p:bold r:id="rId43"/>
      <p:italic r:id="rId44"/>
      <p:boldItalic r:id="rId45"/>
    </p:embeddedFont>
    <p:embeddedFont>
      <p:font typeface="Impact" panose="020B0806030902050204" pitchFamily="34" charset="0"/>
      <p:regular r:id="rId46"/>
    </p:embeddedFont>
    <p:embeddedFont>
      <p:font typeface="Lucida Sans" panose="020B0602030504020204" pitchFamily="34" charset="0"/>
      <p:regular r:id="rId47"/>
      <p:bold r:id="rId48"/>
      <p:italic r:id="rId49"/>
      <p:boldItalic r:id="rId50"/>
    </p:embeddedFont>
    <p:embeddedFont>
      <p:font typeface="Merriweather" panose="020B0604020202020204" charset="0"/>
      <p:regular r:id="rId51"/>
      <p:bold r:id="rId52"/>
      <p:italic r:id="rId53"/>
      <p:boldItalic r:id="rId54"/>
    </p:embeddedFont>
    <p:embeddedFont>
      <p:font typeface="Open Sans" panose="020B0604020202020204" charset="0"/>
      <p:regular r:id="rId55"/>
      <p:bold r:id="rId56"/>
      <p:italic r:id="rId57"/>
      <p:boldItalic r:id="rId58"/>
    </p:embeddedFont>
    <p:embeddedFont>
      <p:font typeface="Permanent Marker" panose="020B0604020202020204" charset="0"/>
      <p:regular r:id="rId59"/>
    </p:embeddedFont>
    <p:embeddedFont>
      <p:font typeface="Verdana" panose="020B060403050404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42303" autoAdjust="0"/>
  </p:normalViewPr>
  <p:slideViewPr>
    <p:cSldViewPr snapToGrid="0">
      <p:cViewPr varScale="1">
        <p:scale>
          <a:sx n="63" d="100"/>
          <a:sy n="63" d="100"/>
        </p:scale>
        <p:origin x="3402" y="66"/>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3.fntdata"/><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font" Target="fonts/font27.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61" Type="http://schemas.openxmlformats.org/officeDocument/2006/relationships/font" Target="fonts/font25.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15.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3fa6ee1d2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1049" name="Google Shape;1049;g3fa6ee1d27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454fbdb585_0_1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
        <p:nvSpPr>
          <p:cNvPr id="1122" name="Google Shape;1122;g454fbdb585_0_1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454fbdb585_0_5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454fbdb585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454fbdb585_0_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454fbdb585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g454fbdb585_0_9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4" name="Google Shape;1144;g454fbdb585_0_9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2000"/>
              <a:buFont typeface="Calibri"/>
              <a:buNone/>
            </a:pPr>
            <a:endParaRPr dirty="0">
              <a:solidFill>
                <a:srgbClr val="4C4C4C"/>
              </a:solidFill>
              <a:latin typeface="Calibri"/>
              <a:ea typeface="Calibri"/>
              <a:cs typeface="Calibri"/>
              <a:sym typeface="Calibri"/>
            </a:endParaRPr>
          </a:p>
        </p:txBody>
      </p:sp>
      <p:sp>
        <p:nvSpPr>
          <p:cNvPr id="1145" name="Google Shape;1145;g454fbdb585_0_9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454fbdb585_0_7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3" name="Google Shape;1153;g454fbdb585_0_7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154" name="Google Shape;1154;g454fbdb585_0_7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454fbdb585_0_10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454fbdb585_0_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454fbdb585_0_8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6" name="Google Shape;1166;g454fbdb585_0_8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167" name="Google Shape;1167;g454fbdb585_0_8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g454fbdb585_0_8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4" name="Google Shape;1174;g454fbdb585_0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454fbdb585_0_8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1" name="Google Shape;1181;g454fbdb585_0_8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182" name="Google Shape;1182;g454fbdb585_0_8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rgbClr val="000000"/>
                </a:solidFill>
                <a:latin typeface="Calibri"/>
                <a:ea typeface="Calibri"/>
                <a:cs typeface="Calibri"/>
                <a:sym typeface="Calibri"/>
              </a:rPr>
              <a:t>18</a:t>
            </a:fld>
            <a:endParaRPr sz="1200">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454fbdb585_0_8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2" name="Google Shape;1192;g454fbdb585_0_8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dirty="0"/>
          </a:p>
        </p:txBody>
      </p:sp>
      <p:sp>
        <p:nvSpPr>
          <p:cNvPr id="1193" name="Google Shape;1193;g454fbdb585_0_8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rgbClr val="000000"/>
                </a:solidFill>
                <a:latin typeface="Calibri"/>
                <a:ea typeface="Calibri"/>
                <a:cs typeface="Calibri"/>
                <a:sym typeface="Calibri"/>
              </a:rPr>
              <a:t>19</a:t>
            </a:fld>
            <a:endParaRPr sz="1200">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3f27086ced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8" name="Google Shape;1058;g3f27086ced_2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100" dirty="0">
              <a:latin typeface="Lucida Sans"/>
              <a:ea typeface="Lucida Sans"/>
              <a:cs typeface="Lucida Sans"/>
              <a:sym typeface="Lucida Sans"/>
            </a:endParaRPr>
          </a:p>
        </p:txBody>
      </p:sp>
      <p:sp>
        <p:nvSpPr>
          <p:cNvPr id="1059" name="Google Shape;1059;g3f27086ced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 sz="1400" b="0" i="0" u="none" strike="noStrike" cap="none">
                <a:solidFill>
                  <a:srgbClr val="000000"/>
                </a:solidFill>
                <a:latin typeface="Lucida Sans"/>
                <a:ea typeface="Lucida Sans"/>
                <a:cs typeface="Lucida Sans"/>
                <a:sym typeface="Lucida Sans"/>
              </a:rPr>
              <a:t>2</a:t>
            </a:fld>
            <a:endParaRPr sz="1400" b="0" i="0" u="none" strike="noStrike" cap="none">
              <a:solidFill>
                <a:srgbClr val="000000"/>
              </a:solidFill>
              <a:latin typeface="Lucida Sans"/>
              <a:ea typeface="Lucida Sans"/>
              <a:cs typeface="Lucida Sans"/>
              <a:sym typeface="Lucida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454fbdb585_0_8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3" name="Google Shape;1203;g454fbdb585_0_8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204" name="Google Shape;1204;g454fbdb585_0_8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rgbClr val="000000"/>
                </a:solidFill>
                <a:latin typeface="Calibri"/>
                <a:ea typeface="Calibri"/>
                <a:cs typeface="Calibri"/>
                <a:sym typeface="Calibri"/>
              </a:rPr>
              <a:t>20</a:t>
            </a:fld>
            <a:endParaRPr sz="1200">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454fbdb585_0_8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3" name="Google Shape;1213;g454fbdb585_0_8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a:t>
            </a:r>
            <a:endParaRPr/>
          </a:p>
        </p:txBody>
      </p:sp>
      <p:sp>
        <p:nvSpPr>
          <p:cNvPr id="1214" name="Google Shape;1214;g454fbdb585_0_8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rgbClr val="000000"/>
                </a:solidFill>
                <a:latin typeface="Calibri"/>
                <a:ea typeface="Calibri"/>
                <a:cs typeface="Calibri"/>
                <a:sym typeface="Calibri"/>
              </a:rPr>
              <a:t>21</a:t>
            </a:fld>
            <a:endParaRPr sz="1200">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454fbdb585_0_8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3" name="Google Shape;1223;g454fbdb585_0_8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224" name="Google Shape;1224;g454fbdb585_0_8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rgbClr val="000000"/>
                </a:solidFill>
                <a:latin typeface="Calibri"/>
                <a:ea typeface="Calibri"/>
                <a:cs typeface="Calibri"/>
                <a:sym typeface="Calibri"/>
              </a:rPr>
              <a:t>22</a:t>
            </a:fld>
            <a:endParaRPr sz="1200">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g454fbdb585_0_8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3" name="Google Shape;1233;g454fbdb585_0_8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chemeClr val="dk1"/>
                </a:solidFill>
                <a:latin typeface="Calibri"/>
                <a:ea typeface="Calibri"/>
                <a:cs typeface="Calibri"/>
                <a:sym typeface="Calibri"/>
              </a:rPr>
              <a:t> </a:t>
            </a:r>
            <a:endParaRPr/>
          </a:p>
        </p:txBody>
      </p:sp>
      <p:sp>
        <p:nvSpPr>
          <p:cNvPr id="1234" name="Google Shape;1234;g454fbdb585_0_8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rgbClr val="000000"/>
                </a:solidFill>
                <a:latin typeface="Calibri"/>
                <a:ea typeface="Calibri"/>
                <a:cs typeface="Calibri"/>
                <a:sym typeface="Calibri"/>
              </a:rPr>
              <a:t>23</a:t>
            </a:fld>
            <a:endParaRPr sz="1200">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454fbdb585_0_10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454fbdb585_0_1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46cfa9913c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0" name="Google Shape;1250;g46cfa9913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g3fa6ee1d27_0_7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7" name="Google Shape;1257;g3fa6ee1d27_0_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3f27086ced_2_3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3" name="Google Shape;1263;g3f27086ced_2_37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sz="1100" dirty="0">
              <a:latin typeface="Lucida Sans"/>
              <a:ea typeface="Lucida Sans"/>
              <a:cs typeface="Lucida Sans"/>
              <a:sym typeface="Lucida Sans"/>
            </a:endParaRPr>
          </a:p>
        </p:txBody>
      </p:sp>
      <p:sp>
        <p:nvSpPr>
          <p:cNvPr id="1264" name="Google Shape;1264;g3f27086ced_2_3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300"/>
              <a:buFont typeface="Lucida Sans"/>
              <a:buNone/>
            </a:pPr>
            <a:fld id="{00000000-1234-1234-1234-123412341234}" type="slidenum">
              <a:rPr lang="en"/>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g3fa6ee1d27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dirty="0"/>
          </a:p>
        </p:txBody>
      </p:sp>
      <p:sp>
        <p:nvSpPr>
          <p:cNvPr id="1075" name="Google Shape;1075;g3fa6ee1d27_0_1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3fa6ee1d27_0_3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2" name="Google Shape;1082;g3fa6ee1d27_0_3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300"/>
              <a:buFont typeface="Calibri"/>
              <a:buNone/>
            </a:pPr>
            <a:endParaRPr dirty="0"/>
          </a:p>
        </p:txBody>
      </p:sp>
      <p:sp>
        <p:nvSpPr>
          <p:cNvPr id="1083" name="Google Shape;1083;g3fa6ee1d27_0_349: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Lucida Sans"/>
                <a:ea typeface="Lucida Sans"/>
                <a:cs typeface="Lucida Sans"/>
                <a:sym typeface="Lucida Sans"/>
              </a:rPr>
              <a:t>4</a:t>
            </a:fld>
            <a:endParaRPr sz="1400" b="0" i="0" u="none" strike="noStrike" cap="none">
              <a:solidFill>
                <a:srgbClr val="000000"/>
              </a:solidFill>
              <a:latin typeface="Lucida Sans"/>
              <a:ea typeface="Lucida Sans"/>
              <a:cs typeface="Lucida Sans"/>
              <a:sym typeface="Lucida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3f27086ced_2_19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0" name="Google Shape;1090;g3f27086ced_2_19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dirty="0">
              <a:solidFill>
                <a:schemeClr val="dk1"/>
              </a:solidFill>
              <a:latin typeface="Lucida Sans"/>
              <a:ea typeface="Lucida Sans"/>
              <a:cs typeface="Lucida Sans"/>
              <a:sym typeface="Lucida Sans"/>
            </a:endParaRPr>
          </a:p>
        </p:txBody>
      </p:sp>
      <p:sp>
        <p:nvSpPr>
          <p:cNvPr id="1091" name="Google Shape;1091;g3f27086ced_2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 sz="1400" b="0" i="0" u="none" strike="noStrike" cap="none">
                <a:solidFill>
                  <a:srgbClr val="000000"/>
                </a:solidFill>
                <a:latin typeface="Lucida Sans"/>
                <a:ea typeface="Lucida Sans"/>
                <a:cs typeface="Lucida Sans"/>
                <a:sym typeface="Lucida Sans"/>
              </a:rPr>
              <a:t>5</a:t>
            </a:fld>
            <a:endParaRPr sz="1400" b="0" i="0" u="none" strike="noStrike" cap="none">
              <a:solidFill>
                <a:srgbClr val="000000"/>
              </a:solidFill>
              <a:latin typeface="Lucida Sans"/>
              <a:ea typeface="Lucida Sans"/>
              <a:cs typeface="Lucida Sans"/>
              <a:sym typeface="Lucida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454fbdb585_0_10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8" name="Google Shape;1098;g454fbdb585_0_1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3fa6ee1d27_0_5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 name="Google Shape;1104;g3fa6ee1d27_0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454fbdb58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454fbdb5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454fbdb585_0_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g454fbdb585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achievethecore.org" TargetMode="External"/><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1.pn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achievethecore.org" TargetMode="External"/><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achievethecore.org" TargetMode="External"/><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achievethecore.org" TargetMode="External"/><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achievethecore.org" TargetMode="External"/><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1.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hievethecore.org"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hievethecore.org"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achievethecore.org" TargetMode="External"/><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achievethecore.org" TargetMode="External"/><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11.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lstStyle>
            <a:lvl1pPr marL="342892" lvl="0" indent="-257168" algn="ctr">
              <a:spcBef>
                <a:spcPts val="0"/>
              </a:spcBef>
              <a:spcAft>
                <a:spcPts val="0"/>
              </a:spcAft>
              <a:buSzPts val="1800"/>
              <a:buChar char="●"/>
              <a:defRPr/>
            </a:lvl1pPr>
            <a:lvl2pPr marL="685783" lvl="1" indent="-238119" algn="ctr">
              <a:spcBef>
                <a:spcPts val="1200"/>
              </a:spcBef>
              <a:spcAft>
                <a:spcPts val="0"/>
              </a:spcAft>
              <a:buSzPts val="1400"/>
              <a:buChar char="○"/>
              <a:defRPr/>
            </a:lvl2pPr>
            <a:lvl3pPr marL="1028675" lvl="2" indent="-238119" algn="ctr">
              <a:spcBef>
                <a:spcPts val="1200"/>
              </a:spcBef>
              <a:spcAft>
                <a:spcPts val="0"/>
              </a:spcAft>
              <a:buSzPts val="1400"/>
              <a:buChar char="■"/>
              <a:defRPr/>
            </a:lvl3pPr>
            <a:lvl4pPr marL="1371566" lvl="3" indent="-238119" algn="ctr">
              <a:spcBef>
                <a:spcPts val="1200"/>
              </a:spcBef>
              <a:spcAft>
                <a:spcPts val="0"/>
              </a:spcAft>
              <a:buSzPts val="1400"/>
              <a:buChar char="●"/>
              <a:defRPr/>
            </a:lvl4pPr>
            <a:lvl5pPr marL="1714457" lvl="4" indent="-238119" algn="ctr">
              <a:spcBef>
                <a:spcPts val="1200"/>
              </a:spcBef>
              <a:spcAft>
                <a:spcPts val="0"/>
              </a:spcAft>
              <a:buSzPts val="1400"/>
              <a:buChar char="○"/>
              <a:defRPr/>
            </a:lvl5pPr>
            <a:lvl6pPr marL="2057348" lvl="5" indent="-238119" algn="ctr">
              <a:spcBef>
                <a:spcPts val="1200"/>
              </a:spcBef>
              <a:spcAft>
                <a:spcPts val="0"/>
              </a:spcAft>
              <a:buSzPts val="1400"/>
              <a:buChar char="■"/>
              <a:defRPr/>
            </a:lvl6pPr>
            <a:lvl7pPr marL="2400240" lvl="6" indent="-238119" algn="ctr">
              <a:spcBef>
                <a:spcPts val="1200"/>
              </a:spcBef>
              <a:spcAft>
                <a:spcPts val="0"/>
              </a:spcAft>
              <a:buSzPts val="1400"/>
              <a:buChar char="●"/>
              <a:defRPr/>
            </a:lvl7pPr>
            <a:lvl8pPr marL="2743132" lvl="7" indent="-238119" algn="ctr">
              <a:spcBef>
                <a:spcPts val="1200"/>
              </a:spcBef>
              <a:spcAft>
                <a:spcPts val="0"/>
              </a:spcAft>
              <a:buSzPts val="1400"/>
              <a:buChar char="○"/>
              <a:defRPr/>
            </a:lvl8pPr>
            <a:lvl9pPr marL="3086023" lvl="8" indent="-238119" algn="ctr">
              <a:spcBef>
                <a:spcPts val="1200"/>
              </a:spcBef>
              <a:spcAft>
                <a:spcPts val="1200"/>
              </a:spcAft>
              <a:buSzPts val="1400"/>
              <a:buChar char="■"/>
              <a:defRPr/>
            </a:lvl9pPr>
          </a:lstStyle>
          <a:p>
            <a:endParaRPr/>
          </a:p>
        </p:txBody>
      </p:sp>
      <p:sp>
        <p:nvSpPr>
          <p:cNvPr id="47" name="Google Shape;47;p1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8"/>
        <p:cNvGrpSpPr/>
        <p:nvPr/>
      </p:nvGrpSpPr>
      <p:grpSpPr>
        <a:xfrm>
          <a:off x="0" y="0"/>
          <a:ext cx="0" cy="0"/>
          <a:chOff x="0" y="0"/>
          <a:chExt cx="0" cy="0"/>
        </a:xfrm>
      </p:grpSpPr>
      <p:sp>
        <p:nvSpPr>
          <p:cNvPr id="739" name="Google Shape;739;p107"/>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100" b="0" i="0" u="none" strike="noStrike" cap="none">
                <a:solidFill>
                  <a:srgbClr val="3F3F3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740" name="Google Shape;740;p107"/>
          <p:cNvSpPr txBox="1">
            <a:spLocks noGrp="1"/>
          </p:cNvSpPr>
          <p:nvPr>
            <p:ph type="body" idx="1"/>
          </p:nvPr>
        </p:nvSpPr>
        <p:spPr>
          <a:xfrm>
            <a:off x="342900" y="1200150"/>
            <a:ext cx="3028950" cy="3394500"/>
          </a:xfrm>
          <a:prstGeom prst="rect">
            <a:avLst/>
          </a:prstGeom>
          <a:noFill/>
          <a:ln>
            <a:noFill/>
          </a:ln>
        </p:spPr>
        <p:txBody>
          <a:bodyPr spcFirstLastPara="1" wrap="square" lIns="91425" tIns="91425" rIns="91425" bIns="91425" anchor="t" anchorCtr="0"/>
          <a:lstStyle>
            <a:lvl1pPr marL="342892" marR="0" lvl="0" indent="-285743" algn="l" rtl="0">
              <a:lnSpc>
                <a:spcPct val="100000"/>
              </a:lnSpc>
              <a:spcBef>
                <a:spcPts val="360"/>
              </a:spcBef>
              <a:spcAft>
                <a:spcPts val="0"/>
              </a:spcAft>
              <a:buClr>
                <a:srgbClr val="3F3F39"/>
              </a:buClr>
              <a:buSzPts val="2400"/>
              <a:buFont typeface="Arial"/>
              <a:buChar char="•"/>
              <a:defRPr sz="1800" b="0" i="0" u="none" strike="noStrike" cap="none">
                <a:solidFill>
                  <a:srgbClr val="3F3F3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3F3F39"/>
              </a:buClr>
              <a:buSzPts val="2000"/>
              <a:buFont typeface="Arial"/>
              <a:buChar char="–"/>
              <a:defRPr sz="1500" b="0" i="0" u="none" strike="noStrike" cap="none">
                <a:solidFill>
                  <a:srgbClr val="3F3F39"/>
                </a:solidFill>
                <a:latin typeface="Lucida Sans"/>
                <a:ea typeface="Lucida Sans"/>
                <a:cs typeface="Lucida Sans"/>
                <a:sym typeface="Lucida Sans"/>
              </a:defRPr>
            </a:lvl2pPr>
            <a:lvl3pPr marL="1028675" marR="0" lvl="2" indent="-257168" algn="l" rtl="0">
              <a:lnSpc>
                <a:spcPct val="100000"/>
              </a:lnSpc>
              <a:spcBef>
                <a:spcPts val="270"/>
              </a:spcBef>
              <a:spcAft>
                <a:spcPts val="0"/>
              </a:spcAft>
              <a:buClr>
                <a:srgbClr val="3F3F39"/>
              </a:buClr>
              <a:buSzPts val="1800"/>
              <a:buFont typeface="Arial"/>
              <a:buChar char="•"/>
              <a:defRPr sz="1350" b="0" i="0" u="none" strike="noStrike" cap="none">
                <a:solidFill>
                  <a:srgbClr val="3F3F39"/>
                </a:solidFill>
                <a:latin typeface="Lucida Sans"/>
                <a:ea typeface="Lucida Sans"/>
                <a:cs typeface="Lucida Sans"/>
                <a:sym typeface="Lucida Sans"/>
              </a:defRPr>
            </a:lvl3pPr>
            <a:lvl4pPr marL="1371566" marR="0" lvl="3" indent="-247644" algn="l" rtl="0">
              <a:lnSpc>
                <a:spcPct val="100000"/>
              </a:lnSpc>
              <a:spcBef>
                <a:spcPts val="240"/>
              </a:spcBef>
              <a:spcAft>
                <a:spcPts val="0"/>
              </a:spcAft>
              <a:buClr>
                <a:srgbClr val="3F3F39"/>
              </a:buClr>
              <a:buSzPts val="1600"/>
              <a:buFont typeface="Arial"/>
              <a:buChar char="–"/>
              <a:defRPr sz="1200" b="0" i="0" u="none" strike="noStrike" cap="none">
                <a:solidFill>
                  <a:srgbClr val="3F3F39"/>
                </a:solidFill>
                <a:latin typeface="Lucida Sans"/>
                <a:ea typeface="Lucida Sans"/>
                <a:cs typeface="Lucida Sans"/>
                <a:sym typeface="Lucida Sans"/>
              </a:defRPr>
            </a:lvl4pPr>
            <a:lvl5pPr marL="1714457" marR="0" lvl="4" indent="-247644" algn="l" rtl="0">
              <a:lnSpc>
                <a:spcPct val="100000"/>
              </a:lnSpc>
              <a:spcBef>
                <a:spcPts val="240"/>
              </a:spcBef>
              <a:spcAft>
                <a:spcPts val="0"/>
              </a:spcAft>
              <a:buClr>
                <a:srgbClr val="3F3F39"/>
              </a:buClr>
              <a:buSzPts val="1600"/>
              <a:buFont typeface="Arial"/>
              <a:buChar char="»"/>
              <a:defRPr sz="1200" b="0" i="0" u="none" strike="noStrike" cap="none">
                <a:solidFill>
                  <a:srgbClr val="3F3F39"/>
                </a:solidFill>
                <a:latin typeface="Lucida Sans"/>
                <a:ea typeface="Lucida Sans"/>
                <a:cs typeface="Lucida Sans"/>
                <a:sym typeface="Lucida Sans"/>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41" name="Google Shape;741;p107"/>
          <p:cNvSpPr txBox="1">
            <a:spLocks noGrp="1"/>
          </p:cNvSpPr>
          <p:nvPr>
            <p:ph type="body" idx="2"/>
          </p:nvPr>
        </p:nvSpPr>
        <p:spPr>
          <a:xfrm>
            <a:off x="3486150" y="1200150"/>
            <a:ext cx="3028950" cy="3394500"/>
          </a:xfrm>
          <a:prstGeom prst="rect">
            <a:avLst/>
          </a:prstGeom>
          <a:noFill/>
          <a:ln>
            <a:noFill/>
          </a:ln>
        </p:spPr>
        <p:txBody>
          <a:bodyPr spcFirstLastPara="1" wrap="square" lIns="91425" tIns="91425" rIns="91425" bIns="91425" anchor="t" anchorCtr="0"/>
          <a:lstStyle>
            <a:lvl1pPr marL="342892" marR="0" lvl="0" indent="-285743" algn="l" rtl="0">
              <a:lnSpc>
                <a:spcPct val="100000"/>
              </a:lnSpc>
              <a:spcBef>
                <a:spcPts val="360"/>
              </a:spcBef>
              <a:spcAft>
                <a:spcPts val="0"/>
              </a:spcAft>
              <a:buClr>
                <a:srgbClr val="3F3F39"/>
              </a:buClr>
              <a:buSzPts val="2400"/>
              <a:buFont typeface="Arial"/>
              <a:buChar char="•"/>
              <a:defRPr sz="1800" b="0" i="0" u="none" strike="noStrike" cap="none">
                <a:solidFill>
                  <a:srgbClr val="3F3F3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3F3F39"/>
              </a:buClr>
              <a:buSzPts val="2000"/>
              <a:buFont typeface="Arial"/>
              <a:buChar char="–"/>
              <a:defRPr sz="1500" b="0" i="0" u="none" strike="noStrike" cap="none">
                <a:solidFill>
                  <a:srgbClr val="3F3F39"/>
                </a:solidFill>
                <a:latin typeface="Lucida Sans"/>
                <a:ea typeface="Lucida Sans"/>
                <a:cs typeface="Lucida Sans"/>
                <a:sym typeface="Lucida Sans"/>
              </a:defRPr>
            </a:lvl2pPr>
            <a:lvl3pPr marL="1028675" marR="0" lvl="2" indent="-257168" algn="l" rtl="0">
              <a:lnSpc>
                <a:spcPct val="100000"/>
              </a:lnSpc>
              <a:spcBef>
                <a:spcPts val="270"/>
              </a:spcBef>
              <a:spcAft>
                <a:spcPts val="0"/>
              </a:spcAft>
              <a:buClr>
                <a:srgbClr val="3F3F39"/>
              </a:buClr>
              <a:buSzPts val="1800"/>
              <a:buFont typeface="Arial"/>
              <a:buChar char="•"/>
              <a:defRPr sz="1350" b="0" i="0" u="none" strike="noStrike" cap="none">
                <a:solidFill>
                  <a:srgbClr val="3F3F39"/>
                </a:solidFill>
                <a:latin typeface="Lucida Sans"/>
                <a:ea typeface="Lucida Sans"/>
                <a:cs typeface="Lucida Sans"/>
                <a:sym typeface="Lucida Sans"/>
              </a:defRPr>
            </a:lvl3pPr>
            <a:lvl4pPr marL="1371566" marR="0" lvl="3" indent="-247644" algn="l" rtl="0">
              <a:lnSpc>
                <a:spcPct val="100000"/>
              </a:lnSpc>
              <a:spcBef>
                <a:spcPts val="240"/>
              </a:spcBef>
              <a:spcAft>
                <a:spcPts val="0"/>
              </a:spcAft>
              <a:buClr>
                <a:srgbClr val="3F3F39"/>
              </a:buClr>
              <a:buSzPts val="1600"/>
              <a:buFont typeface="Arial"/>
              <a:buChar char="–"/>
              <a:defRPr sz="1200" b="0" i="0" u="none" strike="noStrike" cap="none">
                <a:solidFill>
                  <a:srgbClr val="3F3F39"/>
                </a:solidFill>
                <a:latin typeface="Lucida Sans"/>
                <a:ea typeface="Lucida Sans"/>
                <a:cs typeface="Lucida Sans"/>
                <a:sym typeface="Lucida Sans"/>
              </a:defRPr>
            </a:lvl4pPr>
            <a:lvl5pPr marL="1714457" marR="0" lvl="4" indent="-247644" algn="l" rtl="0">
              <a:lnSpc>
                <a:spcPct val="100000"/>
              </a:lnSpc>
              <a:spcBef>
                <a:spcPts val="240"/>
              </a:spcBef>
              <a:spcAft>
                <a:spcPts val="0"/>
              </a:spcAft>
              <a:buClr>
                <a:srgbClr val="3F3F39"/>
              </a:buClr>
              <a:buSzPts val="1600"/>
              <a:buFont typeface="Arial"/>
              <a:buChar char="»"/>
              <a:defRPr sz="1200" b="0" i="0" u="none" strike="noStrike" cap="none">
                <a:solidFill>
                  <a:srgbClr val="3F3F39"/>
                </a:solidFill>
                <a:latin typeface="Lucida Sans"/>
                <a:ea typeface="Lucida Sans"/>
                <a:cs typeface="Lucida Sans"/>
                <a:sym typeface="Lucida Sans"/>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42" name="Google Shape;742;p107"/>
          <p:cNvSpPr txBox="1"/>
          <p:nvPr/>
        </p:nvSpPr>
        <p:spPr>
          <a:xfrm>
            <a:off x="5678765" y="4785192"/>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750" b="0" i="0" u="none" strike="noStrike" cap="none">
                <a:solidFill>
                  <a:schemeClr val="dk1"/>
                </a:solidFill>
                <a:latin typeface="Lucida Sans"/>
                <a:ea typeface="Lucida Sans"/>
                <a:cs typeface="Lucida Sans"/>
                <a:sym typeface="Lucida Sans"/>
              </a:rPr>
              <a:t>PAGE </a:t>
            </a:r>
            <a:fld id="{00000000-1234-1234-1234-123412341234}" type="slidenum">
              <a:rPr lang="en" sz="750" b="0" i="0" u="none" strike="noStrike" cap="none">
                <a:solidFill>
                  <a:schemeClr val="dk1"/>
                </a:solidFill>
                <a:latin typeface="Lucida Sans"/>
                <a:ea typeface="Lucida Sans"/>
                <a:cs typeface="Lucida Sans"/>
                <a:sym typeface="Lucida Sans"/>
              </a:rPr>
              <a:pPr marL="0" marR="0" lvl="0" indent="0" algn="r" rtl="0">
                <a:lnSpc>
                  <a:spcPct val="100000"/>
                </a:lnSpc>
                <a:spcBef>
                  <a:spcPts val="0"/>
                </a:spcBef>
                <a:spcAft>
                  <a:spcPts val="0"/>
                </a:spcAft>
                <a:buClr>
                  <a:srgbClr val="000000"/>
                </a:buClr>
                <a:buSzPts val="1000"/>
                <a:buFont typeface="Arial"/>
                <a:buNone/>
              </a:pPr>
              <a:t>‹#›</a:t>
            </a:fld>
            <a:r>
              <a:rPr lang="en" sz="750" b="0" i="0" u="none" strike="noStrike" cap="none">
                <a:solidFill>
                  <a:schemeClr val="dk1"/>
                </a:solidFill>
                <a:latin typeface="Lucida Sans"/>
                <a:ea typeface="Lucida Sans"/>
                <a:cs typeface="Lucida Sans"/>
                <a:sym typeface="Lucida Sans"/>
              </a:rPr>
              <a:t> </a:t>
            </a:r>
            <a:endParaRPr sz="750" b="0" i="0" u="none" strike="noStrike" cap="none">
              <a:solidFill>
                <a:schemeClr val="dk1"/>
              </a:solidFill>
              <a:latin typeface="Lucida Sans"/>
              <a:ea typeface="Lucida Sans"/>
              <a:cs typeface="Lucida Sans"/>
              <a:sym typeface="Lucida Sans"/>
            </a:endParaRPr>
          </a:p>
        </p:txBody>
      </p:sp>
      <p:pic>
        <p:nvPicPr>
          <p:cNvPr id="743" name="Google Shape;743;p107"/>
          <p:cNvPicPr preferRelativeResize="0"/>
          <p:nvPr/>
        </p:nvPicPr>
        <p:blipFill rotWithShape="1">
          <a:blip r:embed="rId2">
            <a:alphaModFix/>
          </a:blip>
          <a:srcRect/>
          <a:stretch/>
        </p:blipFill>
        <p:spPr>
          <a:xfrm>
            <a:off x="1715136" y="4784791"/>
            <a:ext cx="2560750" cy="175737"/>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44"/>
        <p:cNvGrpSpPr/>
        <p:nvPr/>
      </p:nvGrpSpPr>
      <p:grpSpPr>
        <a:xfrm>
          <a:off x="0" y="0"/>
          <a:ext cx="0" cy="0"/>
          <a:chOff x="0" y="0"/>
          <a:chExt cx="0" cy="0"/>
        </a:xfrm>
      </p:grpSpPr>
      <p:sp>
        <p:nvSpPr>
          <p:cNvPr id="745" name="Google Shape;745;p108"/>
          <p:cNvSpPr/>
          <p:nvPr/>
        </p:nvSpPr>
        <p:spPr>
          <a:xfrm>
            <a:off x="0" y="0"/>
            <a:ext cx="6858000" cy="5143500"/>
          </a:xfrm>
          <a:prstGeom prst="rect">
            <a:avLst/>
          </a:prstGeom>
          <a:solidFill>
            <a:srgbClr val="2A7252"/>
          </a:solid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746" name="Google Shape;746;p108"/>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747" name="Google Shape;747;p108"/>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748" name="Google Shape;748;p108"/>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749" name="Google Shape;749;p108"/>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750" name="Google Shape;750;p108"/>
          <p:cNvSpPr txBox="1">
            <a:spLocks noGrp="1"/>
          </p:cNvSpPr>
          <p:nvPr>
            <p:ph type="title"/>
          </p:nvPr>
        </p:nvSpPr>
        <p:spPr>
          <a:xfrm>
            <a:off x="162428" y="2122258"/>
            <a:ext cx="6465375" cy="651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3200"/>
              <a:buFont typeface="Lucida Sans"/>
              <a:buNone/>
              <a:defRPr sz="2400" b="0" i="0" u="none" strike="noStrike" cap="none">
                <a:solidFill>
                  <a:schemeClr val="lt1"/>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1"/>
        <p:cNvGrpSpPr/>
        <p:nvPr/>
      </p:nvGrpSpPr>
      <p:grpSpPr>
        <a:xfrm>
          <a:off x="0" y="0"/>
          <a:ext cx="0" cy="0"/>
          <a:chOff x="0" y="0"/>
          <a:chExt cx="0" cy="0"/>
        </a:xfrm>
      </p:grpSpPr>
      <p:sp>
        <p:nvSpPr>
          <p:cNvPr id="752" name="Google Shape;752;p109">
            <a:hlinkClick r:id="rId2"/>
          </p:cNvPr>
          <p:cNvSpPr/>
          <p:nvPr/>
        </p:nvSpPr>
        <p:spPr>
          <a:xfrm>
            <a:off x="2656940" y="4889831"/>
            <a:ext cx="1430100" cy="131700"/>
          </a:xfrm>
          <a:prstGeom prst="rect">
            <a:avLst/>
          </a:prstGeom>
          <a:no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753" name="Google Shape;753;p109"/>
          <p:cNvSpPr txBox="1"/>
          <p:nvPr/>
        </p:nvSpPr>
        <p:spPr>
          <a:xfrm>
            <a:off x="5678765" y="4785192"/>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750" b="0" i="0" u="none" strike="noStrike" cap="none">
                <a:solidFill>
                  <a:schemeClr val="dk1"/>
                </a:solidFill>
                <a:latin typeface="Lucida Sans"/>
                <a:ea typeface="Lucida Sans"/>
                <a:cs typeface="Lucida Sans"/>
                <a:sym typeface="Lucida Sans"/>
              </a:rPr>
              <a:t>PAGE </a:t>
            </a:r>
            <a:fld id="{00000000-1234-1234-1234-123412341234}" type="slidenum">
              <a:rPr lang="en" sz="750" b="0" i="0" u="none" strike="noStrike" cap="none">
                <a:solidFill>
                  <a:schemeClr val="dk1"/>
                </a:solidFill>
                <a:latin typeface="Lucida Sans"/>
                <a:ea typeface="Lucida Sans"/>
                <a:cs typeface="Lucida Sans"/>
                <a:sym typeface="Lucida Sans"/>
              </a:rPr>
              <a:pPr marL="0" marR="0" lvl="0" indent="0" algn="r" rtl="0">
                <a:lnSpc>
                  <a:spcPct val="100000"/>
                </a:lnSpc>
                <a:spcBef>
                  <a:spcPts val="0"/>
                </a:spcBef>
                <a:spcAft>
                  <a:spcPts val="0"/>
                </a:spcAft>
                <a:buClr>
                  <a:srgbClr val="000000"/>
                </a:buClr>
                <a:buSzPts val="1000"/>
                <a:buFont typeface="Arial"/>
                <a:buNone/>
              </a:pPr>
              <a:t>‹#›</a:t>
            </a:fld>
            <a:r>
              <a:rPr lang="en" sz="750" b="0" i="0" u="none" strike="noStrike" cap="none">
                <a:solidFill>
                  <a:schemeClr val="dk1"/>
                </a:solidFill>
                <a:latin typeface="Lucida Sans"/>
                <a:ea typeface="Lucida Sans"/>
                <a:cs typeface="Lucida Sans"/>
                <a:sym typeface="Lucida Sans"/>
              </a:rPr>
              <a:t> </a:t>
            </a:r>
            <a:endParaRPr sz="750" b="0" i="0" u="none" strike="noStrike" cap="none">
              <a:solidFill>
                <a:schemeClr val="dk1"/>
              </a:solidFill>
              <a:latin typeface="Lucida Sans"/>
              <a:ea typeface="Lucida Sans"/>
              <a:cs typeface="Lucida Sans"/>
              <a:sym typeface="Lucida Sans"/>
            </a:endParaRPr>
          </a:p>
        </p:txBody>
      </p:sp>
      <p:pic>
        <p:nvPicPr>
          <p:cNvPr id="754" name="Google Shape;754;p109"/>
          <p:cNvPicPr preferRelativeResize="0"/>
          <p:nvPr/>
        </p:nvPicPr>
        <p:blipFill rotWithShape="1">
          <a:blip r:embed="rId3">
            <a:alphaModFix/>
          </a:blip>
          <a:srcRect/>
          <a:stretch/>
        </p:blipFill>
        <p:spPr>
          <a:xfrm>
            <a:off x="1715136" y="4784791"/>
            <a:ext cx="2560750" cy="175737"/>
          </a:xfrm>
          <a:prstGeom prst="rect">
            <a:avLst/>
          </a:prstGeom>
          <a:noFill/>
          <a:ln>
            <a:noFill/>
          </a:ln>
        </p:spPr>
      </p:pic>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55"/>
        <p:cNvGrpSpPr/>
        <p:nvPr/>
      </p:nvGrpSpPr>
      <p:grpSpPr>
        <a:xfrm>
          <a:off x="0" y="0"/>
          <a:ext cx="0" cy="0"/>
          <a:chOff x="0" y="0"/>
          <a:chExt cx="0" cy="0"/>
        </a:xfrm>
      </p:grpSpPr>
      <p:sp>
        <p:nvSpPr>
          <p:cNvPr id="756" name="Google Shape;756;p110"/>
          <p:cNvSpPr/>
          <p:nvPr/>
        </p:nvSpPr>
        <p:spPr>
          <a:xfrm>
            <a:off x="0" y="0"/>
            <a:ext cx="6858000" cy="5143500"/>
          </a:xfrm>
          <a:prstGeom prst="rect">
            <a:avLst/>
          </a:prstGeom>
          <a:solidFill>
            <a:srgbClr val="1EA56A"/>
          </a:solid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757" name="Google Shape;757;p110"/>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758" name="Google Shape;758;p110"/>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759" name="Google Shape;759;p110"/>
          <p:cNvSpPr txBox="1"/>
          <p:nvPr/>
        </p:nvSpPr>
        <p:spPr>
          <a:xfrm>
            <a:off x="162428" y="2139710"/>
            <a:ext cx="6465375" cy="657600"/>
          </a:xfrm>
          <a:prstGeom prst="rect">
            <a:avLst/>
          </a:prstGeom>
          <a:noFill/>
          <a:ln>
            <a:noFill/>
          </a:ln>
          <a:effectLst>
            <a:outerShdw blurRad="50800" dist="38100" dir="2700000" algn="tl" rotWithShape="0">
              <a:srgbClr val="000000">
                <a:alpha val="42350"/>
              </a:srgbClr>
            </a:outerShdw>
          </a:effectLst>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rgbClr val="23593E"/>
              </a:solidFill>
              <a:latin typeface="Lucida Sans"/>
              <a:ea typeface="Lucida Sans"/>
              <a:cs typeface="Lucida Sans"/>
              <a:sym typeface="Lucida Sans"/>
            </a:endParaRPr>
          </a:p>
        </p:txBody>
      </p:sp>
      <p:sp>
        <p:nvSpPr>
          <p:cNvPr id="760" name="Google Shape;760;p110"/>
          <p:cNvSpPr txBox="1">
            <a:spLocks noGrp="1"/>
          </p:cNvSpPr>
          <p:nvPr>
            <p:ph type="title"/>
          </p:nvPr>
        </p:nvSpPr>
        <p:spPr>
          <a:xfrm>
            <a:off x="164490" y="2139710"/>
            <a:ext cx="6463350" cy="657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2800"/>
              <a:buFont typeface="Lucida Sans"/>
              <a:buNone/>
              <a:defRPr sz="2100" b="0" i="0" u="none" strike="noStrike" cap="none">
                <a:solidFill>
                  <a:schemeClr val="lt1"/>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pic>
        <p:nvPicPr>
          <p:cNvPr id="761" name="Google Shape;761;p110"/>
          <p:cNvPicPr preferRelativeResize="0"/>
          <p:nvPr/>
        </p:nvPicPr>
        <p:blipFill rotWithShape="1">
          <a:blip r:embed="rId2">
            <a:alphaModFix/>
          </a:blip>
          <a:srcRect/>
          <a:stretch/>
        </p:blipFill>
        <p:spPr>
          <a:xfrm>
            <a:off x="352562" y="369304"/>
            <a:ext cx="767013" cy="406329"/>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slide with background">
  <p:cSld name="Title slide with background">
    <p:spTree>
      <p:nvGrpSpPr>
        <p:cNvPr id="1" name="Shape 762"/>
        <p:cNvGrpSpPr/>
        <p:nvPr/>
      </p:nvGrpSpPr>
      <p:grpSpPr>
        <a:xfrm>
          <a:off x="0" y="0"/>
          <a:ext cx="0" cy="0"/>
          <a:chOff x="0" y="0"/>
          <a:chExt cx="0" cy="0"/>
        </a:xfrm>
      </p:grpSpPr>
      <p:sp>
        <p:nvSpPr>
          <p:cNvPr id="763" name="Google Shape;763;p111"/>
          <p:cNvSpPr/>
          <p:nvPr/>
        </p:nvSpPr>
        <p:spPr>
          <a:xfrm>
            <a:off x="0" y="1212695"/>
            <a:ext cx="6858000" cy="263460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900" b="0" i="0" u="none" strike="noStrike" cap="none">
              <a:solidFill>
                <a:schemeClr val="lt1"/>
              </a:solidFill>
              <a:latin typeface="Lucida Sans"/>
              <a:ea typeface="Lucida Sans"/>
              <a:cs typeface="Lucida Sans"/>
              <a:sym typeface="Lucida Sans"/>
            </a:endParaRPr>
          </a:p>
        </p:txBody>
      </p:sp>
      <p:sp>
        <p:nvSpPr>
          <p:cNvPr id="764" name="Google Shape;764;p111"/>
          <p:cNvSpPr txBox="1">
            <a:spLocks noGrp="1"/>
          </p:cNvSpPr>
          <p:nvPr>
            <p:ph type="title"/>
          </p:nvPr>
        </p:nvSpPr>
        <p:spPr>
          <a:xfrm>
            <a:off x="342900" y="1820117"/>
            <a:ext cx="61722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2800"/>
              <a:buFont typeface="Lucida Sans"/>
              <a:buNone/>
              <a:defRPr sz="2100" b="0" i="0" u="none" strike="noStrike" cap="none">
                <a:solidFill>
                  <a:schemeClr val="lt1"/>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765" name="Google Shape;765;p111"/>
          <p:cNvSpPr txBox="1">
            <a:spLocks noGrp="1"/>
          </p:cNvSpPr>
          <p:nvPr>
            <p:ph type="subTitle" idx="1"/>
          </p:nvPr>
        </p:nvSpPr>
        <p:spPr>
          <a:xfrm>
            <a:off x="342899" y="2684314"/>
            <a:ext cx="6172200" cy="594300"/>
          </a:xfrm>
          <a:prstGeom prst="rect">
            <a:avLst/>
          </a:prstGeom>
          <a:noFill/>
          <a:ln>
            <a:noFill/>
          </a:ln>
        </p:spPr>
        <p:txBody>
          <a:bodyPr spcFirstLastPara="1" wrap="square" lIns="91425" tIns="91425" rIns="91425" bIns="91425" anchor="t" anchorCtr="0"/>
          <a:lstStyle>
            <a:lvl1pPr marR="0" lvl="0" algn="l" rtl="0">
              <a:lnSpc>
                <a:spcPct val="100000"/>
              </a:lnSpc>
              <a:spcBef>
                <a:spcPts val="300"/>
              </a:spcBef>
              <a:spcAft>
                <a:spcPts val="0"/>
              </a:spcAft>
              <a:buClr>
                <a:schemeClr val="lt1"/>
              </a:buClr>
              <a:buSzPts val="2000"/>
              <a:buFont typeface="Arial"/>
              <a:buNone/>
              <a:defRPr sz="1500" b="0" i="0" u="none" strike="noStrike" cap="none">
                <a:solidFill>
                  <a:schemeClr val="lt1"/>
                </a:solidFill>
                <a:latin typeface="Lucida Sans"/>
                <a:ea typeface="Lucida Sans"/>
                <a:cs typeface="Lucida Sans"/>
                <a:sym typeface="Lucida Sans"/>
              </a:defRPr>
            </a:lvl1pPr>
            <a:lvl2pPr marR="0" lvl="1"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Lucida Sans"/>
                <a:ea typeface="Lucida Sans"/>
                <a:cs typeface="Lucida Sans"/>
                <a:sym typeface="Lucida Sans"/>
              </a:defRPr>
            </a:lvl2pPr>
            <a:lvl3pPr marR="0" lvl="2"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Lucida Sans"/>
                <a:ea typeface="Lucida Sans"/>
                <a:cs typeface="Lucida Sans"/>
                <a:sym typeface="Lucida Sans"/>
              </a:defRPr>
            </a:lvl3pPr>
            <a:lvl4pPr marR="0" lvl="3"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Lucida Sans"/>
                <a:ea typeface="Lucida Sans"/>
                <a:cs typeface="Lucida Sans"/>
                <a:sym typeface="Lucida Sans"/>
              </a:defRPr>
            </a:lvl4pPr>
            <a:lvl5pPr marR="0" lvl="4"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Lucida Sans"/>
                <a:ea typeface="Lucida Sans"/>
                <a:cs typeface="Lucida Sans"/>
                <a:sym typeface="Lucida Sans"/>
              </a:defRPr>
            </a:lvl5pPr>
            <a:lvl6pPr marR="0" lvl="5"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R="0" lvl="6"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R="0" lvl="7"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R="0" lvl="8"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pic>
        <p:nvPicPr>
          <p:cNvPr id="766" name="Google Shape;766;p111"/>
          <p:cNvPicPr preferRelativeResize="0"/>
          <p:nvPr/>
        </p:nvPicPr>
        <p:blipFill rotWithShape="1">
          <a:blip r:embed="rId2">
            <a:alphaModFix/>
          </a:blip>
          <a:srcRect/>
          <a:stretch/>
        </p:blipFill>
        <p:spPr>
          <a:xfrm>
            <a:off x="352560" y="369298"/>
            <a:ext cx="767016" cy="405998"/>
          </a:xfrm>
          <a:prstGeom prst="rect">
            <a:avLst/>
          </a:prstGeom>
          <a:noFill/>
          <a:ln>
            <a:noFill/>
          </a:ln>
        </p:spPr>
      </p:pic>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Slide - SAP">
  <p:cSld name="Title Slide - SAP">
    <p:spTree>
      <p:nvGrpSpPr>
        <p:cNvPr id="1" name="Shape 767"/>
        <p:cNvGrpSpPr/>
        <p:nvPr/>
      </p:nvGrpSpPr>
      <p:grpSpPr>
        <a:xfrm>
          <a:off x="0" y="0"/>
          <a:ext cx="0" cy="0"/>
          <a:chOff x="0" y="0"/>
          <a:chExt cx="0" cy="0"/>
        </a:xfrm>
      </p:grpSpPr>
      <p:sp>
        <p:nvSpPr>
          <p:cNvPr id="768" name="Google Shape;768;p112"/>
          <p:cNvSpPr txBox="1">
            <a:spLocks noGrp="1"/>
          </p:cNvSpPr>
          <p:nvPr>
            <p:ph type="ctrTitle"/>
          </p:nvPr>
        </p:nvSpPr>
        <p:spPr>
          <a:xfrm>
            <a:off x="164490" y="1771825"/>
            <a:ext cx="6589350" cy="1102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3200"/>
              <a:buFont typeface="Lucida Sans"/>
              <a:buNone/>
              <a:defRPr sz="2400" b="0" i="0" u="none" strike="noStrike" cap="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769" name="Google Shape;769;p112"/>
          <p:cNvSpPr txBox="1">
            <a:spLocks noGrp="1"/>
          </p:cNvSpPr>
          <p:nvPr>
            <p:ph type="subTitle" idx="1"/>
          </p:nvPr>
        </p:nvSpPr>
        <p:spPr>
          <a:xfrm>
            <a:off x="164488" y="2876672"/>
            <a:ext cx="6589350" cy="594300"/>
          </a:xfrm>
          <a:prstGeom prst="rect">
            <a:avLst/>
          </a:prstGeom>
          <a:noFill/>
          <a:ln>
            <a:noFill/>
          </a:ln>
        </p:spPr>
        <p:txBody>
          <a:bodyPr spcFirstLastPara="1" wrap="square" lIns="91425" tIns="91425" rIns="91425" bIns="91425" anchor="t" anchorCtr="0"/>
          <a:lstStyle>
            <a:lvl1pPr marR="0" lvl="0" algn="l" rtl="0">
              <a:lnSpc>
                <a:spcPct val="100000"/>
              </a:lnSpc>
              <a:spcBef>
                <a:spcPts val="300"/>
              </a:spcBef>
              <a:spcAft>
                <a:spcPts val="0"/>
              </a:spcAft>
              <a:buClr>
                <a:srgbClr val="3F3F39"/>
              </a:buClr>
              <a:buSzPts val="2000"/>
              <a:buFont typeface="Arial"/>
              <a:buNone/>
              <a:defRPr sz="1500" b="0" i="0" u="none" strike="noStrike" cap="none">
                <a:solidFill>
                  <a:srgbClr val="3F3F39"/>
                </a:solidFill>
                <a:latin typeface="Lucida Sans"/>
                <a:ea typeface="Lucida Sans"/>
                <a:cs typeface="Lucida Sans"/>
                <a:sym typeface="Lucida Sans"/>
              </a:defRPr>
            </a:lvl1pPr>
            <a:lvl2pPr marR="0" lvl="1"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Lucida Sans"/>
                <a:ea typeface="Lucida Sans"/>
                <a:cs typeface="Lucida Sans"/>
                <a:sym typeface="Lucida Sans"/>
              </a:defRPr>
            </a:lvl2pPr>
            <a:lvl3pPr marR="0" lvl="2"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Lucida Sans"/>
                <a:ea typeface="Lucida Sans"/>
                <a:cs typeface="Lucida Sans"/>
                <a:sym typeface="Lucida Sans"/>
              </a:defRPr>
            </a:lvl3pPr>
            <a:lvl4pPr marR="0" lvl="3"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Lucida Sans"/>
                <a:ea typeface="Lucida Sans"/>
                <a:cs typeface="Lucida Sans"/>
                <a:sym typeface="Lucida Sans"/>
              </a:defRPr>
            </a:lvl4pPr>
            <a:lvl5pPr marR="0" lvl="4"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Lucida Sans"/>
                <a:ea typeface="Lucida Sans"/>
                <a:cs typeface="Lucida Sans"/>
                <a:sym typeface="Lucida Sans"/>
              </a:defRPr>
            </a:lvl5pPr>
            <a:lvl6pPr marR="0" lvl="5"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R="0" lvl="6"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R="0" lvl="7"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R="0" lvl="8"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770" name="Google Shape;770;p112"/>
          <p:cNvSpPr/>
          <p:nvPr/>
        </p:nvSpPr>
        <p:spPr>
          <a:xfrm>
            <a:off x="-1" y="1303209"/>
            <a:ext cx="6858000" cy="831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pic>
        <p:nvPicPr>
          <p:cNvPr id="771" name="Google Shape;771;p112"/>
          <p:cNvPicPr preferRelativeResize="0"/>
          <p:nvPr/>
        </p:nvPicPr>
        <p:blipFill rotWithShape="1">
          <a:blip r:embed="rId2">
            <a:alphaModFix/>
          </a:blip>
          <a:srcRect/>
          <a:stretch/>
        </p:blipFill>
        <p:spPr>
          <a:xfrm>
            <a:off x="352560" y="369298"/>
            <a:ext cx="767016" cy="405998"/>
          </a:xfrm>
          <a:prstGeom prst="rect">
            <a:avLst/>
          </a:prstGeom>
          <a:noFill/>
          <a:ln>
            <a:noFill/>
          </a:ln>
        </p:spPr>
      </p:pic>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Slide - SAP 2">
  <p:cSld name="Title Slide - SAP 2">
    <p:spTree>
      <p:nvGrpSpPr>
        <p:cNvPr id="1" name="Shape 772"/>
        <p:cNvGrpSpPr/>
        <p:nvPr/>
      </p:nvGrpSpPr>
      <p:grpSpPr>
        <a:xfrm>
          <a:off x="0" y="0"/>
          <a:ext cx="0" cy="0"/>
          <a:chOff x="0" y="0"/>
          <a:chExt cx="0" cy="0"/>
        </a:xfrm>
      </p:grpSpPr>
      <p:sp>
        <p:nvSpPr>
          <p:cNvPr id="773" name="Google Shape;773;p113"/>
          <p:cNvSpPr txBox="1">
            <a:spLocks noGrp="1"/>
          </p:cNvSpPr>
          <p:nvPr>
            <p:ph type="ctrTitle"/>
          </p:nvPr>
        </p:nvSpPr>
        <p:spPr>
          <a:xfrm>
            <a:off x="2630963" y="1771825"/>
            <a:ext cx="4122900" cy="1102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3200"/>
              <a:buFont typeface="Lucida Sans"/>
              <a:buNone/>
              <a:defRPr sz="2400" b="0" i="0" u="none" strike="noStrike" cap="none">
                <a:solidFill>
                  <a:srgbClr val="3F3F3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774" name="Google Shape;774;p113"/>
          <p:cNvSpPr txBox="1">
            <a:spLocks noGrp="1"/>
          </p:cNvSpPr>
          <p:nvPr>
            <p:ph type="subTitle" idx="1"/>
          </p:nvPr>
        </p:nvSpPr>
        <p:spPr>
          <a:xfrm>
            <a:off x="2630962" y="2876672"/>
            <a:ext cx="4122900" cy="594300"/>
          </a:xfrm>
          <a:prstGeom prst="rect">
            <a:avLst/>
          </a:prstGeom>
          <a:noFill/>
          <a:ln>
            <a:noFill/>
          </a:ln>
        </p:spPr>
        <p:txBody>
          <a:bodyPr spcFirstLastPara="1" wrap="square" lIns="91425" tIns="91425" rIns="91425" bIns="91425" anchor="t" anchorCtr="0"/>
          <a:lstStyle>
            <a:lvl1pPr marR="0" lvl="0" algn="l" rtl="0">
              <a:lnSpc>
                <a:spcPct val="100000"/>
              </a:lnSpc>
              <a:spcBef>
                <a:spcPts val="300"/>
              </a:spcBef>
              <a:spcAft>
                <a:spcPts val="0"/>
              </a:spcAft>
              <a:buClr>
                <a:srgbClr val="3F3F39"/>
              </a:buClr>
              <a:buSzPts val="2000"/>
              <a:buFont typeface="Arial"/>
              <a:buNone/>
              <a:defRPr sz="1500" b="0" i="0" u="none" strike="noStrike" cap="none">
                <a:solidFill>
                  <a:srgbClr val="3F3F39"/>
                </a:solidFill>
                <a:latin typeface="Lucida Sans"/>
                <a:ea typeface="Lucida Sans"/>
                <a:cs typeface="Lucida Sans"/>
                <a:sym typeface="Lucida Sans"/>
              </a:defRPr>
            </a:lvl1pPr>
            <a:lvl2pPr marR="0" lvl="1"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Lucida Sans"/>
                <a:ea typeface="Lucida Sans"/>
                <a:cs typeface="Lucida Sans"/>
                <a:sym typeface="Lucida Sans"/>
              </a:defRPr>
            </a:lvl2pPr>
            <a:lvl3pPr marR="0" lvl="2"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Lucida Sans"/>
                <a:ea typeface="Lucida Sans"/>
                <a:cs typeface="Lucida Sans"/>
                <a:sym typeface="Lucida Sans"/>
              </a:defRPr>
            </a:lvl3pPr>
            <a:lvl4pPr marR="0" lvl="3"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Lucida Sans"/>
                <a:ea typeface="Lucida Sans"/>
                <a:cs typeface="Lucida Sans"/>
                <a:sym typeface="Lucida Sans"/>
              </a:defRPr>
            </a:lvl4pPr>
            <a:lvl5pPr marR="0" lvl="4"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Lucida Sans"/>
                <a:ea typeface="Lucida Sans"/>
                <a:cs typeface="Lucida Sans"/>
                <a:sym typeface="Lucida Sans"/>
              </a:defRPr>
            </a:lvl5pPr>
            <a:lvl6pPr marR="0" lvl="5"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R="0" lvl="6"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R="0" lvl="7"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R="0" lvl="8"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775" name="Google Shape;775;p113"/>
          <p:cNvSpPr/>
          <p:nvPr/>
        </p:nvSpPr>
        <p:spPr>
          <a:xfrm>
            <a:off x="0" y="1309687"/>
            <a:ext cx="6858000" cy="831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776" name="Google Shape;776;p113"/>
          <p:cNvSpPr>
            <a:spLocks noGrp="1"/>
          </p:cNvSpPr>
          <p:nvPr>
            <p:ph type="pic" idx="2"/>
          </p:nvPr>
        </p:nvSpPr>
        <p:spPr>
          <a:xfrm>
            <a:off x="2" y="1393031"/>
            <a:ext cx="2512125" cy="2369100"/>
          </a:xfrm>
          <a:prstGeom prst="rect">
            <a:avLst/>
          </a:prstGeom>
          <a:noFill/>
          <a:ln>
            <a:noFill/>
          </a:ln>
        </p:spPr>
        <p:txBody>
          <a:bodyPr spcFirstLastPara="1" wrap="square" lIns="91425" tIns="91425" rIns="91425" bIns="91425" anchor="t" anchorCtr="0"/>
          <a:lstStyle>
            <a:lvl1pPr marR="0" lvl="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Lucida Sans"/>
                <a:ea typeface="Lucida Sans"/>
                <a:cs typeface="Lucida Sans"/>
                <a:sym typeface="Lucida Sans"/>
              </a:defRPr>
            </a:lvl1pPr>
            <a:lvl2pPr marR="0" lvl="1"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Lucida Sans"/>
                <a:ea typeface="Lucida Sans"/>
                <a:cs typeface="Lucida Sans"/>
                <a:sym typeface="Lucida Sans"/>
              </a:defRPr>
            </a:lvl2pPr>
            <a:lvl3pPr marR="0" lvl="2"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Lucida Sans"/>
                <a:ea typeface="Lucida Sans"/>
                <a:cs typeface="Lucida Sans"/>
                <a:sym typeface="Lucida Sans"/>
              </a:defRPr>
            </a:lvl3pPr>
            <a:lvl4pPr marR="0" lvl="3"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4pPr>
            <a:lvl5pPr marR="0" lvl="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777" name="Google Shape;777;p113"/>
          <p:cNvPicPr preferRelativeResize="0"/>
          <p:nvPr/>
        </p:nvPicPr>
        <p:blipFill rotWithShape="1">
          <a:blip r:embed="rId2">
            <a:alphaModFix/>
          </a:blip>
          <a:srcRect/>
          <a:stretch/>
        </p:blipFill>
        <p:spPr>
          <a:xfrm>
            <a:off x="352560" y="369298"/>
            <a:ext cx="767016" cy="405998"/>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Slide - SAP Co-Branded">
  <p:cSld name="Title Slide - SAP Co-Branded">
    <p:spTree>
      <p:nvGrpSpPr>
        <p:cNvPr id="1" name="Shape 778"/>
        <p:cNvGrpSpPr/>
        <p:nvPr/>
      </p:nvGrpSpPr>
      <p:grpSpPr>
        <a:xfrm>
          <a:off x="0" y="0"/>
          <a:ext cx="0" cy="0"/>
          <a:chOff x="0" y="0"/>
          <a:chExt cx="0" cy="0"/>
        </a:xfrm>
      </p:grpSpPr>
      <p:sp>
        <p:nvSpPr>
          <p:cNvPr id="779" name="Google Shape;779;p114"/>
          <p:cNvSpPr txBox="1">
            <a:spLocks noGrp="1"/>
          </p:cNvSpPr>
          <p:nvPr>
            <p:ph type="ctrTitle"/>
          </p:nvPr>
        </p:nvSpPr>
        <p:spPr>
          <a:xfrm>
            <a:off x="164490" y="1771825"/>
            <a:ext cx="6589350" cy="11025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3200"/>
              <a:buFont typeface="Lucida Sans"/>
              <a:buNone/>
              <a:defRPr sz="2400" b="0" i="0" u="none" strike="noStrike" cap="none">
                <a:solidFill>
                  <a:srgbClr val="3F3F3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780" name="Google Shape;780;p114"/>
          <p:cNvSpPr txBox="1">
            <a:spLocks noGrp="1"/>
          </p:cNvSpPr>
          <p:nvPr>
            <p:ph type="subTitle" idx="1"/>
          </p:nvPr>
        </p:nvSpPr>
        <p:spPr>
          <a:xfrm>
            <a:off x="164488" y="2876672"/>
            <a:ext cx="6589350" cy="594300"/>
          </a:xfrm>
          <a:prstGeom prst="rect">
            <a:avLst/>
          </a:prstGeom>
          <a:noFill/>
          <a:ln>
            <a:noFill/>
          </a:ln>
        </p:spPr>
        <p:txBody>
          <a:bodyPr spcFirstLastPara="1" wrap="square" lIns="91425" tIns="91425" rIns="91425" bIns="91425" anchor="t" anchorCtr="0"/>
          <a:lstStyle>
            <a:lvl1pPr marR="0" lvl="0" algn="l" rtl="0">
              <a:lnSpc>
                <a:spcPct val="100000"/>
              </a:lnSpc>
              <a:spcBef>
                <a:spcPts val="300"/>
              </a:spcBef>
              <a:spcAft>
                <a:spcPts val="0"/>
              </a:spcAft>
              <a:buClr>
                <a:srgbClr val="3F3F39"/>
              </a:buClr>
              <a:buSzPts val="2000"/>
              <a:buFont typeface="Arial"/>
              <a:buNone/>
              <a:defRPr sz="1500" b="0" i="0" u="none" strike="noStrike" cap="none">
                <a:solidFill>
                  <a:srgbClr val="3F3F39"/>
                </a:solidFill>
                <a:latin typeface="Lucida Sans"/>
                <a:ea typeface="Lucida Sans"/>
                <a:cs typeface="Lucida Sans"/>
                <a:sym typeface="Lucida Sans"/>
              </a:defRPr>
            </a:lvl1pPr>
            <a:lvl2pPr marR="0" lvl="1"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Lucida Sans"/>
                <a:ea typeface="Lucida Sans"/>
                <a:cs typeface="Lucida Sans"/>
                <a:sym typeface="Lucida Sans"/>
              </a:defRPr>
            </a:lvl2pPr>
            <a:lvl3pPr marR="0" lvl="2"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Lucida Sans"/>
                <a:ea typeface="Lucida Sans"/>
                <a:cs typeface="Lucida Sans"/>
                <a:sym typeface="Lucida Sans"/>
              </a:defRPr>
            </a:lvl3pPr>
            <a:lvl4pPr marR="0" lvl="3"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Lucida Sans"/>
                <a:ea typeface="Lucida Sans"/>
                <a:cs typeface="Lucida Sans"/>
                <a:sym typeface="Lucida Sans"/>
              </a:defRPr>
            </a:lvl4pPr>
            <a:lvl5pPr marR="0" lvl="4"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Lucida Sans"/>
                <a:ea typeface="Lucida Sans"/>
                <a:cs typeface="Lucida Sans"/>
                <a:sym typeface="Lucida Sans"/>
              </a:defRPr>
            </a:lvl5pPr>
            <a:lvl6pPr marR="0" lvl="5"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R="0" lvl="6"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R="0" lvl="7"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R="0" lvl="8"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781" name="Google Shape;781;p114"/>
          <p:cNvSpPr>
            <a:spLocks noGrp="1"/>
          </p:cNvSpPr>
          <p:nvPr>
            <p:ph type="pic" idx="2"/>
          </p:nvPr>
        </p:nvSpPr>
        <p:spPr>
          <a:xfrm>
            <a:off x="5286989" y="269283"/>
            <a:ext cx="1238175" cy="606000"/>
          </a:xfrm>
          <a:prstGeom prst="rect">
            <a:avLst/>
          </a:prstGeom>
          <a:noFill/>
          <a:ln>
            <a:noFill/>
          </a:ln>
        </p:spPr>
        <p:txBody>
          <a:bodyPr spcFirstLastPara="1" wrap="square" lIns="91425" tIns="91425" rIns="91425" bIns="91425" anchor="t" anchorCtr="0"/>
          <a:lstStyle>
            <a:lvl1pPr marR="0" lvl="0" algn="l" rtl="0">
              <a:lnSpc>
                <a:spcPct val="100000"/>
              </a:lnSpc>
              <a:spcBef>
                <a:spcPts val="210"/>
              </a:spcBef>
              <a:spcAft>
                <a:spcPts val="0"/>
              </a:spcAft>
              <a:buClr>
                <a:schemeClr val="dk1"/>
              </a:buClr>
              <a:buSzPts val="1400"/>
              <a:buFont typeface="Arial"/>
              <a:buChar char="•"/>
              <a:defRPr sz="1050" b="0" i="0" u="none" strike="noStrike" cap="none">
                <a:solidFill>
                  <a:schemeClr val="dk1"/>
                </a:solidFill>
                <a:latin typeface="Lucida Sans"/>
                <a:ea typeface="Lucida Sans"/>
                <a:cs typeface="Lucida Sans"/>
                <a:sym typeface="Lucida Sans"/>
              </a:defRPr>
            </a:lvl1pPr>
            <a:lvl2pPr marR="0" lvl="1"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Lucida Sans"/>
                <a:ea typeface="Lucida Sans"/>
                <a:cs typeface="Lucida Sans"/>
                <a:sym typeface="Lucida Sans"/>
              </a:defRPr>
            </a:lvl2pPr>
            <a:lvl3pPr marR="0" lvl="2"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Lucida Sans"/>
                <a:ea typeface="Lucida Sans"/>
                <a:cs typeface="Lucida Sans"/>
                <a:sym typeface="Lucida Sans"/>
              </a:defRPr>
            </a:lvl3pPr>
            <a:lvl4pPr marR="0" lvl="3"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4pPr>
            <a:lvl5pPr marR="0" lvl="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782" name="Google Shape;782;p114"/>
          <p:cNvPicPr preferRelativeResize="0"/>
          <p:nvPr/>
        </p:nvPicPr>
        <p:blipFill rotWithShape="1">
          <a:blip r:embed="rId2">
            <a:alphaModFix/>
          </a:blip>
          <a:srcRect/>
          <a:stretch/>
        </p:blipFill>
        <p:spPr>
          <a:xfrm>
            <a:off x="352560" y="369298"/>
            <a:ext cx="767016" cy="405998"/>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783"/>
        <p:cNvGrpSpPr/>
        <p:nvPr/>
      </p:nvGrpSpPr>
      <p:grpSpPr>
        <a:xfrm>
          <a:off x="0" y="0"/>
          <a:ext cx="0" cy="0"/>
          <a:chOff x="0" y="0"/>
          <a:chExt cx="0" cy="0"/>
        </a:xfrm>
      </p:grpSpPr>
      <p:sp>
        <p:nvSpPr>
          <p:cNvPr id="784" name="Google Shape;784;p115"/>
          <p:cNvSpPr txBox="1"/>
          <p:nvPr/>
        </p:nvSpPr>
        <p:spPr>
          <a:xfrm>
            <a:off x="5678765" y="4785192"/>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750" b="0" i="0" u="none" strike="noStrike" cap="none">
                <a:solidFill>
                  <a:schemeClr val="dk1"/>
                </a:solidFill>
                <a:latin typeface="Lucida Sans"/>
                <a:ea typeface="Lucida Sans"/>
                <a:cs typeface="Lucida Sans"/>
                <a:sym typeface="Lucida Sans"/>
              </a:rPr>
              <a:t>PAGE </a:t>
            </a:r>
            <a:fld id="{00000000-1234-1234-1234-123412341234}" type="slidenum">
              <a:rPr lang="en" sz="750" b="0" i="0" u="none" strike="noStrike" cap="none">
                <a:solidFill>
                  <a:schemeClr val="dk1"/>
                </a:solidFill>
                <a:latin typeface="Lucida Sans"/>
                <a:ea typeface="Lucida Sans"/>
                <a:cs typeface="Lucida Sans"/>
                <a:sym typeface="Lucida Sans"/>
              </a:rPr>
              <a:pPr marL="0" marR="0" lvl="0" indent="0" algn="r" rtl="0">
                <a:lnSpc>
                  <a:spcPct val="100000"/>
                </a:lnSpc>
                <a:spcBef>
                  <a:spcPts val="0"/>
                </a:spcBef>
                <a:spcAft>
                  <a:spcPts val="0"/>
                </a:spcAft>
                <a:buClr>
                  <a:srgbClr val="000000"/>
                </a:buClr>
                <a:buSzPts val="1000"/>
                <a:buFont typeface="Arial"/>
                <a:buNone/>
              </a:pPr>
              <a:t>‹#›</a:t>
            </a:fld>
            <a:r>
              <a:rPr lang="en" sz="750" b="0" i="0" u="none" strike="noStrike" cap="none">
                <a:solidFill>
                  <a:schemeClr val="dk1"/>
                </a:solidFill>
                <a:latin typeface="Lucida Sans"/>
                <a:ea typeface="Lucida Sans"/>
                <a:cs typeface="Lucida Sans"/>
                <a:sym typeface="Lucida Sans"/>
              </a:rPr>
              <a:t> </a:t>
            </a:r>
            <a:endParaRPr sz="750" b="0" i="0" u="none" strike="noStrike" cap="none">
              <a:solidFill>
                <a:schemeClr val="dk1"/>
              </a:solidFill>
              <a:latin typeface="Lucida Sans"/>
              <a:ea typeface="Lucida Sans"/>
              <a:cs typeface="Lucida Sans"/>
              <a:sym typeface="Lucida Sans"/>
            </a:endParaRPr>
          </a:p>
        </p:txBody>
      </p:sp>
      <p:sp>
        <p:nvSpPr>
          <p:cNvPr id="785" name="Google Shape;785;p115"/>
          <p:cNvSpPr txBox="1">
            <a:spLocks noGrp="1"/>
          </p:cNvSpPr>
          <p:nvPr>
            <p:ph type="title"/>
          </p:nvPr>
        </p:nvSpPr>
        <p:spPr>
          <a:xfrm>
            <a:off x="160736" y="2185988"/>
            <a:ext cx="275625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100" b="0" i="0" u="none" strike="noStrike" cap="none">
                <a:solidFill>
                  <a:srgbClr val="3F3F3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786" name="Google Shape;786;p115"/>
          <p:cNvSpPr txBox="1">
            <a:spLocks noGrp="1"/>
          </p:cNvSpPr>
          <p:nvPr>
            <p:ph type="body" idx="1"/>
          </p:nvPr>
        </p:nvSpPr>
        <p:spPr>
          <a:xfrm>
            <a:off x="3468461" y="1393837"/>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10"/>
              </a:spcBef>
              <a:spcAft>
                <a:spcPts val="0"/>
              </a:spcAft>
              <a:buClr>
                <a:srgbClr val="3F3F39"/>
              </a:buClr>
              <a:buSzPts val="1400"/>
              <a:buFont typeface="Arial"/>
              <a:buNone/>
              <a:defRPr sz="1050" b="0" i="0" u="none" strike="noStrike" cap="none">
                <a:solidFill>
                  <a:srgbClr val="3F3F3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87" name="Google Shape;787;p115"/>
          <p:cNvSpPr txBox="1">
            <a:spLocks noGrp="1"/>
          </p:cNvSpPr>
          <p:nvPr>
            <p:ph type="body" idx="2"/>
          </p:nvPr>
        </p:nvSpPr>
        <p:spPr>
          <a:xfrm>
            <a:off x="5407136" y="1393837"/>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10"/>
              </a:spcBef>
              <a:spcAft>
                <a:spcPts val="0"/>
              </a:spcAft>
              <a:buClr>
                <a:srgbClr val="50524F"/>
              </a:buClr>
              <a:buSzPts val="1400"/>
              <a:buFont typeface="Arial"/>
              <a:buNone/>
              <a:defRPr sz="1050" b="0" i="0" u="none" strike="noStrike" cap="none">
                <a:solidFill>
                  <a:srgbClr val="50524F"/>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88" name="Google Shape;788;p115"/>
          <p:cNvSpPr txBox="1">
            <a:spLocks noGrp="1"/>
          </p:cNvSpPr>
          <p:nvPr>
            <p:ph type="body" idx="3"/>
          </p:nvPr>
        </p:nvSpPr>
        <p:spPr>
          <a:xfrm>
            <a:off x="3468461" y="1800471"/>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10"/>
              </a:spcBef>
              <a:spcAft>
                <a:spcPts val="0"/>
              </a:spcAft>
              <a:buClr>
                <a:srgbClr val="3F3F39"/>
              </a:buClr>
              <a:buSzPts val="1400"/>
              <a:buFont typeface="Arial"/>
              <a:buNone/>
              <a:defRPr sz="1050" b="0" i="0" u="none" strike="noStrike" cap="none">
                <a:solidFill>
                  <a:srgbClr val="3F3F3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89" name="Google Shape;789;p115"/>
          <p:cNvSpPr txBox="1">
            <a:spLocks noGrp="1"/>
          </p:cNvSpPr>
          <p:nvPr>
            <p:ph type="body" idx="4"/>
          </p:nvPr>
        </p:nvSpPr>
        <p:spPr>
          <a:xfrm>
            <a:off x="5407136" y="1800471"/>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10"/>
              </a:spcBef>
              <a:spcAft>
                <a:spcPts val="0"/>
              </a:spcAft>
              <a:buClr>
                <a:srgbClr val="50524F"/>
              </a:buClr>
              <a:buSzPts val="1400"/>
              <a:buFont typeface="Arial"/>
              <a:buNone/>
              <a:defRPr sz="1050" b="0" i="0" u="none" strike="noStrike" cap="none">
                <a:solidFill>
                  <a:srgbClr val="50524F"/>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0" name="Google Shape;790;p115"/>
          <p:cNvSpPr txBox="1">
            <a:spLocks noGrp="1"/>
          </p:cNvSpPr>
          <p:nvPr>
            <p:ph type="body" idx="5"/>
          </p:nvPr>
        </p:nvSpPr>
        <p:spPr>
          <a:xfrm>
            <a:off x="3468461" y="2216263"/>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10"/>
              </a:spcBef>
              <a:spcAft>
                <a:spcPts val="0"/>
              </a:spcAft>
              <a:buClr>
                <a:srgbClr val="3F3F39"/>
              </a:buClr>
              <a:buSzPts val="1400"/>
              <a:buFont typeface="Arial"/>
              <a:buNone/>
              <a:defRPr sz="1050" b="0" i="0" u="none" strike="noStrike" cap="none">
                <a:solidFill>
                  <a:srgbClr val="3F3F3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1" name="Google Shape;791;p115"/>
          <p:cNvSpPr txBox="1">
            <a:spLocks noGrp="1"/>
          </p:cNvSpPr>
          <p:nvPr>
            <p:ph type="body" idx="6"/>
          </p:nvPr>
        </p:nvSpPr>
        <p:spPr>
          <a:xfrm>
            <a:off x="5407136" y="2216263"/>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10"/>
              </a:spcBef>
              <a:spcAft>
                <a:spcPts val="0"/>
              </a:spcAft>
              <a:buClr>
                <a:srgbClr val="50524F"/>
              </a:buClr>
              <a:buSzPts val="1400"/>
              <a:buFont typeface="Arial"/>
              <a:buNone/>
              <a:defRPr sz="1050" b="0" i="0" u="none" strike="noStrike" cap="none">
                <a:solidFill>
                  <a:srgbClr val="50524F"/>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2" name="Google Shape;792;p115"/>
          <p:cNvSpPr txBox="1">
            <a:spLocks noGrp="1"/>
          </p:cNvSpPr>
          <p:nvPr>
            <p:ph type="body" idx="7"/>
          </p:nvPr>
        </p:nvSpPr>
        <p:spPr>
          <a:xfrm>
            <a:off x="3468461" y="2632056"/>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10"/>
              </a:spcBef>
              <a:spcAft>
                <a:spcPts val="0"/>
              </a:spcAft>
              <a:buClr>
                <a:srgbClr val="3F3F39"/>
              </a:buClr>
              <a:buSzPts val="1400"/>
              <a:buFont typeface="Arial"/>
              <a:buNone/>
              <a:defRPr sz="1050" b="0" i="0" u="none" strike="noStrike" cap="none">
                <a:solidFill>
                  <a:srgbClr val="3F3F3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3" name="Google Shape;793;p115"/>
          <p:cNvSpPr txBox="1">
            <a:spLocks noGrp="1"/>
          </p:cNvSpPr>
          <p:nvPr>
            <p:ph type="body" idx="8"/>
          </p:nvPr>
        </p:nvSpPr>
        <p:spPr>
          <a:xfrm>
            <a:off x="5407136" y="2632056"/>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10"/>
              </a:spcBef>
              <a:spcAft>
                <a:spcPts val="0"/>
              </a:spcAft>
              <a:buClr>
                <a:srgbClr val="50524F"/>
              </a:buClr>
              <a:buSzPts val="1400"/>
              <a:buFont typeface="Arial"/>
              <a:buNone/>
              <a:defRPr sz="1050" b="0" i="0" u="none" strike="noStrike" cap="none">
                <a:solidFill>
                  <a:srgbClr val="50524F"/>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4" name="Google Shape;794;p115"/>
          <p:cNvSpPr txBox="1">
            <a:spLocks noGrp="1"/>
          </p:cNvSpPr>
          <p:nvPr>
            <p:ph type="body" idx="9"/>
          </p:nvPr>
        </p:nvSpPr>
        <p:spPr>
          <a:xfrm>
            <a:off x="3468461" y="3047849"/>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10"/>
              </a:spcBef>
              <a:spcAft>
                <a:spcPts val="0"/>
              </a:spcAft>
              <a:buClr>
                <a:srgbClr val="3F3F39"/>
              </a:buClr>
              <a:buSzPts val="1400"/>
              <a:buFont typeface="Arial"/>
              <a:buNone/>
              <a:defRPr sz="1050" b="0" i="0" u="none" strike="noStrike" cap="none">
                <a:solidFill>
                  <a:srgbClr val="3F3F3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5" name="Google Shape;795;p115"/>
          <p:cNvSpPr txBox="1">
            <a:spLocks noGrp="1"/>
          </p:cNvSpPr>
          <p:nvPr>
            <p:ph type="body" idx="13"/>
          </p:nvPr>
        </p:nvSpPr>
        <p:spPr>
          <a:xfrm>
            <a:off x="5407136" y="3047849"/>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10"/>
              </a:spcBef>
              <a:spcAft>
                <a:spcPts val="0"/>
              </a:spcAft>
              <a:buClr>
                <a:srgbClr val="50524F"/>
              </a:buClr>
              <a:buSzPts val="1400"/>
              <a:buFont typeface="Arial"/>
              <a:buNone/>
              <a:defRPr sz="1050" b="0" i="0" u="none" strike="noStrike" cap="none">
                <a:solidFill>
                  <a:srgbClr val="50524F"/>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6" name="Google Shape;796;p115"/>
          <p:cNvSpPr txBox="1">
            <a:spLocks noGrp="1"/>
          </p:cNvSpPr>
          <p:nvPr>
            <p:ph type="body" idx="14"/>
          </p:nvPr>
        </p:nvSpPr>
        <p:spPr>
          <a:xfrm>
            <a:off x="3468461" y="3463639"/>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10"/>
              </a:spcBef>
              <a:spcAft>
                <a:spcPts val="0"/>
              </a:spcAft>
              <a:buClr>
                <a:srgbClr val="3F3F39"/>
              </a:buClr>
              <a:buSzPts val="1400"/>
              <a:buFont typeface="Arial"/>
              <a:buNone/>
              <a:defRPr sz="1050" b="0" i="0" u="none" strike="noStrike" cap="none">
                <a:solidFill>
                  <a:srgbClr val="3F3F3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7" name="Google Shape;797;p115"/>
          <p:cNvSpPr txBox="1">
            <a:spLocks noGrp="1"/>
          </p:cNvSpPr>
          <p:nvPr>
            <p:ph type="body" idx="15"/>
          </p:nvPr>
        </p:nvSpPr>
        <p:spPr>
          <a:xfrm>
            <a:off x="5407136" y="3463639"/>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10"/>
              </a:spcBef>
              <a:spcAft>
                <a:spcPts val="0"/>
              </a:spcAft>
              <a:buClr>
                <a:srgbClr val="50524F"/>
              </a:buClr>
              <a:buSzPts val="1400"/>
              <a:buFont typeface="Arial"/>
              <a:buNone/>
              <a:defRPr sz="1050" b="0" i="0" u="none" strike="noStrike" cap="none">
                <a:solidFill>
                  <a:srgbClr val="50524F"/>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798" name="Google Shape;798;p115" descr="footer_saporg_white_horiz.pdf"/>
          <p:cNvPicPr preferRelativeResize="0"/>
          <p:nvPr/>
        </p:nvPicPr>
        <p:blipFill rotWithShape="1">
          <a:blip r:embed="rId2">
            <a:alphaModFix/>
          </a:blip>
          <a:srcRect/>
          <a:stretch/>
        </p:blipFill>
        <p:spPr>
          <a:xfrm>
            <a:off x="56559" y="4827211"/>
            <a:ext cx="3080423" cy="253619"/>
          </a:xfrm>
          <a:prstGeom prst="rect">
            <a:avLst/>
          </a:prstGeom>
          <a:noFill/>
          <a:ln>
            <a:noFill/>
          </a:ln>
        </p:spPr>
      </p:pic>
      <p:sp>
        <p:nvSpPr>
          <p:cNvPr id="799" name="Google Shape;799;p115">
            <a:hlinkClick r:id="rId3"/>
          </p:cNvPr>
          <p:cNvSpPr/>
          <p:nvPr/>
        </p:nvSpPr>
        <p:spPr>
          <a:xfrm>
            <a:off x="2656940" y="4889831"/>
            <a:ext cx="1430100" cy="131700"/>
          </a:xfrm>
          <a:prstGeom prst="rect">
            <a:avLst/>
          </a:prstGeom>
          <a:no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pic>
        <p:nvPicPr>
          <p:cNvPr id="800" name="Google Shape;800;p115"/>
          <p:cNvPicPr preferRelativeResize="0"/>
          <p:nvPr/>
        </p:nvPicPr>
        <p:blipFill rotWithShape="1">
          <a:blip r:embed="rId4">
            <a:alphaModFix/>
          </a:blip>
          <a:srcRect/>
          <a:stretch/>
        </p:blipFill>
        <p:spPr>
          <a:xfrm>
            <a:off x="1715136" y="4784791"/>
            <a:ext cx="2560750" cy="175737"/>
          </a:xfrm>
          <a:prstGeom prst="rect">
            <a:avLst/>
          </a:prstGeom>
          <a:noFill/>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Contents Page 2">
  <p:cSld name="Contents Page 2">
    <p:spTree>
      <p:nvGrpSpPr>
        <p:cNvPr id="1" name="Shape 801"/>
        <p:cNvGrpSpPr/>
        <p:nvPr/>
      </p:nvGrpSpPr>
      <p:grpSpPr>
        <a:xfrm>
          <a:off x="0" y="0"/>
          <a:ext cx="0" cy="0"/>
          <a:chOff x="0" y="0"/>
          <a:chExt cx="0" cy="0"/>
        </a:xfrm>
      </p:grpSpPr>
      <p:pic>
        <p:nvPicPr>
          <p:cNvPr id="802" name="Google Shape;802;p116" descr="171366080_5_blur_72dpi_cropped_compressed.jpg"/>
          <p:cNvPicPr preferRelativeResize="0"/>
          <p:nvPr/>
        </p:nvPicPr>
        <p:blipFill rotWithShape="1">
          <a:blip r:embed="rId2">
            <a:alphaModFix/>
          </a:blip>
          <a:srcRect/>
          <a:stretch/>
        </p:blipFill>
        <p:spPr>
          <a:xfrm>
            <a:off x="-6600" y="0"/>
            <a:ext cx="5148450" cy="5143500"/>
          </a:xfrm>
          <a:prstGeom prst="rect">
            <a:avLst/>
          </a:prstGeom>
          <a:noFill/>
          <a:ln>
            <a:noFill/>
          </a:ln>
        </p:spPr>
      </p:pic>
      <p:sp>
        <p:nvSpPr>
          <p:cNvPr id="803" name="Google Shape;803;p116"/>
          <p:cNvSpPr/>
          <p:nvPr/>
        </p:nvSpPr>
        <p:spPr>
          <a:xfrm>
            <a:off x="-2" y="1590341"/>
            <a:ext cx="6858000" cy="2987400"/>
          </a:xfrm>
          <a:prstGeom prst="rect">
            <a:avLst/>
          </a:prstGeom>
          <a:solidFill>
            <a:schemeClr val="lt1">
              <a:alpha val="89410"/>
            </a:schemeClr>
          </a:solid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804" name="Google Shape;804;p116"/>
          <p:cNvSpPr txBox="1">
            <a:spLocks noGrp="1"/>
          </p:cNvSpPr>
          <p:nvPr>
            <p:ph type="title"/>
          </p:nvPr>
        </p:nvSpPr>
        <p:spPr>
          <a:xfrm>
            <a:off x="160736" y="2721769"/>
            <a:ext cx="275625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100" b="0" i="0" u="none" strike="noStrike" cap="none">
                <a:solidFill>
                  <a:srgbClr val="3F3F3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805" name="Google Shape;805;p116"/>
          <p:cNvSpPr txBox="1">
            <a:spLocks noGrp="1"/>
          </p:cNvSpPr>
          <p:nvPr>
            <p:ph type="body" idx="1"/>
          </p:nvPr>
        </p:nvSpPr>
        <p:spPr>
          <a:xfrm>
            <a:off x="3468461" y="1842591"/>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10"/>
              </a:spcBef>
              <a:spcAft>
                <a:spcPts val="0"/>
              </a:spcAft>
              <a:buClr>
                <a:srgbClr val="3F3F39"/>
              </a:buClr>
              <a:buSzPts val="1400"/>
              <a:buFont typeface="Arial"/>
              <a:buNone/>
              <a:defRPr sz="1050" b="0" i="0" u="none" strike="noStrike" cap="none">
                <a:solidFill>
                  <a:srgbClr val="3F3F3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06" name="Google Shape;806;p116"/>
          <p:cNvSpPr txBox="1">
            <a:spLocks noGrp="1"/>
          </p:cNvSpPr>
          <p:nvPr>
            <p:ph type="body" idx="2"/>
          </p:nvPr>
        </p:nvSpPr>
        <p:spPr>
          <a:xfrm>
            <a:off x="5407136" y="1842591"/>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10"/>
              </a:spcBef>
              <a:spcAft>
                <a:spcPts val="0"/>
              </a:spcAft>
              <a:buClr>
                <a:srgbClr val="50524F"/>
              </a:buClr>
              <a:buSzPts val="1400"/>
              <a:buFont typeface="Arial"/>
              <a:buNone/>
              <a:defRPr sz="1050" b="0" i="0" u="none" strike="noStrike" cap="none">
                <a:solidFill>
                  <a:srgbClr val="50524F"/>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07" name="Google Shape;807;p116"/>
          <p:cNvSpPr txBox="1">
            <a:spLocks noGrp="1"/>
          </p:cNvSpPr>
          <p:nvPr>
            <p:ph type="body" idx="3"/>
          </p:nvPr>
        </p:nvSpPr>
        <p:spPr>
          <a:xfrm>
            <a:off x="3468461" y="2249225"/>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10"/>
              </a:spcBef>
              <a:spcAft>
                <a:spcPts val="0"/>
              </a:spcAft>
              <a:buClr>
                <a:srgbClr val="3F3F39"/>
              </a:buClr>
              <a:buSzPts val="1400"/>
              <a:buFont typeface="Arial"/>
              <a:buNone/>
              <a:defRPr sz="1050" b="0" i="0" u="none" strike="noStrike" cap="none">
                <a:solidFill>
                  <a:srgbClr val="3F3F3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08" name="Google Shape;808;p116"/>
          <p:cNvSpPr txBox="1">
            <a:spLocks noGrp="1"/>
          </p:cNvSpPr>
          <p:nvPr>
            <p:ph type="body" idx="4"/>
          </p:nvPr>
        </p:nvSpPr>
        <p:spPr>
          <a:xfrm>
            <a:off x="5407136" y="2249225"/>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10"/>
              </a:spcBef>
              <a:spcAft>
                <a:spcPts val="0"/>
              </a:spcAft>
              <a:buClr>
                <a:srgbClr val="50524F"/>
              </a:buClr>
              <a:buSzPts val="1400"/>
              <a:buFont typeface="Arial"/>
              <a:buNone/>
              <a:defRPr sz="1050" b="0" i="0" u="none" strike="noStrike" cap="none">
                <a:solidFill>
                  <a:srgbClr val="50524F"/>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09" name="Google Shape;809;p116"/>
          <p:cNvSpPr txBox="1">
            <a:spLocks noGrp="1"/>
          </p:cNvSpPr>
          <p:nvPr>
            <p:ph type="body" idx="5"/>
          </p:nvPr>
        </p:nvSpPr>
        <p:spPr>
          <a:xfrm>
            <a:off x="3468461" y="2665018"/>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10"/>
              </a:spcBef>
              <a:spcAft>
                <a:spcPts val="0"/>
              </a:spcAft>
              <a:buClr>
                <a:srgbClr val="3F3F39"/>
              </a:buClr>
              <a:buSzPts val="1400"/>
              <a:buFont typeface="Arial"/>
              <a:buNone/>
              <a:defRPr sz="1050" b="0" i="0" u="none" strike="noStrike" cap="none">
                <a:solidFill>
                  <a:srgbClr val="3F3F3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10" name="Google Shape;810;p116"/>
          <p:cNvSpPr txBox="1">
            <a:spLocks noGrp="1"/>
          </p:cNvSpPr>
          <p:nvPr>
            <p:ph type="body" idx="6"/>
          </p:nvPr>
        </p:nvSpPr>
        <p:spPr>
          <a:xfrm>
            <a:off x="5407136" y="2665018"/>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10"/>
              </a:spcBef>
              <a:spcAft>
                <a:spcPts val="0"/>
              </a:spcAft>
              <a:buClr>
                <a:srgbClr val="50524F"/>
              </a:buClr>
              <a:buSzPts val="1400"/>
              <a:buFont typeface="Arial"/>
              <a:buNone/>
              <a:defRPr sz="1050" b="0" i="0" u="none" strike="noStrike" cap="none">
                <a:solidFill>
                  <a:srgbClr val="50524F"/>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11" name="Google Shape;811;p116"/>
          <p:cNvSpPr txBox="1">
            <a:spLocks noGrp="1"/>
          </p:cNvSpPr>
          <p:nvPr>
            <p:ph type="body" idx="7"/>
          </p:nvPr>
        </p:nvSpPr>
        <p:spPr>
          <a:xfrm>
            <a:off x="3468461" y="3080810"/>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10"/>
              </a:spcBef>
              <a:spcAft>
                <a:spcPts val="0"/>
              </a:spcAft>
              <a:buClr>
                <a:srgbClr val="3F3F39"/>
              </a:buClr>
              <a:buSzPts val="1400"/>
              <a:buFont typeface="Arial"/>
              <a:buNone/>
              <a:defRPr sz="1050" b="0" i="0" u="none" strike="noStrike" cap="none">
                <a:solidFill>
                  <a:srgbClr val="3F3F3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12" name="Google Shape;812;p116"/>
          <p:cNvSpPr txBox="1">
            <a:spLocks noGrp="1"/>
          </p:cNvSpPr>
          <p:nvPr>
            <p:ph type="body" idx="8"/>
          </p:nvPr>
        </p:nvSpPr>
        <p:spPr>
          <a:xfrm>
            <a:off x="5407136" y="3080810"/>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10"/>
              </a:spcBef>
              <a:spcAft>
                <a:spcPts val="0"/>
              </a:spcAft>
              <a:buClr>
                <a:srgbClr val="50524F"/>
              </a:buClr>
              <a:buSzPts val="1400"/>
              <a:buFont typeface="Arial"/>
              <a:buNone/>
              <a:defRPr sz="1050" b="0" i="0" u="none" strike="noStrike" cap="none">
                <a:solidFill>
                  <a:srgbClr val="50524F"/>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13" name="Google Shape;813;p116"/>
          <p:cNvSpPr txBox="1">
            <a:spLocks noGrp="1"/>
          </p:cNvSpPr>
          <p:nvPr>
            <p:ph type="body" idx="9"/>
          </p:nvPr>
        </p:nvSpPr>
        <p:spPr>
          <a:xfrm>
            <a:off x="3468461" y="3496603"/>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10"/>
              </a:spcBef>
              <a:spcAft>
                <a:spcPts val="0"/>
              </a:spcAft>
              <a:buClr>
                <a:srgbClr val="3F3F39"/>
              </a:buClr>
              <a:buSzPts val="1400"/>
              <a:buFont typeface="Arial"/>
              <a:buNone/>
              <a:defRPr sz="1050" b="0" i="0" u="none" strike="noStrike" cap="none">
                <a:solidFill>
                  <a:srgbClr val="3F3F3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14" name="Google Shape;814;p116"/>
          <p:cNvSpPr txBox="1">
            <a:spLocks noGrp="1"/>
          </p:cNvSpPr>
          <p:nvPr>
            <p:ph type="body" idx="13"/>
          </p:nvPr>
        </p:nvSpPr>
        <p:spPr>
          <a:xfrm>
            <a:off x="5407136" y="3496603"/>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10"/>
              </a:spcBef>
              <a:spcAft>
                <a:spcPts val="0"/>
              </a:spcAft>
              <a:buClr>
                <a:srgbClr val="50524F"/>
              </a:buClr>
              <a:buSzPts val="1400"/>
              <a:buFont typeface="Arial"/>
              <a:buNone/>
              <a:defRPr sz="1050" b="0" i="0" u="none" strike="noStrike" cap="none">
                <a:solidFill>
                  <a:srgbClr val="50524F"/>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15" name="Google Shape;815;p116"/>
          <p:cNvSpPr txBox="1">
            <a:spLocks noGrp="1"/>
          </p:cNvSpPr>
          <p:nvPr>
            <p:ph type="body" idx="14"/>
          </p:nvPr>
        </p:nvSpPr>
        <p:spPr>
          <a:xfrm>
            <a:off x="3468461" y="3912394"/>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10"/>
              </a:spcBef>
              <a:spcAft>
                <a:spcPts val="0"/>
              </a:spcAft>
              <a:buClr>
                <a:srgbClr val="3F3F39"/>
              </a:buClr>
              <a:buSzPts val="1400"/>
              <a:buFont typeface="Arial"/>
              <a:buNone/>
              <a:defRPr sz="1050" b="0" i="0" u="none" strike="noStrike" cap="none">
                <a:solidFill>
                  <a:srgbClr val="3F3F3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16" name="Google Shape;816;p116"/>
          <p:cNvSpPr txBox="1">
            <a:spLocks noGrp="1"/>
          </p:cNvSpPr>
          <p:nvPr>
            <p:ph type="body" idx="15"/>
          </p:nvPr>
        </p:nvSpPr>
        <p:spPr>
          <a:xfrm>
            <a:off x="5407136" y="3912394"/>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10"/>
              </a:spcBef>
              <a:spcAft>
                <a:spcPts val="0"/>
              </a:spcAft>
              <a:buClr>
                <a:srgbClr val="50524F"/>
              </a:buClr>
              <a:buSzPts val="1400"/>
              <a:buFont typeface="Arial"/>
              <a:buNone/>
              <a:defRPr sz="1050" b="0" i="0" u="none" strike="noStrike" cap="none">
                <a:solidFill>
                  <a:srgbClr val="50524F"/>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817"/>
        <p:cNvGrpSpPr/>
        <p:nvPr/>
      </p:nvGrpSpPr>
      <p:grpSpPr>
        <a:xfrm>
          <a:off x="0" y="0"/>
          <a:ext cx="0" cy="0"/>
          <a:chOff x="0" y="0"/>
          <a:chExt cx="0" cy="0"/>
        </a:xfrm>
      </p:grpSpPr>
      <p:sp>
        <p:nvSpPr>
          <p:cNvPr id="818" name="Google Shape;818;p117"/>
          <p:cNvSpPr/>
          <p:nvPr/>
        </p:nvSpPr>
        <p:spPr>
          <a:xfrm>
            <a:off x="0" y="0"/>
            <a:ext cx="6858000" cy="5143500"/>
          </a:xfrm>
          <a:prstGeom prst="rect">
            <a:avLst/>
          </a:prstGeom>
          <a:solidFill>
            <a:srgbClr val="1EA56A"/>
          </a:solid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819" name="Google Shape;819;p117"/>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820" name="Google Shape;820;p117"/>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821" name="Google Shape;821;p117"/>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822" name="Google Shape;822;p117"/>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823" name="Google Shape;823;p117"/>
          <p:cNvSpPr txBox="1">
            <a:spLocks noGrp="1"/>
          </p:cNvSpPr>
          <p:nvPr>
            <p:ph type="title"/>
          </p:nvPr>
        </p:nvSpPr>
        <p:spPr>
          <a:xfrm>
            <a:off x="162428" y="2122258"/>
            <a:ext cx="6465375" cy="651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3200"/>
              <a:buFont typeface="Lucida Sans"/>
              <a:buNone/>
              <a:defRPr sz="2400" b="0" i="0" u="none" strike="noStrike" cap="none">
                <a:solidFill>
                  <a:schemeClr val="lt1"/>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824"/>
        <p:cNvGrpSpPr/>
        <p:nvPr/>
      </p:nvGrpSpPr>
      <p:grpSpPr>
        <a:xfrm>
          <a:off x="0" y="0"/>
          <a:ext cx="0" cy="0"/>
          <a:chOff x="0" y="0"/>
          <a:chExt cx="0" cy="0"/>
        </a:xfrm>
      </p:grpSpPr>
      <p:sp>
        <p:nvSpPr>
          <p:cNvPr id="825" name="Google Shape;825;p118"/>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100" b="0" i="0" u="none" strike="noStrike" cap="none">
                <a:solidFill>
                  <a:srgbClr val="3F3F3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826" name="Google Shape;826;p118">
            <a:hlinkClick r:id="rId2"/>
          </p:cNvPr>
          <p:cNvSpPr/>
          <p:nvPr/>
        </p:nvSpPr>
        <p:spPr>
          <a:xfrm>
            <a:off x="2656940" y="4889831"/>
            <a:ext cx="1430100" cy="131700"/>
          </a:xfrm>
          <a:prstGeom prst="rect">
            <a:avLst/>
          </a:prstGeom>
          <a:no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827" name="Google Shape;827;p118"/>
          <p:cNvSpPr txBox="1"/>
          <p:nvPr/>
        </p:nvSpPr>
        <p:spPr>
          <a:xfrm>
            <a:off x="5678765" y="4785192"/>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750" b="0" i="0" u="none" strike="noStrike" cap="none">
                <a:solidFill>
                  <a:schemeClr val="dk1"/>
                </a:solidFill>
                <a:latin typeface="Lucida Sans"/>
                <a:ea typeface="Lucida Sans"/>
                <a:cs typeface="Lucida Sans"/>
                <a:sym typeface="Lucida Sans"/>
              </a:rPr>
              <a:t>PAGE </a:t>
            </a:r>
            <a:fld id="{00000000-1234-1234-1234-123412341234}" type="slidenum">
              <a:rPr lang="en" sz="750" b="0" i="0" u="none" strike="noStrike" cap="none">
                <a:solidFill>
                  <a:schemeClr val="dk1"/>
                </a:solidFill>
                <a:latin typeface="Lucida Sans"/>
                <a:ea typeface="Lucida Sans"/>
                <a:cs typeface="Lucida Sans"/>
                <a:sym typeface="Lucida Sans"/>
              </a:rPr>
              <a:pPr marL="0" marR="0" lvl="0" indent="0" algn="r" rtl="0">
                <a:lnSpc>
                  <a:spcPct val="100000"/>
                </a:lnSpc>
                <a:spcBef>
                  <a:spcPts val="0"/>
                </a:spcBef>
                <a:spcAft>
                  <a:spcPts val="0"/>
                </a:spcAft>
                <a:buClr>
                  <a:srgbClr val="000000"/>
                </a:buClr>
                <a:buSzPts val="1000"/>
                <a:buFont typeface="Arial"/>
                <a:buNone/>
              </a:pPr>
              <a:t>‹#›</a:t>
            </a:fld>
            <a:r>
              <a:rPr lang="en" sz="750" b="0" i="0" u="none" strike="noStrike" cap="none">
                <a:solidFill>
                  <a:schemeClr val="dk1"/>
                </a:solidFill>
                <a:latin typeface="Lucida Sans"/>
                <a:ea typeface="Lucida Sans"/>
                <a:cs typeface="Lucida Sans"/>
                <a:sym typeface="Lucida Sans"/>
              </a:rPr>
              <a:t> </a:t>
            </a:r>
            <a:endParaRPr sz="750" b="0" i="0" u="none" strike="noStrike" cap="none">
              <a:solidFill>
                <a:schemeClr val="dk1"/>
              </a:solidFill>
              <a:latin typeface="Lucida Sans"/>
              <a:ea typeface="Lucida Sans"/>
              <a:cs typeface="Lucida Sans"/>
              <a:sym typeface="Lucida Sans"/>
            </a:endParaRPr>
          </a:p>
        </p:txBody>
      </p:sp>
      <p:pic>
        <p:nvPicPr>
          <p:cNvPr id="828" name="Google Shape;828;p118"/>
          <p:cNvPicPr preferRelativeResize="0"/>
          <p:nvPr/>
        </p:nvPicPr>
        <p:blipFill rotWithShape="1">
          <a:blip r:embed="rId3">
            <a:alphaModFix/>
          </a:blip>
          <a:srcRect/>
          <a:stretch/>
        </p:blipFill>
        <p:spPr>
          <a:xfrm>
            <a:off x="1715136" y="4784791"/>
            <a:ext cx="2560750" cy="175737"/>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829"/>
        <p:cNvGrpSpPr/>
        <p:nvPr/>
      </p:nvGrpSpPr>
      <p:grpSpPr>
        <a:xfrm>
          <a:off x="0" y="0"/>
          <a:ext cx="0" cy="0"/>
          <a:chOff x="0" y="0"/>
          <a:chExt cx="0" cy="0"/>
        </a:xfrm>
      </p:grpSpPr>
      <p:sp>
        <p:nvSpPr>
          <p:cNvPr id="830" name="Google Shape;830;p119"/>
          <p:cNvSpPr>
            <a:spLocks noGrp="1"/>
          </p:cNvSpPr>
          <p:nvPr>
            <p:ph type="chart" idx="2"/>
          </p:nvPr>
        </p:nvSpPr>
        <p:spPr>
          <a:xfrm>
            <a:off x="342900" y="1200150"/>
            <a:ext cx="6172200" cy="3394500"/>
          </a:xfrm>
          <a:prstGeom prst="rect">
            <a:avLst/>
          </a:prstGeom>
          <a:noFill/>
          <a:ln>
            <a:noFill/>
          </a:ln>
        </p:spPr>
        <p:txBody>
          <a:bodyPr spcFirstLastPara="1" wrap="square" lIns="91425" tIns="91425" rIns="91425" bIns="91425" anchor="t" anchorCtr="0"/>
          <a:lstStyle>
            <a:lvl1pPr marR="0" lvl="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Lucida Sans"/>
                <a:ea typeface="Lucida Sans"/>
                <a:cs typeface="Lucida Sans"/>
                <a:sym typeface="Lucida Sans"/>
              </a:defRPr>
            </a:lvl1pPr>
            <a:lvl2pPr marR="0" lvl="1"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Lucida Sans"/>
                <a:ea typeface="Lucida Sans"/>
                <a:cs typeface="Lucida Sans"/>
                <a:sym typeface="Lucida Sans"/>
              </a:defRPr>
            </a:lvl2pPr>
            <a:lvl3pPr marR="0" lvl="2"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Lucida Sans"/>
                <a:ea typeface="Lucida Sans"/>
                <a:cs typeface="Lucida Sans"/>
                <a:sym typeface="Lucida Sans"/>
              </a:defRPr>
            </a:lvl3pPr>
            <a:lvl4pPr marR="0" lvl="3"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4pPr>
            <a:lvl5pPr marR="0" lvl="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31" name="Google Shape;831;p119"/>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100" b="0" i="0" u="none" strike="noStrike" cap="none">
                <a:solidFill>
                  <a:srgbClr val="3F3F3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832" name="Google Shape;832;p119">
            <a:hlinkClick r:id="rId2"/>
          </p:cNvPr>
          <p:cNvSpPr/>
          <p:nvPr/>
        </p:nvSpPr>
        <p:spPr>
          <a:xfrm>
            <a:off x="2656940" y="4889831"/>
            <a:ext cx="1430100" cy="131700"/>
          </a:xfrm>
          <a:prstGeom prst="rect">
            <a:avLst/>
          </a:prstGeom>
          <a:no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833" name="Google Shape;833;p119"/>
          <p:cNvSpPr txBox="1"/>
          <p:nvPr/>
        </p:nvSpPr>
        <p:spPr>
          <a:xfrm>
            <a:off x="5678765" y="4785192"/>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750" b="0" i="0" u="none" strike="noStrike" cap="none">
                <a:solidFill>
                  <a:schemeClr val="dk1"/>
                </a:solidFill>
                <a:latin typeface="Lucida Sans"/>
                <a:ea typeface="Lucida Sans"/>
                <a:cs typeface="Lucida Sans"/>
                <a:sym typeface="Lucida Sans"/>
              </a:rPr>
              <a:t>PAGE </a:t>
            </a:r>
            <a:fld id="{00000000-1234-1234-1234-123412341234}" type="slidenum">
              <a:rPr lang="en" sz="750" b="0" i="0" u="none" strike="noStrike" cap="none">
                <a:solidFill>
                  <a:schemeClr val="dk1"/>
                </a:solidFill>
                <a:latin typeface="Lucida Sans"/>
                <a:ea typeface="Lucida Sans"/>
                <a:cs typeface="Lucida Sans"/>
                <a:sym typeface="Lucida Sans"/>
              </a:rPr>
              <a:pPr marL="0" marR="0" lvl="0" indent="0" algn="r" rtl="0">
                <a:lnSpc>
                  <a:spcPct val="100000"/>
                </a:lnSpc>
                <a:spcBef>
                  <a:spcPts val="0"/>
                </a:spcBef>
                <a:spcAft>
                  <a:spcPts val="0"/>
                </a:spcAft>
                <a:buClr>
                  <a:srgbClr val="000000"/>
                </a:buClr>
                <a:buSzPts val="1000"/>
                <a:buFont typeface="Arial"/>
                <a:buNone/>
              </a:pPr>
              <a:t>‹#›</a:t>
            </a:fld>
            <a:r>
              <a:rPr lang="en" sz="750" b="0" i="0" u="none" strike="noStrike" cap="none">
                <a:solidFill>
                  <a:schemeClr val="dk1"/>
                </a:solidFill>
                <a:latin typeface="Lucida Sans"/>
                <a:ea typeface="Lucida Sans"/>
                <a:cs typeface="Lucida Sans"/>
                <a:sym typeface="Lucida Sans"/>
              </a:rPr>
              <a:t> </a:t>
            </a:r>
            <a:endParaRPr sz="750" b="0" i="0" u="none" strike="noStrike" cap="none">
              <a:solidFill>
                <a:schemeClr val="dk1"/>
              </a:solidFill>
              <a:latin typeface="Lucida Sans"/>
              <a:ea typeface="Lucida Sans"/>
              <a:cs typeface="Lucida Sans"/>
              <a:sym typeface="Lucida Sans"/>
            </a:endParaRPr>
          </a:p>
        </p:txBody>
      </p:sp>
      <p:pic>
        <p:nvPicPr>
          <p:cNvPr id="834" name="Google Shape;834;p119"/>
          <p:cNvPicPr preferRelativeResize="0"/>
          <p:nvPr/>
        </p:nvPicPr>
        <p:blipFill rotWithShape="1">
          <a:blip r:embed="rId3">
            <a:alphaModFix/>
          </a:blip>
          <a:srcRect/>
          <a:stretch/>
        </p:blipFill>
        <p:spPr>
          <a:xfrm>
            <a:off x="1715136" y="4784791"/>
            <a:ext cx="2560750" cy="175737"/>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835"/>
        <p:cNvGrpSpPr/>
        <p:nvPr/>
      </p:nvGrpSpPr>
      <p:grpSpPr>
        <a:xfrm>
          <a:off x="0" y="0"/>
          <a:ext cx="0" cy="0"/>
          <a:chOff x="0" y="0"/>
          <a:chExt cx="0" cy="0"/>
        </a:xfrm>
      </p:grpSpPr>
      <p:sp>
        <p:nvSpPr>
          <p:cNvPr id="836" name="Google Shape;836;p120"/>
          <p:cNvSpPr>
            <a:spLocks noGrp="1"/>
          </p:cNvSpPr>
          <p:nvPr>
            <p:ph type="pic" idx="2"/>
          </p:nvPr>
        </p:nvSpPr>
        <p:spPr>
          <a:xfrm>
            <a:off x="342900" y="1200150"/>
            <a:ext cx="6172200" cy="3394500"/>
          </a:xfrm>
          <a:prstGeom prst="rect">
            <a:avLst/>
          </a:prstGeom>
          <a:noFill/>
          <a:ln>
            <a:noFill/>
          </a:ln>
        </p:spPr>
        <p:txBody>
          <a:bodyPr spcFirstLastPara="1" wrap="square" lIns="91425" tIns="91425" rIns="91425" bIns="91425" anchor="t" anchorCtr="0"/>
          <a:lstStyle>
            <a:lvl1pPr marR="0" lvl="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Lucida Sans"/>
                <a:ea typeface="Lucida Sans"/>
                <a:cs typeface="Lucida Sans"/>
                <a:sym typeface="Lucida Sans"/>
              </a:defRPr>
            </a:lvl1pPr>
            <a:lvl2pPr marR="0" lvl="1"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Lucida Sans"/>
                <a:ea typeface="Lucida Sans"/>
                <a:cs typeface="Lucida Sans"/>
                <a:sym typeface="Lucida Sans"/>
              </a:defRPr>
            </a:lvl2pPr>
            <a:lvl3pPr marR="0" lvl="2"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Lucida Sans"/>
                <a:ea typeface="Lucida Sans"/>
                <a:cs typeface="Lucida Sans"/>
                <a:sym typeface="Lucida Sans"/>
              </a:defRPr>
            </a:lvl3pPr>
            <a:lvl4pPr marR="0" lvl="3"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4pPr>
            <a:lvl5pPr marR="0" lvl="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37" name="Google Shape;837;p120"/>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100" b="0" i="0" u="none" strike="noStrike" cap="none">
                <a:solidFill>
                  <a:srgbClr val="3F3F3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838" name="Google Shape;838;p120">
            <a:hlinkClick r:id="rId2"/>
          </p:cNvPr>
          <p:cNvSpPr/>
          <p:nvPr/>
        </p:nvSpPr>
        <p:spPr>
          <a:xfrm>
            <a:off x="2656940" y="4889831"/>
            <a:ext cx="1430100" cy="131700"/>
          </a:xfrm>
          <a:prstGeom prst="rect">
            <a:avLst/>
          </a:prstGeom>
          <a:no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839" name="Google Shape;839;p120"/>
          <p:cNvSpPr txBox="1"/>
          <p:nvPr/>
        </p:nvSpPr>
        <p:spPr>
          <a:xfrm>
            <a:off x="5678765" y="4785192"/>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750" b="0" i="0" u="none" strike="noStrike" cap="none">
                <a:solidFill>
                  <a:schemeClr val="dk1"/>
                </a:solidFill>
                <a:latin typeface="Lucida Sans"/>
                <a:ea typeface="Lucida Sans"/>
                <a:cs typeface="Lucida Sans"/>
                <a:sym typeface="Lucida Sans"/>
              </a:rPr>
              <a:t>PAGE </a:t>
            </a:r>
            <a:fld id="{00000000-1234-1234-1234-123412341234}" type="slidenum">
              <a:rPr lang="en" sz="750" b="0" i="0" u="none" strike="noStrike" cap="none">
                <a:solidFill>
                  <a:schemeClr val="dk1"/>
                </a:solidFill>
                <a:latin typeface="Lucida Sans"/>
                <a:ea typeface="Lucida Sans"/>
                <a:cs typeface="Lucida Sans"/>
                <a:sym typeface="Lucida Sans"/>
              </a:rPr>
              <a:pPr marL="0" marR="0" lvl="0" indent="0" algn="r" rtl="0">
                <a:lnSpc>
                  <a:spcPct val="100000"/>
                </a:lnSpc>
                <a:spcBef>
                  <a:spcPts val="0"/>
                </a:spcBef>
                <a:spcAft>
                  <a:spcPts val="0"/>
                </a:spcAft>
                <a:buClr>
                  <a:srgbClr val="000000"/>
                </a:buClr>
                <a:buSzPts val="1000"/>
                <a:buFont typeface="Arial"/>
                <a:buNone/>
              </a:pPr>
              <a:t>‹#›</a:t>
            </a:fld>
            <a:r>
              <a:rPr lang="en" sz="750" b="0" i="0" u="none" strike="noStrike" cap="none">
                <a:solidFill>
                  <a:schemeClr val="dk1"/>
                </a:solidFill>
                <a:latin typeface="Lucida Sans"/>
                <a:ea typeface="Lucida Sans"/>
                <a:cs typeface="Lucida Sans"/>
                <a:sym typeface="Lucida Sans"/>
              </a:rPr>
              <a:t> </a:t>
            </a:r>
            <a:endParaRPr sz="750" b="0" i="0" u="none" strike="noStrike" cap="none">
              <a:solidFill>
                <a:schemeClr val="dk1"/>
              </a:solidFill>
              <a:latin typeface="Lucida Sans"/>
              <a:ea typeface="Lucida Sans"/>
              <a:cs typeface="Lucida Sans"/>
              <a:sym typeface="Lucida Sans"/>
            </a:endParaRPr>
          </a:p>
        </p:txBody>
      </p:sp>
      <p:pic>
        <p:nvPicPr>
          <p:cNvPr id="840" name="Google Shape;840;p120"/>
          <p:cNvPicPr preferRelativeResize="0"/>
          <p:nvPr/>
        </p:nvPicPr>
        <p:blipFill rotWithShape="1">
          <a:blip r:embed="rId3">
            <a:alphaModFix/>
          </a:blip>
          <a:srcRect/>
          <a:stretch/>
        </p:blipFill>
        <p:spPr>
          <a:xfrm>
            <a:off x="1715136" y="4784791"/>
            <a:ext cx="2560750" cy="175737"/>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841"/>
        <p:cNvGrpSpPr/>
        <p:nvPr/>
      </p:nvGrpSpPr>
      <p:grpSpPr>
        <a:xfrm>
          <a:off x="0" y="0"/>
          <a:ext cx="0" cy="0"/>
          <a:chOff x="0" y="0"/>
          <a:chExt cx="0" cy="0"/>
        </a:xfrm>
      </p:grpSpPr>
      <p:sp>
        <p:nvSpPr>
          <p:cNvPr id="842" name="Google Shape;842;p121"/>
          <p:cNvSpPr>
            <a:spLocks noGrp="1"/>
          </p:cNvSpPr>
          <p:nvPr>
            <p:ph type="pic" idx="2"/>
          </p:nvPr>
        </p:nvSpPr>
        <p:spPr>
          <a:xfrm>
            <a:off x="0" y="0"/>
            <a:ext cx="6858000" cy="5143500"/>
          </a:xfrm>
          <a:prstGeom prst="rect">
            <a:avLst/>
          </a:prstGeom>
          <a:noFill/>
          <a:ln>
            <a:noFill/>
          </a:ln>
        </p:spPr>
        <p:txBody>
          <a:bodyPr spcFirstLastPara="1" wrap="square" lIns="91425" tIns="91425" rIns="91425" bIns="91425" anchor="t" anchorCtr="0"/>
          <a:lstStyle>
            <a:lvl1pPr marR="0" lvl="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Lucida Sans"/>
                <a:ea typeface="Lucida Sans"/>
                <a:cs typeface="Lucida Sans"/>
                <a:sym typeface="Lucida Sans"/>
              </a:defRPr>
            </a:lvl1pPr>
            <a:lvl2pPr marR="0" lvl="1"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Lucida Sans"/>
                <a:ea typeface="Lucida Sans"/>
                <a:cs typeface="Lucida Sans"/>
                <a:sym typeface="Lucida Sans"/>
              </a:defRPr>
            </a:lvl2pPr>
            <a:lvl3pPr marR="0" lvl="2"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Lucida Sans"/>
                <a:ea typeface="Lucida Sans"/>
                <a:cs typeface="Lucida Sans"/>
                <a:sym typeface="Lucida Sans"/>
              </a:defRPr>
            </a:lvl3pPr>
            <a:lvl4pPr marR="0" lvl="3"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4pPr>
            <a:lvl5pPr marR="0" lvl="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3"/>
        <p:cNvGrpSpPr/>
        <p:nvPr/>
      </p:nvGrpSpPr>
      <p:grpSpPr>
        <a:xfrm>
          <a:off x="0" y="0"/>
          <a:ext cx="0" cy="0"/>
          <a:chOff x="0" y="0"/>
          <a:chExt cx="0" cy="0"/>
        </a:xfrm>
      </p:grpSpPr>
      <p:sp>
        <p:nvSpPr>
          <p:cNvPr id="844" name="Google Shape;844;p122"/>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100" b="0" i="0" u="none" strike="noStrike" cap="none">
                <a:solidFill>
                  <a:srgbClr val="3F3F3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845" name="Google Shape;845;p122">
            <a:hlinkClick r:id="rId2"/>
          </p:cNvPr>
          <p:cNvSpPr/>
          <p:nvPr/>
        </p:nvSpPr>
        <p:spPr>
          <a:xfrm>
            <a:off x="2656940" y="4889831"/>
            <a:ext cx="1430100" cy="131700"/>
          </a:xfrm>
          <a:prstGeom prst="rect">
            <a:avLst/>
          </a:prstGeom>
          <a:no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846" name="Google Shape;846;p122"/>
          <p:cNvSpPr txBox="1"/>
          <p:nvPr/>
        </p:nvSpPr>
        <p:spPr>
          <a:xfrm>
            <a:off x="5678765" y="4785192"/>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750" b="0" i="0" u="none" strike="noStrike" cap="none">
                <a:solidFill>
                  <a:schemeClr val="dk1"/>
                </a:solidFill>
                <a:latin typeface="Lucida Sans"/>
                <a:ea typeface="Lucida Sans"/>
                <a:cs typeface="Lucida Sans"/>
                <a:sym typeface="Lucida Sans"/>
              </a:rPr>
              <a:t>PAGE </a:t>
            </a:r>
            <a:fld id="{00000000-1234-1234-1234-123412341234}" type="slidenum">
              <a:rPr lang="en" sz="750" b="0" i="0" u="none" strike="noStrike" cap="none">
                <a:solidFill>
                  <a:schemeClr val="dk1"/>
                </a:solidFill>
                <a:latin typeface="Lucida Sans"/>
                <a:ea typeface="Lucida Sans"/>
                <a:cs typeface="Lucida Sans"/>
                <a:sym typeface="Lucida Sans"/>
              </a:rPr>
              <a:pPr marL="0" marR="0" lvl="0" indent="0" algn="r" rtl="0">
                <a:lnSpc>
                  <a:spcPct val="100000"/>
                </a:lnSpc>
                <a:spcBef>
                  <a:spcPts val="0"/>
                </a:spcBef>
                <a:spcAft>
                  <a:spcPts val="0"/>
                </a:spcAft>
                <a:buClr>
                  <a:srgbClr val="000000"/>
                </a:buClr>
                <a:buSzPts val="1000"/>
                <a:buFont typeface="Arial"/>
                <a:buNone/>
              </a:pPr>
              <a:t>‹#›</a:t>
            </a:fld>
            <a:r>
              <a:rPr lang="en" sz="750" b="0" i="0" u="none" strike="noStrike" cap="none">
                <a:solidFill>
                  <a:schemeClr val="dk1"/>
                </a:solidFill>
                <a:latin typeface="Lucida Sans"/>
                <a:ea typeface="Lucida Sans"/>
                <a:cs typeface="Lucida Sans"/>
                <a:sym typeface="Lucida Sans"/>
              </a:rPr>
              <a:t> </a:t>
            </a:r>
            <a:endParaRPr sz="750" b="0" i="0" u="none" strike="noStrike" cap="none">
              <a:solidFill>
                <a:schemeClr val="dk1"/>
              </a:solidFill>
              <a:latin typeface="Lucida Sans"/>
              <a:ea typeface="Lucida Sans"/>
              <a:cs typeface="Lucida Sans"/>
              <a:sym typeface="Lucida Sans"/>
            </a:endParaRPr>
          </a:p>
        </p:txBody>
      </p:sp>
      <p:pic>
        <p:nvPicPr>
          <p:cNvPr id="847" name="Google Shape;847;p122"/>
          <p:cNvPicPr preferRelativeResize="0"/>
          <p:nvPr/>
        </p:nvPicPr>
        <p:blipFill rotWithShape="1">
          <a:blip r:embed="rId3">
            <a:alphaModFix/>
          </a:blip>
          <a:srcRect/>
          <a:stretch/>
        </p:blipFill>
        <p:spPr>
          <a:xfrm>
            <a:off x="1715136" y="4784791"/>
            <a:ext cx="2560750" cy="175737"/>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ody Copy (Url Only)">
  <p:cSld name="Body Copy (Url Only)">
    <p:spTree>
      <p:nvGrpSpPr>
        <p:cNvPr id="1" name="Shape 848"/>
        <p:cNvGrpSpPr/>
        <p:nvPr/>
      </p:nvGrpSpPr>
      <p:grpSpPr>
        <a:xfrm>
          <a:off x="0" y="0"/>
          <a:ext cx="0" cy="0"/>
          <a:chOff x="0" y="0"/>
          <a:chExt cx="0" cy="0"/>
        </a:xfrm>
      </p:grpSpPr>
      <p:sp>
        <p:nvSpPr>
          <p:cNvPr id="849" name="Google Shape;849;p123"/>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100" b="0" i="0" u="none" strike="noStrike" cap="none">
                <a:solidFill>
                  <a:srgbClr val="3F3F3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850" name="Google Shape;850;p123"/>
          <p:cNvSpPr txBox="1">
            <a:spLocks noGrp="1"/>
          </p:cNvSpPr>
          <p:nvPr>
            <p:ph type="body" idx="1"/>
          </p:nvPr>
        </p:nvSpPr>
        <p:spPr>
          <a:xfrm>
            <a:off x="342900" y="1200150"/>
            <a:ext cx="6172200" cy="3394500"/>
          </a:xfrm>
          <a:prstGeom prst="rect">
            <a:avLst/>
          </a:prstGeom>
          <a:noFill/>
          <a:ln>
            <a:noFill/>
          </a:ln>
        </p:spPr>
        <p:txBody>
          <a:bodyPr spcFirstLastPara="1" wrap="square" lIns="91425" tIns="91425" rIns="91425" bIns="91425" anchor="t" anchorCtr="0"/>
          <a:lstStyle>
            <a:lvl1pPr marL="342892" marR="0" lvl="0" indent="-285743" algn="l" rtl="0">
              <a:lnSpc>
                <a:spcPct val="100000"/>
              </a:lnSpc>
              <a:spcBef>
                <a:spcPts val="360"/>
              </a:spcBef>
              <a:spcAft>
                <a:spcPts val="0"/>
              </a:spcAft>
              <a:buClr>
                <a:srgbClr val="3F3F39"/>
              </a:buClr>
              <a:buSzPts val="2400"/>
              <a:buFont typeface="Arial"/>
              <a:buChar char="•"/>
              <a:defRPr sz="1800" b="0" i="0" u="none" strike="noStrike" cap="none">
                <a:solidFill>
                  <a:srgbClr val="3F3F3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3F3F39"/>
              </a:buClr>
              <a:buSzPts val="2000"/>
              <a:buFont typeface="Arial"/>
              <a:buChar char="–"/>
              <a:defRPr sz="1500" b="0" i="0" u="none" strike="noStrike" cap="none">
                <a:solidFill>
                  <a:srgbClr val="3F3F39"/>
                </a:solidFill>
                <a:latin typeface="Lucida Sans"/>
                <a:ea typeface="Lucida Sans"/>
                <a:cs typeface="Lucida Sans"/>
                <a:sym typeface="Lucida Sans"/>
              </a:defRPr>
            </a:lvl2pPr>
            <a:lvl3pPr marL="1028675" marR="0" lvl="2" indent="-257168" algn="l" rtl="0">
              <a:lnSpc>
                <a:spcPct val="100000"/>
              </a:lnSpc>
              <a:spcBef>
                <a:spcPts val="270"/>
              </a:spcBef>
              <a:spcAft>
                <a:spcPts val="0"/>
              </a:spcAft>
              <a:buClr>
                <a:srgbClr val="3F3F39"/>
              </a:buClr>
              <a:buSzPts val="1800"/>
              <a:buFont typeface="Arial"/>
              <a:buChar char="•"/>
              <a:defRPr sz="1350" b="0" i="0" u="none" strike="noStrike" cap="none">
                <a:solidFill>
                  <a:srgbClr val="3F3F39"/>
                </a:solidFill>
                <a:latin typeface="Lucida Sans"/>
                <a:ea typeface="Lucida Sans"/>
                <a:cs typeface="Lucida Sans"/>
                <a:sym typeface="Lucida Sans"/>
              </a:defRPr>
            </a:lvl3pPr>
            <a:lvl4pPr marL="1371566" marR="0" lvl="3" indent="-247644" algn="l" rtl="0">
              <a:lnSpc>
                <a:spcPct val="100000"/>
              </a:lnSpc>
              <a:spcBef>
                <a:spcPts val="240"/>
              </a:spcBef>
              <a:spcAft>
                <a:spcPts val="0"/>
              </a:spcAft>
              <a:buClr>
                <a:srgbClr val="3F3F39"/>
              </a:buClr>
              <a:buSzPts val="1600"/>
              <a:buFont typeface="Arial"/>
              <a:buChar char="–"/>
              <a:defRPr sz="1200" b="0" i="0" u="none" strike="noStrike" cap="none">
                <a:solidFill>
                  <a:srgbClr val="3F3F39"/>
                </a:solidFill>
                <a:latin typeface="Lucida Sans"/>
                <a:ea typeface="Lucida Sans"/>
                <a:cs typeface="Lucida Sans"/>
                <a:sym typeface="Lucida Sans"/>
              </a:defRPr>
            </a:lvl4pPr>
            <a:lvl5pPr marL="1714457" marR="0" lvl="4" indent="-247644" algn="l" rtl="0">
              <a:lnSpc>
                <a:spcPct val="100000"/>
              </a:lnSpc>
              <a:spcBef>
                <a:spcPts val="240"/>
              </a:spcBef>
              <a:spcAft>
                <a:spcPts val="0"/>
              </a:spcAft>
              <a:buClr>
                <a:srgbClr val="3F3F39"/>
              </a:buClr>
              <a:buSzPts val="1600"/>
              <a:buFont typeface="Arial"/>
              <a:buChar char="»"/>
              <a:defRPr sz="1200" b="0" i="0" u="none" strike="noStrike" cap="none">
                <a:solidFill>
                  <a:srgbClr val="3F3F39"/>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851" name="Google Shape;851;p123" descr="ATC_org.pdf"/>
          <p:cNvPicPr preferRelativeResize="0"/>
          <p:nvPr/>
        </p:nvPicPr>
        <p:blipFill rotWithShape="1">
          <a:blip r:embed="rId2">
            <a:alphaModFix/>
          </a:blip>
          <a:srcRect/>
          <a:stretch/>
        </p:blipFill>
        <p:spPr>
          <a:xfrm>
            <a:off x="105602" y="4889836"/>
            <a:ext cx="1110750" cy="119711"/>
          </a:xfrm>
          <a:prstGeom prst="rect">
            <a:avLst/>
          </a:prstGeom>
          <a:noFill/>
          <a:ln>
            <a:noFill/>
          </a:ln>
        </p:spPr>
      </p:pic>
      <p:sp>
        <p:nvSpPr>
          <p:cNvPr id="852" name="Google Shape;852;p123"/>
          <p:cNvSpPr txBox="1"/>
          <p:nvPr/>
        </p:nvSpPr>
        <p:spPr>
          <a:xfrm>
            <a:off x="5678765" y="4785192"/>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750" b="0" i="0" u="none" strike="noStrike" cap="none">
                <a:solidFill>
                  <a:schemeClr val="dk1"/>
                </a:solidFill>
                <a:latin typeface="Lucida Sans"/>
                <a:ea typeface="Lucida Sans"/>
                <a:cs typeface="Lucida Sans"/>
                <a:sym typeface="Lucida Sans"/>
              </a:rPr>
              <a:t>PAGE </a:t>
            </a:r>
            <a:fld id="{00000000-1234-1234-1234-123412341234}" type="slidenum">
              <a:rPr lang="en" sz="750" b="0" i="0" u="none" strike="noStrike" cap="none">
                <a:solidFill>
                  <a:schemeClr val="dk1"/>
                </a:solidFill>
                <a:latin typeface="Lucida Sans"/>
                <a:ea typeface="Lucida Sans"/>
                <a:cs typeface="Lucida Sans"/>
                <a:sym typeface="Lucida Sans"/>
              </a:rPr>
              <a:pPr marL="0" marR="0" lvl="0" indent="0" algn="r" rtl="0">
                <a:lnSpc>
                  <a:spcPct val="100000"/>
                </a:lnSpc>
                <a:spcBef>
                  <a:spcPts val="0"/>
                </a:spcBef>
                <a:spcAft>
                  <a:spcPts val="0"/>
                </a:spcAft>
                <a:buClr>
                  <a:srgbClr val="000000"/>
                </a:buClr>
                <a:buSzPts val="1000"/>
                <a:buFont typeface="Arial"/>
                <a:buNone/>
              </a:pPr>
              <a:t>‹#›</a:t>
            </a:fld>
            <a:r>
              <a:rPr lang="en" sz="750" b="0" i="0" u="none" strike="noStrike" cap="none">
                <a:solidFill>
                  <a:schemeClr val="dk1"/>
                </a:solidFill>
                <a:latin typeface="Lucida Sans"/>
                <a:ea typeface="Lucida Sans"/>
                <a:cs typeface="Lucida Sans"/>
                <a:sym typeface="Lucida Sans"/>
              </a:rPr>
              <a:t> </a:t>
            </a:r>
            <a:endParaRPr sz="750" b="0" i="0" u="none" strike="noStrike" cap="none">
              <a:solidFill>
                <a:schemeClr val="dk1"/>
              </a:solidFill>
              <a:latin typeface="Lucida Sans"/>
              <a:ea typeface="Lucida Sans"/>
              <a:cs typeface="Lucida Sans"/>
              <a:sym typeface="Lucida Sans"/>
            </a:endParaRPr>
          </a:p>
        </p:txBody>
      </p:sp>
      <p:pic>
        <p:nvPicPr>
          <p:cNvPr id="853" name="Google Shape;853;p123"/>
          <p:cNvPicPr preferRelativeResize="0"/>
          <p:nvPr/>
        </p:nvPicPr>
        <p:blipFill rotWithShape="1">
          <a:blip r:embed="rId3">
            <a:alphaModFix/>
          </a:blip>
          <a:srcRect/>
          <a:stretch/>
        </p:blipFill>
        <p:spPr>
          <a:xfrm>
            <a:off x="1715136" y="4784791"/>
            <a:ext cx="2560750" cy="175737"/>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4"/>
        <p:cNvGrpSpPr/>
        <p:nvPr/>
      </p:nvGrpSpPr>
      <p:grpSpPr>
        <a:xfrm>
          <a:off x="0" y="0"/>
          <a:ext cx="0" cy="0"/>
          <a:chOff x="0" y="0"/>
          <a:chExt cx="0" cy="0"/>
        </a:xfrm>
      </p:grpSpPr>
      <p:sp>
        <p:nvSpPr>
          <p:cNvPr id="855" name="Google Shape;855;p124"/>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100" b="0" i="0" u="none" strike="noStrike" cap="none">
                <a:solidFill>
                  <a:srgbClr val="3F3F3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856" name="Google Shape;856;p124"/>
          <p:cNvSpPr txBox="1">
            <a:spLocks noGrp="1"/>
          </p:cNvSpPr>
          <p:nvPr>
            <p:ph type="body" idx="1"/>
          </p:nvPr>
        </p:nvSpPr>
        <p:spPr>
          <a:xfrm>
            <a:off x="342902" y="1063228"/>
            <a:ext cx="3030075" cy="579900"/>
          </a:xfrm>
          <a:prstGeom prst="rect">
            <a:avLst/>
          </a:prstGeom>
          <a:noFill/>
          <a:ln>
            <a:noFill/>
          </a:ln>
        </p:spPr>
        <p:txBody>
          <a:bodyPr spcFirstLastPara="1" wrap="square" lIns="91425" tIns="91425" rIns="91425" bIns="91425" anchor="b" anchorCtr="0"/>
          <a:lstStyle>
            <a:lvl1pPr marL="342892" marR="0" lvl="0" indent="-171446" algn="l" rtl="0">
              <a:lnSpc>
                <a:spcPct val="100000"/>
              </a:lnSpc>
              <a:spcBef>
                <a:spcPts val="360"/>
              </a:spcBef>
              <a:spcAft>
                <a:spcPts val="0"/>
              </a:spcAft>
              <a:buClr>
                <a:srgbClr val="3F3F39"/>
              </a:buClr>
              <a:buSzPts val="2400"/>
              <a:buFont typeface="Arial"/>
              <a:buNone/>
              <a:defRPr sz="1800" b="1" i="0" u="none" strike="noStrike" cap="none">
                <a:solidFill>
                  <a:srgbClr val="3F3F3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1"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1"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Lucida Sans"/>
                <a:ea typeface="Lucida Sans"/>
                <a:cs typeface="Lucida Sans"/>
                <a:sym typeface="Lucida Sans"/>
              </a:defRPr>
            </a:lvl5pPr>
            <a:lvl6pPr marL="2057348" marR="0" lvl="5"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240" marR="0" lvl="6"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132" marR="0" lvl="7"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023" marR="0" lvl="8"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57" name="Google Shape;857;p124"/>
          <p:cNvSpPr txBox="1">
            <a:spLocks noGrp="1"/>
          </p:cNvSpPr>
          <p:nvPr>
            <p:ph type="body" idx="2"/>
          </p:nvPr>
        </p:nvSpPr>
        <p:spPr>
          <a:xfrm>
            <a:off x="342902" y="1643063"/>
            <a:ext cx="3030075" cy="2963400"/>
          </a:xfrm>
          <a:prstGeom prst="rect">
            <a:avLst/>
          </a:prstGeom>
          <a:noFill/>
          <a:ln>
            <a:noFill/>
          </a:ln>
        </p:spPr>
        <p:txBody>
          <a:bodyPr spcFirstLastPara="1" wrap="square" lIns="91425" tIns="91425" rIns="91425" bIns="91425" anchor="t" anchorCtr="0"/>
          <a:lstStyle>
            <a:lvl1pPr marL="342892" marR="0" lvl="0" indent="-285743" algn="l" rtl="0">
              <a:lnSpc>
                <a:spcPct val="100000"/>
              </a:lnSpc>
              <a:spcBef>
                <a:spcPts val="360"/>
              </a:spcBef>
              <a:spcAft>
                <a:spcPts val="0"/>
              </a:spcAft>
              <a:buClr>
                <a:srgbClr val="3F3F39"/>
              </a:buClr>
              <a:buSzPts val="2400"/>
              <a:buFont typeface="Arial"/>
              <a:buChar char="•"/>
              <a:defRPr sz="1800" b="0" i="0" u="none" strike="noStrike" cap="none">
                <a:solidFill>
                  <a:srgbClr val="3F3F3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3F3F39"/>
              </a:buClr>
              <a:buSzPts val="2000"/>
              <a:buFont typeface="Arial"/>
              <a:buChar char="–"/>
              <a:defRPr sz="1500" b="0" i="0" u="none" strike="noStrike" cap="none">
                <a:solidFill>
                  <a:srgbClr val="3F3F39"/>
                </a:solidFill>
                <a:latin typeface="Lucida Sans"/>
                <a:ea typeface="Lucida Sans"/>
                <a:cs typeface="Lucida Sans"/>
                <a:sym typeface="Lucida Sans"/>
              </a:defRPr>
            </a:lvl2pPr>
            <a:lvl3pPr marL="1028675" marR="0" lvl="2" indent="-257168" algn="l" rtl="0">
              <a:lnSpc>
                <a:spcPct val="100000"/>
              </a:lnSpc>
              <a:spcBef>
                <a:spcPts val="270"/>
              </a:spcBef>
              <a:spcAft>
                <a:spcPts val="0"/>
              </a:spcAft>
              <a:buClr>
                <a:srgbClr val="3F3F39"/>
              </a:buClr>
              <a:buSzPts val="1800"/>
              <a:buFont typeface="Arial"/>
              <a:buChar char="•"/>
              <a:defRPr sz="1350" b="0" i="0" u="none" strike="noStrike" cap="none">
                <a:solidFill>
                  <a:srgbClr val="3F3F39"/>
                </a:solidFill>
                <a:latin typeface="Lucida Sans"/>
                <a:ea typeface="Lucida Sans"/>
                <a:cs typeface="Lucida Sans"/>
                <a:sym typeface="Lucida Sans"/>
              </a:defRPr>
            </a:lvl3pPr>
            <a:lvl4pPr marL="1371566" marR="0" lvl="3" indent="-247644" algn="l" rtl="0">
              <a:lnSpc>
                <a:spcPct val="100000"/>
              </a:lnSpc>
              <a:spcBef>
                <a:spcPts val="240"/>
              </a:spcBef>
              <a:spcAft>
                <a:spcPts val="0"/>
              </a:spcAft>
              <a:buClr>
                <a:srgbClr val="3F3F39"/>
              </a:buClr>
              <a:buSzPts val="1600"/>
              <a:buFont typeface="Arial"/>
              <a:buChar char="–"/>
              <a:defRPr sz="1200" b="0" i="0" u="none" strike="noStrike" cap="none">
                <a:solidFill>
                  <a:srgbClr val="3F3F39"/>
                </a:solidFill>
                <a:latin typeface="Lucida Sans"/>
                <a:ea typeface="Lucida Sans"/>
                <a:cs typeface="Lucida Sans"/>
                <a:sym typeface="Lucida Sans"/>
              </a:defRPr>
            </a:lvl4pPr>
            <a:lvl5pPr marL="1714457" marR="0" lvl="4" indent="-247644" algn="l" rtl="0">
              <a:lnSpc>
                <a:spcPct val="100000"/>
              </a:lnSpc>
              <a:spcBef>
                <a:spcPts val="240"/>
              </a:spcBef>
              <a:spcAft>
                <a:spcPts val="0"/>
              </a:spcAft>
              <a:buClr>
                <a:srgbClr val="3F3F39"/>
              </a:buClr>
              <a:buSzPts val="1600"/>
              <a:buFont typeface="Arial"/>
              <a:buChar char="»"/>
              <a:defRPr sz="1200" b="0" i="0" u="none" strike="noStrike" cap="none">
                <a:solidFill>
                  <a:srgbClr val="3F3F39"/>
                </a:solidFill>
                <a:latin typeface="Lucida Sans"/>
                <a:ea typeface="Lucida Sans"/>
                <a:cs typeface="Lucida Sans"/>
                <a:sym typeface="Lucida Sans"/>
              </a:defRPr>
            </a:lvl5pPr>
            <a:lvl6pPr marL="2057348" marR="0" lvl="5"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240" marR="0" lvl="6"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132" marR="0" lvl="7"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023" marR="0" lvl="8"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858" name="Google Shape;858;p124"/>
          <p:cNvSpPr txBox="1">
            <a:spLocks noGrp="1"/>
          </p:cNvSpPr>
          <p:nvPr>
            <p:ph type="body" idx="3"/>
          </p:nvPr>
        </p:nvSpPr>
        <p:spPr>
          <a:xfrm>
            <a:off x="3483770" y="1063228"/>
            <a:ext cx="3031425" cy="579900"/>
          </a:xfrm>
          <a:prstGeom prst="rect">
            <a:avLst/>
          </a:prstGeom>
          <a:noFill/>
          <a:ln>
            <a:noFill/>
          </a:ln>
        </p:spPr>
        <p:txBody>
          <a:bodyPr spcFirstLastPara="1" wrap="square" lIns="91425" tIns="91425" rIns="91425" bIns="91425" anchor="b" anchorCtr="0"/>
          <a:lstStyle>
            <a:lvl1pPr marL="342892" marR="0" lvl="0" indent="-171446" algn="l" rtl="0">
              <a:lnSpc>
                <a:spcPct val="100000"/>
              </a:lnSpc>
              <a:spcBef>
                <a:spcPts val="360"/>
              </a:spcBef>
              <a:spcAft>
                <a:spcPts val="0"/>
              </a:spcAft>
              <a:buClr>
                <a:srgbClr val="3F3F39"/>
              </a:buClr>
              <a:buSzPts val="2400"/>
              <a:buFont typeface="Arial"/>
              <a:buNone/>
              <a:defRPr sz="1800" b="1" i="0" u="none" strike="noStrike" cap="none">
                <a:solidFill>
                  <a:srgbClr val="3F3F3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chemeClr val="dk1"/>
              </a:buClr>
              <a:buSzPts val="2000"/>
              <a:buFont typeface="Arial"/>
              <a:buNone/>
              <a:defRPr sz="1500" b="1" i="0" u="none" strike="noStrike" cap="none">
                <a:solidFill>
                  <a:schemeClr val="dk1"/>
                </a:solidFill>
                <a:latin typeface="Lucida Sans"/>
                <a:ea typeface="Lucida Sans"/>
                <a:cs typeface="Lucida Sans"/>
                <a:sym typeface="Lucida Sans"/>
              </a:defRPr>
            </a:lvl2pPr>
            <a:lvl3pPr marL="1028675" marR="0" lvl="2" indent="-171446" algn="l" rtl="0">
              <a:lnSpc>
                <a:spcPct val="100000"/>
              </a:lnSpc>
              <a:spcBef>
                <a:spcPts val="270"/>
              </a:spcBef>
              <a:spcAft>
                <a:spcPts val="0"/>
              </a:spcAft>
              <a:buClr>
                <a:schemeClr val="dk1"/>
              </a:buClr>
              <a:buSzPts val="1800"/>
              <a:buFont typeface="Arial"/>
              <a:buNone/>
              <a:defRPr sz="1350" b="1" i="0" u="none" strike="noStrike" cap="none">
                <a:solidFill>
                  <a:schemeClr val="dk1"/>
                </a:solidFill>
                <a:latin typeface="Lucida Sans"/>
                <a:ea typeface="Lucida Sans"/>
                <a:cs typeface="Lucida Sans"/>
                <a:sym typeface="Lucida Sans"/>
              </a:defRPr>
            </a:lvl3pPr>
            <a:lvl4pPr marL="1371566" marR="0" lvl="3"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Lucida Sans"/>
                <a:ea typeface="Lucida Sans"/>
                <a:cs typeface="Lucida Sans"/>
                <a:sym typeface="Lucida Sans"/>
              </a:defRPr>
            </a:lvl4pPr>
            <a:lvl5pPr marL="1714457" marR="0" lvl="4"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Lucida Sans"/>
                <a:ea typeface="Lucida Sans"/>
                <a:cs typeface="Lucida Sans"/>
                <a:sym typeface="Lucida Sans"/>
              </a:defRPr>
            </a:lvl5pPr>
            <a:lvl6pPr marL="2057348" marR="0" lvl="5"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240" marR="0" lvl="6"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132" marR="0" lvl="7"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023" marR="0" lvl="8"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859" name="Google Shape;859;p124"/>
          <p:cNvSpPr txBox="1">
            <a:spLocks noGrp="1"/>
          </p:cNvSpPr>
          <p:nvPr>
            <p:ph type="body" idx="4"/>
          </p:nvPr>
        </p:nvSpPr>
        <p:spPr>
          <a:xfrm>
            <a:off x="3483770" y="1643063"/>
            <a:ext cx="3031425" cy="2963400"/>
          </a:xfrm>
          <a:prstGeom prst="rect">
            <a:avLst/>
          </a:prstGeom>
          <a:noFill/>
          <a:ln>
            <a:noFill/>
          </a:ln>
        </p:spPr>
        <p:txBody>
          <a:bodyPr spcFirstLastPara="1" wrap="square" lIns="91425" tIns="91425" rIns="91425" bIns="91425" anchor="t" anchorCtr="0"/>
          <a:lstStyle>
            <a:lvl1pPr marL="342892" marR="0" lvl="0" indent="-285743" algn="l" rtl="0">
              <a:lnSpc>
                <a:spcPct val="100000"/>
              </a:lnSpc>
              <a:spcBef>
                <a:spcPts val="360"/>
              </a:spcBef>
              <a:spcAft>
                <a:spcPts val="0"/>
              </a:spcAft>
              <a:buClr>
                <a:srgbClr val="3F3F39"/>
              </a:buClr>
              <a:buSzPts val="2400"/>
              <a:buFont typeface="Arial"/>
              <a:buChar char="•"/>
              <a:defRPr sz="1800" b="0" i="0" u="none" strike="noStrike" cap="none">
                <a:solidFill>
                  <a:srgbClr val="3F3F3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3F3F39"/>
              </a:buClr>
              <a:buSzPts val="2000"/>
              <a:buFont typeface="Arial"/>
              <a:buChar char="–"/>
              <a:defRPr sz="1500" b="0" i="0" u="none" strike="noStrike" cap="none">
                <a:solidFill>
                  <a:srgbClr val="3F3F39"/>
                </a:solidFill>
                <a:latin typeface="Lucida Sans"/>
                <a:ea typeface="Lucida Sans"/>
                <a:cs typeface="Lucida Sans"/>
                <a:sym typeface="Lucida Sans"/>
              </a:defRPr>
            </a:lvl2pPr>
            <a:lvl3pPr marL="1028675" marR="0" lvl="2" indent="-257168" algn="l" rtl="0">
              <a:lnSpc>
                <a:spcPct val="100000"/>
              </a:lnSpc>
              <a:spcBef>
                <a:spcPts val="270"/>
              </a:spcBef>
              <a:spcAft>
                <a:spcPts val="0"/>
              </a:spcAft>
              <a:buClr>
                <a:srgbClr val="3F3F39"/>
              </a:buClr>
              <a:buSzPts val="1800"/>
              <a:buFont typeface="Arial"/>
              <a:buChar char="•"/>
              <a:defRPr sz="1350" b="0" i="0" u="none" strike="noStrike" cap="none">
                <a:solidFill>
                  <a:srgbClr val="3F3F39"/>
                </a:solidFill>
                <a:latin typeface="Lucida Sans"/>
                <a:ea typeface="Lucida Sans"/>
                <a:cs typeface="Lucida Sans"/>
                <a:sym typeface="Lucida Sans"/>
              </a:defRPr>
            </a:lvl3pPr>
            <a:lvl4pPr marL="1371566" marR="0" lvl="3" indent="-247644" algn="l" rtl="0">
              <a:lnSpc>
                <a:spcPct val="100000"/>
              </a:lnSpc>
              <a:spcBef>
                <a:spcPts val="240"/>
              </a:spcBef>
              <a:spcAft>
                <a:spcPts val="0"/>
              </a:spcAft>
              <a:buClr>
                <a:srgbClr val="3F3F39"/>
              </a:buClr>
              <a:buSzPts val="1600"/>
              <a:buFont typeface="Arial"/>
              <a:buChar char="–"/>
              <a:defRPr sz="1200" b="0" i="0" u="none" strike="noStrike" cap="none">
                <a:solidFill>
                  <a:srgbClr val="3F3F39"/>
                </a:solidFill>
                <a:latin typeface="Lucida Sans"/>
                <a:ea typeface="Lucida Sans"/>
                <a:cs typeface="Lucida Sans"/>
                <a:sym typeface="Lucida Sans"/>
              </a:defRPr>
            </a:lvl4pPr>
            <a:lvl5pPr marL="1714457" marR="0" lvl="4" indent="-247644" algn="l" rtl="0">
              <a:lnSpc>
                <a:spcPct val="100000"/>
              </a:lnSpc>
              <a:spcBef>
                <a:spcPts val="240"/>
              </a:spcBef>
              <a:spcAft>
                <a:spcPts val="0"/>
              </a:spcAft>
              <a:buClr>
                <a:srgbClr val="3F3F39"/>
              </a:buClr>
              <a:buSzPts val="1600"/>
              <a:buFont typeface="Arial"/>
              <a:buChar char="»"/>
              <a:defRPr sz="1200" b="0" i="0" u="none" strike="noStrike" cap="none">
                <a:solidFill>
                  <a:srgbClr val="3F3F39"/>
                </a:solidFill>
                <a:latin typeface="Lucida Sans"/>
                <a:ea typeface="Lucida Sans"/>
                <a:cs typeface="Lucida Sans"/>
                <a:sym typeface="Lucida Sans"/>
              </a:defRPr>
            </a:lvl5pPr>
            <a:lvl6pPr marL="2057348" marR="0" lvl="5"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240" marR="0" lvl="6"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132" marR="0" lvl="7"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023" marR="0" lvl="8"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860" name="Google Shape;860;p124"/>
          <p:cNvSpPr txBox="1"/>
          <p:nvPr/>
        </p:nvSpPr>
        <p:spPr>
          <a:xfrm>
            <a:off x="5678765" y="4785192"/>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750" b="0" i="0" u="none" strike="noStrike" cap="none">
                <a:solidFill>
                  <a:schemeClr val="dk1"/>
                </a:solidFill>
                <a:latin typeface="Lucida Sans"/>
                <a:ea typeface="Lucida Sans"/>
                <a:cs typeface="Lucida Sans"/>
                <a:sym typeface="Lucida Sans"/>
              </a:rPr>
              <a:t>PAGE </a:t>
            </a:r>
            <a:fld id="{00000000-1234-1234-1234-123412341234}" type="slidenum">
              <a:rPr lang="en" sz="750" b="0" i="0" u="none" strike="noStrike" cap="none">
                <a:solidFill>
                  <a:schemeClr val="dk1"/>
                </a:solidFill>
                <a:latin typeface="Lucida Sans"/>
                <a:ea typeface="Lucida Sans"/>
                <a:cs typeface="Lucida Sans"/>
                <a:sym typeface="Lucida Sans"/>
              </a:rPr>
              <a:pPr marL="0" marR="0" lvl="0" indent="0" algn="r" rtl="0">
                <a:lnSpc>
                  <a:spcPct val="100000"/>
                </a:lnSpc>
                <a:spcBef>
                  <a:spcPts val="0"/>
                </a:spcBef>
                <a:spcAft>
                  <a:spcPts val="0"/>
                </a:spcAft>
                <a:buClr>
                  <a:srgbClr val="000000"/>
                </a:buClr>
                <a:buSzPts val="1000"/>
                <a:buFont typeface="Arial"/>
                <a:buNone/>
              </a:pPr>
              <a:t>‹#›</a:t>
            </a:fld>
            <a:r>
              <a:rPr lang="en" sz="750" b="0" i="0" u="none" strike="noStrike" cap="none">
                <a:solidFill>
                  <a:schemeClr val="dk1"/>
                </a:solidFill>
                <a:latin typeface="Lucida Sans"/>
                <a:ea typeface="Lucida Sans"/>
                <a:cs typeface="Lucida Sans"/>
                <a:sym typeface="Lucida Sans"/>
              </a:rPr>
              <a:t> </a:t>
            </a:r>
            <a:endParaRPr sz="750" b="0" i="0" u="none" strike="noStrike" cap="none">
              <a:solidFill>
                <a:schemeClr val="dk1"/>
              </a:solidFill>
              <a:latin typeface="Lucida Sans"/>
              <a:ea typeface="Lucida Sans"/>
              <a:cs typeface="Lucida Sans"/>
              <a:sym typeface="Lucida Sans"/>
            </a:endParaRPr>
          </a:p>
        </p:txBody>
      </p:sp>
      <p:pic>
        <p:nvPicPr>
          <p:cNvPr id="861" name="Google Shape;861;p124"/>
          <p:cNvPicPr preferRelativeResize="0"/>
          <p:nvPr/>
        </p:nvPicPr>
        <p:blipFill rotWithShape="1">
          <a:blip r:embed="rId2">
            <a:alphaModFix/>
          </a:blip>
          <a:srcRect/>
          <a:stretch/>
        </p:blipFill>
        <p:spPr>
          <a:xfrm>
            <a:off x="1715136" y="4784791"/>
            <a:ext cx="2560750" cy="175737"/>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862"/>
        <p:cNvGrpSpPr/>
        <p:nvPr/>
      </p:nvGrpSpPr>
      <p:grpSpPr>
        <a:xfrm>
          <a:off x="0" y="0"/>
          <a:ext cx="0" cy="0"/>
          <a:chOff x="0" y="0"/>
          <a:chExt cx="0" cy="0"/>
        </a:xfrm>
      </p:grpSpPr>
      <p:sp>
        <p:nvSpPr>
          <p:cNvPr id="863" name="Google Shape;863;p125"/>
          <p:cNvSpPr>
            <a:spLocks noGrp="1"/>
          </p:cNvSpPr>
          <p:nvPr>
            <p:ph type="pic" idx="2"/>
          </p:nvPr>
        </p:nvSpPr>
        <p:spPr>
          <a:xfrm>
            <a:off x="3433763" y="1200151"/>
            <a:ext cx="3081375" cy="3394500"/>
          </a:xfrm>
          <a:prstGeom prst="rect">
            <a:avLst/>
          </a:prstGeom>
          <a:noFill/>
          <a:ln>
            <a:noFill/>
          </a:ln>
        </p:spPr>
        <p:txBody>
          <a:bodyPr spcFirstLastPara="1" wrap="square" lIns="91425" tIns="91425" rIns="91425" bIns="91425" anchor="ctr" anchorCtr="0"/>
          <a:lstStyle>
            <a:lvl1pPr marR="0" lvl="0" algn="l" rtl="0">
              <a:lnSpc>
                <a:spcPct val="100000"/>
              </a:lnSpc>
              <a:spcBef>
                <a:spcPts val="480"/>
              </a:spcBef>
              <a:spcAft>
                <a:spcPts val="0"/>
              </a:spcAft>
              <a:buClr>
                <a:srgbClr val="3F3F39"/>
              </a:buClr>
              <a:buSzPts val="3200"/>
              <a:buFont typeface="Arial"/>
              <a:buNone/>
              <a:defRPr sz="2400" b="0" i="0" u="none" strike="noStrike" cap="none">
                <a:solidFill>
                  <a:srgbClr val="3F3F39"/>
                </a:solidFill>
                <a:latin typeface="Lucida Sans"/>
                <a:ea typeface="Lucida Sans"/>
                <a:cs typeface="Lucida Sans"/>
                <a:sym typeface="Lucida Sans"/>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64" name="Google Shape;864;p125"/>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100" b="0" i="0" u="none" strike="noStrike" cap="none">
                <a:solidFill>
                  <a:srgbClr val="3F3F3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865" name="Google Shape;865;p125"/>
          <p:cNvSpPr txBox="1">
            <a:spLocks noGrp="1"/>
          </p:cNvSpPr>
          <p:nvPr>
            <p:ph type="body" idx="1"/>
          </p:nvPr>
        </p:nvSpPr>
        <p:spPr>
          <a:xfrm>
            <a:off x="342900" y="1200150"/>
            <a:ext cx="3028950" cy="3394500"/>
          </a:xfrm>
          <a:prstGeom prst="rect">
            <a:avLst/>
          </a:prstGeom>
          <a:noFill/>
          <a:ln>
            <a:noFill/>
          </a:ln>
        </p:spPr>
        <p:txBody>
          <a:bodyPr spcFirstLastPara="1" wrap="square" lIns="91425" tIns="91425" rIns="91425" bIns="91425" anchor="t" anchorCtr="0"/>
          <a:lstStyle>
            <a:lvl1pPr marL="342892" marR="0" lvl="0" indent="-285743" algn="l" rtl="0">
              <a:lnSpc>
                <a:spcPct val="100000"/>
              </a:lnSpc>
              <a:spcBef>
                <a:spcPts val="360"/>
              </a:spcBef>
              <a:spcAft>
                <a:spcPts val="0"/>
              </a:spcAft>
              <a:buClr>
                <a:srgbClr val="3F3F39"/>
              </a:buClr>
              <a:buSzPts val="2400"/>
              <a:buFont typeface="Arial"/>
              <a:buChar char="•"/>
              <a:defRPr sz="1800" b="0" i="0" u="none" strike="noStrike" cap="none">
                <a:solidFill>
                  <a:srgbClr val="3F3F3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3F3F39"/>
              </a:buClr>
              <a:buSzPts val="2000"/>
              <a:buFont typeface="Arial"/>
              <a:buChar char="–"/>
              <a:defRPr sz="1500" b="0" i="0" u="none" strike="noStrike" cap="none">
                <a:solidFill>
                  <a:srgbClr val="3F3F39"/>
                </a:solidFill>
                <a:latin typeface="Lucida Sans"/>
                <a:ea typeface="Lucida Sans"/>
                <a:cs typeface="Lucida Sans"/>
                <a:sym typeface="Lucida Sans"/>
              </a:defRPr>
            </a:lvl2pPr>
            <a:lvl3pPr marL="1028675" marR="0" lvl="2" indent="-257168" algn="l" rtl="0">
              <a:lnSpc>
                <a:spcPct val="100000"/>
              </a:lnSpc>
              <a:spcBef>
                <a:spcPts val="270"/>
              </a:spcBef>
              <a:spcAft>
                <a:spcPts val="0"/>
              </a:spcAft>
              <a:buClr>
                <a:srgbClr val="3F3F39"/>
              </a:buClr>
              <a:buSzPts val="1800"/>
              <a:buFont typeface="Arial"/>
              <a:buChar char="•"/>
              <a:defRPr sz="1350" b="0" i="0" u="none" strike="noStrike" cap="none">
                <a:solidFill>
                  <a:srgbClr val="3F3F39"/>
                </a:solidFill>
                <a:latin typeface="Lucida Sans"/>
                <a:ea typeface="Lucida Sans"/>
                <a:cs typeface="Lucida Sans"/>
                <a:sym typeface="Lucida Sans"/>
              </a:defRPr>
            </a:lvl3pPr>
            <a:lvl4pPr marL="1371566" marR="0" lvl="3" indent="-247644" algn="l" rtl="0">
              <a:lnSpc>
                <a:spcPct val="100000"/>
              </a:lnSpc>
              <a:spcBef>
                <a:spcPts val="240"/>
              </a:spcBef>
              <a:spcAft>
                <a:spcPts val="0"/>
              </a:spcAft>
              <a:buClr>
                <a:srgbClr val="3F3F39"/>
              </a:buClr>
              <a:buSzPts val="1600"/>
              <a:buFont typeface="Arial"/>
              <a:buChar char="–"/>
              <a:defRPr sz="1200" b="0" i="0" u="none" strike="noStrike" cap="none">
                <a:solidFill>
                  <a:srgbClr val="3F3F39"/>
                </a:solidFill>
                <a:latin typeface="Lucida Sans"/>
                <a:ea typeface="Lucida Sans"/>
                <a:cs typeface="Lucida Sans"/>
                <a:sym typeface="Lucida Sans"/>
              </a:defRPr>
            </a:lvl4pPr>
            <a:lvl5pPr marL="1714457" marR="0" lvl="4" indent="-247644" algn="l" rtl="0">
              <a:lnSpc>
                <a:spcPct val="100000"/>
              </a:lnSpc>
              <a:spcBef>
                <a:spcPts val="240"/>
              </a:spcBef>
              <a:spcAft>
                <a:spcPts val="0"/>
              </a:spcAft>
              <a:buClr>
                <a:srgbClr val="3F3F39"/>
              </a:buClr>
              <a:buSzPts val="1600"/>
              <a:buFont typeface="Arial"/>
              <a:buChar char="»"/>
              <a:defRPr sz="1200" b="0" i="0" u="none" strike="noStrike" cap="none">
                <a:solidFill>
                  <a:srgbClr val="3F3F39"/>
                </a:solidFill>
                <a:latin typeface="Lucida Sans"/>
                <a:ea typeface="Lucida Sans"/>
                <a:cs typeface="Lucida Sans"/>
                <a:sym typeface="Lucida Sans"/>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66" name="Google Shape;866;p125"/>
          <p:cNvSpPr txBox="1">
            <a:spLocks noGrp="1"/>
          </p:cNvSpPr>
          <p:nvPr>
            <p:ph type="body" idx="3"/>
          </p:nvPr>
        </p:nvSpPr>
        <p:spPr>
          <a:xfrm>
            <a:off x="3433763" y="4235008"/>
            <a:ext cx="3081375"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chemeClr val="dk1"/>
              </a:buClr>
              <a:buSzPts val="1600"/>
              <a:buFont typeface="Arial"/>
              <a:buNone/>
              <a:defRPr sz="1200" b="0" i="0" u="none" strike="noStrike" cap="none">
                <a:solidFill>
                  <a:schemeClr val="dk1"/>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Lucida Sans"/>
                <a:ea typeface="Lucida Sans"/>
                <a:cs typeface="Lucida Sans"/>
                <a:sym typeface="Lucida Sans"/>
              </a:defRPr>
            </a:lvl2pPr>
            <a:lvl3pPr marL="1028675" marR="0" lvl="2"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Lucida Sans"/>
                <a:ea typeface="Lucida Sans"/>
                <a:cs typeface="Lucida Sans"/>
                <a:sym typeface="Lucida Sans"/>
              </a:defRPr>
            </a:lvl3pPr>
            <a:lvl4pPr marL="1371566" marR="0" lvl="3"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4pPr>
            <a:lvl5pPr marL="1714457" marR="0" lvl="4"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67" name="Google Shape;867;p125"/>
          <p:cNvSpPr txBox="1"/>
          <p:nvPr/>
        </p:nvSpPr>
        <p:spPr>
          <a:xfrm>
            <a:off x="5678765" y="4785192"/>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750" b="0" i="0" u="none" strike="noStrike" cap="none">
                <a:solidFill>
                  <a:schemeClr val="dk1"/>
                </a:solidFill>
                <a:latin typeface="Lucida Sans"/>
                <a:ea typeface="Lucida Sans"/>
                <a:cs typeface="Lucida Sans"/>
                <a:sym typeface="Lucida Sans"/>
              </a:rPr>
              <a:t>PAGE </a:t>
            </a:r>
            <a:fld id="{00000000-1234-1234-1234-123412341234}" type="slidenum">
              <a:rPr lang="en" sz="750" b="0" i="0" u="none" strike="noStrike" cap="none">
                <a:solidFill>
                  <a:schemeClr val="dk1"/>
                </a:solidFill>
                <a:latin typeface="Lucida Sans"/>
                <a:ea typeface="Lucida Sans"/>
                <a:cs typeface="Lucida Sans"/>
                <a:sym typeface="Lucida Sans"/>
              </a:rPr>
              <a:pPr marL="0" marR="0" lvl="0" indent="0" algn="r" rtl="0">
                <a:lnSpc>
                  <a:spcPct val="100000"/>
                </a:lnSpc>
                <a:spcBef>
                  <a:spcPts val="0"/>
                </a:spcBef>
                <a:spcAft>
                  <a:spcPts val="0"/>
                </a:spcAft>
                <a:buClr>
                  <a:srgbClr val="000000"/>
                </a:buClr>
                <a:buSzPts val="1000"/>
                <a:buFont typeface="Arial"/>
                <a:buNone/>
              </a:pPr>
              <a:t>‹#›</a:t>
            </a:fld>
            <a:r>
              <a:rPr lang="en" sz="750" b="0" i="0" u="none" strike="noStrike" cap="none">
                <a:solidFill>
                  <a:schemeClr val="dk1"/>
                </a:solidFill>
                <a:latin typeface="Lucida Sans"/>
                <a:ea typeface="Lucida Sans"/>
                <a:cs typeface="Lucida Sans"/>
                <a:sym typeface="Lucida Sans"/>
              </a:rPr>
              <a:t> </a:t>
            </a:r>
            <a:endParaRPr sz="750" b="0" i="0" u="none" strike="noStrike" cap="none">
              <a:solidFill>
                <a:schemeClr val="dk1"/>
              </a:solidFill>
              <a:latin typeface="Lucida Sans"/>
              <a:ea typeface="Lucida Sans"/>
              <a:cs typeface="Lucida Sans"/>
              <a:sym typeface="Lucida Sans"/>
            </a:endParaRPr>
          </a:p>
        </p:txBody>
      </p:sp>
      <p:pic>
        <p:nvPicPr>
          <p:cNvPr id="868" name="Google Shape;868;p125"/>
          <p:cNvPicPr preferRelativeResize="0"/>
          <p:nvPr/>
        </p:nvPicPr>
        <p:blipFill rotWithShape="1">
          <a:blip r:embed="rId2">
            <a:alphaModFix/>
          </a:blip>
          <a:srcRect/>
          <a:stretch/>
        </p:blipFill>
        <p:spPr>
          <a:xfrm>
            <a:off x="1715136" y="4784791"/>
            <a:ext cx="2560750" cy="175737"/>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869"/>
        <p:cNvGrpSpPr/>
        <p:nvPr/>
      </p:nvGrpSpPr>
      <p:grpSpPr>
        <a:xfrm>
          <a:off x="0" y="0"/>
          <a:ext cx="0" cy="0"/>
          <a:chOff x="0" y="0"/>
          <a:chExt cx="0" cy="0"/>
        </a:xfrm>
      </p:grpSpPr>
      <p:sp>
        <p:nvSpPr>
          <p:cNvPr id="870" name="Google Shape;870;p126"/>
          <p:cNvSpPr>
            <a:spLocks noGrp="1"/>
          </p:cNvSpPr>
          <p:nvPr>
            <p:ph type="pic" idx="2"/>
          </p:nvPr>
        </p:nvSpPr>
        <p:spPr>
          <a:xfrm>
            <a:off x="3433763" y="2919035"/>
            <a:ext cx="3081375"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480"/>
              </a:spcBef>
              <a:spcAft>
                <a:spcPts val="0"/>
              </a:spcAft>
              <a:buClr>
                <a:srgbClr val="3F3F39"/>
              </a:buClr>
              <a:buSzPts val="3200"/>
              <a:buFont typeface="Arial"/>
              <a:buNone/>
              <a:defRPr sz="2400" b="0" i="0" u="none" strike="noStrike" cap="none">
                <a:solidFill>
                  <a:srgbClr val="3F3F39"/>
                </a:solidFill>
                <a:latin typeface="Lucida Sans"/>
                <a:ea typeface="Lucida Sans"/>
                <a:cs typeface="Lucida Sans"/>
                <a:sym typeface="Lucida Sans"/>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71" name="Google Shape;871;p126"/>
          <p:cNvSpPr>
            <a:spLocks noGrp="1"/>
          </p:cNvSpPr>
          <p:nvPr>
            <p:ph type="pic" idx="3"/>
          </p:nvPr>
        </p:nvSpPr>
        <p:spPr>
          <a:xfrm>
            <a:off x="3433763" y="1200151"/>
            <a:ext cx="3081375"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480"/>
              </a:spcBef>
              <a:spcAft>
                <a:spcPts val="0"/>
              </a:spcAft>
              <a:buClr>
                <a:srgbClr val="3F3F39"/>
              </a:buClr>
              <a:buSzPts val="3200"/>
              <a:buFont typeface="Arial"/>
              <a:buNone/>
              <a:defRPr sz="2400" b="0" i="0" u="none" strike="noStrike" cap="none">
                <a:solidFill>
                  <a:srgbClr val="3F3F39"/>
                </a:solidFill>
                <a:latin typeface="Lucida Sans"/>
                <a:ea typeface="Lucida Sans"/>
                <a:cs typeface="Lucida Sans"/>
                <a:sym typeface="Lucida Sans"/>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72" name="Google Shape;872;p126"/>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100" b="0" i="0" u="none" strike="noStrike" cap="none">
                <a:solidFill>
                  <a:srgbClr val="3F3F3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873" name="Google Shape;873;p126"/>
          <p:cNvSpPr txBox="1">
            <a:spLocks noGrp="1"/>
          </p:cNvSpPr>
          <p:nvPr>
            <p:ph type="body" idx="1"/>
          </p:nvPr>
        </p:nvSpPr>
        <p:spPr>
          <a:xfrm>
            <a:off x="342900" y="1200150"/>
            <a:ext cx="3028950" cy="3394500"/>
          </a:xfrm>
          <a:prstGeom prst="rect">
            <a:avLst/>
          </a:prstGeom>
          <a:noFill/>
          <a:ln>
            <a:noFill/>
          </a:ln>
        </p:spPr>
        <p:txBody>
          <a:bodyPr spcFirstLastPara="1" wrap="square" lIns="91425" tIns="91425" rIns="91425" bIns="91425" anchor="t" anchorCtr="0"/>
          <a:lstStyle>
            <a:lvl1pPr marL="342892" marR="0" lvl="0" indent="-285743" algn="l" rtl="0">
              <a:lnSpc>
                <a:spcPct val="100000"/>
              </a:lnSpc>
              <a:spcBef>
                <a:spcPts val="360"/>
              </a:spcBef>
              <a:spcAft>
                <a:spcPts val="0"/>
              </a:spcAft>
              <a:buClr>
                <a:srgbClr val="3F3F39"/>
              </a:buClr>
              <a:buSzPts val="2400"/>
              <a:buFont typeface="Arial"/>
              <a:buChar char="•"/>
              <a:defRPr sz="1800" b="0" i="0" u="none" strike="noStrike" cap="none">
                <a:solidFill>
                  <a:srgbClr val="3F3F3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3F3F39"/>
              </a:buClr>
              <a:buSzPts val="2000"/>
              <a:buFont typeface="Arial"/>
              <a:buChar char="–"/>
              <a:defRPr sz="1500" b="0" i="0" u="none" strike="noStrike" cap="none">
                <a:solidFill>
                  <a:srgbClr val="3F3F39"/>
                </a:solidFill>
                <a:latin typeface="Lucida Sans"/>
                <a:ea typeface="Lucida Sans"/>
                <a:cs typeface="Lucida Sans"/>
                <a:sym typeface="Lucida Sans"/>
              </a:defRPr>
            </a:lvl2pPr>
            <a:lvl3pPr marL="1028675" marR="0" lvl="2" indent="-257168" algn="l" rtl="0">
              <a:lnSpc>
                <a:spcPct val="100000"/>
              </a:lnSpc>
              <a:spcBef>
                <a:spcPts val="270"/>
              </a:spcBef>
              <a:spcAft>
                <a:spcPts val="0"/>
              </a:spcAft>
              <a:buClr>
                <a:srgbClr val="3F3F39"/>
              </a:buClr>
              <a:buSzPts val="1800"/>
              <a:buFont typeface="Arial"/>
              <a:buChar char="•"/>
              <a:defRPr sz="1350" b="0" i="0" u="none" strike="noStrike" cap="none">
                <a:solidFill>
                  <a:srgbClr val="3F3F39"/>
                </a:solidFill>
                <a:latin typeface="Lucida Sans"/>
                <a:ea typeface="Lucida Sans"/>
                <a:cs typeface="Lucida Sans"/>
                <a:sym typeface="Lucida Sans"/>
              </a:defRPr>
            </a:lvl3pPr>
            <a:lvl4pPr marL="1371566" marR="0" lvl="3" indent="-247644" algn="l" rtl="0">
              <a:lnSpc>
                <a:spcPct val="100000"/>
              </a:lnSpc>
              <a:spcBef>
                <a:spcPts val="240"/>
              </a:spcBef>
              <a:spcAft>
                <a:spcPts val="0"/>
              </a:spcAft>
              <a:buClr>
                <a:srgbClr val="3F3F39"/>
              </a:buClr>
              <a:buSzPts val="1600"/>
              <a:buFont typeface="Arial"/>
              <a:buChar char="–"/>
              <a:defRPr sz="1200" b="0" i="0" u="none" strike="noStrike" cap="none">
                <a:solidFill>
                  <a:srgbClr val="3F3F39"/>
                </a:solidFill>
                <a:latin typeface="Lucida Sans"/>
                <a:ea typeface="Lucida Sans"/>
                <a:cs typeface="Lucida Sans"/>
                <a:sym typeface="Lucida Sans"/>
              </a:defRPr>
            </a:lvl4pPr>
            <a:lvl5pPr marL="1714457" marR="0" lvl="4" indent="-247644" algn="l" rtl="0">
              <a:lnSpc>
                <a:spcPct val="100000"/>
              </a:lnSpc>
              <a:spcBef>
                <a:spcPts val="240"/>
              </a:spcBef>
              <a:spcAft>
                <a:spcPts val="0"/>
              </a:spcAft>
              <a:buClr>
                <a:srgbClr val="3F3F39"/>
              </a:buClr>
              <a:buSzPts val="1600"/>
              <a:buFont typeface="Arial"/>
              <a:buChar char="»"/>
              <a:defRPr sz="1200" b="0" i="0" u="none" strike="noStrike" cap="none">
                <a:solidFill>
                  <a:srgbClr val="3F3F39"/>
                </a:solidFill>
                <a:latin typeface="Lucida Sans"/>
                <a:ea typeface="Lucida Sans"/>
                <a:cs typeface="Lucida Sans"/>
                <a:sym typeface="Lucida Sans"/>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74" name="Google Shape;874;p126"/>
          <p:cNvSpPr txBox="1">
            <a:spLocks noGrp="1"/>
          </p:cNvSpPr>
          <p:nvPr>
            <p:ph type="body" idx="4"/>
          </p:nvPr>
        </p:nvSpPr>
        <p:spPr>
          <a:xfrm>
            <a:off x="3433763" y="4235008"/>
            <a:ext cx="3081375"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3F3F39"/>
              </a:buClr>
              <a:buSzPts val="1600"/>
              <a:buFont typeface="Arial"/>
              <a:buNone/>
              <a:defRPr sz="1200" b="0" i="0" u="none" strike="noStrike" cap="none">
                <a:solidFill>
                  <a:srgbClr val="3F3F3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Lucida Sans"/>
                <a:ea typeface="Lucida Sans"/>
                <a:cs typeface="Lucida Sans"/>
                <a:sym typeface="Lucida Sans"/>
              </a:defRPr>
            </a:lvl2pPr>
            <a:lvl3pPr marL="1028675" marR="0" lvl="2"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Lucida Sans"/>
                <a:ea typeface="Lucida Sans"/>
                <a:cs typeface="Lucida Sans"/>
                <a:sym typeface="Lucida Sans"/>
              </a:defRPr>
            </a:lvl3pPr>
            <a:lvl4pPr marL="1371566" marR="0" lvl="3"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4pPr>
            <a:lvl5pPr marL="1714457" marR="0" lvl="4"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75" name="Google Shape;875;p126"/>
          <p:cNvSpPr txBox="1">
            <a:spLocks noGrp="1"/>
          </p:cNvSpPr>
          <p:nvPr>
            <p:ph type="body" idx="5"/>
          </p:nvPr>
        </p:nvSpPr>
        <p:spPr>
          <a:xfrm>
            <a:off x="3433763" y="2516123"/>
            <a:ext cx="3081375"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3F3F39"/>
              </a:buClr>
              <a:buSzPts val="1600"/>
              <a:buFont typeface="Arial"/>
              <a:buNone/>
              <a:defRPr sz="1200" b="0" i="0" u="none" strike="noStrike" cap="none">
                <a:solidFill>
                  <a:srgbClr val="3F3F3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Lucida Sans"/>
                <a:ea typeface="Lucida Sans"/>
                <a:cs typeface="Lucida Sans"/>
                <a:sym typeface="Lucida Sans"/>
              </a:defRPr>
            </a:lvl2pPr>
            <a:lvl3pPr marL="1028675" marR="0" lvl="2"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Lucida Sans"/>
                <a:ea typeface="Lucida Sans"/>
                <a:cs typeface="Lucida Sans"/>
                <a:sym typeface="Lucida Sans"/>
              </a:defRPr>
            </a:lvl3pPr>
            <a:lvl4pPr marL="1371566" marR="0" lvl="3"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4pPr>
            <a:lvl5pPr marL="1714457" marR="0" lvl="4"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76" name="Google Shape;876;p126"/>
          <p:cNvSpPr txBox="1"/>
          <p:nvPr/>
        </p:nvSpPr>
        <p:spPr>
          <a:xfrm>
            <a:off x="5678765" y="4785192"/>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750" b="0" i="0" u="none" strike="noStrike" cap="none">
                <a:solidFill>
                  <a:schemeClr val="dk1"/>
                </a:solidFill>
                <a:latin typeface="Lucida Sans"/>
                <a:ea typeface="Lucida Sans"/>
                <a:cs typeface="Lucida Sans"/>
                <a:sym typeface="Lucida Sans"/>
              </a:rPr>
              <a:t>PAGE </a:t>
            </a:r>
            <a:fld id="{00000000-1234-1234-1234-123412341234}" type="slidenum">
              <a:rPr lang="en" sz="750" b="0" i="0" u="none" strike="noStrike" cap="none">
                <a:solidFill>
                  <a:schemeClr val="dk1"/>
                </a:solidFill>
                <a:latin typeface="Lucida Sans"/>
                <a:ea typeface="Lucida Sans"/>
                <a:cs typeface="Lucida Sans"/>
                <a:sym typeface="Lucida Sans"/>
              </a:rPr>
              <a:pPr marL="0" marR="0" lvl="0" indent="0" algn="r" rtl="0">
                <a:lnSpc>
                  <a:spcPct val="100000"/>
                </a:lnSpc>
                <a:spcBef>
                  <a:spcPts val="0"/>
                </a:spcBef>
                <a:spcAft>
                  <a:spcPts val="0"/>
                </a:spcAft>
                <a:buClr>
                  <a:srgbClr val="000000"/>
                </a:buClr>
                <a:buSzPts val="1000"/>
                <a:buFont typeface="Arial"/>
                <a:buNone/>
              </a:pPr>
              <a:t>‹#›</a:t>
            </a:fld>
            <a:r>
              <a:rPr lang="en" sz="750" b="0" i="0" u="none" strike="noStrike" cap="none">
                <a:solidFill>
                  <a:schemeClr val="dk1"/>
                </a:solidFill>
                <a:latin typeface="Lucida Sans"/>
                <a:ea typeface="Lucida Sans"/>
                <a:cs typeface="Lucida Sans"/>
                <a:sym typeface="Lucida Sans"/>
              </a:rPr>
              <a:t> </a:t>
            </a:r>
            <a:endParaRPr sz="750" b="0" i="0" u="none" strike="noStrike" cap="none">
              <a:solidFill>
                <a:schemeClr val="dk1"/>
              </a:solidFill>
              <a:latin typeface="Lucida Sans"/>
              <a:ea typeface="Lucida Sans"/>
              <a:cs typeface="Lucida Sans"/>
              <a:sym typeface="Lucida Sans"/>
            </a:endParaRPr>
          </a:p>
        </p:txBody>
      </p:sp>
      <p:pic>
        <p:nvPicPr>
          <p:cNvPr id="877" name="Google Shape;877;p126"/>
          <p:cNvPicPr preferRelativeResize="0"/>
          <p:nvPr/>
        </p:nvPicPr>
        <p:blipFill rotWithShape="1">
          <a:blip r:embed="rId2">
            <a:alphaModFix/>
          </a:blip>
          <a:srcRect/>
          <a:stretch/>
        </p:blipFill>
        <p:spPr>
          <a:xfrm>
            <a:off x="1715136" y="4784791"/>
            <a:ext cx="2560750" cy="17573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53"/>
        <p:cNvGrpSpPr/>
        <p:nvPr/>
      </p:nvGrpSpPr>
      <p:grpSpPr>
        <a:xfrm>
          <a:off x="0" y="0"/>
          <a:ext cx="0" cy="0"/>
          <a:chOff x="0" y="0"/>
          <a:chExt cx="0" cy="0"/>
        </a:xfrm>
      </p:grpSpPr>
      <p:sp>
        <p:nvSpPr>
          <p:cNvPr id="54" name="Google Shape;54;p14"/>
          <p:cNvSpPr/>
          <p:nvPr/>
        </p:nvSpPr>
        <p:spPr>
          <a:xfrm>
            <a:off x="1" y="4747101"/>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55" name="Google Shape;55;p14"/>
          <p:cNvSpPr txBox="1">
            <a:spLocks noGrp="1"/>
          </p:cNvSpPr>
          <p:nvPr>
            <p:ph type="title"/>
          </p:nvPr>
        </p:nvSpPr>
        <p:spPr>
          <a:xfrm>
            <a:off x="228602" y="205978"/>
            <a:ext cx="6429375"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56" name="Google Shape;56;p14"/>
          <p:cNvSpPr txBox="1">
            <a:spLocks noGrp="1"/>
          </p:cNvSpPr>
          <p:nvPr>
            <p:ph type="body" idx="1"/>
          </p:nvPr>
        </p:nvSpPr>
        <p:spPr>
          <a:xfrm>
            <a:off x="228602" y="1178205"/>
            <a:ext cx="6429375" cy="33945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Google Shape;57;p14"/>
          <p:cNvSpPr/>
          <p:nvPr/>
        </p:nvSpPr>
        <p:spPr>
          <a:xfrm>
            <a:off x="1" y="4747854"/>
            <a:ext cx="6864750" cy="405300"/>
          </a:xfrm>
          <a:prstGeom prst="rect">
            <a:avLst/>
          </a:prstGeom>
          <a:no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58" name="Google Shape;58;p14"/>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pic>
        <p:nvPicPr>
          <p:cNvPr id="8" name="Picture 7">
            <a:extLst>
              <a:ext uri="{FF2B5EF4-FFF2-40B4-BE49-F238E27FC236}">
                <a16:creationId xmlns:a16="http://schemas.microsoft.com/office/drawing/2014/main" id="{B31A3F02-EC07-4EC4-8248-59E6BAE5BFE4}"/>
              </a:ext>
            </a:extLst>
          </p:cNvPr>
          <p:cNvPicPr>
            <a:picLocks noChangeAspect="1"/>
          </p:cNvPicPr>
          <p:nvPr userDrawn="1"/>
        </p:nvPicPr>
        <p:blipFill>
          <a:blip r:embed="rId2"/>
          <a:stretch>
            <a:fillRect/>
          </a:stretch>
        </p:blipFill>
        <p:spPr>
          <a:xfrm>
            <a:off x="2013464" y="4838651"/>
            <a:ext cx="2940612" cy="182880"/>
          </a:xfrm>
          <a:prstGeom prst="rect">
            <a:avLst/>
          </a:prstGeom>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878"/>
        <p:cNvGrpSpPr/>
        <p:nvPr/>
      </p:nvGrpSpPr>
      <p:grpSpPr>
        <a:xfrm>
          <a:off x="0" y="0"/>
          <a:ext cx="0" cy="0"/>
          <a:chOff x="0" y="0"/>
          <a:chExt cx="0" cy="0"/>
        </a:xfrm>
      </p:grpSpPr>
      <p:sp>
        <p:nvSpPr>
          <p:cNvPr id="879" name="Google Shape;879;p127"/>
          <p:cNvSpPr>
            <a:spLocks noGrp="1"/>
          </p:cNvSpPr>
          <p:nvPr>
            <p:ph type="pic" idx="2"/>
          </p:nvPr>
        </p:nvSpPr>
        <p:spPr>
          <a:xfrm>
            <a:off x="3462338" y="1200150"/>
            <a:ext cx="3052800" cy="3394500"/>
          </a:xfrm>
          <a:prstGeom prst="rect">
            <a:avLst/>
          </a:prstGeom>
          <a:noFill/>
          <a:ln>
            <a:noFill/>
          </a:ln>
        </p:spPr>
        <p:txBody>
          <a:bodyPr spcFirstLastPara="1" wrap="square" lIns="91425" tIns="91425" rIns="91425" bIns="91425" anchor="ctr" anchorCtr="0"/>
          <a:lstStyle>
            <a:lvl1pPr marR="0" lvl="0" algn="l" rtl="0">
              <a:lnSpc>
                <a:spcPct val="100000"/>
              </a:lnSpc>
              <a:spcBef>
                <a:spcPts val="480"/>
              </a:spcBef>
              <a:spcAft>
                <a:spcPts val="0"/>
              </a:spcAft>
              <a:buClr>
                <a:srgbClr val="3F3F39"/>
              </a:buClr>
              <a:buSzPts val="3200"/>
              <a:buFont typeface="Arial"/>
              <a:buNone/>
              <a:defRPr sz="2400" b="0" i="0" u="none" strike="noStrike" cap="none">
                <a:solidFill>
                  <a:srgbClr val="3F3F39"/>
                </a:solidFill>
                <a:latin typeface="Lucida Sans"/>
                <a:ea typeface="Lucida Sans"/>
                <a:cs typeface="Lucida Sans"/>
                <a:sym typeface="Lucida Sans"/>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80" name="Google Shape;880;p127"/>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100" b="0" i="0" u="none" strike="noStrike" cap="none">
                <a:solidFill>
                  <a:srgbClr val="3F3F3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881" name="Google Shape;881;p127"/>
          <p:cNvSpPr txBox="1">
            <a:spLocks noGrp="1"/>
          </p:cNvSpPr>
          <p:nvPr>
            <p:ph type="body" idx="1"/>
          </p:nvPr>
        </p:nvSpPr>
        <p:spPr>
          <a:xfrm>
            <a:off x="3462338" y="4235008"/>
            <a:ext cx="3052800"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3F3F39"/>
              </a:buClr>
              <a:buSzPts val="1600"/>
              <a:buFont typeface="Arial"/>
              <a:buNone/>
              <a:defRPr sz="1200" b="0" i="0" u="none" strike="noStrike" cap="none">
                <a:solidFill>
                  <a:srgbClr val="3F3F3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Lucida Sans"/>
                <a:ea typeface="Lucida Sans"/>
                <a:cs typeface="Lucida Sans"/>
                <a:sym typeface="Lucida Sans"/>
              </a:defRPr>
            </a:lvl2pPr>
            <a:lvl3pPr marL="1028675" marR="0" lvl="2"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Lucida Sans"/>
                <a:ea typeface="Lucida Sans"/>
                <a:cs typeface="Lucida Sans"/>
                <a:sym typeface="Lucida Sans"/>
              </a:defRPr>
            </a:lvl3pPr>
            <a:lvl4pPr marL="1371566" marR="0" lvl="3"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4pPr>
            <a:lvl5pPr marL="1714457" marR="0" lvl="4"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82" name="Google Shape;882;p127"/>
          <p:cNvSpPr>
            <a:spLocks noGrp="1"/>
          </p:cNvSpPr>
          <p:nvPr>
            <p:ph type="pic" idx="3"/>
          </p:nvPr>
        </p:nvSpPr>
        <p:spPr>
          <a:xfrm>
            <a:off x="342899" y="1200150"/>
            <a:ext cx="3055050" cy="3394500"/>
          </a:xfrm>
          <a:prstGeom prst="rect">
            <a:avLst/>
          </a:prstGeom>
          <a:noFill/>
          <a:ln>
            <a:noFill/>
          </a:ln>
        </p:spPr>
        <p:txBody>
          <a:bodyPr spcFirstLastPara="1" wrap="square" lIns="91425" tIns="91425" rIns="91425" bIns="91425" anchor="ctr" anchorCtr="0"/>
          <a:lstStyle>
            <a:lvl1pPr marR="0" lvl="0" algn="l" rtl="0">
              <a:lnSpc>
                <a:spcPct val="100000"/>
              </a:lnSpc>
              <a:spcBef>
                <a:spcPts val="480"/>
              </a:spcBef>
              <a:spcAft>
                <a:spcPts val="0"/>
              </a:spcAft>
              <a:buClr>
                <a:srgbClr val="3F3F39"/>
              </a:buClr>
              <a:buSzPts val="3200"/>
              <a:buFont typeface="Arial"/>
              <a:buNone/>
              <a:defRPr sz="2400" b="0" i="0" u="none" strike="noStrike" cap="none">
                <a:solidFill>
                  <a:srgbClr val="3F3F39"/>
                </a:solidFill>
                <a:latin typeface="Lucida Sans"/>
                <a:ea typeface="Lucida Sans"/>
                <a:cs typeface="Lucida Sans"/>
                <a:sym typeface="Lucida Sans"/>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83" name="Google Shape;883;p127"/>
          <p:cNvSpPr txBox="1">
            <a:spLocks noGrp="1"/>
          </p:cNvSpPr>
          <p:nvPr>
            <p:ph type="body" idx="4"/>
          </p:nvPr>
        </p:nvSpPr>
        <p:spPr>
          <a:xfrm>
            <a:off x="342899" y="4235008"/>
            <a:ext cx="3055050"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3F3F39"/>
              </a:buClr>
              <a:buSzPts val="1600"/>
              <a:buFont typeface="Arial"/>
              <a:buNone/>
              <a:defRPr sz="1200" b="0" i="0" u="none" strike="noStrike" cap="none">
                <a:solidFill>
                  <a:srgbClr val="3F3F3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Lucida Sans"/>
                <a:ea typeface="Lucida Sans"/>
                <a:cs typeface="Lucida Sans"/>
                <a:sym typeface="Lucida Sans"/>
              </a:defRPr>
            </a:lvl2pPr>
            <a:lvl3pPr marL="1028675" marR="0" lvl="2"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Lucida Sans"/>
                <a:ea typeface="Lucida Sans"/>
                <a:cs typeface="Lucida Sans"/>
                <a:sym typeface="Lucida Sans"/>
              </a:defRPr>
            </a:lvl3pPr>
            <a:lvl4pPr marL="1371566" marR="0" lvl="3"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4pPr>
            <a:lvl5pPr marL="1714457" marR="0" lvl="4"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84" name="Google Shape;884;p127"/>
          <p:cNvSpPr txBox="1"/>
          <p:nvPr/>
        </p:nvSpPr>
        <p:spPr>
          <a:xfrm>
            <a:off x="5678765" y="4785192"/>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750" b="0" i="0" u="none" strike="noStrike" cap="none">
                <a:solidFill>
                  <a:schemeClr val="dk1"/>
                </a:solidFill>
                <a:latin typeface="Lucida Sans"/>
                <a:ea typeface="Lucida Sans"/>
                <a:cs typeface="Lucida Sans"/>
                <a:sym typeface="Lucida Sans"/>
              </a:rPr>
              <a:t>PAGE </a:t>
            </a:r>
            <a:fld id="{00000000-1234-1234-1234-123412341234}" type="slidenum">
              <a:rPr lang="en" sz="750" b="0" i="0" u="none" strike="noStrike" cap="none">
                <a:solidFill>
                  <a:schemeClr val="dk1"/>
                </a:solidFill>
                <a:latin typeface="Lucida Sans"/>
                <a:ea typeface="Lucida Sans"/>
                <a:cs typeface="Lucida Sans"/>
                <a:sym typeface="Lucida Sans"/>
              </a:rPr>
              <a:pPr marL="0" marR="0" lvl="0" indent="0" algn="r" rtl="0">
                <a:lnSpc>
                  <a:spcPct val="100000"/>
                </a:lnSpc>
                <a:spcBef>
                  <a:spcPts val="0"/>
                </a:spcBef>
                <a:spcAft>
                  <a:spcPts val="0"/>
                </a:spcAft>
                <a:buClr>
                  <a:srgbClr val="000000"/>
                </a:buClr>
                <a:buSzPts val="1000"/>
                <a:buFont typeface="Arial"/>
                <a:buNone/>
              </a:pPr>
              <a:t>‹#›</a:t>
            </a:fld>
            <a:r>
              <a:rPr lang="en" sz="750" b="0" i="0" u="none" strike="noStrike" cap="none">
                <a:solidFill>
                  <a:schemeClr val="dk1"/>
                </a:solidFill>
                <a:latin typeface="Lucida Sans"/>
                <a:ea typeface="Lucida Sans"/>
                <a:cs typeface="Lucida Sans"/>
                <a:sym typeface="Lucida Sans"/>
              </a:rPr>
              <a:t> </a:t>
            </a:r>
            <a:endParaRPr sz="750" b="0" i="0" u="none" strike="noStrike" cap="none">
              <a:solidFill>
                <a:schemeClr val="dk1"/>
              </a:solidFill>
              <a:latin typeface="Lucida Sans"/>
              <a:ea typeface="Lucida Sans"/>
              <a:cs typeface="Lucida Sans"/>
              <a:sym typeface="Lucida Sans"/>
            </a:endParaRPr>
          </a:p>
        </p:txBody>
      </p:sp>
      <p:pic>
        <p:nvPicPr>
          <p:cNvPr id="885" name="Google Shape;885;p127"/>
          <p:cNvPicPr preferRelativeResize="0"/>
          <p:nvPr/>
        </p:nvPicPr>
        <p:blipFill rotWithShape="1">
          <a:blip r:embed="rId2">
            <a:alphaModFix/>
          </a:blip>
          <a:srcRect/>
          <a:stretch/>
        </p:blipFill>
        <p:spPr>
          <a:xfrm>
            <a:off x="1715136" y="4784791"/>
            <a:ext cx="2560750" cy="175737"/>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886"/>
        <p:cNvGrpSpPr/>
        <p:nvPr/>
      </p:nvGrpSpPr>
      <p:grpSpPr>
        <a:xfrm>
          <a:off x="0" y="0"/>
          <a:ext cx="0" cy="0"/>
          <a:chOff x="0" y="0"/>
          <a:chExt cx="0" cy="0"/>
        </a:xfrm>
      </p:grpSpPr>
      <p:sp>
        <p:nvSpPr>
          <p:cNvPr id="887" name="Google Shape;887;p128"/>
          <p:cNvSpPr>
            <a:spLocks noGrp="1"/>
          </p:cNvSpPr>
          <p:nvPr>
            <p:ph type="pic" idx="2"/>
          </p:nvPr>
        </p:nvSpPr>
        <p:spPr>
          <a:xfrm>
            <a:off x="3462338" y="2919035"/>
            <a:ext cx="3052800"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480"/>
              </a:spcBef>
              <a:spcAft>
                <a:spcPts val="0"/>
              </a:spcAft>
              <a:buClr>
                <a:schemeClr val="dk1"/>
              </a:buClr>
              <a:buSzPts val="3200"/>
              <a:buFont typeface="Arial"/>
              <a:buNone/>
              <a:defRPr sz="2400" b="0" i="0" u="none" strike="noStrike" cap="none">
                <a:solidFill>
                  <a:schemeClr val="dk1"/>
                </a:solidFill>
                <a:latin typeface="Lucida Sans"/>
                <a:ea typeface="Lucida Sans"/>
                <a:cs typeface="Lucida Sans"/>
                <a:sym typeface="Lucida Sans"/>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88" name="Google Shape;888;p128"/>
          <p:cNvSpPr>
            <a:spLocks noGrp="1"/>
          </p:cNvSpPr>
          <p:nvPr>
            <p:ph type="pic" idx="3"/>
          </p:nvPr>
        </p:nvSpPr>
        <p:spPr>
          <a:xfrm>
            <a:off x="3462338" y="1200150"/>
            <a:ext cx="3052800"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480"/>
              </a:spcBef>
              <a:spcAft>
                <a:spcPts val="0"/>
              </a:spcAft>
              <a:buClr>
                <a:schemeClr val="dk1"/>
              </a:buClr>
              <a:buSzPts val="3200"/>
              <a:buFont typeface="Arial"/>
              <a:buNone/>
              <a:defRPr sz="2400" b="0" i="0" u="none" strike="noStrike" cap="none">
                <a:solidFill>
                  <a:schemeClr val="dk1"/>
                </a:solidFill>
                <a:latin typeface="Lucida Sans"/>
                <a:ea typeface="Lucida Sans"/>
                <a:cs typeface="Lucida Sans"/>
                <a:sym typeface="Lucida Sans"/>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89" name="Google Shape;889;p128"/>
          <p:cNvSpPr>
            <a:spLocks noGrp="1"/>
          </p:cNvSpPr>
          <p:nvPr>
            <p:ph type="pic" idx="4"/>
          </p:nvPr>
        </p:nvSpPr>
        <p:spPr>
          <a:xfrm>
            <a:off x="342899" y="1200150"/>
            <a:ext cx="3052800"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480"/>
              </a:spcBef>
              <a:spcAft>
                <a:spcPts val="0"/>
              </a:spcAft>
              <a:buClr>
                <a:schemeClr val="dk1"/>
              </a:buClr>
              <a:buSzPts val="3200"/>
              <a:buFont typeface="Arial"/>
              <a:buNone/>
              <a:defRPr sz="2400" b="0" i="0" u="none" strike="noStrike" cap="none">
                <a:solidFill>
                  <a:schemeClr val="dk1"/>
                </a:solidFill>
                <a:latin typeface="Lucida Sans"/>
                <a:ea typeface="Lucida Sans"/>
                <a:cs typeface="Lucida Sans"/>
                <a:sym typeface="Lucida Sans"/>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90" name="Google Shape;890;p128"/>
          <p:cNvSpPr>
            <a:spLocks noGrp="1"/>
          </p:cNvSpPr>
          <p:nvPr>
            <p:ph type="pic" idx="5"/>
          </p:nvPr>
        </p:nvSpPr>
        <p:spPr>
          <a:xfrm>
            <a:off x="345280" y="2919035"/>
            <a:ext cx="3052800"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480"/>
              </a:spcBef>
              <a:spcAft>
                <a:spcPts val="0"/>
              </a:spcAft>
              <a:buClr>
                <a:schemeClr val="dk1"/>
              </a:buClr>
              <a:buSzPts val="3200"/>
              <a:buFont typeface="Arial"/>
              <a:buNone/>
              <a:defRPr sz="2400" b="0" i="0" u="none" strike="noStrike" cap="none">
                <a:solidFill>
                  <a:schemeClr val="dk1"/>
                </a:solidFill>
                <a:latin typeface="Lucida Sans"/>
                <a:ea typeface="Lucida Sans"/>
                <a:cs typeface="Lucida Sans"/>
                <a:sym typeface="Lucida Sans"/>
              </a:defRPr>
            </a:lvl1pPr>
            <a:lvl2pPr marR="0" lvl="1" algn="l" rtl="0">
              <a:lnSpc>
                <a:spcPct val="100000"/>
              </a:lnSpc>
              <a:spcBef>
                <a:spcPts val="420"/>
              </a:spcBef>
              <a:spcAft>
                <a:spcPts val="0"/>
              </a:spcAft>
              <a:buClr>
                <a:schemeClr val="dk1"/>
              </a:buClr>
              <a:buSzPts val="2800"/>
              <a:buFont typeface="Arial"/>
              <a:buNone/>
              <a:defRPr sz="21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4pPr>
            <a:lvl5pPr marR="0" lvl="4"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Lucida Sans"/>
                <a:ea typeface="Lucida Sans"/>
                <a:cs typeface="Lucida Sans"/>
                <a:sym typeface="Lucida Sans"/>
              </a:defRPr>
            </a:lvl5pPr>
            <a:lvl6pPr marR="0" lvl="5"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91" name="Google Shape;891;p128"/>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100" b="0" i="0" u="none" strike="noStrike" cap="none">
                <a:solidFill>
                  <a:srgbClr val="3F3F3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892" name="Google Shape;892;p128"/>
          <p:cNvSpPr txBox="1">
            <a:spLocks noGrp="1"/>
          </p:cNvSpPr>
          <p:nvPr>
            <p:ph type="body" idx="1"/>
          </p:nvPr>
        </p:nvSpPr>
        <p:spPr>
          <a:xfrm>
            <a:off x="3462338" y="4235008"/>
            <a:ext cx="3052800"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3F3F39"/>
              </a:buClr>
              <a:buSzPts val="1600"/>
              <a:buFont typeface="Arial"/>
              <a:buNone/>
              <a:defRPr sz="1200" b="0" i="0" u="none" strike="noStrike" cap="none">
                <a:solidFill>
                  <a:srgbClr val="3F3F3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Lucida Sans"/>
                <a:ea typeface="Lucida Sans"/>
                <a:cs typeface="Lucida Sans"/>
                <a:sym typeface="Lucida Sans"/>
              </a:defRPr>
            </a:lvl2pPr>
            <a:lvl3pPr marL="1028675" marR="0" lvl="2"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Lucida Sans"/>
                <a:ea typeface="Lucida Sans"/>
                <a:cs typeface="Lucida Sans"/>
                <a:sym typeface="Lucida Sans"/>
              </a:defRPr>
            </a:lvl3pPr>
            <a:lvl4pPr marL="1371566" marR="0" lvl="3"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4pPr>
            <a:lvl5pPr marL="1714457" marR="0" lvl="4"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93" name="Google Shape;893;p128"/>
          <p:cNvSpPr txBox="1">
            <a:spLocks noGrp="1"/>
          </p:cNvSpPr>
          <p:nvPr>
            <p:ph type="body" idx="6"/>
          </p:nvPr>
        </p:nvSpPr>
        <p:spPr>
          <a:xfrm>
            <a:off x="342899" y="4235008"/>
            <a:ext cx="3055050"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3F3F39"/>
              </a:buClr>
              <a:buSzPts val="1600"/>
              <a:buFont typeface="Arial"/>
              <a:buNone/>
              <a:defRPr sz="1200" b="0" i="0" u="none" strike="noStrike" cap="none">
                <a:solidFill>
                  <a:srgbClr val="3F3F3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Lucida Sans"/>
                <a:ea typeface="Lucida Sans"/>
                <a:cs typeface="Lucida Sans"/>
                <a:sym typeface="Lucida Sans"/>
              </a:defRPr>
            </a:lvl2pPr>
            <a:lvl3pPr marL="1028675" marR="0" lvl="2"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Lucida Sans"/>
                <a:ea typeface="Lucida Sans"/>
                <a:cs typeface="Lucida Sans"/>
                <a:sym typeface="Lucida Sans"/>
              </a:defRPr>
            </a:lvl3pPr>
            <a:lvl4pPr marL="1371566" marR="0" lvl="3"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4pPr>
            <a:lvl5pPr marL="1714457" marR="0" lvl="4"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94" name="Google Shape;894;p128"/>
          <p:cNvSpPr txBox="1">
            <a:spLocks noGrp="1"/>
          </p:cNvSpPr>
          <p:nvPr>
            <p:ph type="body" idx="7"/>
          </p:nvPr>
        </p:nvSpPr>
        <p:spPr>
          <a:xfrm>
            <a:off x="3462338" y="2516123"/>
            <a:ext cx="3052800"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3F3F39"/>
              </a:buClr>
              <a:buSzPts val="1600"/>
              <a:buFont typeface="Arial"/>
              <a:buNone/>
              <a:defRPr sz="1200" b="0" i="0" u="none" strike="noStrike" cap="none">
                <a:solidFill>
                  <a:srgbClr val="3F3F3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Lucida Sans"/>
                <a:ea typeface="Lucida Sans"/>
                <a:cs typeface="Lucida Sans"/>
                <a:sym typeface="Lucida Sans"/>
              </a:defRPr>
            </a:lvl2pPr>
            <a:lvl3pPr marL="1028675" marR="0" lvl="2"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Lucida Sans"/>
                <a:ea typeface="Lucida Sans"/>
                <a:cs typeface="Lucida Sans"/>
                <a:sym typeface="Lucida Sans"/>
              </a:defRPr>
            </a:lvl3pPr>
            <a:lvl4pPr marL="1371566" marR="0" lvl="3"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4pPr>
            <a:lvl5pPr marL="1714457" marR="0" lvl="4"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95" name="Google Shape;895;p128"/>
          <p:cNvSpPr txBox="1">
            <a:spLocks noGrp="1"/>
          </p:cNvSpPr>
          <p:nvPr>
            <p:ph type="body" idx="8"/>
          </p:nvPr>
        </p:nvSpPr>
        <p:spPr>
          <a:xfrm>
            <a:off x="340517" y="2516123"/>
            <a:ext cx="3055050"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3F3F39"/>
              </a:buClr>
              <a:buSzPts val="1600"/>
              <a:buFont typeface="Arial"/>
              <a:buNone/>
              <a:defRPr sz="1200" b="0" i="0" u="none" strike="noStrike" cap="none">
                <a:solidFill>
                  <a:srgbClr val="3F3F3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Lucida Sans"/>
                <a:ea typeface="Lucida Sans"/>
                <a:cs typeface="Lucida Sans"/>
                <a:sym typeface="Lucida Sans"/>
              </a:defRPr>
            </a:lvl2pPr>
            <a:lvl3pPr marL="1028675" marR="0" lvl="2"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Lucida Sans"/>
                <a:ea typeface="Lucida Sans"/>
                <a:cs typeface="Lucida Sans"/>
                <a:sym typeface="Lucida Sans"/>
              </a:defRPr>
            </a:lvl3pPr>
            <a:lvl4pPr marL="1371566" marR="0" lvl="3"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4pPr>
            <a:lvl5pPr marL="1714457" marR="0" lvl="4"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96" name="Google Shape;896;p128"/>
          <p:cNvSpPr txBox="1"/>
          <p:nvPr/>
        </p:nvSpPr>
        <p:spPr>
          <a:xfrm>
            <a:off x="5678765" y="4785192"/>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750" b="0" i="0" u="none" strike="noStrike" cap="none">
                <a:solidFill>
                  <a:schemeClr val="dk1"/>
                </a:solidFill>
                <a:latin typeface="Lucida Sans"/>
                <a:ea typeface="Lucida Sans"/>
                <a:cs typeface="Lucida Sans"/>
                <a:sym typeface="Lucida Sans"/>
              </a:rPr>
              <a:t>PAGE </a:t>
            </a:r>
            <a:fld id="{00000000-1234-1234-1234-123412341234}" type="slidenum">
              <a:rPr lang="en" sz="750" b="0" i="0" u="none" strike="noStrike" cap="none">
                <a:solidFill>
                  <a:schemeClr val="dk1"/>
                </a:solidFill>
                <a:latin typeface="Lucida Sans"/>
                <a:ea typeface="Lucida Sans"/>
                <a:cs typeface="Lucida Sans"/>
                <a:sym typeface="Lucida Sans"/>
              </a:rPr>
              <a:pPr marL="0" marR="0" lvl="0" indent="0" algn="r" rtl="0">
                <a:lnSpc>
                  <a:spcPct val="100000"/>
                </a:lnSpc>
                <a:spcBef>
                  <a:spcPts val="0"/>
                </a:spcBef>
                <a:spcAft>
                  <a:spcPts val="0"/>
                </a:spcAft>
                <a:buClr>
                  <a:srgbClr val="000000"/>
                </a:buClr>
                <a:buSzPts val="1000"/>
                <a:buFont typeface="Arial"/>
                <a:buNone/>
              </a:pPr>
              <a:t>‹#›</a:t>
            </a:fld>
            <a:r>
              <a:rPr lang="en" sz="750" b="0" i="0" u="none" strike="noStrike" cap="none">
                <a:solidFill>
                  <a:schemeClr val="dk1"/>
                </a:solidFill>
                <a:latin typeface="Lucida Sans"/>
                <a:ea typeface="Lucida Sans"/>
                <a:cs typeface="Lucida Sans"/>
                <a:sym typeface="Lucida Sans"/>
              </a:rPr>
              <a:t> </a:t>
            </a:r>
            <a:endParaRPr sz="750" b="0" i="0" u="none" strike="noStrike" cap="none">
              <a:solidFill>
                <a:schemeClr val="dk1"/>
              </a:solidFill>
              <a:latin typeface="Lucida Sans"/>
              <a:ea typeface="Lucida Sans"/>
              <a:cs typeface="Lucida Sans"/>
              <a:sym typeface="Lucida Sans"/>
            </a:endParaRPr>
          </a:p>
        </p:txBody>
      </p:sp>
      <p:pic>
        <p:nvPicPr>
          <p:cNvPr id="897" name="Google Shape;897;p128"/>
          <p:cNvPicPr preferRelativeResize="0"/>
          <p:nvPr/>
        </p:nvPicPr>
        <p:blipFill rotWithShape="1">
          <a:blip r:embed="rId2">
            <a:alphaModFix/>
          </a:blip>
          <a:srcRect/>
          <a:stretch/>
        </p:blipFill>
        <p:spPr>
          <a:xfrm>
            <a:off x="1715136" y="4784791"/>
            <a:ext cx="2560750" cy="175737"/>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03"/>
        <p:cNvGrpSpPr/>
        <p:nvPr/>
      </p:nvGrpSpPr>
      <p:grpSpPr>
        <a:xfrm>
          <a:off x="0" y="0"/>
          <a:ext cx="0" cy="0"/>
          <a:chOff x="0" y="0"/>
          <a:chExt cx="0" cy="0"/>
        </a:xfrm>
      </p:grpSpPr>
      <p:sp>
        <p:nvSpPr>
          <p:cNvPr id="904" name="Google Shape;904;p130"/>
          <p:cNvSpPr txBox="1">
            <a:spLocks noGrp="1"/>
          </p:cNvSpPr>
          <p:nvPr>
            <p:ph type="ctrTitle"/>
          </p:nvPr>
        </p:nvSpPr>
        <p:spPr>
          <a:xfrm>
            <a:off x="514350" y="1597819"/>
            <a:ext cx="5829300" cy="11025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ABE6E7"/>
              </a:buClr>
              <a:buSzPts val="3600"/>
              <a:buFont typeface="Open Sans"/>
              <a:buNone/>
              <a:defRPr sz="2700" b="1" i="0" u="none" strike="noStrike" cap="none">
                <a:solidFill>
                  <a:srgbClr val="ABE6E7"/>
                </a:solidFill>
                <a:latin typeface="Open Sans"/>
                <a:ea typeface="Open Sans"/>
                <a:cs typeface="Open Sans"/>
                <a:sym typeface="Open Sans"/>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905" name="Google Shape;905;p130"/>
          <p:cNvSpPr txBox="1">
            <a:spLocks noGrp="1"/>
          </p:cNvSpPr>
          <p:nvPr>
            <p:ph type="subTitle" idx="1"/>
          </p:nvPr>
        </p:nvSpPr>
        <p:spPr>
          <a:xfrm>
            <a:off x="1028700" y="2914650"/>
            <a:ext cx="4800600" cy="1314600"/>
          </a:xfrm>
          <a:prstGeom prst="rect">
            <a:avLst/>
          </a:prstGeom>
          <a:noFill/>
          <a:ln>
            <a:noFill/>
          </a:ln>
        </p:spPr>
        <p:txBody>
          <a:bodyPr spcFirstLastPara="1" wrap="square" lIns="91425" tIns="45700" rIns="91425" bIns="45700" anchor="t" anchorCtr="0"/>
          <a:lstStyle>
            <a:lvl1pPr marR="0" lvl="0" algn="ctr" rtl="0">
              <a:spcBef>
                <a:spcPts val="420"/>
              </a:spcBef>
              <a:spcAft>
                <a:spcPts val="0"/>
              </a:spcAft>
              <a:buClr>
                <a:schemeClr val="accent1"/>
              </a:buClr>
              <a:buSzPts val="3360"/>
              <a:buFont typeface="Noto Sans Symbols"/>
              <a:buNone/>
              <a:defRPr sz="2100" b="0" i="0" u="none" strike="noStrike" cap="none">
                <a:solidFill>
                  <a:schemeClr val="lt2"/>
                </a:solidFill>
                <a:latin typeface="Open Sans"/>
                <a:ea typeface="Open Sans"/>
                <a:cs typeface="Open Sans"/>
                <a:sym typeface="Open Sans"/>
              </a:defRPr>
            </a:lvl1pPr>
            <a:lvl2pPr marR="0" lvl="1" algn="ctr" rtl="0">
              <a:spcBef>
                <a:spcPts val="360"/>
              </a:spcBef>
              <a:spcAft>
                <a:spcPts val="0"/>
              </a:spcAft>
              <a:buClr>
                <a:schemeClr val="accent1"/>
              </a:buClr>
              <a:buSzPts val="2880"/>
              <a:buFont typeface="Noto Sans Symbols"/>
              <a:buNone/>
              <a:defRPr sz="1800" b="0" i="0" u="none" strike="noStrike" cap="none">
                <a:solidFill>
                  <a:srgbClr val="888888"/>
                </a:solidFill>
                <a:latin typeface="Open Sans"/>
                <a:ea typeface="Open Sans"/>
                <a:cs typeface="Open Sans"/>
                <a:sym typeface="Open Sans"/>
              </a:defRPr>
            </a:lvl2pPr>
            <a:lvl3pPr marR="0" lvl="2" algn="ctr" rtl="0">
              <a:spcBef>
                <a:spcPts val="300"/>
              </a:spcBef>
              <a:spcAft>
                <a:spcPts val="0"/>
              </a:spcAft>
              <a:buClr>
                <a:schemeClr val="accent1"/>
              </a:buClr>
              <a:buSzPts val="2400"/>
              <a:buFont typeface="Noto Sans Symbols"/>
              <a:buNone/>
              <a:defRPr sz="1500" b="0" i="0" u="none" strike="noStrike" cap="none">
                <a:solidFill>
                  <a:srgbClr val="888888"/>
                </a:solidFill>
                <a:latin typeface="Open Sans"/>
                <a:ea typeface="Open Sans"/>
                <a:cs typeface="Open Sans"/>
                <a:sym typeface="Open Sans"/>
              </a:defRPr>
            </a:lvl3pPr>
            <a:lvl4pPr marR="0" lvl="3" algn="ctr" rtl="0">
              <a:spcBef>
                <a:spcPts val="270"/>
              </a:spcBef>
              <a:spcAft>
                <a:spcPts val="0"/>
              </a:spcAft>
              <a:buClr>
                <a:schemeClr val="accent1"/>
              </a:buClr>
              <a:buSzPts val="2160"/>
              <a:buFont typeface="Noto Sans Symbols"/>
              <a:buNone/>
              <a:defRPr sz="1350" b="0" i="0" u="none" strike="noStrike" cap="none">
                <a:solidFill>
                  <a:srgbClr val="888888"/>
                </a:solidFill>
                <a:latin typeface="Open Sans"/>
                <a:ea typeface="Open Sans"/>
                <a:cs typeface="Open Sans"/>
                <a:sym typeface="Open Sans"/>
              </a:defRPr>
            </a:lvl4pPr>
            <a:lvl5pPr marR="0" lvl="4" algn="ctr" rtl="0">
              <a:spcBef>
                <a:spcPts val="270"/>
              </a:spcBef>
              <a:spcAft>
                <a:spcPts val="0"/>
              </a:spcAft>
              <a:buClr>
                <a:schemeClr val="accent1"/>
              </a:buClr>
              <a:buSzPts val="2160"/>
              <a:buFont typeface="Noto Sans Symbols"/>
              <a:buNone/>
              <a:defRPr sz="1350" b="0" i="0" u="none" strike="noStrike" cap="none">
                <a:solidFill>
                  <a:srgbClr val="888888"/>
                </a:solidFill>
                <a:latin typeface="Open Sans"/>
                <a:ea typeface="Open Sans"/>
                <a:cs typeface="Open Sans"/>
                <a:sym typeface="Open Sans"/>
              </a:defRPr>
            </a:lvl5pPr>
            <a:lvl6pPr marR="0" lvl="5"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R="0" lvl="6"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R="0" lvl="7"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R="0" lvl="8" algn="ctr" rtl="0">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906" name="Google Shape;906;p130"/>
          <p:cNvSpPr txBox="1">
            <a:spLocks noGrp="1"/>
          </p:cNvSpPr>
          <p:nvPr>
            <p:ph type="ftr" idx="11"/>
          </p:nvPr>
        </p:nvSpPr>
        <p:spPr>
          <a:xfrm>
            <a:off x="342900" y="4722019"/>
            <a:ext cx="21717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07" name="Google Shape;907;p130"/>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FFFFF"/>
                </a:solidFill>
                <a:latin typeface="Open Sans"/>
                <a:ea typeface="Open Sans"/>
                <a:cs typeface="Open Sans"/>
                <a:sym typeface="Open Sans"/>
              </a:defRPr>
            </a:lvl1pPr>
            <a:lvl2pPr marL="0" marR="0" lvl="1" indent="0" algn="r" rtl="0">
              <a:spcBef>
                <a:spcPts val="0"/>
              </a:spcBef>
              <a:buNone/>
              <a:defRPr sz="900" b="0" i="0" u="none" strike="noStrike" cap="none">
                <a:solidFill>
                  <a:srgbClr val="FFFFFF"/>
                </a:solidFill>
                <a:latin typeface="Open Sans"/>
                <a:ea typeface="Open Sans"/>
                <a:cs typeface="Open Sans"/>
                <a:sym typeface="Open Sans"/>
              </a:defRPr>
            </a:lvl2pPr>
            <a:lvl3pPr marL="0" marR="0" lvl="2" indent="0" algn="r" rtl="0">
              <a:spcBef>
                <a:spcPts val="0"/>
              </a:spcBef>
              <a:buNone/>
              <a:defRPr sz="900" b="0" i="0" u="none" strike="noStrike" cap="none">
                <a:solidFill>
                  <a:srgbClr val="FFFFFF"/>
                </a:solidFill>
                <a:latin typeface="Open Sans"/>
                <a:ea typeface="Open Sans"/>
                <a:cs typeface="Open Sans"/>
                <a:sym typeface="Open Sans"/>
              </a:defRPr>
            </a:lvl3pPr>
            <a:lvl4pPr marL="0" marR="0" lvl="3" indent="0" algn="r" rtl="0">
              <a:spcBef>
                <a:spcPts val="0"/>
              </a:spcBef>
              <a:buNone/>
              <a:defRPr sz="900" b="0" i="0" u="none" strike="noStrike" cap="none">
                <a:solidFill>
                  <a:srgbClr val="FFFFFF"/>
                </a:solidFill>
                <a:latin typeface="Open Sans"/>
                <a:ea typeface="Open Sans"/>
                <a:cs typeface="Open Sans"/>
                <a:sym typeface="Open Sans"/>
              </a:defRPr>
            </a:lvl4pPr>
            <a:lvl5pPr marL="0" marR="0" lvl="4" indent="0" algn="r" rtl="0">
              <a:spcBef>
                <a:spcPts val="0"/>
              </a:spcBef>
              <a:buNone/>
              <a:defRPr sz="900" b="0" i="0" u="none" strike="noStrike" cap="none">
                <a:solidFill>
                  <a:srgbClr val="FFFFFF"/>
                </a:solidFill>
                <a:latin typeface="Open Sans"/>
                <a:ea typeface="Open Sans"/>
                <a:cs typeface="Open Sans"/>
                <a:sym typeface="Open Sans"/>
              </a:defRPr>
            </a:lvl5pPr>
            <a:lvl6pPr marL="0" marR="0" lvl="5" indent="0" algn="r" rtl="0">
              <a:spcBef>
                <a:spcPts val="0"/>
              </a:spcBef>
              <a:buNone/>
              <a:defRPr sz="900" b="0" i="0" u="none" strike="noStrike" cap="none">
                <a:solidFill>
                  <a:srgbClr val="FFFFFF"/>
                </a:solidFill>
                <a:latin typeface="Open Sans"/>
                <a:ea typeface="Open Sans"/>
                <a:cs typeface="Open Sans"/>
                <a:sym typeface="Open Sans"/>
              </a:defRPr>
            </a:lvl6pPr>
            <a:lvl7pPr marL="0" marR="0" lvl="6" indent="0" algn="r" rtl="0">
              <a:spcBef>
                <a:spcPts val="0"/>
              </a:spcBef>
              <a:buNone/>
              <a:defRPr sz="900" b="0" i="0" u="none" strike="noStrike" cap="none">
                <a:solidFill>
                  <a:srgbClr val="FFFFFF"/>
                </a:solidFill>
                <a:latin typeface="Open Sans"/>
                <a:ea typeface="Open Sans"/>
                <a:cs typeface="Open Sans"/>
                <a:sym typeface="Open Sans"/>
              </a:defRPr>
            </a:lvl7pPr>
            <a:lvl8pPr marL="0" marR="0" lvl="7" indent="0" algn="r" rtl="0">
              <a:spcBef>
                <a:spcPts val="0"/>
              </a:spcBef>
              <a:buNone/>
              <a:defRPr sz="900" b="0" i="0" u="none" strike="noStrike" cap="none">
                <a:solidFill>
                  <a:srgbClr val="FFFFFF"/>
                </a:solidFill>
                <a:latin typeface="Open Sans"/>
                <a:ea typeface="Open Sans"/>
                <a:cs typeface="Open Sans"/>
                <a:sym typeface="Open Sans"/>
              </a:defRPr>
            </a:lvl8pPr>
            <a:lvl9pPr marL="0" marR="0" lvl="8" indent="0" algn="r" rtl="0">
              <a:spcBef>
                <a:spcPts val="0"/>
              </a:spcBef>
              <a:buNone/>
              <a:defRPr sz="900" b="0" i="0" u="none" strike="noStrike" cap="none">
                <a:solidFill>
                  <a:srgbClr val="FFFFFF"/>
                </a:solidFill>
                <a:latin typeface="Open Sans"/>
                <a:ea typeface="Open Sans"/>
                <a:cs typeface="Open Sans"/>
                <a:sym typeface="Open Sans"/>
              </a:defRPr>
            </a:lvl9pPr>
          </a:lstStyle>
          <a:p>
            <a:fld id="{00000000-1234-1234-1234-123412341234}" type="slidenum">
              <a:rPr lang="en" smtClean="0"/>
              <a:pPr/>
              <a:t>‹#›</a:t>
            </a:fld>
            <a:endParaRPr lang="en"/>
          </a:p>
        </p:txBody>
      </p:sp>
      <p:pic>
        <p:nvPicPr>
          <p:cNvPr id="908" name="Google Shape;908;p130"/>
          <p:cNvPicPr preferRelativeResize="0"/>
          <p:nvPr/>
        </p:nvPicPr>
        <p:blipFill rotWithShape="1">
          <a:blip r:embed="rId2">
            <a:alphaModFix amt="35000"/>
          </a:blip>
          <a:srcRect/>
          <a:stretch/>
        </p:blipFill>
        <p:spPr>
          <a:xfrm>
            <a:off x="79329" y="179741"/>
            <a:ext cx="2544881" cy="3393174"/>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9"/>
        <p:cNvGrpSpPr/>
        <p:nvPr/>
      </p:nvGrpSpPr>
      <p:grpSpPr>
        <a:xfrm>
          <a:off x="0" y="0"/>
          <a:ext cx="0" cy="0"/>
          <a:chOff x="0" y="0"/>
          <a:chExt cx="0" cy="0"/>
        </a:xfrm>
      </p:grpSpPr>
      <p:sp>
        <p:nvSpPr>
          <p:cNvPr id="910" name="Google Shape;910;p131"/>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ABE6E7"/>
              </a:buClr>
              <a:buSzPts val="3600"/>
              <a:buFont typeface="Open Sans"/>
              <a:buNone/>
              <a:defRPr sz="2700" b="1" i="0" u="none" strike="noStrike" cap="none">
                <a:solidFill>
                  <a:srgbClr val="ABE6E7"/>
                </a:solidFill>
                <a:latin typeface="Open Sans"/>
                <a:ea typeface="Open Sans"/>
                <a:cs typeface="Open Sans"/>
                <a:sym typeface="Open Sans"/>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pic>
        <p:nvPicPr>
          <p:cNvPr id="4" name="Picture 3">
            <a:extLst>
              <a:ext uri="{FF2B5EF4-FFF2-40B4-BE49-F238E27FC236}">
                <a16:creationId xmlns:a16="http://schemas.microsoft.com/office/drawing/2014/main" id="{6F11D4B9-AF3A-4862-93B1-4F6417D53880}"/>
              </a:ext>
            </a:extLst>
          </p:cNvPr>
          <p:cNvPicPr>
            <a:picLocks noChangeAspect="1"/>
          </p:cNvPicPr>
          <p:nvPr userDrawn="1"/>
        </p:nvPicPr>
        <p:blipFill>
          <a:blip r:embed="rId2"/>
          <a:stretch>
            <a:fillRect/>
          </a:stretch>
        </p:blipFill>
        <p:spPr>
          <a:xfrm>
            <a:off x="2013464" y="4838651"/>
            <a:ext cx="2940612" cy="182880"/>
          </a:xfrm>
          <a:prstGeom prst="rect">
            <a:avLst/>
          </a:prstGeom>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2"/>
        <p:cNvGrpSpPr/>
        <p:nvPr/>
      </p:nvGrpSpPr>
      <p:grpSpPr>
        <a:xfrm>
          <a:off x="0" y="0"/>
          <a:ext cx="0" cy="0"/>
          <a:chOff x="0" y="0"/>
          <a:chExt cx="0" cy="0"/>
        </a:xfrm>
      </p:grpSpPr>
      <p:sp>
        <p:nvSpPr>
          <p:cNvPr id="913" name="Google Shape;913;p132"/>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3600"/>
              <a:buFont typeface="Open Sans"/>
              <a:buNone/>
              <a:defRPr sz="2700" b="1" i="0" u="none" strike="noStrike" cap="none">
                <a:solidFill>
                  <a:schemeClr val="lt1"/>
                </a:solidFill>
                <a:latin typeface="Open Sans"/>
                <a:ea typeface="Open Sans"/>
                <a:cs typeface="Open Sans"/>
                <a:sym typeface="Open Sans"/>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914" name="Google Shape;914;p132"/>
          <p:cNvSpPr txBox="1">
            <a:spLocks noGrp="1"/>
          </p:cNvSpPr>
          <p:nvPr>
            <p:ph type="body" idx="1"/>
          </p:nvPr>
        </p:nvSpPr>
        <p:spPr>
          <a:xfrm>
            <a:off x="342900" y="1200150"/>
            <a:ext cx="6172200" cy="3394500"/>
          </a:xfrm>
          <a:prstGeom prst="rect">
            <a:avLst/>
          </a:prstGeom>
          <a:noFill/>
          <a:ln>
            <a:noFill/>
          </a:ln>
        </p:spPr>
        <p:txBody>
          <a:bodyPr spcFirstLastPara="1" wrap="square" lIns="91425" tIns="45700" rIns="91425" bIns="45700" anchor="t" anchorCtr="0"/>
          <a:lstStyle>
            <a:lvl1pPr marL="342892" marR="0" lvl="0" indent="-331462" algn="l" rtl="0">
              <a:spcBef>
                <a:spcPts val="420"/>
              </a:spcBef>
              <a:spcAft>
                <a:spcPts val="0"/>
              </a:spcAft>
              <a:buClr>
                <a:schemeClr val="accent1"/>
              </a:buClr>
              <a:buSzPts val="3360"/>
              <a:buFont typeface="Noto Sans Symbols"/>
              <a:buChar char="▪"/>
              <a:defRPr sz="2100" b="0" i="0" u="none" strike="noStrike" cap="none">
                <a:solidFill>
                  <a:schemeClr val="lt1"/>
                </a:solidFill>
                <a:latin typeface="Open Sans"/>
                <a:ea typeface="Open Sans"/>
                <a:cs typeface="Open Sans"/>
                <a:sym typeface="Open Sans"/>
              </a:defRPr>
            </a:lvl1pPr>
            <a:lvl2pPr marL="685783" marR="0" lvl="1" indent="-308603" algn="l" rtl="0">
              <a:spcBef>
                <a:spcPts val="360"/>
              </a:spcBef>
              <a:spcAft>
                <a:spcPts val="0"/>
              </a:spcAft>
              <a:buClr>
                <a:schemeClr val="accent1"/>
              </a:buClr>
              <a:buSzPts val="2880"/>
              <a:buFont typeface="Noto Sans Symbols"/>
              <a:buChar char="▪"/>
              <a:defRPr sz="1800" b="0" i="0" u="none" strike="noStrike" cap="none">
                <a:solidFill>
                  <a:schemeClr val="lt1"/>
                </a:solidFill>
                <a:latin typeface="Open Sans"/>
                <a:ea typeface="Open Sans"/>
                <a:cs typeface="Open Sans"/>
                <a:sym typeface="Open Sans"/>
              </a:defRPr>
            </a:lvl2pPr>
            <a:lvl3pPr marL="1028675" marR="0" lvl="2" indent="-285743" algn="l" rtl="0">
              <a:spcBef>
                <a:spcPts val="300"/>
              </a:spcBef>
              <a:spcAft>
                <a:spcPts val="0"/>
              </a:spcAft>
              <a:buClr>
                <a:schemeClr val="accent1"/>
              </a:buClr>
              <a:buSzPts val="2400"/>
              <a:buFont typeface="Noto Sans Symbols"/>
              <a:buChar char="▪"/>
              <a:defRPr sz="1500" b="0" i="0" u="none" strike="noStrike" cap="none">
                <a:solidFill>
                  <a:schemeClr val="lt1"/>
                </a:solidFill>
                <a:latin typeface="Open Sans"/>
                <a:ea typeface="Open Sans"/>
                <a:cs typeface="Open Sans"/>
                <a:sym typeface="Open Sans"/>
              </a:defRPr>
            </a:lvl3pPr>
            <a:lvl4pPr marL="1371566" marR="0" lvl="3" indent="-274313" algn="l" rtl="0">
              <a:spcBef>
                <a:spcPts val="270"/>
              </a:spcBef>
              <a:spcAft>
                <a:spcPts val="0"/>
              </a:spcAft>
              <a:buClr>
                <a:schemeClr val="accent1"/>
              </a:buClr>
              <a:buSzPts val="2160"/>
              <a:buFont typeface="Noto Sans Symbols"/>
              <a:buChar char="▪"/>
              <a:defRPr sz="1350" b="0" i="0" u="none" strike="noStrike" cap="none">
                <a:solidFill>
                  <a:schemeClr val="lt1"/>
                </a:solidFill>
                <a:latin typeface="Open Sans"/>
                <a:ea typeface="Open Sans"/>
                <a:cs typeface="Open Sans"/>
                <a:sym typeface="Open Sans"/>
              </a:defRPr>
            </a:lvl4pPr>
            <a:lvl5pPr marL="1714457" marR="0" lvl="4" indent="-274313" algn="l" rtl="0">
              <a:spcBef>
                <a:spcPts val="270"/>
              </a:spcBef>
              <a:spcAft>
                <a:spcPts val="0"/>
              </a:spcAft>
              <a:buClr>
                <a:schemeClr val="accent1"/>
              </a:buClr>
              <a:buSzPts val="2160"/>
              <a:buFont typeface="Noto Sans Symbols"/>
              <a:buChar char="▪"/>
              <a:defRPr sz="1350" b="0" i="0" u="none" strike="noStrike" cap="none">
                <a:solidFill>
                  <a:schemeClr val="lt1"/>
                </a:solidFill>
                <a:latin typeface="Open Sans"/>
                <a:ea typeface="Open Sans"/>
                <a:cs typeface="Open Sans"/>
                <a:sym typeface="Open Sans"/>
              </a:defRPr>
            </a:lvl5pPr>
            <a:lvl6pPr marL="2057348" marR="0" lvl="5"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5" name="Picture 4">
            <a:extLst>
              <a:ext uri="{FF2B5EF4-FFF2-40B4-BE49-F238E27FC236}">
                <a16:creationId xmlns:a16="http://schemas.microsoft.com/office/drawing/2014/main" id="{EA95B5AE-9327-4A9E-B89F-6192260501A4}"/>
              </a:ext>
            </a:extLst>
          </p:cNvPr>
          <p:cNvPicPr>
            <a:picLocks noChangeAspect="1"/>
          </p:cNvPicPr>
          <p:nvPr userDrawn="1"/>
        </p:nvPicPr>
        <p:blipFill>
          <a:blip r:embed="rId2"/>
          <a:stretch>
            <a:fillRect/>
          </a:stretch>
        </p:blipFill>
        <p:spPr>
          <a:xfrm>
            <a:off x="2013464" y="4838651"/>
            <a:ext cx="2940612" cy="182880"/>
          </a:xfrm>
          <a:prstGeom prst="rect">
            <a:avLst/>
          </a:prstGeom>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6"/>
        <p:cNvGrpSpPr/>
        <p:nvPr/>
      </p:nvGrpSpPr>
      <p:grpSpPr>
        <a:xfrm>
          <a:off x="0" y="0"/>
          <a:ext cx="0" cy="0"/>
          <a:chOff x="0" y="0"/>
          <a:chExt cx="0" cy="0"/>
        </a:xfrm>
      </p:grpSpPr>
      <p:pic>
        <p:nvPicPr>
          <p:cNvPr id="917" name="Google Shape;917;p133"/>
          <p:cNvPicPr preferRelativeResize="0"/>
          <p:nvPr/>
        </p:nvPicPr>
        <p:blipFill rotWithShape="1">
          <a:blip r:embed="rId2">
            <a:alphaModFix amt="35000"/>
          </a:blip>
          <a:srcRect/>
          <a:stretch/>
        </p:blipFill>
        <p:spPr>
          <a:xfrm>
            <a:off x="2798502" y="4631960"/>
            <a:ext cx="945749" cy="453960"/>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18"/>
        <p:cNvGrpSpPr/>
        <p:nvPr/>
      </p:nvGrpSpPr>
      <p:grpSpPr>
        <a:xfrm>
          <a:off x="0" y="0"/>
          <a:ext cx="0" cy="0"/>
          <a:chOff x="0" y="0"/>
          <a:chExt cx="0" cy="0"/>
        </a:xfrm>
      </p:grpSpPr>
      <p:sp>
        <p:nvSpPr>
          <p:cNvPr id="919" name="Google Shape;919;p134"/>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ABE6E7"/>
              </a:buClr>
              <a:buSzPts val="3600"/>
              <a:buFont typeface="Open Sans"/>
              <a:buNone/>
              <a:defRPr sz="2700" b="1" i="0" u="none" strike="noStrike" cap="none">
                <a:solidFill>
                  <a:srgbClr val="ABE6E7"/>
                </a:solidFill>
                <a:latin typeface="Open Sans"/>
                <a:ea typeface="Open Sans"/>
                <a:cs typeface="Open Sans"/>
                <a:sym typeface="Open Sans"/>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920" name="Google Shape;920;p134"/>
          <p:cNvSpPr txBox="1">
            <a:spLocks noGrp="1"/>
          </p:cNvSpPr>
          <p:nvPr>
            <p:ph type="body" idx="1"/>
          </p:nvPr>
        </p:nvSpPr>
        <p:spPr>
          <a:xfrm>
            <a:off x="342900" y="1200150"/>
            <a:ext cx="6172200" cy="3394500"/>
          </a:xfrm>
          <a:prstGeom prst="rect">
            <a:avLst/>
          </a:prstGeom>
          <a:noFill/>
          <a:ln>
            <a:noFill/>
          </a:ln>
        </p:spPr>
        <p:txBody>
          <a:bodyPr spcFirstLastPara="1" wrap="square" lIns="91425" tIns="45700" rIns="91425" bIns="45700" anchor="t" anchorCtr="0"/>
          <a:lstStyle>
            <a:lvl1pPr marL="342892" marR="0" lvl="0" indent="-331462" algn="l" rtl="0">
              <a:spcBef>
                <a:spcPts val="420"/>
              </a:spcBef>
              <a:spcAft>
                <a:spcPts val="0"/>
              </a:spcAft>
              <a:buClr>
                <a:schemeClr val="accent1"/>
              </a:buClr>
              <a:buSzPts val="3360"/>
              <a:buFont typeface="Noto Sans Symbols"/>
              <a:buChar char="▪"/>
              <a:defRPr sz="2100" b="0" i="0" u="none" strike="noStrike" cap="none">
                <a:solidFill>
                  <a:srgbClr val="ABE6E7"/>
                </a:solidFill>
                <a:latin typeface="Open Sans"/>
                <a:ea typeface="Open Sans"/>
                <a:cs typeface="Open Sans"/>
                <a:sym typeface="Open Sans"/>
              </a:defRPr>
            </a:lvl1pPr>
            <a:lvl2pPr marL="685783" marR="0" lvl="1" indent="-308603" algn="l" rtl="0">
              <a:spcBef>
                <a:spcPts val="360"/>
              </a:spcBef>
              <a:spcAft>
                <a:spcPts val="0"/>
              </a:spcAft>
              <a:buClr>
                <a:schemeClr val="accent1"/>
              </a:buClr>
              <a:buSzPts val="2880"/>
              <a:buFont typeface="Noto Sans Symbols"/>
              <a:buChar char="▪"/>
              <a:defRPr sz="1800" b="0" i="0" u="none" strike="noStrike" cap="none">
                <a:solidFill>
                  <a:srgbClr val="ABE6E7"/>
                </a:solidFill>
                <a:latin typeface="Open Sans"/>
                <a:ea typeface="Open Sans"/>
                <a:cs typeface="Open Sans"/>
                <a:sym typeface="Open Sans"/>
              </a:defRPr>
            </a:lvl2pPr>
            <a:lvl3pPr marL="1028675" marR="0" lvl="2" indent="-285743" algn="l" rtl="0">
              <a:spcBef>
                <a:spcPts val="300"/>
              </a:spcBef>
              <a:spcAft>
                <a:spcPts val="0"/>
              </a:spcAft>
              <a:buClr>
                <a:schemeClr val="accent1"/>
              </a:buClr>
              <a:buSzPts val="2400"/>
              <a:buFont typeface="Noto Sans Symbols"/>
              <a:buChar char="▪"/>
              <a:defRPr sz="1500" b="0" i="0" u="none" strike="noStrike" cap="none">
                <a:solidFill>
                  <a:srgbClr val="ABE6E7"/>
                </a:solidFill>
                <a:latin typeface="Open Sans"/>
                <a:ea typeface="Open Sans"/>
                <a:cs typeface="Open Sans"/>
                <a:sym typeface="Open Sans"/>
              </a:defRPr>
            </a:lvl3pPr>
            <a:lvl4pPr marL="1371566" marR="0" lvl="3" indent="-274313" algn="l" rtl="0">
              <a:spcBef>
                <a:spcPts val="270"/>
              </a:spcBef>
              <a:spcAft>
                <a:spcPts val="0"/>
              </a:spcAft>
              <a:buClr>
                <a:schemeClr val="accent1"/>
              </a:buClr>
              <a:buSzPts val="2160"/>
              <a:buFont typeface="Noto Sans Symbols"/>
              <a:buChar char="▪"/>
              <a:defRPr sz="1350" b="0" i="0" u="none" strike="noStrike" cap="none">
                <a:solidFill>
                  <a:srgbClr val="ABE6E7"/>
                </a:solidFill>
                <a:latin typeface="Open Sans"/>
                <a:ea typeface="Open Sans"/>
                <a:cs typeface="Open Sans"/>
                <a:sym typeface="Open Sans"/>
              </a:defRPr>
            </a:lvl4pPr>
            <a:lvl5pPr marL="1714457" marR="0" lvl="4" indent="-274313" algn="l" rtl="0">
              <a:spcBef>
                <a:spcPts val="270"/>
              </a:spcBef>
              <a:spcAft>
                <a:spcPts val="0"/>
              </a:spcAft>
              <a:buClr>
                <a:schemeClr val="accent1"/>
              </a:buClr>
              <a:buSzPts val="2160"/>
              <a:buFont typeface="Noto Sans Symbols"/>
              <a:buChar char="▪"/>
              <a:defRPr sz="1350" b="0" i="0" u="none" strike="noStrike" cap="none">
                <a:solidFill>
                  <a:srgbClr val="ABE6E7"/>
                </a:solidFill>
                <a:latin typeface="Open Sans"/>
                <a:ea typeface="Open Sans"/>
                <a:cs typeface="Open Sans"/>
                <a:sym typeface="Open Sans"/>
              </a:defRPr>
            </a:lvl5pPr>
            <a:lvl6pPr marL="2057348" marR="0" lvl="5"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921" name="Google Shape;921;p134"/>
          <p:cNvPicPr preferRelativeResize="0"/>
          <p:nvPr/>
        </p:nvPicPr>
        <p:blipFill rotWithShape="1">
          <a:blip r:embed="rId2">
            <a:alphaModFix amt="35000"/>
          </a:blip>
          <a:srcRect/>
          <a:stretch/>
        </p:blipFill>
        <p:spPr>
          <a:xfrm>
            <a:off x="2798502" y="4631960"/>
            <a:ext cx="945749" cy="453960"/>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22"/>
        <p:cNvGrpSpPr/>
        <p:nvPr/>
      </p:nvGrpSpPr>
      <p:grpSpPr>
        <a:xfrm>
          <a:off x="0" y="0"/>
          <a:ext cx="0" cy="0"/>
          <a:chOff x="0" y="0"/>
          <a:chExt cx="0" cy="0"/>
        </a:xfrm>
      </p:grpSpPr>
      <p:sp>
        <p:nvSpPr>
          <p:cNvPr id="923" name="Google Shape;923;p135"/>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ABE6E7"/>
              </a:buClr>
              <a:buSzPts val="3600"/>
              <a:buFont typeface="Open Sans"/>
              <a:buNone/>
              <a:defRPr sz="2700" b="1" i="0" u="none" strike="noStrike" cap="none">
                <a:solidFill>
                  <a:srgbClr val="ABE6E7"/>
                </a:solidFill>
                <a:latin typeface="Open Sans"/>
                <a:ea typeface="Open Sans"/>
                <a:cs typeface="Open Sans"/>
                <a:sym typeface="Open Sans"/>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924" name="Google Shape;924;p135"/>
          <p:cNvSpPr txBox="1">
            <a:spLocks noGrp="1"/>
          </p:cNvSpPr>
          <p:nvPr>
            <p:ph type="body" idx="1"/>
          </p:nvPr>
        </p:nvSpPr>
        <p:spPr>
          <a:xfrm>
            <a:off x="342900" y="1200150"/>
            <a:ext cx="6172200" cy="3394500"/>
          </a:xfrm>
          <a:prstGeom prst="rect">
            <a:avLst/>
          </a:prstGeom>
          <a:noFill/>
          <a:ln>
            <a:noFill/>
          </a:ln>
        </p:spPr>
        <p:txBody>
          <a:bodyPr spcFirstLastPara="1" wrap="square" lIns="91425" tIns="45700" rIns="91425" bIns="45700" anchor="t" anchorCtr="0"/>
          <a:lstStyle>
            <a:lvl1pPr marL="342892" marR="0" lvl="0" indent="-331462" algn="l" rtl="0">
              <a:spcBef>
                <a:spcPts val="420"/>
              </a:spcBef>
              <a:spcAft>
                <a:spcPts val="0"/>
              </a:spcAft>
              <a:buClr>
                <a:schemeClr val="accent1"/>
              </a:buClr>
              <a:buSzPts val="3360"/>
              <a:buFont typeface="Noto Sans Symbols"/>
              <a:buChar char="▪"/>
              <a:defRPr sz="2100" b="0" i="0" u="none" strike="noStrike" cap="none">
                <a:solidFill>
                  <a:srgbClr val="ABE6E7"/>
                </a:solidFill>
                <a:latin typeface="Open Sans"/>
                <a:ea typeface="Open Sans"/>
                <a:cs typeface="Open Sans"/>
                <a:sym typeface="Open Sans"/>
              </a:defRPr>
            </a:lvl1pPr>
            <a:lvl2pPr marL="685783" marR="0" lvl="1" indent="-308603" algn="l" rtl="0">
              <a:spcBef>
                <a:spcPts val="360"/>
              </a:spcBef>
              <a:spcAft>
                <a:spcPts val="0"/>
              </a:spcAft>
              <a:buClr>
                <a:schemeClr val="accent1"/>
              </a:buClr>
              <a:buSzPts val="2880"/>
              <a:buFont typeface="Noto Sans Symbols"/>
              <a:buChar char="▪"/>
              <a:defRPr sz="1800" b="0" i="0" u="none" strike="noStrike" cap="none">
                <a:solidFill>
                  <a:srgbClr val="ABE6E7"/>
                </a:solidFill>
                <a:latin typeface="Open Sans"/>
                <a:ea typeface="Open Sans"/>
                <a:cs typeface="Open Sans"/>
                <a:sym typeface="Open Sans"/>
              </a:defRPr>
            </a:lvl2pPr>
            <a:lvl3pPr marL="1028675" marR="0" lvl="2" indent="-285743" algn="l" rtl="0">
              <a:spcBef>
                <a:spcPts val="300"/>
              </a:spcBef>
              <a:spcAft>
                <a:spcPts val="0"/>
              </a:spcAft>
              <a:buClr>
                <a:schemeClr val="accent1"/>
              </a:buClr>
              <a:buSzPts val="2400"/>
              <a:buFont typeface="Noto Sans Symbols"/>
              <a:buChar char="▪"/>
              <a:defRPr sz="1500" b="0" i="0" u="none" strike="noStrike" cap="none">
                <a:solidFill>
                  <a:srgbClr val="ABE6E7"/>
                </a:solidFill>
                <a:latin typeface="Open Sans"/>
                <a:ea typeface="Open Sans"/>
                <a:cs typeface="Open Sans"/>
                <a:sym typeface="Open Sans"/>
              </a:defRPr>
            </a:lvl3pPr>
            <a:lvl4pPr marL="1371566" marR="0" lvl="3" indent="-274313" algn="l" rtl="0">
              <a:spcBef>
                <a:spcPts val="270"/>
              </a:spcBef>
              <a:spcAft>
                <a:spcPts val="0"/>
              </a:spcAft>
              <a:buClr>
                <a:schemeClr val="accent1"/>
              </a:buClr>
              <a:buSzPts val="2160"/>
              <a:buFont typeface="Noto Sans Symbols"/>
              <a:buChar char="▪"/>
              <a:defRPr sz="1350" b="0" i="0" u="none" strike="noStrike" cap="none">
                <a:solidFill>
                  <a:srgbClr val="ABE6E7"/>
                </a:solidFill>
                <a:latin typeface="Open Sans"/>
                <a:ea typeface="Open Sans"/>
                <a:cs typeface="Open Sans"/>
                <a:sym typeface="Open Sans"/>
              </a:defRPr>
            </a:lvl4pPr>
            <a:lvl5pPr marL="1714457" marR="0" lvl="4" indent="-274313" algn="l" rtl="0">
              <a:spcBef>
                <a:spcPts val="270"/>
              </a:spcBef>
              <a:spcAft>
                <a:spcPts val="0"/>
              </a:spcAft>
              <a:buClr>
                <a:schemeClr val="accent1"/>
              </a:buClr>
              <a:buSzPts val="2160"/>
              <a:buFont typeface="Noto Sans Symbols"/>
              <a:buChar char="▪"/>
              <a:defRPr sz="1350" b="0" i="0" u="none" strike="noStrike" cap="none">
                <a:solidFill>
                  <a:srgbClr val="ABE6E7"/>
                </a:solidFill>
                <a:latin typeface="Open Sans"/>
                <a:ea typeface="Open Sans"/>
                <a:cs typeface="Open Sans"/>
                <a:sym typeface="Open Sans"/>
              </a:defRPr>
            </a:lvl5pPr>
            <a:lvl6pPr marL="2057348" marR="0" lvl="5"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925" name="Google Shape;925;p135"/>
          <p:cNvPicPr preferRelativeResize="0"/>
          <p:nvPr/>
        </p:nvPicPr>
        <p:blipFill rotWithShape="1">
          <a:blip r:embed="rId2">
            <a:alphaModFix amt="35000"/>
          </a:blip>
          <a:srcRect/>
          <a:stretch/>
        </p:blipFill>
        <p:spPr>
          <a:xfrm>
            <a:off x="2798502" y="4631960"/>
            <a:ext cx="945749" cy="453960"/>
          </a:xfrm>
          <a:prstGeom prst="rect">
            <a:avLst/>
          </a:prstGeom>
          <a:noFill/>
          <a:ln>
            <a:noFill/>
          </a:ln>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26"/>
        <p:cNvGrpSpPr/>
        <p:nvPr/>
      </p:nvGrpSpPr>
      <p:grpSpPr>
        <a:xfrm>
          <a:off x="0" y="0"/>
          <a:ext cx="0" cy="0"/>
          <a:chOff x="0" y="0"/>
          <a:chExt cx="0" cy="0"/>
        </a:xfrm>
      </p:grpSpPr>
      <p:sp>
        <p:nvSpPr>
          <p:cNvPr id="927" name="Google Shape;927;p136"/>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ABE6E7"/>
              </a:buClr>
              <a:buSzPts val="3600"/>
              <a:buFont typeface="Open Sans"/>
              <a:buNone/>
              <a:defRPr sz="2700" b="1" i="0" u="none" strike="noStrike" cap="none">
                <a:solidFill>
                  <a:srgbClr val="ABE6E7"/>
                </a:solidFill>
                <a:latin typeface="Open Sans"/>
                <a:ea typeface="Open Sans"/>
                <a:cs typeface="Open Sans"/>
                <a:sym typeface="Open Sans"/>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928" name="Google Shape;928;p136"/>
          <p:cNvSpPr txBox="1">
            <a:spLocks noGrp="1"/>
          </p:cNvSpPr>
          <p:nvPr>
            <p:ph type="body" idx="1"/>
          </p:nvPr>
        </p:nvSpPr>
        <p:spPr>
          <a:xfrm>
            <a:off x="342900" y="1200150"/>
            <a:ext cx="6172200" cy="3394500"/>
          </a:xfrm>
          <a:prstGeom prst="rect">
            <a:avLst/>
          </a:prstGeom>
          <a:noFill/>
          <a:ln>
            <a:noFill/>
          </a:ln>
        </p:spPr>
        <p:txBody>
          <a:bodyPr spcFirstLastPara="1" wrap="square" lIns="91425" tIns="45700" rIns="91425" bIns="45700" anchor="t" anchorCtr="0"/>
          <a:lstStyle>
            <a:lvl1pPr marL="342892" marR="0" lvl="0" indent="-331462" algn="l" rtl="0">
              <a:spcBef>
                <a:spcPts val="420"/>
              </a:spcBef>
              <a:spcAft>
                <a:spcPts val="0"/>
              </a:spcAft>
              <a:buClr>
                <a:schemeClr val="accent1"/>
              </a:buClr>
              <a:buSzPts val="3360"/>
              <a:buFont typeface="Noto Sans Symbols"/>
              <a:buChar char="▪"/>
              <a:defRPr sz="2100" b="0" i="0" u="none" strike="noStrike" cap="none">
                <a:solidFill>
                  <a:srgbClr val="ABE6E7"/>
                </a:solidFill>
                <a:latin typeface="Open Sans"/>
                <a:ea typeface="Open Sans"/>
                <a:cs typeface="Open Sans"/>
                <a:sym typeface="Open Sans"/>
              </a:defRPr>
            </a:lvl1pPr>
            <a:lvl2pPr marL="685783" marR="0" lvl="1" indent="-308603" algn="l" rtl="0">
              <a:spcBef>
                <a:spcPts val="360"/>
              </a:spcBef>
              <a:spcAft>
                <a:spcPts val="0"/>
              </a:spcAft>
              <a:buClr>
                <a:schemeClr val="accent1"/>
              </a:buClr>
              <a:buSzPts val="2880"/>
              <a:buFont typeface="Noto Sans Symbols"/>
              <a:buChar char="▪"/>
              <a:defRPr sz="1800" b="0" i="0" u="none" strike="noStrike" cap="none">
                <a:solidFill>
                  <a:srgbClr val="ABE6E7"/>
                </a:solidFill>
                <a:latin typeface="Open Sans"/>
                <a:ea typeface="Open Sans"/>
                <a:cs typeface="Open Sans"/>
                <a:sym typeface="Open Sans"/>
              </a:defRPr>
            </a:lvl2pPr>
            <a:lvl3pPr marL="1028675" marR="0" lvl="2" indent="-285743" algn="l" rtl="0">
              <a:spcBef>
                <a:spcPts val="300"/>
              </a:spcBef>
              <a:spcAft>
                <a:spcPts val="0"/>
              </a:spcAft>
              <a:buClr>
                <a:schemeClr val="accent1"/>
              </a:buClr>
              <a:buSzPts val="2400"/>
              <a:buFont typeface="Noto Sans Symbols"/>
              <a:buChar char="▪"/>
              <a:defRPr sz="1500" b="0" i="0" u="none" strike="noStrike" cap="none">
                <a:solidFill>
                  <a:srgbClr val="ABE6E7"/>
                </a:solidFill>
                <a:latin typeface="Open Sans"/>
                <a:ea typeface="Open Sans"/>
                <a:cs typeface="Open Sans"/>
                <a:sym typeface="Open Sans"/>
              </a:defRPr>
            </a:lvl3pPr>
            <a:lvl4pPr marL="1371566" marR="0" lvl="3" indent="-274313" algn="l" rtl="0">
              <a:spcBef>
                <a:spcPts val="270"/>
              </a:spcBef>
              <a:spcAft>
                <a:spcPts val="0"/>
              </a:spcAft>
              <a:buClr>
                <a:schemeClr val="accent1"/>
              </a:buClr>
              <a:buSzPts val="2160"/>
              <a:buFont typeface="Noto Sans Symbols"/>
              <a:buChar char="▪"/>
              <a:defRPr sz="1350" b="0" i="0" u="none" strike="noStrike" cap="none">
                <a:solidFill>
                  <a:srgbClr val="ABE6E7"/>
                </a:solidFill>
                <a:latin typeface="Open Sans"/>
                <a:ea typeface="Open Sans"/>
                <a:cs typeface="Open Sans"/>
                <a:sym typeface="Open Sans"/>
              </a:defRPr>
            </a:lvl4pPr>
            <a:lvl5pPr marL="1714457" marR="0" lvl="4" indent="-274313" algn="l" rtl="0">
              <a:spcBef>
                <a:spcPts val="270"/>
              </a:spcBef>
              <a:spcAft>
                <a:spcPts val="0"/>
              </a:spcAft>
              <a:buClr>
                <a:schemeClr val="accent1"/>
              </a:buClr>
              <a:buSzPts val="2160"/>
              <a:buFont typeface="Noto Sans Symbols"/>
              <a:buChar char="▪"/>
              <a:defRPr sz="1350" b="0" i="0" u="none" strike="noStrike" cap="none">
                <a:solidFill>
                  <a:srgbClr val="ABE6E7"/>
                </a:solidFill>
                <a:latin typeface="Open Sans"/>
                <a:ea typeface="Open Sans"/>
                <a:cs typeface="Open Sans"/>
                <a:sym typeface="Open Sans"/>
              </a:defRPr>
            </a:lvl5pPr>
            <a:lvl6pPr marL="2057348" marR="0" lvl="5"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929" name="Google Shape;929;p136"/>
          <p:cNvPicPr preferRelativeResize="0"/>
          <p:nvPr/>
        </p:nvPicPr>
        <p:blipFill rotWithShape="1">
          <a:blip r:embed="rId2">
            <a:alphaModFix amt="35000"/>
          </a:blip>
          <a:srcRect/>
          <a:stretch/>
        </p:blipFill>
        <p:spPr>
          <a:xfrm>
            <a:off x="2798502" y="4631960"/>
            <a:ext cx="945749" cy="453960"/>
          </a:xfrm>
          <a:prstGeom prst="rect">
            <a:avLst/>
          </a:prstGeom>
          <a:noFill/>
          <a:ln>
            <a:noFill/>
          </a:ln>
        </p:spPr>
      </p:pic>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930"/>
        <p:cNvGrpSpPr/>
        <p:nvPr/>
      </p:nvGrpSpPr>
      <p:grpSpPr>
        <a:xfrm>
          <a:off x="0" y="0"/>
          <a:ext cx="0" cy="0"/>
          <a:chOff x="0" y="0"/>
          <a:chExt cx="0" cy="0"/>
        </a:xfrm>
      </p:grpSpPr>
      <p:sp>
        <p:nvSpPr>
          <p:cNvPr id="931" name="Google Shape;931;p137"/>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ABE6E7"/>
              </a:buClr>
              <a:buSzPts val="3600"/>
              <a:buFont typeface="Open Sans"/>
              <a:buNone/>
              <a:defRPr sz="2700" b="1" i="0" u="none" strike="noStrike" cap="none">
                <a:solidFill>
                  <a:srgbClr val="ABE6E7"/>
                </a:solidFill>
                <a:latin typeface="Open Sans"/>
                <a:ea typeface="Open Sans"/>
                <a:cs typeface="Open Sans"/>
                <a:sym typeface="Open Sans"/>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932" name="Google Shape;932;p137"/>
          <p:cNvSpPr txBox="1">
            <a:spLocks noGrp="1"/>
          </p:cNvSpPr>
          <p:nvPr>
            <p:ph type="body" idx="1"/>
          </p:nvPr>
        </p:nvSpPr>
        <p:spPr>
          <a:xfrm>
            <a:off x="342900" y="1200150"/>
            <a:ext cx="6172200" cy="3394500"/>
          </a:xfrm>
          <a:prstGeom prst="rect">
            <a:avLst/>
          </a:prstGeom>
          <a:noFill/>
          <a:ln>
            <a:noFill/>
          </a:ln>
        </p:spPr>
        <p:txBody>
          <a:bodyPr spcFirstLastPara="1" wrap="square" lIns="91425" tIns="45700" rIns="91425" bIns="45700" anchor="t" anchorCtr="0"/>
          <a:lstStyle>
            <a:lvl1pPr marL="342892" marR="0" lvl="0" indent="-331462" algn="l" rtl="0">
              <a:spcBef>
                <a:spcPts val="420"/>
              </a:spcBef>
              <a:spcAft>
                <a:spcPts val="0"/>
              </a:spcAft>
              <a:buClr>
                <a:schemeClr val="accent1"/>
              </a:buClr>
              <a:buSzPts val="3360"/>
              <a:buFont typeface="Noto Sans Symbols"/>
              <a:buChar char="▪"/>
              <a:defRPr sz="2100" b="0" i="0" u="none" strike="noStrike" cap="none">
                <a:solidFill>
                  <a:srgbClr val="ABE6E7"/>
                </a:solidFill>
                <a:latin typeface="Open Sans"/>
                <a:ea typeface="Open Sans"/>
                <a:cs typeface="Open Sans"/>
                <a:sym typeface="Open Sans"/>
              </a:defRPr>
            </a:lvl1pPr>
            <a:lvl2pPr marL="685783" marR="0" lvl="1" indent="-308603" algn="l" rtl="0">
              <a:spcBef>
                <a:spcPts val="360"/>
              </a:spcBef>
              <a:spcAft>
                <a:spcPts val="0"/>
              </a:spcAft>
              <a:buClr>
                <a:schemeClr val="accent1"/>
              </a:buClr>
              <a:buSzPts val="2880"/>
              <a:buFont typeface="Noto Sans Symbols"/>
              <a:buChar char="▪"/>
              <a:defRPr sz="1800" b="0" i="0" u="none" strike="noStrike" cap="none">
                <a:solidFill>
                  <a:srgbClr val="ABE6E7"/>
                </a:solidFill>
                <a:latin typeface="Open Sans"/>
                <a:ea typeface="Open Sans"/>
                <a:cs typeface="Open Sans"/>
                <a:sym typeface="Open Sans"/>
              </a:defRPr>
            </a:lvl2pPr>
            <a:lvl3pPr marL="1028675" marR="0" lvl="2" indent="-285743" algn="l" rtl="0">
              <a:spcBef>
                <a:spcPts val="300"/>
              </a:spcBef>
              <a:spcAft>
                <a:spcPts val="0"/>
              </a:spcAft>
              <a:buClr>
                <a:schemeClr val="accent1"/>
              </a:buClr>
              <a:buSzPts val="2400"/>
              <a:buFont typeface="Noto Sans Symbols"/>
              <a:buChar char="▪"/>
              <a:defRPr sz="1500" b="0" i="0" u="none" strike="noStrike" cap="none">
                <a:solidFill>
                  <a:srgbClr val="ABE6E7"/>
                </a:solidFill>
                <a:latin typeface="Open Sans"/>
                <a:ea typeface="Open Sans"/>
                <a:cs typeface="Open Sans"/>
                <a:sym typeface="Open Sans"/>
              </a:defRPr>
            </a:lvl3pPr>
            <a:lvl4pPr marL="1371566" marR="0" lvl="3" indent="-274313" algn="l" rtl="0">
              <a:spcBef>
                <a:spcPts val="270"/>
              </a:spcBef>
              <a:spcAft>
                <a:spcPts val="0"/>
              </a:spcAft>
              <a:buClr>
                <a:schemeClr val="accent1"/>
              </a:buClr>
              <a:buSzPts val="2160"/>
              <a:buFont typeface="Noto Sans Symbols"/>
              <a:buChar char="▪"/>
              <a:defRPr sz="1350" b="0" i="0" u="none" strike="noStrike" cap="none">
                <a:solidFill>
                  <a:srgbClr val="ABE6E7"/>
                </a:solidFill>
                <a:latin typeface="Open Sans"/>
                <a:ea typeface="Open Sans"/>
                <a:cs typeface="Open Sans"/>
                <a:sym typeface="Open Sans"/>
              </a:defRPr>
            </a:lvl4pPr>
            <a:lvl5pPr marL="1714457" marR="0" lvl="4" indent="-274313" algn="l" rtl="0">
              <a:spcBef>
                <a:spcPts val="270"/>
              </a:spcBef>
              <a:spcAft>
                <a:spcPts val="0"/>
              </a:spcAft>
              <a:buClr>
                <a:schemeClr val="accent1"/>
              </a:buClr>
              <a:buSzPts val="2160"/>
              <a:buFont typeface="Noto Sans Symbols"/>
              <a:buChar char="▪"/>
              <a:defRPr sz="1350" b="0" i="0" u="none" strike="noStrike" cap="none">
                <a:solidFill>
                  <a:srgbClr val="ABE6E7"/>
                </a:solidFill>
                <a:latin typeface="Open Sans"/>
                <a:ea typeface="Open Sans"/>
                <a:cs typeface="Open Sans"/>
                <a:sym typeface="Open Sans"/>
              </a:defRPr>
            </a:lvl5pPr>
            <a:lvl6pPr marL="2057348" marR="0" lvl="5"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933" name="Google Shape;933;p137"/>
          <p:cNvPicPr preferRelativeResize="0"/>
          <p:nvPr/>
        </p:nvPicPr>
        <p:blipFill rotWithShape="1">
          <a:blip r:embed="rId2">
            <a:alphaModFix amt="35000"/>
          </a:blip>
          <a:srcRect/>
          <a:stretch/>
        </p:blipFill>
        <p:spPr>
          <a:xfrm>
            <a:off x="2798502" y="4631960"/>
            <a:ext cx="945749" cy="45396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60"/>
        <p:cNvGrpSpPr/>
        <p:nvPr/>
      </p:nvGrpSpPr>
      <p:grpSpPr>
        <a:xfrm>
          <a:off x="0" y="0"/>
          <a:ext cx="0" cy="0"/>
          <a:chOff x="0" y="0"/>
          <a:chExt cx="0" cy="0"/>
        </a:xfrm>
      </p:grpSpPr>
      <p:sp>
        <p:nvSpPr>
          <p:cNvPr id="61" name="Google Shape;61;p15"/>
          <p:cNvSpPr/>
          <p:nvPr/>
        </p:nvSpPr>
        <p:spPr>
          <a:xfrm>
            <a:off x="0" y="0"/>
            <a:ext cx="6858000" cy="5143500"/>
          </a:xfrm>
          <a:prstGeom prst="rect">
            <a:avLst/>
          </a:prstGeom>
          <a:solidFill>
            <a:srgbClr val="1C9963"/>
          </a:solid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62" name="Google Shape;62;p15"/>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63" name="Google Shape;63;p15"/>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64" name="Google Shape;64;p15"/>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65" name="Google Shape;65;p15"/>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66" name="Google Shape;66;p15"/>
          <p:cNvSpPr txBox="1">
            <a:spLocks noGrp="1"/>
          </p:cNvSpPr>
          <p:nvPr>
            <p:ph type="title"/>
          </p:nvPr>
        </p:nvSpPr>
        <p:spPr>
          <a:xfrm>
            <a:off x="162428" y="2122258"/>
            <a:ext cx="6465375" cy="6513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1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pic>
        <p:nvPicPr>
          <p:cNvPr id="3" name="Picture 2">
            <a:extLst>
              <a:ext uri="{FF2B5EF4-FFF2-40B4-BE49-F238E27FC236}">
                <a16:creationId xmlns:a16="http://schemas.microsoft.com/office/drawing/2014/main" id="{503D00E2-8D34-4EEA-A599-0C3EA6AC14D8}"/>
              </a:ext>
            </a:extLst>
          </p:cNvPr>
          <p:cNvPicPr>
            <a:picLocks noChangeAspect="1"/>
          </p:cNvPicPr>
          <p:nvPr userDrawn="1"/>
        </p:nvPicPr>
        <p:blipFill>
          <a:blip r:embed="rId2"/>
          <a:stretch>
            <a:fillRect/>
          </a:stretch>
        </p:blipFill>
        <p:spPr>
          <a:xfrm>
            <a:off x="228530" y="113448"/>
            <a:ext cx="1342112" cy="274320"/>
          </a:xfrm>
          <a:prstGeom prst="rect">
            <a:avLst/>
          </a:prstGeom>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34"/>
        <p:cNvGrpSpPr/>
        <p:nvPr/>
      </p:nvGrpSpPr>
      <p:grpSpPr>
        <a:xfrm>
          <a:off x="0" y="0"/>
          <a:ext cx="0" cy="0"/>
          <a:chOff x="0" y="0"/>
          <a:chExt cx="0" cy="0"/>
        </a:xfrm>
      </p:grpSpPr>
      <p:sp>
        <p:nvSpPr>
          <p:cNvPr id="935" name="Google Shape;935;p138"/>
          <p:cNvSpPr txBox="1">
            <a:spLocks noGrp="1"/>
          </p:cNvSpPr>
          <p:nvPr>
            <p:ph type="title"/>
          </p:nvPr>
        </p:nvSpPr>
        <p:spPr>
          <a:xfrm>
            <a:off x="541735" y="3305175"/>
            <a:ext cx="5829300" cy="10215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ABE6E7"/>
              </a:buClr>
              <a:buSzPts val="4000"/>
              <a:buFont typeface="Open Sans"/>
              <a:buNone/>
              <a:defRPr sz="3000" b="1" i="0" u="none" strike="noStrike" cap="none">
                <a:solidFill>
                  <a:srgbClr val="ABE6E7"/>
                </a:solidFill>
                <a:latin typeface="Open Sans"/>
                <a:ea typeface="Open Sans"/>
                <a:cs typeface="Open Sans"/>
                <a:sym typeface="Open Sans"/>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936" name="Google Shape;936;p138"/>
          <p:cNvSpPr txBox="1">
            <a:spLocks noGrp="1"/>
          </p:cNvSpPr>
          <p:nvPr>
            <p:ph type="body" idx="1"/>
          </p:nvPr>
        </p:nvSpPr>
        <p:spPr>
          <a:xfrm>
            <a:off x="541735" y="2180035"/>
            <a:ext cx="5829300" cy="1125300"/>
          </a:xfrm>
          <a:prstGeom prst="rect">
            <a:avLst/>
          </a:prstGeom>
          <a:noFill/>
          <a:ln>
            <a:noFill/>
          </a:ln>
        </p:spPr>
        <p:txBody>
          <a:bodyPr spcFirstLastPara="1" wrap="square" lIns="91425" tIns="45700" rIns="91425" bIns="45700" anchor="b" anchorCtr="0"/>
          <a:lstStyle>
            <a:lvl1pPr marL="342892" marR="0" lvl="0" indent="-171446" algn="l" rtl="0">
              <a:spcBef>
                <a:spcPts val="300"/>
              </a:spcBef>
              <a:spcAft>
                <a:spcPts val="0"/>
              </a:spcAft>
              <a:buClr>
                <a:schemeClr val="accent1"/>
              </a:buClr>
              <a:buSzPts val="2400"/>
              <a:buFont typeface="Noto Sans Symbols"/>
              <a:buNone/>
              <a:defRPr sz="1500" b="0" i="0" u="none" strike="noStrike" cap="none">
                <a:solidFill>
                  <a:srgbClr val="888888"/>
                </a:solidFill>
                <a:latin typeface="Open Sans"/>
                <a:ea typeface="Open Sans"/>
                <a:cs typeface="Open Sans"/>
                <a:sym typeface="Open Sans"/>
              </a:defRPr>
            </a:lvl1pPr>
            <a:lvl2pPr marL="685783" marR="0" lvl="1" indent="-171446" algn="l" rtl="0">
              <a:spcBef>
                <a:spcPts val="270"/>
              </a:spcBef>
              <a:spcAft>
                <a:spcPts val="0"/>
              </a:spcAft>
              <a:buClr>
                <a:schemeClr val="accent1"/>
              </a:buClr>
              <a:buSzPts val="2160"/>
              <a:buFont typeface="Noto Sans Symbols"/>
              <a:buNone/>
              <a:defRPr sz="1350" b="0" i="0" u="none" strike="noStrike" cap="none">
                <a:solidFill>
                  <a:srgbClr val="888888"/>
                </a:solidFill>
                <a:latin typeface="Open Sans"/>
                <a:ea typeface="Open Sans"/>
                <a:cs typeface="Open Sans"/>
                <a:sym typeface="Open Sans"/>
              </a:defRPr>
            </a:lvl2pPr>
            <a:lvl3pPr marL="1028675" marR="0" lvl="2" indent="-171446" algn="l" rtl="0">
              <a:spcBef>
                <a:spcPts val="240"/>
              </a:spcBef>
              <a:spcAft>
                <a:spcPts val="0"/>
              </a:spcAft>
              <a:buClr>
                <a:schemeClr val="accent1"/>
              </a:buClr>
              <a:buSzPts val="1920"/>
              <a:buFont typeface="Noto Sans Symbols"/>
              <a:buNone/>
              <a:defRPr sz="1200" b="0" i="0" u="none" strike="noStrike" cap="none">
                <a:solidFill>
                  <a:srgbClr val="888888"/>
                </a:solidFill>
                <a:latin typeface="Open Sans"/>
                <a:ea typeface="Open Sans"/>
                <a:cs typeface="Open Sans"/>
                <a:sym typeface="Open Sans"/>
              </a:defRPr>
            </a:lvl3pPr>
            <a:lvl4pPr marL="1371566" marR="0" lvl="3" indent="-171446" algn="l" rtl="0">
              <a:spcBef>
                <a:spcPts val="210"/>
              </a:spcBef>
              <a:spcAft>
                <a:spcPts val="0"/>
              </a:spcAft>
              <a:buClr>
                <a:schemeClr val="accent1"/>
              </a:buClr>
              <a:buSzPts val="1680"/>
              <a:buFont typeface="Noto Sans Symbols"/>
              <a:buNone/>
              <a:defRPr sz="1050" b="0" i="0" u="none" strike="noStrike" cap="none">
                <a:solidFill>
                  <a:srgbClr val="888888"/>
                </a:solidFill>
                <a:latin typeface="Open Sans"/>
                <a:ea typeface="Open Sans"/>
                <a:cs typeface="Open Sans"/>
                <a:sym typeface="Open Sans"/>
              </a:defRPr>
            </a:lvl4pPr>
            <a:lvl5pPr marL="1714457" marR="0" lvl="4" indent="-171446" algn="l" rtl="0">
              <a:spcBef>
                <a:spcPts val="210"/>
              </a:spcBef>
              <a:spcAft>
                <a:spcPts val="0"/>
              </a:spcAft>
              <a:buClr>
                <a:schemeClr val="accent1"/>
              </a:buClr>
              <a:buSzPts val="1680"/>
              <a:buFont typeface="Noto Sans Symbols"/>
              <a:buNone/>
              <a:defRPr sz="1050" b="0" i="0" u="none" strike="noStrike" cap="none">
                <a:solidFill>
                  <a:srgbClr val="888888"/>
                </a:solidFill>
                <a:latin typeface="Open Sans"/>
                <a:ea typeface="Open Sans"/>
                <a:cs typeface="Open Sans"/>
                <a:sym typeface="Open Sans"/>
              </a:defRPr>
            </a:lvl5pPr>
            <a:lvl6pPr marL="2057348" marR="0" lvl="5" indent="-171446"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6pPr>
            <a:lvl7pPr marL="2400240" marR="0" lvl="6" indent="-171446"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7pPr>
            <a:lvl8pPr marL="2743132" marR="0" lvl="7" indent="-171446"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8pPr>
            <a:lvl9pPr marL="3086023" marR="0" lvl="8" indent="-171446" algn="l" rtl="0">
              <a:spcBef>
                <a:spcPts val="210"/>
              </a:spcBef>
              <a:spcAft>
                <a:spcPts val="0"/>
              </a:spcAft>
              <a:buClr>
                <a:srgbClr val="888888"/>
              </a:buClr>
              <a:buSzPts val="1400"/>
              <a:buFont typeface="Arial"/>
              <a:buNone/>
              <a:defRPr sz="1050" b="0" i="0" u="none" strike="noStrike" cap="none">
                <a:solidFill>
                  <a:srgbClr val="888888"/>
                </a:solidFill>
                <a:latin typeface="Calibri"/>
                <a:ea typeface="Calibri"/>
                <a:cs typeface="Calibri"/>
                <a:sym typeface="Calibri"/>
              </a:defRPr>
            </a:lvl9pPr>
          </a:lstStyle>
          <a:p>
            <a:endParaRPr/>
          </a:p>
        </p:txBody>
      </p:sp>
      <p:pic>
        <p:nvPicPr>
          <p:cNvPr id="937" name="Google Shape;937;p138"/>
          <p:cNvPicPr preferRelativeResize="0"/>
          <p:nvPr/>
        </p:nvPicPr>
        <p:blipFill rotWithShape="1">
          <a:blip r:embed="rId2">
            <a:alphaModFix amt="35000"/>
          </a:blip>
          <a:srcRect/>
          <a:stretch/>
        </p:blipFill>
        <p:spPr>
          <a:xfrm>
            <a:off x="2798502" y="4631960"/>
            <a:ext cx="945749" cy="453960"/>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38"/>
        <p:cNvGrpSpPr/>
        <p:nvPr/>
      </p:nvGrpSpPr>
      <p:grpSpPr>
        <a:xfrm>
          <a:off x="0" y="0"/>
          <a:ext cx="0" cy="0"/>
          <a:chOff x="0" y="0"/>
          <a:chExt cx="0" cy="0"/>
        </a:xfrm>
      </p:grpSpPr>
      <p:sp>
        <p:nvSpPr>
          <p:cNvPr id="939" name="Google Shape;939;p139"/>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ABE6E7"/>
              </a:buClr>
              <a:buSzPts val="3600"/>
              <a:buFont typeface="Open Sans"/>
              <a:buNone/>
              <a:defRPr sz="2700" b="1" i="0" u="none" strike="noStrike" cap="none">
                <a:solidFill>
                  <a:srgbClr val="ABE6E7"/>
                </a:solidFill>
                <a:latin typeface="Open Sans"/>
                <a:ea typeface="Open Sans"/>
                <a:cs typeface="Open Sans"/>
                <a:sym typeface="Open Sans"/>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940" name="Google Shape;940;p139"/>
          <p:cNvSpPr txBox="1">
            <a:spLocks noGrp="1"/>
          </p:cNvSpPr>
          <p:nvPr>
            <p:ph type="body" idx="1"/>
          </p:nvPr>
        </p:nvSpPr>
        <p:spPr>
          <a:xfrm>
            <a:off x="342900" y="1200150"/>
            <a:ext cx="3028950" cy="3394500"/>
          </a:xfrm>
          <a:prstGeom prst="rect">
            <a:avLst/>
          </a:prstGeom>
          <a:noFill/>
          <a:ln>
            <a:noFill/>
          </a:ln>
        </p:spPr>
        <p:txBody>
          <a:bodyPr spcFirstLastPara="1" wrap="square" lIns="91425" tIns="45700" rIns="91425" bIns="45700" anchor="t" anchorCtr="0"/>
          <a:lstStyle>
            <a:lvl1pPr marL="342892" marR="0" lvl="0" indent="-331462" algn="l" rtl="0">
              <a:spcBef>
                <a:spcPts val="420"/>
              </a:spcBef>
              <a:spcAft>
                <a:spcPts val="0"/>
              </a:spcAft>
              <a:buClr>
                <a:schemeClr val="accent1"/>
              </a:buClr>
              <a:buSzPts val="3360"/>
              <a:buFont typeface="Noto Sans Symbols"/>
              <a:buChar char="▪"/>
              <a:defRPr sz="2100" b="0" i="0" u="none" strike="noStrike" cap="none">
                <a:solidFill>
                  <a:srgbClr val="ABE6E7"/>
                </a:solidFill>
                <a:latin typeface="Open Sans"/>
                <a:ea typeface="Open Sans"/>
                <a:cs typeface="Open Sans"/>
                <a:sym typeface="Open Sans"/>
              </a:defRPr>
            </a:lvl1pPr>
            <a:lvl2pPr marL="685783" marR="0" lvl="1" indent="-308603" algn="l" rtl="0">
              <a:spcBef>
                <a:spcPts val="360"/>
              </a:spcBef>
              <a:spcAft>
                <a:spcPts val="0"/>
              </a:spcAft>
              <a:buClr>
                <a:schemeClr val="accent1"/>
              </a:buClr>
              <a:buSzPts val="2880"/>
              <a:buFont typeface="Noto Sans Symbols"/>
              <a:buChar char="▪"/>
              <a:defRPr sz="1800" b="0" i="0" u="none" strike="noStrike" cap="none">
                <a:solidFill>
                  <a:srgbClr val="ABE6E7"/>
                </a:solidFill>
                <a:latin typeface="Open Sans"/>
                <a:ea typeface="Open Sans"/>
                <a:cs typeface="Open Sans"/>
                <a:sym typeface="Open Sans"/>
              </a:defRPr>
            </a:lvl2pPr>
            <a:lvl3pPr marL="1028675" marR="0" lvl="2" indent="-285743" algn="l" rtl="0">
              <a:spcBef>
                <a:spcPts val="300"/>
              </a:spcBef>
              <a:spcAft>
                <a:spcPts val="0"/>
              </a:spcAft>
              <a:buClr>
                <a:schemeClr val="accent1"/>
              </a:buClr>
              <a:buSzPts val="2400"/>
              <a:buFont typeface="Noto Sans Symbols"/>
              <a:buChar char="▪"/>
              <a:defRPr sz="1500" b="0" i="0" u="none" strike="noStrike" cap="none">
                <a:solidFill>
                  <a:srgbClr val="ABE6E7"/>
                </a:solidFill>
                <a:latin typeface="Open Sans"/>
                <a:ea typeface="Open Sans"/>
                <a:cs typeface="Open Sans"/>
                <a:sym typeface="Open Sans"/>
              </a:defRPr>
            </a:lvl3pPr>
            <a:lvl4pPr marL="1371566" marR="0" lvl="3" indent="-274313" algn="l" rtl="0">
              <a:spcBef>
                <a:spcPts val="270"/>
              </a:spcBef>
              <a:spcAft>
                <a:spcPts val="0"/>
              </a:spcAft>
              <a:buClr>
                <a:schemeClr val="accent1"/>
              </a:buClr>
              <a:buSzPts val="2160"/>
              <a:buFont typeface="Noto Sans Symbols"/>
              <a:buChar char="▪"/>
              <a:defRPr sz="1350" b="0" i="0" u="none" strike="noStrike" cap="none">
                <a:solidFill>
                  <a:srgbClr val="ABE6E7"/>
                </a:solidFill>
                <a:latin typeface="Open Sans"/>
                <a:ea typeface="Open Sans"/>
                <a:cs typeface="Open Sans"/>
                <a:sym typeface="Open Sans"/>
              </a:defRPr>
            </a:lvl4pPr>
            <a:lvl5pPr marL="1714457" marR="0" lvl="4" indent="-274313" algn="l" rtl="0">
              <a:spcBef>
                <a:spcPts val="270"/>
              </a:spcBef>
              <a:spcAft>
                <a:spcPts val="0"/>
              </a:spcAft>
              <a:buClr>
                <a:schemeClr val="accent1"/>
              </a:buClr>
              <a:buSzPts val="2160"/>
              <a:buFont typeface="Noto Sans Symbols"/>
              <a:buChar char="▪"/>
              <a:defRPr sz="1350" b="0" i="0" u="none" strike="noStrike" cap="none">
                <a:solidFill>
                  <a:srgbClr val="ABE6E7"/>
                </a:solidFill>
                <a:latin typeface="Open Sans"/>
                <a:ea typeface="Open Sans"/>
                <a:cs typeface="Open Sans"/>
                <a:sym typeface="Open Sans"/>
              </a:defRPr>
            </a:lvl5pPr>
            <a:lvl6pPr marL="2057348" marR="0" lvl="5" indent="-257168"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41" name="Google Shape;941;p139"/>
          <p:cNvSpPr txBox="1">
            <a:spLocks noGrp="1"/>
          </p:cNvSpPr>
          <p:nvPr>
            <p:ph type="body" idx="2"/>
          </p:nvPr>
        </p:nvSpPr>
        <p:spPr>
          <a:xfrm>
            <a:off x="3486150" y="1200150"/>
            <a:ext cx="3028950" cy="3394500"/>
          </a:xfrm>
          <a:prstGeom prst="rect">
            <a:avLst/>
          </a:prstGeom>
          <a:noFill/>
          <a:ln>
            <a:noFill/>
          </a:ln>
        </p:spPr>
        <p:txBody>
          <a:bodyPr spcFirstLastPara="1" wrap="square" lIns="91425" tIns="45700" rIns="91425" bIns="45700" anchor="t" anchorCtr="0"/>
          <a:lstStyle>
            <a:lvl1pPr marL="342892" marR="0" lvl="0" indent="-331462" algn="l" rtl="0">
              <a:spcBef>
                <a:spcPts val="420"/>
              </a:spcBef>
              <a:spcAft>
                <a:spcPts val="0"/>
              </a:spcAft>
              <a:buClr>
                <a:schemeClr val="accent1"/>
              </a:buClr>
              <a:buSzPts val="3360"/>
              <a:buFont typeface="Noto Sans Symbols"/>
              <a:buChar char="▪"/>
              <a:defRPr sz="2100" b="0" i="0" u="none" strike="noStrike" cap="none">
                <a:solidFill>
                  <a:srgbClr val="ABE6E7"/>
                </a:solidFill>
                <a:latin typeface="Open Sans"/>
                <a:ea typeface="Open Sans"/>
                <a:cs typeface="Open Sans"/>
                <a:sym typeface="Open Sans"/>
              </a:defRPr>
            </a:lvl1pPr>
            <a:lvl2pPr marL="685783" marR="0" lvl="1" indent="-308603" algn="l" rtl="0">
              <a:spcBef>
                <a:spcPts val="360"/>
              </a:spcBef>
              <a:spcAft>
                <a:spcPts val="0"/>
              </a:spcAft>
              <a:buClr>
                <a:schemeClr val="accent1"/>
              </a:buClr>
              <a:buSzPts val="2880"/>
              <a:buFont typeface="Noto Sans Symbols"/>
              <a:buChar char="▪"/>
              <a:defRPr sz="1800" b="0" i="0" u="none" strike="noStrike" cap="none">
                <a:solidFill>
                  <a:srgbClr val="ABE6E7"/>
                </a:solidFill>
                <a:latin typeface="Open Sans"/>
                <a:ea typeface="Open Sans"/>
                <a:cs typeface="Open Sans"/>
                <a:sym typeface="Open Sans"/>
              </a:defRPr>
            </a:lvl2pPr>
            <a:lvl3pPr marL="1028675" marR="0" lvl="2" indent="-285743" algn="l" rtl="0">
              <a:spcBef>
                <a:spcPts val="300"/>
              </a:spcBef>
              <a:spcAft>
                <a:spcPts val="0"/>
              </a:spcAft>
              <a:buClr>
                <a:schemeClr val="accent1"/>
              </a:buClr>
              <a:buSzPts val="2400"/>
              <a:buFont typeface="Noto Sans Symbols"/>
              <a:buChar char="▪"/>
              <a:defRPr sz="1500" b="0" i="0" u="none" strike="noStrike" cap="none">
                <a:solidFill>
                  <a:srgbClr val="ABE6E7"/>
                </a:solidFill>
                <a:latin typeface="Open Sans"/>
                <a:ea typeface="Open Sans"/>
                <a:cs typeface="Open Sans"/>
                <a:sym typeface="Open Sans"/>
              </a:defRPr>
            </a:lvl3pPr>
            <a:lvl4pPr marL="1371566" marR="0" lvl="3" indent="-274313" algn="l" rtl="0">
              <a:spcBef>
                <a:spcPts val="270"/>
              </a:spcBef>
              <a:spcAft>
                <a:spcPts val="0"/>
              </a:spcAft>
              <a:buClr>
                <a:schemeClr val="accent1"/>
              </a:buClr>
              <a:buSzPts val="2160"/>
              <a:buFont typeface="Noto Sans Symbols"/>
              <a:buChar char="▪"/>
              <a:defRPr sz="1350" b="0" i="0" u="none" strike="noStrike" cap="none">
                <a:solidFill>
                  <a:srgbClr val="ABE6E7"/>
                </a:solidFill>
                <a:latin typeface="Open Sans"/>
                <a:ea typeface="Open Sans"/>
                <a:cs typeface="Open Sans"/>
                <a:sym typeface="Open Sans"/>
              </a:defRPr>
            </a:lvl4pPr>
            <a:lvl5pPr marL="1714457" marR="0" lvl="4" indent="-274313" algn="l" rtl="0">
              <a:spcBef>
                <a:spcPts val="270"/>
              </a:spcBef>
              <a:spcAft>
                <a:spcPts val="0"/>
              </a:spcAft>
              <a:buClr>
                <a:schemeClr val="accent1"/>
              </a:buClr>
              <a:buSzPts val="2160"/>
              <a:buFont typeface="Noto Sans Symbols"/>
              <a:buChar char="▪"/>
              <a:defRPr sz="1350" b="0" i="0" u="none" strike="noStrike" cap="none">
                <a:solidFill>
                  <a:srgbClr val="ABE6E7"/>
                </a:solidFill>
                <a:latin typeface="Open Sans"/>
                <a:ea typeface="Open Sans"/>
                <a:cs typeface="Open Sans"/>
                <a:sym typeface="Open Sans"/>
              </a:defRPr>
            </a:lvl5pPr>
            <a:lvl6pPr marL="2057348" marR="0" lvl="5" indent="-257168"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942" name="Google Shape;942;p139"/>
          <p:cNvPicPr preferRelativeResize="0"/>
          <p:nvPr/>
        </p:nvPicPr>
        <p:blipFill rotWithShape="1">
          <a:blip r:embed="rId2">
            <a:alphaModFix amt="35000"/>
          </a:blip>
          <a:srcRect/>
          <a:stretch/>
        </p:blipFill>
        <p:spPr>
          <a:xfrm>
            <a:off x="2798502" y="4631960"/>
            <a:ext cx="945749" cy="453960"/>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43"/>
        <p:cNvGrpSpPr/>
        <p:nvPr/>
      </p:nvGrpSpPr>
      <p:grpSpPr>
        <a:xfrm>
          <a:off x="0" y="0"/>
          <a:ext cx="0" cy="0"/>
          <a:chOff x="0" y="0"/>
          <a:chExt cx="0" cy="0"/>
        </a:xfrm>
      </p:grpSpPr>
      <p:sp>
        <p:nvSpPr>
          <p:cNvPr id="944" name="Google Shape;944;p140"/>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ABE6E7"/>
              </a:buClr>
              <a:buSzPts val="3600"/>
              <a:buFont typeface="Open Sans"/>
              <a:buNone/>
              <a:defRPr sz="2700" b="1" i="0" u="none" strike="noStrike" cap="none">
                <a:solidFill>
                  <a:srgbClr val="ABE6E7"/>
                </a:solidFill>
                <a:latin typeface="Open Sans"/>
                <a:ea typeface="Open Sans"/>
                <a:cs typeface="Open Sans"/>
                <a:sym typeface="Open Sans"/>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945" name="Google Shape;945;p140"/>
          <p:cNvSpPr txBox="1">
            <a:spLocks noGrp="1"/>
          </p:cNvSpPr>
          <p:nvPr>
            <p:ph type="body" idx="1"/>
          </p:nvPr>
        </p:nvSpPr>
        <p:spPr>
          <a:xfrm>
            <a:off x="342902" y="1151335"/>
            <a:ext cx="3030075" cy="480000"/>
          </a:xfrm>
          <a:prstGeom prst="rect">
            <a:avLst/>
          </a:prstGeom>
          <a:noFill/>
          <a:ln>
            <a:noFill/>
          </a:ln>
        </p:spPr>
        <p:txBody>
          <a:bodyPr spcFirstLastPara="1" wrap="square" lIns="91425" tIns="45700" rIns="91425" bIns="45700" anchor="b" anchorCtr="0"/>
          <a:lstStyle>
            <a:lvl1pPr marL="342892" marR="0" lvl="0" indent="-171446" algn="l" rtl="0">
              <a:spcBef>
                <a:spcPts val="360"/>
              </a:spcBef>
              <a:spcAft>
                <a:spcPts val="0"/>
              </a:spcAft>
              <a:buClr>
                <a:schemeClr val="accent1"/>
              </a:buClr>
              <a:buSzPts val="2880"/>
              <a:buFont typeface="Noto Sans Symbols"/>
              <a:buNone/>
              <a:defRPr sz="1800" b="1" i="0" u="none" strike="noStrike" cap="none">
                <a:solidFill>
                  <a:srgbClr val="ABE6E7"/>
                </a:solidFill>
                <a:latin typeface="Open Sans"/>
                <a:ea typeface="Open Sans"/>
                <a:cs typeface="Open Sans"/>
                <a:sym typeface="Open Sans"/>
              </a:defRPr>
            </a:lvl1pPr>
            <a:lvl2pPr marL="685783" marR="0" lvl="1" indent="-171446" algn="l" rtl="0">
              <a:spcBef>
                <a:spcPts val="300"/>
              </a:spcBef>
              <a:spcAft>
                <a:spcPts val="0"/>
              </a:spcAft>
              <a:buClr>
                <a:schemeClr val="accent1"/>
              </a:buClr>
              <a:buSzPts val="2400"/>
              <a:buFont typeface="Noto Sans Symbols"/>
              <a:buNone/>
              <a:defRPr sz="1500" b="1" i="0" u="none" strike="noStrike" cap="none">
                <a:solidFill>
                  <a:srgbClr val="ABE6E7"/>
                </a:solidFill>
                <a:latin typeface="Open Sans"/>
                <a:ea typeface="Open Sans"/>
                <a:cs typeface="Open Sans"/>
                <a:sym typeface="Open Sans"/>
              </a:defRPr>
            </a:lvl2pPr>
            <a:lvl3pPr marL="1028675" marR="0" lvl="2" indent="-171446" algn="l" rtl="0">
              <a:spcBef>
                <a:spcPts val="270"/>
              </a:spcBef>
              <a:spcAft>
                <a:spcPts val="0"/>
              </a:spcAft>
              <a:buClr>
                <a:schemeClr val="accent1"/>
              </a:buClr>
              <a:buSzPts val="2160"/>
              <a:buFont typeface="Noto Sans Symbols"/>
              <a:buNone/>
              <a:defRPr sz="1350" b="1" i="0" u="none" strike="noStrike" cap="none">
                <a:solidFill>
                  <a:srgbClr val="ABE6E7"/>
                </a:solidFill>
                <a:latin typeface="Open Sans"/>
                <a:ea typeface="Open Sans"/>
                <a:cs typeface="Open Sans"/>
                <a:sym typeface="Open Sans"/>
              </a:defRPr>
            </a:lvl3pPr>
            <a:lvl4pPr marL="1371566" marR="0" lvl="3" indent="-171446" algn="l" rtl="0">
              <a:spcBef>
                <a:spcPts val="240"/>
              </a:spcBef>
              <a:spcAft>
                <a:spcPts val="0"/>
              </a:spcAft>
              <a:buClr>
                <a:schemeClr val="accent1"/>
              </a:buClr>
              <a:buSzPts val="1920"/>
              <a:buFont typeface="Noto Sans Symbols"/>
              <a:buNone/>
              <a:defRPr sz="1200" b="1" i="0" u="none" strike="noStrike" cap="none">
                <a:solidFill>
                  <a:srgbClr val="ABE6E7"/>
                </a:solidFill>
                <a:latin typeface="Open Sans"/>
                <a:ea typeface="Open Sans"/>
                <a:cs typeface="Open Sans"/>
                <a:sym typeface="Open Sans"/>
              </a:defRPr>
            </a:lvl4pPr>
            <a:lvl5pPr marL="1714457" marR="0" lvl="4" indent="-171446" algn="l" rtl="0">
              <a:spcBef>
                <a:spcPts val="240"/>
              </a:spcBef>
              <a:spcAft>
                <a:spcPts val="0"/>
              </a:spcAft>
              <a:buClr>
                <a:schemeClr val="accent1"/>
              </a:buClr>
              <a:buSzPts val="1920"/>
              <a:buFont typeface="Noto Sans Symbols"/>
              <a:buNone/>
              <a:defRPr sz="1200" b="1" i="0" u="none" strike="noStrike" cap="none">
                <a:solidFill>
                  <a:srgbClr val="ABE6E7"/>
                </a:solidFill>
                <a:latin typeface="Open Sans"/>
                <a:ea typeface="Open Sans"/>
                <a:cs typeface="Open Sans"/>
                <a:sym typeface="Open Sans"/>
              </a:defRPr>
            </a:lvl5pPr>
            <a:lvl6pPr marL="2057348" marR="0" lvl="5" indent="-171446"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240" marR="0" lvl="6" indent="-171446"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132" marR="0" lvl="7" indent="-171446"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023" marR="0" lvl="8" indent="-171446"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46" name="Google Shape;946;p140"/>
          <p:cNvSpPr txBox="1">
            <a:spLocks noGrp="1"/>
          </p:cNvSpPr>
          <p:nvPr>
            <p:ph type="body" idx="2"/>
          </p:nvPr>
        </p:nvSpPr>
        <p:spPr>
          <a:xfrm>
            <a:off x="342902" y="1631156"/>
            <a:ext cx="3030075" cy="2963400"/>
          </a:xfrm>
          <a:prstGeom prst="rect">
            <a:avLst/>
          </a:prstGeom>
          <a:noFill/>
          <a:ln>
            <a:noFill/>
          </a:ln>
        </p:spPr>
        <p:txBody>
          <a:bodyPr spcFirstLastPara="1" wrap="square" lIns="91425" tIns="45700" rIns="91425" bIns="45700" anchor="t" anchorCtr="0"/>
          <a:lstStyle>
            <a:lvl1pPr marL="342892" marR="0" lvl="0" indent="-308603" algn="l" rtl="0">
              <a:spcBef>
                <a:spcPts val="360"/>
              </a:spcBef>
              <a:spcAft>
                <a:spcPts val="0"/>
              </a:spcAft>
              <a:buClr>
                <a:schemeClr val="accent1"/>
              </a:buClr>
              <a:buSzPts val="2880"/>
              <a:buFont typeface="Noto Sans Symbols"/>
              <a:buChar char="▪"/>
              <a:defRPr sz="1800" b="0" i="0" u="none" strike="noStrike" cap="none">
                <a:solidFill>
                  <a:srgbClr val="ABE6E7"/>
                </a:solidFill>
                <a:latin typeface="Open Sans"/>
                <a:ea typeface="Open Sans"/>
                <a:cs typeface="Open Sans"/>
                <a:sym typeface="Open Sans"/>
              </a:defRPr>
            </a:lvl1pPr>
            <a:lvl2pPr marL="685783" marR="0" lvl="1" indent="-285743" algn="l" rtl="0">
              <a:spcBef>
                <a:spcPts val="300"/>
              </a:spcBef>
              <a:spcAft>
                <a:spcPts val="0"/>
              </a:spcAft>
              <a:buClr>
                <a:schemeClr val="accent1"/>
              </a:buClr>
              <a:buSzPts val="2400"/>
              <a:buFont typeface="Noto Sans Symbols"/>
              <a:buChar char="▪"/>
              <a:defRPr sz="1500" b="0" i="0" u="none" strike="noStrike" cap="none">
                <a:solidFill>
                  <a:srgbClr val="ABE6E7"/>
                </a:solidFill>
                <a:latin typeface="Open Sans"/>
                <a:ea typeface="Open Sans"/>
                <a:cs typeface="Open Sans"/>
                <a:sym typeface="Open Sans"/>
              </a:defRPr>
            </a:lvl2pPr>
            <a:lvl3pPr marL="1028675" marR="0" lvl="2" indent="-274313" algn="l" rtl="0">
              <a:spcBef>
                <a:spcPts val="270"/>
              </a:spcBef>
              <a:spcAft>
                <a:spcPts val="0"/>
              </a:spcAft>
              <a:buClr>
                <a:schemeClr val="accent1"/>
              </a:buClr>
              <a:buSzPts val="2160"/>
              <a:buFont typeface="Noto Sans Symbols"/>
              <a:buChar char="▪"/>
              <a:defRPr sz="1350" b="0" i="0" u="none" strike="noStrike" cap="none">
                <a:solidFill>
                  <a:srgbClr val="ABE6E7"/>
                </a:solidFill>
                <a:latin typeface="Open Sans"/>
                <a:ea typeface="Open Sans"/>
                <a:cs typeface="Open Sans"/>
                <a:sym typeface="Open Sans"/>
              </a:defRPr>
            </a:lvl3pPr>
            <a:lvl4pPr marL="1371566" marR="0" lvl="3" indent="-262883" algn="l" rtl="0">
              <a:spcBef>
                <a:spcPts val="240"/>
              </a:spcBef>
              <a:spcAft>
                <a:spcPts val="0"/>
              </a:spcAft>
              <a:buClr>
                <a:schemeClr val="accent1"/>
              </a:buClr>
              <a:buSzPts val="1920"/>
              <a:buFont typeface="Noto Sans Symbols"/>
              <a:buChar char="▪"/>
              <a:defRPr sz="1200" b="0" i="0" u="none" strike="noStrike" cap="none">
                <a:solidFill>
                  <a:srgbClr val="ABE6E7"/>
                </a:solidFill>
                <a:latin typeface="Open Sans"/>
                <a:ea typeface="Open Sans"/>
                <a:cs typeface="Open Sans"/>
                <a:sym typeface="Open Sans"/>
              </a:defRPr>
            </a:lvl4pPr>
            <a:lvl5pPr marL="1714457" marR="0" lvl="4" indent="-262883" algn="l" rtl="0">
              <a:spcBef>
                <a:spcPts val="240"/>
              </a:spcBef>
              <a:spcAft>
                <a:spcPts val="0"/>
              </a:spcAft>
              <a:buClr>
                <a:schemeClr val="accent1"/>
              </a:buClr>
              <a:buSzPts val="1920"/>
              <a:buFont typeface="Noto Sans Symbols"/>
              <a:buChar char="▪"/>
              <a:defRPr sz="1200" b="0" i="0" u="none" strike="noStrike" cap="none">
                <a:solidFill>
                  <a:srgbClr val="ABE6E7"/>
                </a:solidFill>
                <a:latin typeface="Open Sans"/>
                <a:ea typeface="Open Sans"/>
                <a:cs typeface="Open Sans"/>
                <a:sym typeface="Open Sans"/>
              </a:defRPr>
            </a:lvl5pPr>
            <a:lvl6pPr marL="2057348" marR="0" lvl="5" indent="-247644"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240" marR="0" lvl="6" indent="-247644"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132" marR="0" lvl="7" indent="-247644"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023" marR="0" lvl="8" indent="-247644"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947" name="Google Shape;947;p140"/>
          <p:cNvSpPr txBox="1">
            <a:spLocks noGrp="1"/>
          </p:cNvSpPr>
          <p:nvPr>
            <p:ph type="body" idx="3"/>
          </p:nvPr>
        </p:nvSpPr>
        <p:spPr>
          <a:xfrm>
            <a:off x="3483770" y="1151335"/>
            <a:ext cx="3031425" cy="480000"/>
          </a:xfrm>
          <a:prstGeom prst="rect">
            <a:avLst/>
          </a:prstGeom>
          <a:noFill/>
          <a:ln>
            <a:noFill/>
          </a:ln>
        </p:spPr>
        <p:txBody>
          <a:bodyPr spcFirstLastPara="1" wrap="square" lIns="91425" tIns="45700" rIns="91425" bIns="45700" anchor="b" anchorCtr="0"/>
          <a:lstStyle>
            <a:lvl1pPr marL="342892" marR="0" lvl="0" indent="-171446" algn="l" rtl="0">
              <a:spcBef>
                <a:spcPts val="360"/>
              </a:spcBef>
              <a:spcAft>
                <a:spcPts val="0"/>
              </a:spcAft>
              <a:buClr>
                <a:schemeClr val="accent1"/>
              </a:buClr>
              <a:buSzPts val="2880"/>
              <a:buFont typeface="Noto Sans Symbols"/>
              <a:buNone/>
              <a:defRPr sz="1800" b="1" i="0" u="none" strike="noStrike" cap="none">
                <a:solidFill>
                  <a:srgbClr val="ABE6E7"/>
                </a:solidFill>
                <a:latin typeface="Open Sans"/>
                <a:ea typeface="Open Sans"/>
                <a:cs typeface="Open Sans"/>
                <a:sym typeface="Open Sans"/>
              </a:defRPr>
            </a:lvl1pPr>
            <a:lvl2pPr marL="685783" marR="0" lvl="1" indent="-171446" algn="l" rtl="0">
              <a:spcBef>
                <a:spcPts val="300"/>
              </a:spcBef>
              <a:spcAft>
                <a:spcPts val="0"/>
              </a:spcAft>
              <a:buClr>
                <a:schemeClr val="accent1"/>
              </a:buClr>
              <a:buSzPts val="2400"/>
              <a:buFont typeface="Noto Sans Symbols"/>
              <a:buNone/>
              <a:defRPr sz="1500" b="1" i="0" u="none" strike="noStrike" cap="none">
                <a:solidFill>
                  <a:srgbClr val="ABE6E7"/>
                </a:solidFill>
                <a:latin typeface="Open Sans"/>
                <a:ea typeface="Open Sans"/>
                <a:cs typeface="Open Sans"/>
                <a:sym typeface="Open Sans"/>
              </a:defRPr>
            </a:lvl2pPr>
            <a:lvl3pPr marL="1028675" marR="0" lvl="2" indent="-171446" algn="l" rtl="0">
              <a:spcBef>
                <a:spcPts val="270"/>
              </a:spcBef>
              <a:spcAft>
                <a:spcPts val="0"/>
              </a:spcAft>
              <a:buClr>
                <a:schemeClr val="accent1"/>
              </a:buClr>
              <a:buSzPts val="2160"/>
              <a:buFont typeface="Noto Sans Symbols"/>
              <a:buNone/>
              <a:defRPr sz="1350" b="1" i="0" u="none" strike="noStrike" cap="none">
                <a:solidFill>
                  <a:srgbClr val="ABE6E7"/>
                </a:solidFill>
                <a:latin typeface="Open Sans"/>
                <a:ea typeface="Open Sans"/>
                <a:cs typeface="Open Sans"/>
                <a:sym typeface="Open Sans"/>
              </a:defRPr>
            </a:lvl3pPr>
            <a:lvl4pPr marL="1371566" marR="0" lvl="3" indent="-171446" algn="l" rtl="0">
              <a:spcBef>
                <a:spcPts val="240"/>
              </a:spcBef>
              <a:spcAft>
                <a:spcPts val="0"/>
              </a:spcAft>
              <a:buClr>
                <a:schemeClr val="accent1"/>
              </a:buClr>
              <a:buSzPts val="1920"/>
              <a:buFont typeface="Noto Sans Symbols"/>
              <a:buNone/>
              <a:defRPr sz="1200" b="1" i="0" u="none" strike="noStrike" cap="none">
                <a:solidFill>
                  <a:srgbClr val="ABE6E7"/>
                </a:solidFill>
                <a:latin typeface="Open Sans"/>
                <a:ea typeface="Open Sans"/>
                <a:cs typeface="Open Sans"/>
                <a:sym typeface="Open Sans"/>
              </a:defRPr>
            </a:lvl4pPr>
            <a:lvl5pPr marL="1714457" marR="0" lvl="4" indent="-171446" algn="l" rtl="0">
              <a:spcBef>
                <a:spcPts val="240"/>
              </a:spcBef>
              <a:spcAft>
                <a:spcPts val="0"/>
              </a:spcAft>
              <a:buClr>
                <a:schemeClr val="accent1"/>
              </a:buClr>
              <a:buSzPts val="1920"/>
              <a:buFont typeface="Noto Sans Symbols"/>
              <a:buNone/>
              <a:defRPr sz="1200" b="1" i="0" u="none" strike="noStrike" cap="none">
                <a:solidFill>
                  <a:srgbClr val="ABE6E7"/>
                </a:solidFill>
                <a:latin typeface="Open Sans"/>
                <a:ea typeface="Open Sans"/>
                <a:cs typeface="Open Sans"/>
                <a:sym typeface="Open Sans"/>
              </a:defRPr>
            </a:lvl5pPr>
            <a:lvl6pPr marL="2057348" marR="0" lvl="5" indent="-171446"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240" marR="0" lvl="6" indent="-171446"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132" marR="0" lvl="7" indent="-171446"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023" marR="0" lvl="8" indent="-171446" algn="l" rtl="0">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48" name="Google Shape;948;p140"/>
          <p:cNvSpPr txBox="1">
            <a:spLocks noGrp="1"/>
          </p:cNvSpPr>
          <p:nvPr>
            <p:ph type="body" idx="4"/>
          </p:nvPr>
        </p:nvSpPr>
        <p:spPr>
          <a:xfrm>
            <a:off x="3483770" y="1631156"/>
            <a:ext cx="3031425" cy="2963400"/>
          </a:xfrm>
          <a:prstGeom prst="rect">
            <a:avLst/>
          </a:prstGeom>
          <a:noFill/>
          <a:ln>
            <a:noFill/>
          </a:ln>
        </p:spPr>
        <p:txBody>
          <a:bodyPr spcFirstLastPara="1" wrap="square" lIns="91425" tIns="45700" rIns="91425" bIns="45700" anchor="t" anchorCtr="0"/>
          <a:lstStyle>
            <a:lvl1pPr marL="342892" marR="0" lvl="0" indent="-308603" algn="l" rtl="0">
              <a:spcBef>
                <a:spcPts val="360"/>
              </a:spcBef>
              <a:spcAft>
                <a:spcPts val="0"/>
              </a:spcAft>
              <a:buClr>
                <a:schemeClr val="accent1"/>
              </a:buClr>
              <a:buSzPts val="2880"/>
              <a:buFont typeface="Noto Sans Symbols"/>
              <a:buChar char="▪"/>
              <a:defRPr sz="1800" b="0" i="0" u="none" strike="noStrike" cap="none">
                <a:solidFill>
                  <a:srgbClr val="ABE6E7"/>
                </a:solidFill>
                <a:latin typeface="Open Sans"/>
                <a:ea typeface="Open Sans"/>
                <a:cs typeface="Open Sans"/>
                <a:sym typeface="Open Sans"/>
              </a:defRPr>
            </a:lvl1pPr>
            <a:lvl2pPr marL="685783" marR="0" lvl="1" indent="-285743" algn="l" rtl="0">
              <a:spcBef>
                <a:spcPts val="300"/>
              </a:spcBef>
              <a:spcAft>
                <a:spcPts val="0"/>
              </a:spcAft>
              <a:buClr>
                <a:schemeClr val="accent1"/>
              </a:buClr>
              <a:buSzPts val="2400"/>
              <a:buFont typeface="Noto Sans Symbols"/>
              <a:buChar char="▪"/>
              <a:defRPr sz="1500" b="0" i="0" u="none" strike="noStrike" cap="none">
                <a:solidFill>
                  <a:srgbClr val="ABE6E7"/>
                </a:solidFill>
                <a:latin typeface="Open Sans"/>
                <a:ea typeface="Open Sans"/>
                <a:cs typeface="Open Sans"/>
                <a:sym typeface="Open Sans"/>
              </a:defRPr>
            </a:lvl2pPr>
            <a:lvl3pPr marL="1028675" marR="0" lvl="2" indent="-274313" algn="l" rtl="0">
              <a:spcBef>
                <a:spcPts val="270"/>
              </a:spcBef>
              <a:spcAft>
                <a:spcPts val="0"/>
              </a:spcAft>
              <a:buClr>
                <a:schemeClr val="accent1"/>
              </a:buClr>
              <a:buSzPts val="2160"/>
              <a:buFont typeface="Noto Sans Symbols"/>
              <a:buChar char="▪"/>
              <a:defRPr sz="1350" b="0" i="0" u="none" strike="noStrike" cap="none">
                <a:solidFill>
                  <a:srgbClr val="ABE6E7"/>
                </a:solidFill>
                <a:latin typeface="Open Sans"/>
                <a:ea typeface="Open Sans"/>
                <a:cs typeface="Open Sans"/>
                <a:sym typeface="Open Sans"/>
              </a:defRPr>
            </a:lvl3pPr>
            <a:lvl4pPr marL="1371566" marR="0" lvl="3" indent="-262883" algn="l" rtl="0">
              <a:spcBef>
                <a:spcPts val="240"/>
              </a:spcBef>
              <a:spcAft>
                <a:spcPts val="0"/>
              </a:spcAft>
              <a:buClr>
                <a:schemeClr val="accent1"/>
              </a:buClr>
              <a:buSzPts val="1920"/>
              <a:buFont typeface="Noto Sans Symbols"/>
              <a:buChar char="▪"/>
              <a:defRPr sz="1200" b="0" i="0" u="none" strike="noStrike" cap="none">
                <a:solidFill>
                  <a:srgbClr val="ABE6E7"/>
                </a:solidFill>
                <a:latin typeface="Open Sans"/>
                <a:ea typeface="Open Sans"/>
                <a:cs typeface="Open Sans"/>
                <a:sym typeface="Open Sans"/>
              </a:defRPr>
            </a:lvl4pPr>
            <a:lvl5pPr marL="1714457" marR="0" lvl="4" indent="-262883" algn="l" rtl="0">
              <a:spcBef>
                <a:spcPts val="240"/>
              </a:spcBef>
              <a:spcAft>
                <a:spcPts val="0"/>
              </a:spcAft>
              <a:buClr>
                <a:schemeClr val="accent1"/>
              </a:buClr>
              <a:buSzPts val="1920"/>
              <a:buFont typeface="Noto Sans Symbols"/>
              <a:buChar char="▪"/>
              <a:defRPr sz="1200" b="0" i="0" u="none" strike="noStrike" cap="none">
                <a:solidFill>
                  <a:srgbClr val="ABE6E7"/>
                </a:solidFill>
                <a:latin typeface="Open Sans"/>
                <a:ea typeface="Open Sans"/>
                <a:cs typeface="Open Sans"/>
                <a:sym typeface="Open Sans"/>
              </a:defRPr>
            </a:lvl5pPr>
            <a:lvl6pPr marL="2057348" marR="0" lvl="5" indent="-247644"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240" marR="0" lvl="6" indent="-247644"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132" marR="0" lvl="7" indent="-247644"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023" marR="0" lvl="8" indent="-247644" algn="l" rtl="0">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949" name="Google Shape;949;p140"/>
          <p:cNvPicPr preferRelativeResize="0"/>
          <p:nvPr/>
        </p:nvPicPr>
        <p:blipFill rotWithShape="1">
          <a:blip r:embed="rId2">
            <a:alphaModFix amt="35000"/>
          </a:blip>
          <a:srcRect/>
          <a:stretch/>
        </p:blipFill>
        <p:spPr>
          <a:xfrm>
            <a:off x="2798502" y="4631960"/>
            <a:ext cx="945749" cy="453960"/>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0"/>
        <p:cNvGrpSpPr/>
        <p:nvPr/>
      </p:nvGrpSpPr>
      <p:grpSpPr>
        <a:xfrm>
          <a:off x="0" y="0"/>
          <a:ext cx="0" cy="0"/>
          <a:chOff x="0" y="0"/>
          <a:chExt cx="0" cy="0"/>
        </a:xfrm>
      </p:grpSpPr>
      <p:sp>
        <p:nvSpPr>
          <p:cNvPr id="951" name="Google Shape;951;p141"/>
          <p:cNvSpPr txBox="1">
            <a:spLocks noGrp="1"/>
          </p:cNvSpPr>
          <p:nvPr>
            <p:ph type="title"/>
          </p:nvPr>
        </p:nvSpPr>
        <p:spPr>
          <a:xfrm>
            <a:off x="342900" y="204788"/>
            <a:ext cx="2256300" cy="871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ABE6E7"/>
              </a:buClr>
              <a:buSzPts val="2000"/>
              <a:buFont typeface="Open Sans"/>
              <a:buNone/>
              <a:defRPr sz="1500" b="1" i="0" u="none" strike="noStrike" cap="none">
                <a:solidFill>
                  <a:srgbClr val="ABE6E7"/>
                </a:solidFill>
                <a:latin typeface="Open Sans"/>
                <a:ea typeface="Open Sans"/>
                <a:cs typeface="Open Sans"/>
                <a:sym typeface="Open Sans"/>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952" name="Google Shape;952;p141"/>
          <p:cNvSpPr txBox="1">
            <a:spLocks noGrp="1"/>
          </p:cNvSpPr>
          <p:nvPr>
            <p:ph type="body" idx="1"/>
          </p:nvPr>
        </p:nvSpPr>
        <p:spPr>
          <a:xfrm>
            <a:off x="2681288" y="204788"/>
            <a:ext cx="3833775" cy="4389600"/>
          </a:xfrm>
          <a:prstGeom prst="rect">
            <a:avLst/>
          </a:prstGeom>
          <a:noFill/>
          <a:ln>
            <a:noFill/>
          </a:ln>
        </p:spPr>
        <p:txBody>
          <a:bodyPr spcFirstLastPara="1" wrap="square" lIns="91425" tIns="45700" rIns="91425" bIns="45700" anchor="t" anchorCtr="0"/>
          <a:lstStyle>
            <a:lvl1pPr marL="342892" marR="0" lvl="0" indent="-354321" algn="l" rtl="0">
              <a:spcBef>
                <a:spcPts val="480"/>
              </a:spcBef>
              <a:spcAft>
                <a:spcPts val="0"/>
              </a:spcAft>
              <a:buClr>
                <a:schemeClr val="accent1"/>
              </a:buClr>
              <a:buSzPts val="3840"/>
              <a:buFont typeface="Noto Sans Symbols"/>
              <a:buChar char="▪"/>
              <a:defRPr sz="2400" b="0" i="0" u="none" strike="noStrike" cap="none">
                <a:solidFill>
                  <a:srgbClr val="ABE6E7"/>
                </a:solidFill>
                <a:latin typeface="Open Sans"/>
                <a:ea typeface="Open Sans"/>
                <a:cs typeface="Open Sans"/>
                <a:sym typeface="Open Sans"/>
              </a:defRPr>
            </a:lvl1pPr>
            <a:lvl2pPr marL="685783" marR="0" lvl="1" indent="-331462" algn="l" rtl="0">
              <a:spcBef>
                <a:spcPts val="420"/>
              </a:spcBef>
              <a:spcAft>
                <a:spcPts val="0"/>
              </a:spcAft>
              <a:buClr>
                <a:schemeClr val="accent1"/>
              </a:buClr>
              <a:buSzPts val="3360"/>
              <a:buFont typeface="Noto Sans Symbols"/>
              <a:buChar char="▪"/>
              <a:defRPr sz="2100" b="0" i="0" u="none" strike="noStrike" cap="none">
                <a:solidFill>
                  <a:srgbClr val="ABE6E7"/>
                </a:solidFill>
                <a:latin typeface="Open Sans"/>
                <a:ea typeface="Open Sans"/>
                <a:cs typeface="Open Sans"/>
                <a:sym typeface="Open Sans"/>
              </a:defRPr>
            </a:lvl2pPr>
            <a:lvl3pPr marL="1028675" marR="0" lvl="2" indent="-308603" algn="l" rtl="0">
              <a:spcBef>
                <a:spcPts val="360"/>
              </a:spcBef>
              <a:spcAft>
                <a:spcPts val="0"/>
              </a:spcAft>
              <a:buClr>
                <a:schemeClr val="accent1"/>
              </a:buClr>
              <a:buSzPts val="2880"/>
              <a:buFont typeface="Noto Sans Symbols"/>
              <a:buChar char="▪"/>
              <a:defRPr sz="1800" b="0" i="0" u="none" strike="noStrike" cap="none">
                <a:solidFill>
                  <a:srgbClr val="ABE6E7"/>
                </a:solidFill>
                <a:latin typeface="Open Sans"/>
                <a:ea typeface="Open Sans"/>
                <a:cs typeface="Open Sans"/>
                <a:sym typeface="Open Sans"/>
              </a:defRPr>
            </a:lvl3pPr>
            <a:lvl4pPr marL="1371566" marR="0" lvl="3" indent="-285743" algn="l" rtl="0">
              <a:spcBef>
                <a:spcPts val="300"/>
              </a:spcBef>
              <a:spcAft>
                <a:spcPts val="0"/>
              </a:spcAft>
              <a:buClr>
                <a:schemeClr val="accent1"/>
              </a:buClr>
              <a:buSzPts val="2400"/>
              <a:buFont typeface="Noto Sans Symbols"/>
              <a:buChar char="▪"/>
              <a:defRPr sz="1500" b="0" i="0" u="none" strike="noStrike" cap="none">
                <a:solidFill>
                  <a:srgbClr val="ABE6E7"/>
                </a:solidFill>
                <a:latin typeface="Open Sans"/>
                <a:ea typeface="Open Sans"/>
                <a:cs typeface="Open Sans"/>
                <a:sym typeface="Open Sans"/>
              </a:defRPr>
            </a:lvl4pPr>
            <a:lvl5pPr marL="1714457" marR="0" lvl="4" indent="-285743" algn="l" rtl="0">
              <a:spcBef>
                <a:spcPts val="300"/>
              </a:spcBef>
              <a:spcAft>
                <a:spcPts val="0"/>
              </a:spcAft>
              <a:buClr>
                <a:schemeClr val="accent1"/>
              </a:buClr>
              <a:buSzPts val="2400"/>
              <a:buFont typeface="Noto Sans Symbols"/>
              <a:buChar char="▪"/>
              <a:defRPr sz="1500" b="0" i="0" u="none" strike="noStrike" cap="none">
                <a:solidFill>
                  <a:srgbClr val="ABE6E7"/>
                </a:solidFill>
                <a:latin typeface="Open Sans"/>
                <a:ea typeface="Open Sans"/>
                <a:cs typeface="Open Sans"/>
                <a:sym typeface="Open Sans"/>
              </a:defRPr>
            </a:lvl5pPr>
            <a:lvl6pPr marL="2057348" marR="0" lvl="5"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953" name="Google Shape;953;p141"/>
          <p:cNvSpPr txBox="1">
            <a:spLocks noGrp="1"/>
          </p:cNvSpPr>
          <p:nvPr>
            <p:ph type="body" idx="2"/>
          </p:nvPr>
        </p:nvSpPr>
        <p:spPr>
          <a:xfrm>
            <a:off x="342900" y="1076325"/>
            <a:ext cx="2256300" cy="3518400"/>
          </a:xfrm>
          <a:prstGeom prst="rect">
            <a:avLst/>
          </a:prstGeom>
          <a:noFill/>
          <a:ln>
            <a:noFill/>
          </a:ln>
        </p:spPr>
        <p:txBody>
          <a:bodyPr spcFirstLastPara="1" wrap="square" lIns="91425" tIns="45700" rIns="91425" bIns="45700" anchor="t" anchorCtr="0"/>
          <a:lstStyle>
            <a:lvl1pPr marL="342892" marR="0" lvl="0" indent="-171446" algn="l" rtl="0">
              <a:spcBef>
                <a:spcPts val="210"/>
              </a:spcBef>
              <a:spcAft>
                <a:spcPts val="0"/>
              </a:spcAft>
              <a:buClr>
                <a:schemeClr val="accent1"/>
              </a:buClr>
              <a:buSzPts val="1680"/>
              <a:buFont typeface="Noto Sans Symbols"/>
              <a:buNone/>
              <a:defRPr sz="1050" b="0" i="0" u="none" strike="noStrike" cap="none">
                <a:solidFill>
                  <a:srgbClr val="ABE6E7"/>
                </a:solidFill>
                <a:latin typeface="Open Sans"/>
                <a:ea typeface="Open Sans"/>
                <a:cs typeface="Open Sans"/>
                <a:sym typeface="Open Sans"/>
              </a:defRPr>
            </a:lvl1pPr>
            <a:lvl2pPr marL="685783" marR="0" lvl="1" indent="-171446" algn="l" rtl="0">
              <a:spcBef>
                <a:spcPts val="180"/>
              </a:spcBef>
              <a:spcAft>
                <a:spcPts val="0"/>
              </a:spcAft>
              <a:buClr>
                <a:schemeClr val="accent1"/>
              </a:buClr>
              <a:buSzPts val="1440"/>
              <a:buFont typeface="Noto Sans Symbols"/>
              <a:buNone/>
              <a:defRPr sz="900" b="0" i="0" u="none" strike="noStrike" cap="none">
                <a:solidFill>
                  <a:srgbClr val="ABE6E7"/>
                </a:solidFill>
                <a:latin typeface="Open Sans"/>
                <a:ea typeface="Open Sans"/>
                <a:cs typeface="Open Sans"/>
                <a:sym typeface="Open Sans"/>
              </a:defRPr>
            </a:lvl2pPr>
            <a:lvl3pPr marL="1028675" marR="0" lvl="2" indent="-171446" algn="l" rtl="0">
              <a:spcBef>
                <a:spcPts val="150"/>
              </a:spcBef>
              <a:spcAft>
                <a:spcPts val="0"/>
              </a:spcAft>
              <a:buClr>
                <a:schemeClr val="accent1"/>
              </a:buClr>
              <a:buSzPts val="1200"/>
              <a:buFont typeface="Noto Sans Symbols"/>
              <a:buNone/>
              <a:defRPr sz="750" b="0" i="0" u="none" strike="noStrike" cap="none">
                <a:solidFill>
                  <a:srgbClr val="ABE6E7"/>
                </a:solidFill>
                <a:latin typeface="Open Sans"/>
                <a:ea typeface="Open Sans"/>
                <a:cs typeface="Open Sans"/>
                <a:sym typeface="Open Sans"/>
              </a:defRPr>
            </a:lvl3pPr>
            <a:lvl4pPr marL="1371566" marR="0" lvl="3" indent="-171446" algn="l" rtl="0">
              <a:spcBef>
                <a:spcPts val="135"/>
              </a:spcBef>
              <a:spcAft>
                <a:spcPts val="0"/>
              </a:spcAft>
              <a:buClr>
                <a:schemeClr val="accent1"/>
              </a:buClr>
              <a:buSzPts val="1080"/>
              <a:buFont typeface="Noto Sans Symbols"/>
              <a:buNone/>
              <a:defRPr sz="675" b="0" i="0" u="none" strike="noStrike" cap="none">
                <a:solidFill>
                  <a:srgbClr val="ABE6E7"/>
                </a:solidFill>
                <a:latin typeface="Open Sans"/>
                <a:ea typeface="Open Sans"/>
                <a:cs typeface="Open Sans"/>
                <a:sym typeface="Open Sans"/>
              </a:defRPr>
            </a:lvl4pPr>
            <a:lvl5pPr marL="1714457" marR="0" lvl="4" indent="-171446" algn="l" rtl="0">
              <a:spcBef>
                <a:spcPts val="135"/>
              </a:spcBef>
              <a:spcAft>
                <a:spcPts val="0"/>
              </a:spcAft>
              <a:buClr>
                <a:schemeClr val="accent1"/>
              </a:buClr>
              <a:buSzPts val="1080"/>
              <a:buFont typeface="Noto Sans Symbols"/>
              <a:buNone/>
              <a:defRPr sz="675" b="0" i="0" u="none" strike="noStrike" cap="none">
                <a:solidFill>
                  <a:srgbClr val="ABE6E7"/>
                </a:solidFill>
                <a:latin typeface="Open Sans"/>
                <a:ea typeface="Open Sans"/>
                <a:cs typeface="Open Sans"/>
                <a:sym typeface="Open Sans"/>
              </a:defRPr>
            </a:lvl5pPr>
            <a:lvl6pPr marL="2057348" marR="0" lvl="5" indent="-171446"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6pPr>
            <a:lvl7pPr marL="2400240" marR="0" lvl="6" indent="-171446"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7pPr>
            <a:lvl8pPr marL="2743132" marR="0" lvl="7" indent="-171446"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8pPr>
            <a:lvl9pPr marL="3086023" marR="0" lvl="8" indent="-171446"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9pPr>
          </a:lstStyle>
          <a:p>
            <a:endParaRPr/>
          </a:p>
        </p:txBody>
      </p:sp>
      <p:pic>
        <p:nvPicPr>
          <p:cNvPr id="954" name="Google Shape;954;p141"/>
          <p:cNvPicPr preferRelativeResize="0"/>
          <p:nvPr/>
        </p:nvPicPr>
        <p:blipFill rotWithShape="1">
          <a:blip r:embed="rId2">
            <a:alphaModFix amt="35000"/>
          </a:blip>
          <a:srcRect/>
          <a:stretch/>
        </p:blipFill>
        <p:spPr>
          <a:xfrm>
            <a:off x="2798502" y="4631960"/>
            <a:ext cx="945749" cy="453960"/>
          </a:xfrm>
          <a:prstGeom prst="rect">
            <a:avLst/>
          </a:prstGeom>
          <a:noFill/>
          <a:ln>
            <a:noFill/>
          </a:ln>
        </p:spPr>
      </p:pic>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55"/>
        <p:cNvGrpSpPr/>
        <p:nvPr/>
      </p:nvGrpSpPr>
      <p:grpSpPr>
        <a:xfrm>
          <a:off x="0" y="0"/>
          <a:ext cx="0" cy="0"/>
          <a:chOff x="0" y="0"/>
          <a:chExt cx="0" cy="0"/>
        </a:xfrm>
      </p:grpSpPr>
      <p:sp>
        <p:nvSpPr>
          <p:cNvPr id="956" name="Google Shape;956;p142"/>
          <p:cNvSpPr txBox="1">
            <a:spLocks noGrp="1"/>
          </p:cNvSpPr>
          <p:nvPr>
            <p:ph type="title"/>
          </p:nvPr>
        </p:nvSpPr>
        <p:spPr>
          <a:xfrm>
            <a:off x="1344216" y="3600450"/>
            <a:ext cx="4114800" cy="4251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ABE6E7"/>
              </a:buClr>
              <a:buSzPts val="2000"/>
              <a:buFont typeface="Open Sans"/>
              <a:buNone/>
              <a:defRPr sz="1500" b="1" i="0" u="none" strike="noStrike" cap="none">
                <a:solidFill>
                  <a:srgbClr val="ABE6E7"/>
                </a:solidFill>
                <a:latin typeface="Open Sans"/>
                <a:ea typeface="Open Sans"/>
                <a:cs typeface="Open Sans"/>
                <a:sym typeface="Open Sans"/>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957" name="Google Shape;957;p142"/>
          <p:cNvSpPr>
            <a:spLocks noGrp="1"/>
          </p:cNvSpPr>
          <p:nvPr>
            <p:ph type="pic" idx="2"/>
          </p:nvPr>
        </p:nvSpPr>
        <p:spPr>
          <a:xfrm>
            <a:off x="1344216" y="459581"/>
            <a:ext cx="4114800" cy="30861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accent1"/>
              </a:buClr>
              <a:buSzPts val="3840"/>
              <a:buFont typeface="Noto Sans Symbols"/>
              <a:buNone/>
              <a:defRPr sz="2400" b="0" i="0" u="none" strike="noStrike" cap="none">
                <a:solidFill>
                  <a:srgbClr val="ABE6E7"/>
                </a:solidFill>
                <a:latin typeface="Open Sans"/>
                <a:ea typeface="Open Sans"/>
                <a:cs typeface="Open Sans"/>
                <a:sym typeface="Open Sans"/>
              </a:defRPr>
            </a:lvl1pPr>
            <a:lvl2pPr marR="0" lvl="1" algn="l" rtl="0">
              <a:spcBef>
                <a:spcPts val="420"/>
              </a:spcBef>
              <a:spcAft>
                <a:spcPts val="0"/>
              </a:spcAft>
              <a:buClr>
                <a:schemeClr val="accent1"/>
              </a:buClr>
              <a:buSzPts val="3360"/>
              <a:buFont typeface="Noto Sans Symbols"/>
              <a:buNone/>
              <a:defRPr sz="2100" b="0" i="0" u="none" strike="noStrike" cap="none">
                <a:solidFill>
                  <a:srgbClr val="ABE6E7"/>
                </a:solidFill>
                <a:latin typeface="Open Sans"/>
                <a:ea typeface="Open Sans"/>
                <a:cs typeface="Open Sans"/>
                <a:sym typeface="Open Sans"/>
              </a:defRPr>
            </a:lvl2pPr>
            <a:lvl3pPr marR="0" lvl="2" algn="l" rtl="0">
              <a:spcBef>
                <a:spcPts val="360"/>
              </a:spcBef>
              <a:spcAft>
                <a:spcPts val="0"/>
              </a:spcAft>
              <a:buClr>
                <a:schemeClr val="accent1"/>
              </a:buClr>
              <a:buSzPts val="2880"/>
              <a:buFont typeface="Noto Sans Symbols"/>
              <a:buNone/>
              <a:defRPr sz="1800" b="0" i="0" u="none" strike="noStrike" cap="none">
                <a:solidFill>
                  <a:srgbClr val="ABE6E7"/>
                </a:solidFill>
                <a:latin typeface="Open Sans"/>
                <a:ea typeface="Open Sans"/>
                <a:cs typeface="Open Sans"/>
                <a:sym typeface="Open Sans"/>
              </a:defRPr>
            </a:lvl3pPr>
            <a:lvl4pPr marR="0" lvl="3" algn="l" rtl="0">
              <a:spcBef>
                <a:spcPts val="300"/>
              </a:spcBef>
              <a:spcAft>
                <a:spcPts val="0"/>
              </a:spcAft>
              <a:buClr>
                <a:schemeClr val="accent1"/>
              </a:buClr>
              <a:buSzPts val="2400"/>
              <a:buFont typeface="Noto Sans Symbols"/>
              <a:buNone/>
              <a:defRPr sz="1500" b="0" i="0" u="none" strike="noStrike" cap="none">
                <a:solidFill>
                  <a:srgbClr val="ABE6E7"/>
                </a:solidFill>
                <a:latin typeface="Open Sans"/>
                <a:ea typeface="Open Sans"/>
                <a:cs typeface="Open Sans"/>
                <a:sym typeface="Open Sans"/>
              </a:defRPr>
            </a:lvl4pPr>
            <a:lvl5pPr marR="0" lvl="4" algn="l" rtl="0">
              <a:spcBef>
                <a:spcPts val="300"/>
              </a:spcBef>
              <a:spcAft>
                <a:spcPts val="0"/>
              </a:spcAft>
              <a:buClr>
                <a:schemeClr val="accent1"/>
              </a:buClr>
              <a:buSzPts val="2400"/>
              <a:buFont typeface="Noto Sans Symbols"/>
              <a:buNone/>
              <a:defRPr sz="1500" b="0" i="0" u="none" strike="noStrike" cap="none">
                <a:solidFill>
                  <a:srgbClr val="ABE6E7"/>
                </a:solidFill>
                <a:latin typeface="Open Sans"/>
                <a:ea typeface="Open Sans"/>
                <a:cs typeface="Open Sans"/>
                <a:sym typeface="Open Sans"/>
              </a:defRPr>
            </a:lvl5pPr>
            <a:lvl6pPr marR="0" lvl="5"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958" name="Google Shape;958;p142"/>
          <p:cNvSpPr txBox="1">
            <a:spLocks noGrp="1"/>
          </p:cNvSpPr>
          <p:nvPr>
            <p:ph type="body" idx="1"/>
          </p:nvPr>
        </p:nvSpPr>
        <p:spPr>
          <a:xfrm>
            <a:off x="1344216" y="4025503"/>
            <a:ext cx="4114800" cy="603600"/>
          </a:xfrm>
          <a:prstGeom prst="rect">
            <a:avLst/>
          </a:prstGeom>
          <a:noFill/>
          <a:ln>
            <a:noFill/>
          </a:ln>
        </p:spPr>
        <p:txBody>
          <a:bodyPr spcFirstLastPara="1" wrap="square" lIns="91425" tIns="45700" rIns="91425" bIns="45700" anchor="t" anchorCtr="0"/>
          <a:lstStyle>
            <a:lvl1pPr marL="342892" marR="0" lvl="0" indent="-171446" algn="l" rtl="0">
              <a:spcBef>
                <a:spcPts val="210"/>
              </a:spcBef>
              <a:spcAft>
                <a:spcPts val="0"/>
              </a:spcAft>
              <a:buClr>
                <a:schemeClr val="accent1"/>
              </a:buClr>
              <a:buSzPts val="1680"/>
              <a:buFont typeface="Noto Sans Symbols"/>
              <a:buNone/>
              <a:defRPr sz="1050" b="0" i="0" u="none" strike="noStrike" cap="none">
                <a:solidFill>
                  <a:srgbClr val="ABE6E7"/>
                </a:solidFill>
                <a:latin typeface="Open Sans"/>
                <a:ea typeface="Open Sans"/>
                <a:cs typeface="Open Sans"/>
                <a:sym typeface="Open Sans"/>
              </a:defRPr>
            </a:lvl1pPr>
            <a:lvl2pPr marL="685783" marR="0" lvl="1" indent="-171446" algn="l" rtl="0">
              <a:spcBef>
                <a:spcPts val="180"/>
              </a:spcBef>
              <a:spcAft>
                <a:spcPts val="0"/>
              </a:spcAft>
              <a:buClr>
                <a:schemeClr val="accent1"/>
              </a:buClr>
              <a:buSzPts val="1440"/>
              <a:buFont typeface="Noto Sans Symbols"/>
              <a:buNone/>
              <a:defRPr sz="900" b="0" i="0" u="none" strike="noStrike" cap="none">
                <a:solidFill>
                  <a:srgbClr val="ABE6E7"/>
                </a:solidFill>
                <a:latin typeface="Open Sans"/>
                <a:ea typeface="Open Sans"/>
                <a:cs typeface="Open Sans"/>
                <a:sym typeface="Open Sans"/>
              </a:defRPr>
            </a:lvl2pPr>
            <a:lvl3pPr marL="1028675" marR="0" lvl="2" indent="-171446" algn="l" rtl="0">
              <a:spcBef>
                <a:spcPts val="150"/>
              </a:spcBef>
              <a:spcAft>
                <a:spcPts val="0"/>
              </a:spcAft>
              <a:buClr>
                <a:schemeClr val="accent1"/>
              </a:buClr>
              <a:buSzPts val="1200"/>
              <a:buFont typeface="Noto Sans Symbols"/>
              <a:buNone/>
              <a:defRPr sz="750" b="0" i="0" u="none" strike="noStrike" cap="none">
                <a:solidFill>
                  <a:srgbClr val="ABE6E7"/>
                </a:solidFill>
                <a:latin typeface="Open Sans"/>
                <a:ea typeface="Open Sans"/>
                <a:cs typeface="Open Sans"/>
                <a:sym typeface="Open Sans"/>
              </a:defRPr>
            </a:lvl3pPr>
            <a:lvl4pPr marL="1371566" marR="0" lvl="3" indent="-171446" algn="l" rtl="0">
              <a:spcBef>
                <a:spcPts val="135"/>
              </a:spcBef>
              <a:spcAft>
                <a:spcPts val="0"/>
              </a:spcAft>
              <a:buClr>
                <a:schemeClr val="accent1"/>
              </a:buClr>
              <a:buSzPts val="1080"/>
              <a:buFont typeface="Noto Sans Symbols"/>
              <a:buNone/>
              <a:defRPr sz="675" b="0" i="0" u="none" strike="noStrike" cap="none">
                <a:solidFill>
                  <a:srgbClr val="ABE6E7"/>
                </a:solidFill>
                <a:latin typeface="Open Sans"/>
                <a:ea typeface="Open Sans"/>
                <a:cs typeface="Open Sans"/>
                <a:sym typeface="Open Sans"/>
              </a:defRPr>
            </a:lvl4pPr>
            <a:lvl5pPr marL="1714457" marR="0" lvl="4" indent="-171446" algn="l" rtl="0">
              <a:spcBef>
                <a:spcPts val="135"/>
              </a:spcBef>
              <a:spcAft>
                <a:spcPts val="0"/>
              </a:spcAft>
              <a:buClr>
                <a:schemeClr val="accent1"/>
              </a:buClr>
              <a:buSzPts val="1080"/>
              <a:buFont typeface="Noto Sans Symbols"/>
              <a:buNone/>
              <a:defRPr sz="675" b="0" i="0" u="none" strike="noStrike" cap="none">
                <a:solidFill>
                  <a:srgbClr val="ABE6E7"/>
                </a:solidFill>
                <a:latin typeface="Open Sans"/>
                <a:ea typeface="Open Sans"/>
                <a:cs typeface="Open Sans"/>
                <a:sym typeface="Open Sans"/>
              </a:defRPr>
            </a:lvl5pPr>
            <a:lvl6pPr marL="2057348" marR="0" lvl="5" indent="-171446"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6pPr>
            <a:lvl7pPr marL="2400240" marR="0" lvl="6" indent="-171446"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7pPr>
            <a:lvl8pPr marL="2743132" marR="0" lvl="7" indent="-171446"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8pPr>
            <a:lvl9pPr marL="3086023" marR="0" lvl="8" indent="-171446" algn="l" rtl="0">
              <a:spcBef>
                <a:spcPts val="135"/>
              </a:spcBef>
              <a:spcAft>
                <a:spcPts val="0"/>
              </a:spcAft>
              <a:buClr>
                <a:schemeClr val="dk1"/>
              </a:buClr>
              <a:buSzPts val="900"/>
              <a:buFont typeface="Arial"/>
              <a:buNone/>
              <a:defRPr sz="675" b="0" i="0" u="none" strike="noStrike" cap="none">
                <a:solidFill>
                  <a:schemeClr val="dk1"/>
                </a:solidFill>
                <a:latin typeface="Calibri"/>
                <a:ea typeface="Calibri"/>
                <a:cs typeface="Calibri"/>
                <a:sym typeface="Calibri"/>
              </a:defRPr>
            </a:lvl9pPr>
          </a:lstStyle>
          <a:p>
            <a:endParaRPr/>
          </a:p>
        </p:txBody>
      </p:sp>
      <p:pic>
        <p:nvPicPr>
          <p:cNvPr id="959" name="Google Shape;959;p142"/>
          <p:cNvPicPr preferRelativeResize="0"/>
          <p:nvPr/>
        </p:nvPicPr>
        <p:blipFill rotWithShape="1">
          <a:blip r:embed="rId2">
            <a:alphaModFix amt="35000"/>
          </a:blip>
          <a:srcRect/>
          <a:stretch/>
        </p:blipFill>
        <p:spPr>
          <a:xfrm>
            <a:off x="2798502" y="4631960"/>
            <a:ext cx="945749" cy="453960"/>
          </a:xfrm>
          <a:prstGeom prst="rect">
            <a:avLst/>
          </a:prstGeom>
          <a:noFill/>
          <a:ln>
            <a:noFill/>
          </a:ln>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0"/>
        <p:cNvGrpSpPr/>
        <p:nvPr/>
      </p:nvGrpSpPr>
      <p:grpSpPr>
        <a:xfrm>
          <a:off x="0" y="0"/>
          <a:ext cx="0" cy="0"/>
          <a:chOff x="0" y="0"/>
          <a:chExt cx="0" cy="0"/>
        </a:xfrm>
      </p:grpSpPr>
      <p:sp>
        <p:nvSpPr>
          <p:cNvPr id="961" name="Google Shape;961;p143"/>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ABE6E7"/>
              </a:buClr>
              <a:buSzPts val="3600"/>
              <a:buFont typeface="Open Sans"/>
              <a:buNone/>
              <a:defRPr sz="2700" b="1" i="0" u="none" strike="noStrike" cap="none">
                <a:solidFill>
                  <a:srgbClr val="ABE6E7"/>
                </a:solidFill>
                <a:latin typeface="Open Sans"/>
                <a:ea typeface="Open Sans"/>
                <a:cs typeface="Open Sans"/>
                <a:sym typeface="Open Sans"/>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962" name="Google Shape;962;p143"/>
          <p:cNvSpPr txBox="1">
            <a:spLocks noGrp="1"/>
          </p:cNvSpPr>
          <p:nvPr>
            <p:ph type="body" idx="1"/>
          </p:nvPr>
        </p:nvSpPr>
        <p:spPr>
          <a:xfrm rot="5400000">
            <a:off x="1731750" y="-188700"/>
            <a:ext cx="3394500" cy="6172200"/>
          </a:xfrm>
          <a:prstGeom prst="rect">
            <a:avLst/>
          </a:prstGeom>
          <a:noFill/>
          <a:ln>
            <a:noFill/>
          </a:ln>
        </p:spPr>
        <p:txBody>
          <a:bodyPr spcFirstLastPara="1" wrap="square" lIns="91425" tIns="45700" rIns="91425" bIns="45700" anchor="t" anchorCtr="0"/>
          <a:lstStyle>
            <a:lvl1pPr marL="342892" marR="0" lvl="0" indent="-331462" algn="l" rtl="0">
              <a:spcBef>
                <a:spcPts val="420"/>
              </a:spcBef>
              <a:spcAft>
                <a:spcPts val="0"/>
              </a:spcAft>
              <a:buClr>
                <a:schemeClr val="accent1"/>
              </a:buClr>
              <a:buSzPts val="3360"/>
              <a:buFont typeface="Noto Sans Symbols"/>
              <a:buChar char="▪"/>
              <a:defRPr sz="2100" b="0" i="0" u="none" strike="noStrike" cap="none">
                <a:solidFill>
                  <a:srgbClr val="ABE6E7"/>
                </a:solidFill>
                <a:latin typeface="Open Sans"/>
                <a:ea typeface="Open Sans"/>
                <a:cs typeface="Open Sans"/>
                <a:sym typeface="Open Sans"/>
              </a:defRPr>
            </a:lvl1pPr>
            <a:lvl2pPr marL="685783" marR="0" lvl="1" indent="-308603" algn="l" rtl="0">
              <a:spcBef>
                <a:spcPts val="360"/>
              </a:spcBef>
              <a:spcAft>
                <a:spcPts val="0"/>
              </a:spcAft>
              <a:buClr>
                <a:schemeClr val="accent1"/>
              </a:buClr>
              <a:buSzPts val="2880"/>
              <a:buFont typeface="Noto Sans Symbols"/>
              <a:buChar char="▪"/>
              <a:defRPr sz="1800" b="0" i="0" u="none" strike="noStrike" cap="none">
                <a:solidFill>
                  <a:srgbClr val="ABE6E7"/>
                </a:solidFill>
                <a:latin typeface="Open Sans"/>
                <a:ea typeface="Open Sans"/>
                <a:cs typeface="Open Sans"/>
                <a:sym typeface="Open Sans"/>
              </a:defRPr>
            </a:lvl2pPr>
            <a:lvl3pPr marL="1028675" marR="0" lvl="2" indent="-285743" algn="l" rtl="0">
              <a:spcBef>
                <a:spcPts val="300"/>
              </a:spcBef>
              <a:spcAft>
                <a:spcPts val="0"/>
              </a:spcAft>
              <a:buClr>
                <a:schemeClr val="accent1"/>
              </a:buClr>
              <a:buSzPts val="2400"/>
              <a:buFont typeface="Noto Sans Symbols"/>
              <a:buChar char="▪"/>
              <a:defRPr sz="1500" b="0" i="0" u="none" strike="noStrike" cap="none">
                <a:solidFill>
                  <a:srgbClr val="ABE6E7"/>
                </a:solidFill>
                <a:latin typeface="Open Sans"/>
                <a:ea typeface="Open Sans"/>
                <a:cs typeface="Open Sans"/>
                <a:sym typeface="Open Sans"/>
              </a:defRPr>
            </a:lvl3pPr>
            <a:lvl4pPr marL="1371566" marR="0" lvl="3" indent="-274313" algn="l" rtl="0">
              <a:spcBef>
                <a:spcPts val="270"/>
              </a:spcBef>
              <a:spcAft>
                <a:spcPts val="0"/>
              </a:spcAft>
              <a:buClr>
                <a:schemeClr val="accent1"/>
              </a:buClr>
              <a:buSzPts val="2160"/>
              <a:buFont typeface="Noto Sans Symbols"/>
              <a:buChar char="▪"/>
              <a:defRPr sz="1350" b="0" i="0" u="none" strike="noStrike" cap="none">
                <a:solidFill>
                  <a:srgbClr val="ABE6E7"/>
                </a:solidFill>
                <a:latin typeface="Open Sans"/>
                <a:ea typeface="Open Sans"/>
                <a:cs typeface="Open Sans"/>
                <a:sym typeface="Open Sans"/>
              </a:defRPr>
            </a:lvl4pPr>
            <a:lvl5pPr marL="1714457" marR="0" lvl="4" indent="-274313" algn="l" rtl="0">
              <a:spcBef>
                <a:spcPts val="270"/>
              </a:spcBef>
              <a:spcAft>
                <a:spcPts val="0"/>
              </a:spcAft>
              <a:buClr>
                <a:schemeClr val="accent1"/>
              </a:buClr>
              <a:buSzPts val="2160"/>
              <a:buFont typeface="Noto Sans Symbols"/>
              <a:buChar char="▪"/>
              <a:defRPr sz="1350" b="0" i="0" u="none" strike="noStrike" cap="none">
                <a:solidFill>
                  <a:srgbClr val="ABE6E7"/>
                </a:solidFill>
                <a:latin typeface="Open Sans"/>
                <a:ea typeface="Open Sans"/>
                <a:cs typeface="Open Sans"/>
                <a:sym typeface="Open Sans"/>
              </a:defRPr>
            </a:lvl5pPr>
            <a:lvl6pPr marL="2057348" marR="0" lvl="5"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963" name="Google Shape;963;p143"/>
          <p:cNvPicPr preferRelativeResize="0"/>
          <p:nvPr/>
        </p:nvPicPr>
        <p:blipFill rotWithShape="1">
          <a:blip r:embed="rId2">
            <a:alphaModFix amt="35000"/>
          </a:blip>
          <a:srcRect/>
          <a:stretch/>
        </p:blipFill>
        <p:spPr>
          <a:xfrm>
            <a:off x="2798502" y="4631960"/>
            <a:ext cx="945749" cy="453960"/>
          </a:xfrm>
          <a:prstGeom prst="rect">
            <a:avLst/>
          </a:prstGeom>
          <a:noFill/>
          <a:ln>
            <a:noFill/>
          </a:ln>
        </p:spPr>
      </p:pic>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4"/>
        <p:cNvGrpSpPr/>
        <p:nvPr/>
      </p:nvGrpSpPr>
      <p:grpSpPr>
        <a:xfrm>
          <a:off x="0" y="0"/>
          <a:ext cx="0" cy="0"/>
          <a:chOff x="0" y="0"/>
          <a:chExt cx="0" cy="0"/>
        </a:xfrm>
      </p:grpSpPr>
      <p:sp>
        <p:nvSpPr>
          <p:cNvPr id="965" name="Google Shape;965;p144"/>
          <p:cNvSpPr txBox="1">
            <a:spLocks noGrp="1"/>
          </p:cNvSpPr>
          <p:nvPr>
            <p:ph type="title"/>
          </p:nvPr>
        </p:nvSpPr>
        <p:spPr>
          <a:xfrm rot="5400000">
            <a:off x="3549225" y="1628803"/>
            <a:ext cx="4388700" cy="15430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ABE6E7"/>
              </a:buClr>
              <a:buSzPts val="3600"/>
              <a:buFont typeface="Open Sans"/>
              <a:buNone/>
              <a:defRPr sz="2700" b="1" i="0" u="none" strike="noStrike" cap="none">
                <a:solidFill>
                  <a:srgbClr val="ABE6E7"/>
                </a:solidFill>
                <a:latin typeface="Open Sans"/>
                <a:ea typeface="Open Sans"/>
                <a:cs typeface="Open Sans"/>
                <a:sym typeface="Open Sans"/>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966" name="Google Shape;966;p144"/>
          <p:cNvSpPr txBox="1">
            <a:spLocks noGrp="1"/>
          </p:cNvSpPr>
          <p:nvPr>
            <p:ph type="body" idx="1"/>
          </p:nvPr>
        </p:nvSpPr>
        <p:spPr>
          <a:xfrm rot="5400000">
            <a:off x="405975" y="142903"/>
            <a:ext cx="4388700" cy="4514850"/>
          </a:xfrm>
          <a:prstGeom prst="rect">
            <a:avLst/>
          </a:prstGeom>
          <a:noFill/>
          <a:ln>
            <a:noFill/>
          </a:ln>
        </p:spPr>
        <p:txBody>
          <a:bodyPr spcFirstLastPara="1" wrap="square" lIns="91425" tIns="45700" rIns="91425" bIns="45700" anchor="t" anchorCtr="0"/>
          <a:lstStyle>
            <a:lvl1pPr marL="342892" marR="0" lvl="0" indent="-331462" algn="l" rtl="0">
              <a:spcBef>
                <a:spcPts val="420"/>
              </a:spcBef>
              <a:spcAft>
                <a:spcPts val="0"/>
              </a:spcAft>
              <a:buClr>
                <a:schemeClr val="accent1"/>
              </a:buClr>
              <a:buSzPts val="3360"/>
              <a:buFont typeface="Noto Sans Symbols"/>
              <a:buChar char="▪"/>
              <a:defRPr sz="2100" b="0" i="0" u="none" strike="noStrike" cap="none">
                <a:solidFill>
                  <a:srgbClr val="ABE6E7"/>
                </a:solidFill>
                <a:latin typeface="Open Sans"/>
                <a:ea typeface="Open Sans"/>
                <a:cs typeface="Open Sans"/>
                <a:sym typeface="Open Sans"/>
              </a:defRPr>
            </a:lvl1pPr>
            <a:lvl2pPr marL="685783" marR="0" lvl="1" indent="-308603" algn="l" rtl="0">
              <a:spcBef>
                <a:spcPts val="360"/>
              </a:spcBef>
              <a:spcAft>
                <a:spcPts val="0"/>
              </a:spcAft>
              <a:buClr>
                <a:schemeClr val="accent1"/>
              </a:buClr>
              <a:buSzPts val="2880"/>
              <a:buFont typeface="Noto Sans Symbols"/>
              <a:buChar char="▪"/>
              <a:defRPr sz="1800" b="0" i="0" u="none" strike="noStrike" cap="none">
                <a:solidFill>
                  <a:srgbClr val="ABE6E7"/>
                </a:solidFill>
                <a:latin typeface="Open Sans"/>
                <a:ea typeface="Open Sans"/>
                <a:cs typeface="Open Sans"/>
                <a:sym typeface="Open Sans"/>
              </a:defRPr>
            </a:lvl2pPr>
            <a:lvl3pPr marL="1028675" marR="0" lvl="2" indent="-285743" algn="l" rtl="0">
              <a:spcBef>
                <a:spcPts val="300"/>
              </a:spcBef>
              <a:spcAft>
                <a:spcPts val="0"/>
              </a:spcAft>
              <a:buClr>
                <a:schemeClr val="accent1"/>
              </a:buClr>
              <a:buSzPts val="2400"/>
              <a:buFont typeface="Noto Sans Symbols"/>
              <a:buChar char="▪"/>
              <a:defRPr sz="1500" b="0" i="0" u="none" strike="noStrike" cap="none">
                <a:solidFill>
                  <a:srgbClr val="ABE6E7"/>
                </a:solidFill>
                <a:latin typeface="Open Sans"/>
                <a:ea typeface="Open Sans"/>
                <a:cs typeface="Open Sans"/>
                <a:sym typeface="Open Sans"/>
              </a:defRPr>
            </a:lvl3pPr>
            <a:lvl4pPr marL="1371566" marR="0" lvl="3" indent="-274313" algn="l" rtl="0">
              <a:spcBef>
                <a:spcPts val="270"/>
              </a:spcBef>
              <a:spcAft>
                <a:spcPts val="0"/>
              </a:spcAft>
              <a:buClr>
                <a:schemeClr val="accent1"/>
              </a:buClr>
              <a:buSzPts val="2160"/>
              <a:buFont typeface="Noto Sans Symbols"/>
              <a:buChar char="▪"/>
              <a:defRPr sz="1350" b="0" i="0" u="none" strike="noStrike" cap="none">
                <a:solidFill>
                  <a:srgbClr val="ABE6E7"/>
                </a:solidFill>
                <a:latin typeface="Open Sans"/>
                <a:ea typeface="Open Sans"/>
                <a:cs typeface="Open Sans"/>
                <a:sym typeface="Open Sans"/>
              </a:defRPr>
            </a:lvl4pPr>
            <a:lvl5pPr marL="1714457" marR="0" lvl="4" indent="-274313" algn="l" rtl="0">
              <a:spcBef>
                <a:spcPts val="270"/>
              </a:spcBef>
              <a:spcAft>
                <a:spcPts val="0"/>
              </a:spcAft>
              <a:buClr>
                <a:schemeClr val="accent1"/>
              </a:buClr>
              <a:buSzPts val="2160"/>
              <a:buFont typeface="Noto Sans Symbols"/>
              <a:buChar char="▪"/>
              <a:defRPr sz="1350" b="0" i="0" u="none" strike="noStrike" cap="none">
                <a:solidFill>
                  <a:srgbClr val="ABE6E7"/>
                </a:solidFill>
                <a:latin typeface="Open Sans"/>
                <a:ea typeface="Open Sans"/>
                <a:cs typeface="Open Sans"/>
                <a:sym typeface="Open Sans"/>
              </a:defRPr>
            </a:lvl5pPr>
            <a:lvl6pPr marL="2057348" marR="0" lvl="5"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967" name="Google Shape;967;p144"/>
          <p:cNvPicPr preferRelativeResize="0"/>
          <p:nvPr/>
        </p:nvPicPr>
        <p:blipFill rotWithShape="1">
          <a:blip r:embed="rId2">
            <a:alphaModFix amt="35000"/>
          </a:blip>
          <a:srcRect/>
          <a:stretch/>
        </p:blipFill>
        <p:spPr>
          <a:xfrm>
            <a:off x="2798502" y="4631960"/>
            <a:ext cx="945749" cy="453960"/>
          </a:xfrm>
          <a:prstGeom prst="rect">
            <a:avLst/>
          </a:prstGeom>
          <a:noFill/>
          <a:ln>
            <a:noFill/>
          </a:ln>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2"/>
        <p:cNvGrpSpPr/>
        <p:nvPr/>
      </p:nvGrpSpPr>
      <p:grpSpPr>
        <a:xfrm>
          <a:off x="0" y="0"/>
          <a:ext cx="0" cy="0"/>
          <a:chOff x="0" y="0"/>
          <a:chExt cx="0" cy="0"/>
        </a:xfrm>
      </p:grpSpPr>
      <p:sp>
        <p:nvSpPr>
          <p:cNvPr id="973" name="Google Shape;973;p146"/>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3900"/>
            </a:lvl1pPr>
            <a:lvl2pPr lvl="1" algn="ctr" rtl="0">
              <a:spcBef>
                <a:spcPts val="0"/>
              </a:spcBef>
              <a:spcAft>
                <a:spcPts val="0"/>
              </a:spcAft>
              <a:buSzPts val="5200"/>
              <a:buNone/>
              <a:defRPr sz="3900"/>
            </a:lvl2pPr>
            <a:lvl3pPr lvl="2" algn="ctr" rtl="0">
              <a:spcBef>
                <a:spcPts val="0"/>
              </a:spcBef>
              <a:spcAft>
                <a:spcPts val="0"/>
              </a:spcAft>
              <a:buSzPts val="5200"/>
              <a:buNone/>
              <a:defRPr sz="3900"/>
            </a:lvl3pPr>
            <a:lvl4pPr lvl="3" algn="ctr" rtl="0">
              <a:spcBef>
                <a:spcPts val="0"/>
              </a:spcBef>
              <a:spcAft>
                <a:spcPts val="0"/>
              </a:spcAft>
              <a:buSzPts val="5200"/>
              <a:buNone/>
              <a:defRPr sz="3900"/>
            </a:lvl4pPr>
            <a:lvl5pPr lvl="4" algn="ctr" rtl="0">
              <a:spcBef>
                <a:spcPts val="0"/>
              </a:spcBef>
              <a:spcAft>
                <a:spcPts val="0"/>
              </a:spcAft>
              <a:buSzPts val="5200"/>
              <a:buNone/>
              <a:defRPr sz="3900"/>
            </a:lvl5pPr>
            <a:lvl6pPr lvl="5" algn="ctr" rtl="0">
              <a:spcBef>
                <a:spcPts val="0"/>
              </a:spcBef>
              <a:spcAft>
                <a:spcPts val="0"/>
              </a:spcAft>
              <a:buSzPts val="5200"/>
              <a:buNone/>
              <a:defRPr sz="3900"/>
            </a:lvl6pPr>
            <a:lvl7pPr lvl="6" algn="ctr" rtl="0">
              <a:spcBef>
                <a:spcPts val="0"/>
              </a:spcBef>
              <a:spcAft>
                <a:spcPts val="0"/>
              </a:spcAft>
              <a:buSzPts val="5200"/>
              <a:buNone/>
              <a:defRPr sz="3900"/>
            </a:lvl7pPr>
            <a:lvl8pPr lvl="7" algn="ctr" rtl="0">
              <a:spcBef>
                <a:spcPts val="0"/>
              </a:spcBef>
              <a:spcAft>
                <a:spcPts val="0"/>
              </a:spcAft>
              <a:buSzPts val="5200"/>
              <a:buNone/>
              <a:defRPr sz="3900"/>
            </a:lvl8pPr>
            <a:lvl9pPr lvl="8" algn="ctr" rtl="0">
              <a:spcBef>
                <a:spcPts val="0"/>
              </a:spcBef>
              <a:spcAft>
                <a:spcPts val="0"/>
              </a:spcAft>
              <a:buSzPts val="5200"/>
              <a:buNone/>
              <a:defRPr sz="3900"/>
            </a:lvl9pPr>
          </a:lstStyle>
          <a:p>
            <a:endParaRPr/>
          </a:p>
        </p:txBody>
      </p:sp>
      <p:sp>
        <p:nvSpPr>
          <p:cNvPr id="974" name="Google Shape;974;p146"/>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100"/>
            </a:lvl1pPr>
            <a:lvl2pPr lvl="1" algn="ctr" rtl="0">
              <a:lnSpc>
                <a:spcPct val="100000"/>
              </a:lnSpc>
              <a:spcBef>
                <a:spcPts val="0"/>
              </a:spcBef>
              <a:spcAft>
                <a:spcPts val="0"/>
              </a:spcAft>
              <a:buSzPts val="2800"/>
              <a:buNone/>
              <a:defRPr sz="2100"/>
            </a:lvl2pPr>
            <a:lvl3pPr lvl="2" algn="ctr" rtl="0">
              <a:lnSpc>
                <a:spcPct val="100000"/>
              </a:lnSpc>
              <a:spcBef>
                <a:spcPts val="0"/>
              </a:spcBef>
              <a:spcAft>
                <a:spcPts val="0"/>
              </a:spcAft>
              <a:buSzPts val="2800"/>
              <a:buNone/>
              <a:defRPr sz="2100"/>
            </a:lvl3pPr>
            <a:lvl4pPr lvl="3" algn="ctr" rtl="0">
              <a:lnSpc>
                <a:spcPct val="100000"/>
              </a:lnSpc>
              <a:spcBef>
                <a:spcPts val="0"/>
              </a:spcBef>
              <a:spcAft>
                <a:spcPts val="0"/>
              </a:spcAft>
              <a:buSzPts val="2800"/>
              <a:buNone/>
              <a:defRPr sz="2100"/>
            </a:lvl4pPr>
            <a:lvl5pPr lvl="4" algn="ctr" rtl="0">
              <a:lnSpc>
                <a:spcPct val="100000"/>
              </a:lnSpc>
              <a:spcBef>
                <a:spcPts val="0"/>
              </a:spcBef>
              <a:spcAft>
                <a:spcPts val="0"/>
              </a:spcAft>
              <a:buSzPts val="2800"/>
              <a:buNone/>
              <a:defRPr sz="2100"/>
            </a:lvl5pPr>
            <a:lvl6pPr lvl="5" algn="ctr" rtl="0">
              <a:lnSpc>
                <a:spcPct val="100000"/>
              </a:lnSpc>
              <a:spcBef>
                <a:spcPts val="0"/>
              </a:spcBef>
              <a:spcAft>
                <a:spcPts val="0"/>
              </a:spcAft>
              <a:buSzPts val="2800"/>
              <a:buNone/>
              <a:defRPr sz="2100"/>
            </a:lvl6pPr>
            <a:lvl7pPr lvl="6" algn="ctr" rtl="0">
              <a:lnSpc>
                <a:spcPct val="100000"/>
              </a:lnSpc>
              <a:spcBef>
                <a:spcPts val="0"/>
              </a:spcBef>
              <a:spcAft>
                <a:spcPts val="0"/>
              </a:spcAft>
              <a:buSzPts val="2800"/>
              <a:buNone/>
              <a:defRPr sz="2100"/>
            </a:lvl7pPr>
            <a:lvl8pPr lvl="7" algn="ctr" rtl="0">
              <a:lnSpc>
                <a:spcPct val="100000"/>
              </a:lnSpc>
              <a:spcBef>
                <a:spcPts val="0"/>
              </a:spcBef>
              <a:spcAft>
                <a:spcPts val="0"/>
              </a:spcAft>
              <a:buSzPts val="2800"/>
              <a:buNone/>
              <a:defRPr sz="2100"/>
            </a:lvl8pPr>
            <a:lvl9pPr lvl="8" algn="ctr" rtl="0">
              <a:lnSpc>
                <a:spcPct val="100000"/>
              </a:lnSpc>
              <a:spcBef>
                <a:spcPts val="0"/>
              </a:spcBef>
              <a:spcAft>
                <a:spcPts val="0"/>
              </a:spcAft>
              <a:buSzPts val="2800"/>
              <a:buNone/>
              <a:defRPr sz="2100"/>
            </a:lvl9pPr>
          </a:lstStyle>
          <a:p>
            <a:endParaRPr/>
          </a:p>
        </p:txBody>
      </p:sp>
      <p:sp>
        <p:nvSpPr>
          <p:cNvPr id="975" name="Google Shape;975;p14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6"/>
        <p:cNvGrpSpPr/>
        <p:nvPr/>
      </p:nvGrpSpPr>
      <p:grpSpPr>
        <a:xfrm>
          <a:off x="0" y="0"/>
          <a:ext cx="0" cy="0"/>
          <a:chOff x="0" y="0"/>
          <a:chExt cx="0" cy="0"/>
        </a:xfrm>
      </p:grpSpPr>
      <p:sp>
        <p:nvSpPr>
          <p:cNvPr id="977" name="Google Shape;977;p147"/>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2700"/>
            </a:lvl1pPr>
            <a:lvl2pPr lvl="1" algn="ctr" rtl="0">
              <a:spcBef>
                <a:spcPts val="0"/>
              </a:spcBef>
              <a:spcAft>
                <a:spcPts val="0"/>
              </a:spcAft>
              <a:buSzPts val="3600"/>
              <a:buNone/>
              <a:defRPr sz="2700"/>
            </a:lvl2pPr>
            <a:lvl3pPr lvl="2" algn="ctr" rtl="0">
              <a:spcBef>
                <a:spcPts val="0"/>
              </a:spcBef>
              <a:spcAft>
                <a:spcPts val="0"/>
              </a:spcAft>
              <a:buSzPts val="3600"/>
              <a:buNone/>
              <a:defRPr sz="2700"/>
            </a:lvl3pPr>
            <a:lvl4pPr lvl="3" algn="ctr" rtl="0">
              <a:spcBef>
                <a:spcPts val="0"/>
              </a:spcBef>
              <a:spcAft>
                <a:spcPts val="0"/>
              </a:spcAft>
              <a:buSzPts val="3600"/>
              <a:buNone/>
              <a:defRPr sz="2700"/>
            </a:lvl4pPr>
            <a:lvl5pPr lvl="4" algn="ctr" rtl="0">
              <a:spcBef>
                <a:spcPts val="0"/>
              </a:spcBef>
              <a:spcAft>
                <a:spcPts val="0"/>
              </a:spcAft>
              <a:buSzPts val="3600"/>
              <a:buNone/>
              <a:defRPr sz="2700"/>
            </a:lvl5pPr>
            <a:lvl6pPr lvl="5" algn="ctr" rtl="0">
              <a:spcBef>
                <a:spcPts val="0"/>
              </a:spcBef>
              <a:spcAft>
                <a:spcPts val="0"/>
              </a:spcAft>
              <a:buSzPts val="3600"/>
              <a:buNone/>
              <a:defRPr sz="2700"/>
            </a:lvl6pPr>
            <a:lvl7pPr lvl="6" algn="ctr" rtl="0">
              <a:spcBef>
                <a:spcPts val="0"/>
              </a:spcBef>
              <a:spcAft>
                <a:spcPts val="0"/>
              </a:spcAft>
              <a:buSzPts val="3600"/>
              <a:buNone/>
              <a:defRPr sz="2700"/>
            </a:lvl7pPr>
            <a:lvl8pPr lvl="7" algn="ctr" rtl="0">
              <a:spcBef>
                <a:spcPts val="0"/>
              </a:spcBef>
              <a:spcAft>
                <a:spcPts val="0"/>
              </a:spcAft>
              <a:buSzPts val="3600"/>
              <a:buNone/>
              <a:defRPr sz="2700"/>
            </a:lvl8pPr>
            <a:lvl9pPr lvl="8" algn="ctr" rtl="0">
              <a:spcBef>
                <a:spcPts val="0"/>
              </a:spcBef>
              <a:spcAft>
                <a:spcPts val="0"/>
              </a:spcAft>
              <a:buSzPts val="3600"/>
              <a:buNone/>
              <a:defRPr sz="2700"/>
            </a:lvl9pPr>
          </a:lstStyle>
          <a:p>
            <a:endParaRPr/>
          </a:p>
        </p:txBody>
      </p:sp>
      <p:sp>
        <p:nvSpPr>
          <p:cNvPr id="978" name="Google Shape;978;p14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9"/>
        <p:cNvGrpSpPr/>
        <p:nvPr/>
      </p:nvGrpSpPr>
      <p:grpSpPr>
        <a:xfrm>
          <a:off x="0" y="0"/>
          <a:ext cx="0" cy="0"/>
          <a:chOff x="0" y="0"/>
          <a:chExt cx="0" cy="0"/>
        </a:xfrm>
      </p:grpSpPr>
      <p:sp>
        <p:nvSpPr>
          <p:cNvPr id="980" name="Google Shape;980;p148"/>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1" name="Google Shape;981;p148"/>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lstStyle>
            <a:lvl1pPr marL="342892" lvl="0" indent="-257168" rtl="0">
              <a:spcBef>
                <a:spcPts val="0"/>
              </a:spcBef>
              <a:spcAft>
                <a:spcPts val="0"/>
              </a:spcAft>
              <a:buSzPts val="1800"/>
              <a:buChar char="●"/>
              <a:defRPr/>
            </a:lvl1pPr>
            <a:lvl2pPr marL="685783" lvl="1" indent="-238119" rtl="0">
              <a:spcBef>
                <a:spcPts val="1200"/>
              </a:spcBef>
              <a:spcAft>
                <a:spcPts val="0"/>
              </a:spcAft>
              <a:buSzPts val="1400"/>
              <a:buChar char="○"/>
              <a:defRPr/>
            </a:lvl2pPr>
            <a:lvl3pPr marL="1028675" lvl="2" indent="-238119" rtl="0">
              <a:spcBef>
                <a:spcPts val="1200"/>
              </a:spcBef>
              <a:spcAft>
                <a:spcPts val="0"/>
              </a:spcAft>
              <a:buSzPts val="1400"/>
              <a:buChar char="■"/>
              <a:defRPr/>
            </a:lvl3pPr>
            <a:lvl4pPr marL="1371566" lvl="3" indent="-238119" rtl="0">
              <a:spcBef>
                <a:spcPts val="1200"/>
              </a:spcBef>
              <a:spcAft>
                <a:spcPts val="0"/>
              </a:spcAft>
              <a:buSzPts val="1400"/>
              <a:buChar char="●"/>
              <a:defRPr/>
            </a:lvl4pPr>
            <a:lvl5pPr marL="1714457" lvl="4" indent="-238119" rtl="0">
              <a:spcBef>
                <a:spcPts val="1200"/>
              </a:spcBef>
              <a:spcAft>
                <a:spcPts val="0"/>
              </a:spcAft>
              <a:buSzPts val="1400"/>
              <a:buChar char="○"/>
              <a:defRPr/>
            </a:lvl5pPr>
            <a:lvl6pPr marL="2057348" lvl="5" indent="-238119" rtl="0">
              <a:spcBef>
                <a:spcPts val="1200"/>
              </a:spcBef>
              <a:spcAft>
                <a:spcPts val="0"/>
              </a:spcAft>
              <a:buSzPts val="1400"/>
              <a:buChar char="■"/>
              <a:defRPr/>
            </a:lvl6pPr>
            <a:lvl7pPr marL="2400240" lvl="6" indent="-238119" rtl="0">
              <a:spcBef>
                <a:spcPts val="1200"/>
              </a:spcBef>
              <a:spcAft>
                <a:spcPts val="0"/>
              </a:spcAft>
              <a:buSzPts val="1400"/>
              <a:buChar char="●"/>
              <a:defRPr/>
            </a:lvl7pPr>
            <a:lvl8pPr marL="2743132" lvl="7" indent="-238119" rtl="0">
              <a:spcBef>
                <a:spcPts val="1200"/>
              </a:spcBef>
              <a:spcAft>
                <a:spcPts val="0"/>
              </a:spcAft>
              <a:buSzPts val="1400"/>
              <a:buChar char="○"/>
              <a:defRPr/>
            </a:lvl8pPr>
            <a:lvl9pPr marL="3086023" lvl="8" indent="-238119" rtl="0">
              <a:spcBef>
                <a:spcPts val="1200"/>
              </a:spcBef>
              <a:spcAft>
                <a:spcPts val="1200"/>
              </a:spcAft>
              <a:buSzPts val="1400"/>
              <a:buChar char="■"/>
              <a:defRPr/>
            </a:lvl9pPr>
          </a:lstStyle>
          <a:p>
            <a:endParaRPr/>
          </a:p>
        </p:txBody>
      </p:sp>
      <p:sp>
        <p:nvSpPr>
          <p:cNvPr id="982" name="Google Shape;982;p14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68"/>
        <p:cNvGrpSpPr/>
        <p:nvPr/>
      </p:nvGrpSpPr>
      <p:grpSpPr>
        <a:xfrm>
          <a:off x="0" y="0"/>
          <a:ext cx="0" cy="0"/>
          <a:chOff x="0" y="0"/>
          <a:chExt cx="0" cy="0"/>
        </a:xfrm>
      </p:grpSpPr>
      <p:sp>
        <p:nvSpPr>
          <p:cNvPr id="69" name="Google Shape;69;p16"/>
          <p:cNvSpPr/>
          <p:nvPr/>
        </p:nvSpPr>
        <p:spPr>
          <a:xfrm>
            <a:off x="0" y="0"/>
            <a:ext cx="6858000" cy="5143500"/>
          </a:xfrm>
          <a:prstGeom prst="rect">
            <a:avLst/>
          </a:prstGeom>
          <a:solidFill>
            <a:srgbClr val="A9B0AC"/>
          </a:solid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70" name="Google Shape;70;p16"/>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71" name="Google Shape;71;p16"/>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72" name="Google Shape;72;p16"/>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73" name="Google Shape;73;p16"/>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74" name="Google Shape;74;p16"/>
          <p:cNvSpPr txBox="1">
            <a:spLocks noGrp="1"/>
          </p:cNvSpPr>
          <p:nvPr>
            <p:ph type="title"/>
          </p:nvPr>
        </p:nvSpPr>
        <p:spPr>
          <a:xfrm>
            <a:off x="162428" y="2122258"/>
            <a:ext cx="6465375" cy="6513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1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pic>
        <p:nvPicPr>
          <p:cNvPr id="9" name="Picture 8">
            <a:extLst>
              <a:ext uri="{FF2B5EF4-FFF2-40B4-BE49-F238E27FC236}">
                <a16:creationId xmlns:a16="http://schemas.microsoft.com/office/drawing/2014/main" id="{A5119FF4-9FFB-4771-9AC3-DA7C158BE64D}"/>
              </a:ext>
            </a:extLst>
          </p:cNvPr>
          <p:cNvPicPr>
            <a:picLocks noChangeAspect="1"/>
          </p:cNvPicPr>
          <p:nvPr userDrawn="1"/>
        </p:nvPicPr>
        <p:blipFill>
          <a:blip r:embed="rId2"/>
          <a:stretch>
            <a:fillRect/>
          </a:stretch>
        </p:blipFill>
        <p:spPr>
          <a:xfrm>
            <a:off x="228530" y="113448"/>
            <a:ext cx="1342112" cy="274320"/>
          </a:xfrm>
          <a:prstGeom prst="rect">
            <a:avLst/>
          </a:prstGeom>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83"/>
        <p:cNvGrpSpPr/>
        <p:nvPr/>
      </p:nvGrpSpPr>
      <p:grpSpPr>
        <a:xfrm>
          <a:off x="0" y="0"/>
          <a:ext cx="0" cy="0"/>
          <a:chOff x="0" y="0"/>
          <a:chExt cx="0" cy="0"/>
        </a:xfrm>
      </p:grpSpPr>
      <p:sp>
        <p:nvSpPr>
          <p:cNvPr id="984" name="Google Shape;984;p149"/>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5" name="Google Shape;985;p149"/>
          <p:cNvSpPr txBox="1">
            <a:spLocks noGrp="1"/>
          </p:cNvSpPr>
          <p:nvPr>
            <p:ph type="body" idx="1"/>
          </p:nvPr>
        </p:nvSpPr>
        <p:spPr>
          <a:xfrm>
            <a:off x="233777" y="1152475"/>
            <a:ext cx="2999925" cy="3416400"/>
          </a:xfrm>
          <a:prstGeom prst="rect">
            <a:avLst/>
          </a:prstGeom>
        </p:spPr>
        <p:txBody>
          <a:bodyPr spcFirstLastPara="1" wrap="square" lIns="91425" tIns="91425" rIns="91425" bIns="91425" anchor="t" anchorCtr="0"/>
          <a:lstStyle>
            <a:lvl1pPr marL="342892" lvl="0" indent="-238119" rtl="0">
              <a:spcBef>
                <a:spcPts val="0"/>
              </a:spcBef>
              <a:spcAft>
                <a:spcPts val="0"/>
              </a:spcAft>
              <a:buSzPts val="1400"/>
              <a:buChar char="●"/>
              <a:defRPr sz="1050"/>
            </a:lvl1pPr>
            <a:lvl2pPr marL="685783" lvl="1" indent="-228594" rtl="0">
              <a:spcBef>
                <a:spcPts val="1200"/>
              </a:spcBef>
              <a:spcAft>
                <a:spcPts val="0"/>
              </a:spcAft>
              <a:buSzPts val="1200"/>
              <a:buChar char="○"/>
              <a:defRPr sz="900"/>
            </a:lvl2pPr>
            <a:lvl3pPr marL="1028675" lvl="2" indent="-228594" rtl="0">
              <a:spcBef>
                <a:spcPts val="1200"/>
              </a:spcBef>
              <a:spcAft>
                <a:spcPts val="0"/>
              </a:spcAft>
              <a:buSzPts val="1200"/>
              <a:buChar char="■"/>
              <a:defRPr sz="900"/>
            </a:lvl3pPr>
            <a:lvl4pPr marL="1371566" lvl="3" indent="-228594" rtl="0">
              <a:spcBef>
                <a:spcPts val="1200"/>
              </a:spcBef>
              <a:spcAft>
                <a:spcPts val="0"/>
              </a:spcAft>
              <a:buSzPts val="1200"/>
              <a:buChar char="●"/>
              <a:defRPr sz="900"/>
            </a:lvl4pPr>
            <a:lvl5pPr marL="1714457" lvl="4" indent="-228594" rtl="0">
              <a:spcBef>
                <a:spcPts val="1200"/>
              </a:spcBef>
              <a:spcAft>
                <a:spcPts val="0"/>
              </a:spcAft>
              <a:buSzPts val="1200"/>
              <a:buChar char="○"/>
              <a:defRPr sz="900"/>
            </a:lvl5pPr>
            <a:lvl6pPr marL="2057348" lvl="5" indent="-228594" rtl="0">
              <a:spcBef>
                <a:spcPts val="1200"/>
              </a:spcBef>
              <a:spcAft>
                <a:spcPts val="0"/>
              </a:spcAft>
              <a:buSzPts val="1200"/>
              <a:buChar char="■"/>
              <a:defRPr sz="900"/>
            </a:lvl6pPr>
            <a:lvl7pPr marL="2400240" lvl="6" indent="-228594" rtl="0">
              <a:spcBef>
                <a:spcPts val="1200"/>
              </a:spcBef>
              <a:spcAft>
                <a:spcPts val="0"/>
              </a:spcAft>
              <a:buSzPts val="1200"/>
              <a:buChar char="●"/>
              <a:defRPr sz="900"/>
            </a:lvl7pPr>
            <a:lvl8pPr marL="2743132" lvl="7" indent="-228594" rtl="0">
              <a:spcBef>
                <a:spcPts val="1200"/>
              </a:spcBef>
              <a:spcAft>
                <a:spcPts val="0"/>
              </a:spcAft>
              <a:buSzPts val="1200"/>
              <a:buChar char="○"/>
              <a:defRPr sz="900"/>
            </a:lvl8pPr>
            <a:lvl9pPr marL="3086023" lvl="8" indent="-228594" rtl="0">
              <a:spcBef>
                <a:spcPts val="1200"/>
              </a:spcBef>
              <a:spcAft>
                <a:spcPts val="1200"/>
              </a:spcAft>
              <a:buSzPts val="1200"/>
              <a:buChar char="■"/>
              <a:defRPr sz="900"/>
            </a:lvl9pPr>
          </a:lstStyle>
          <a:p>
            <a:endParaRPr/>
          </a:p>
        </p:txBody>
      </p:sp>
      <p:sp>
        <p:nvSpPr>
          <p:cNvPr id="986" name="Google Shape;986;p149"/>
          <p:cNvSpPr txBox="1">
            <a:spLocks noGrp="1"/>
          </p:cNvSpPr>
          <p:nvPr>
            <p:ph type="body" idx="2"/>
          </p:nvPr>
        </p:nvSpPr>
        <p:spPr>
          <a:xfrm>
            <a:off x="3624302" y="1152475"/>
            <a:ext cx="2999925" cy="3416400"/>
          </a:xfrm>
          <a:prstGeom prst="rect">
            <a:avLst/>
          </a:prstGeom>
        </p:spPr>
        <p:txBody>
          <a:bodyPr spcFirstLastPara="1" wrap="square" lIns="91425" tIns="91425" rIns="91425" bIns="91425" anchor="t" anchorCtr="0"/>
          <a:lstStyle>
            <a:lvl1pPr marL="342892" lvl="0" indent="-238119" rtl="0">
              <a:spcBef>
                <a:spcPts val="0"/>
              </a:spcBef>
              <a:spcAft>
                <a:spcPts val="0"/>
              </a:spcAft>
              <a:buSzPts val="1400"/>
              <a:buChar char="●"/>
              <a:defRPr sz="1050"/>
            </a:lvl1pPr>
            <a:lvl2pPr marL="685783" lvl="1" indent="-228594" rtl="0">
              <a:spcBef>
                <a:spcPts val="1200"/>
              </a:spcBef>
              <a:spcAft>
                <a:spcPts val="0"/>
              </a:spcAft>
              <a:buSzPts val="1200"/>
              <a:buChar char="○"/>
              <a:defRPr sz="900"/>
            </a:lvl2pPr>
            <a:lvl3pPr marL="1028675" lvl="2" indent="-228594" rtl="0">
              <a:spcBef>
                <a:spcPts val="1200"/>
              </a:spcBef>
              <a:spcAft>
                <a:spcPts val="0"/>
              </a:spcAft>
              <a:buSzPts val="1200"/>
              <a:buChar char="■"/>
              <a:defRPr sz="900"/>
            </a:lvl3pPr>
            <a:lvl4pPr marL="1371566" lvl="3" indent="-228594" rtl="0">
              <a:spcBef>
                <a:spcPts val="1200"/>
              </a:spcBef>
              <a:spcAft>
                <a:spcPts val="0"/>
              </a:spcAft>
              <a:buSzPts val="1200"/>
              <a:buChar char="●"/>
              <a:defRPr sz="900"/>
            </a:lvl4pPr>
            <a:lvl5pPr marL="1714457" lvl="4" indent="-228594" rtl="0">
              <a:spcBef>
                <a:spcPts val="1200"/>
              </a:spcBef>
              <a:spcAft>
                <a:spcPts val="0"/>
              </a:spcAft>
              <a:buSzPts val="1200"/>
              <a:buChar char="○"/>
              <a:defRPr sz="900"/>
            </a:lvl5pPr>
            <a:lvl6pPr marL="2057348" lvl="5" indent="-228594" rtl="0">
              <a:spcBef>
                <a:spcPts val="1200"/>
              </a:spcBef>
              <a:spcAft>
                <a:spcPts val="0"/>
              </a:spcAft>
              <a:buSzPts val="1200"/>
              <a:buChar char="■"/>
              <a:defRPr sz="900"/>
            </a:lvl6pPr>
            <a:lvl7pPr marL="2400240" lvl="6" indent="-228594" rtl="0">
              <a:spcBef>
                <a:spcPts val="1200"/>
              </a:spcBef>
              <a:spcAft>
                <a:spcPts val="0"/>
              </a:spcAft>
              <a:buSzPts val="1200"/>
              <a:buChar char="●"/>
              <a:defRPr sz="900"/>
            </a:lvl7pPr>
            <a:lvl8pPr marL="2743132" lvl="7" indent="-228594" rtl="0">
              <a:spcBef>
                <a:spcPts val="1200"/>
              </a:spcBef>
              <a:spcAft>
                <a:spcPts val="0"/>
              </a:spcAft>
              <a:buSzPts val="1200"/>
              <a:buChar char="○"/>
              <a:defRPr sz="900"/>
            </a:lvl8pPr>
            <a:lvl9pPr marL="3086023" lvl="8" indent="-228594" rtl="0">
              <a:spcBef>
                <a:spcPts val="1200"/>
              </a:spcBef>
              <a:spcAft>
                <a:spcPts val="1200"/>
              </a:spcAft>
              <a:buSzPts val="1200"/>
              <a:buChar char="■"/>
              <a:defRPr sz="900"/>
            </a:lvl9pPr>
          </a:lstStyle>
          <a:p>
            <a:endParaRPr/>
          </a:p>
        </p:txBody>
      </p:sp>
      <p:sp>
        <p:nvSpPr>
          <p:cNvPr id="987" name="Google Shape;987;p14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8"/>
        <p:cNvGrpSpPr/>
        <p:nvPr/>
      </p:nvGrpSpPr>
      <p:grpSpPr>
        <a:xfrm>
          <a:off x="0" y="0"/>
          <a:ext cx="0" cy="0"/>
          <a:chOff x="0" y="0"/>
          <a:chExt cx="0" cy="0"/>
        </a:xfrm>
      </p:grpSpPr>
      <p:sp>
        <p:nvSpPr>
          <p:cNvPr id="989" name="Google Shape;989;p150"/>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0" name="Google Shape;990;p15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91"/>
        <p:cNvGrpSpPr/>
        <p:nvPr/>
      </p:nvGrpSpPr>
      <p:grpSpPr>
        <a:xfrm>
          <a:off x="0" y="0"/>
          <a:ext cx="0" cy="0"/>
          <a:chOff x="0" y="0"/>
          <a:chExt cx="0" cy="0"/>
        </a:xfrm>
      </p:grpSpPr>
      <p:sp>
        <p:nvSpPr>
          <p:cNvPr id="992" name="Google Shape;992;p151"/>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1800"/>
            </a:lvl1pPr>
            <a:lvl2pPr lvl="1" rtl="0">
              <a:spcBef>
                <a:spcPts val="0"/>
              </a:spcBef>
              <a:spcAft>
                <a:spcPts val="0"/>
              </a:spcAft>
              <a:buSzPts val="2400"/>
              <a:buNone/>
              <a:defRPr sz="1800"/>
            </a:lvl2pPr>
            <a:lvl3pPr lvl="2" rtl="0">
              <a:spcBef>
                <a:spcPts val="0"/>
              </a:spcBef>
              <a:spcAft>
                <a:spcPts val="0"/>
              </a:spcAft>
              <a:buSzPts val="2400"/>
              <a:buNone/>
              <a:defRPr sz="1800"/>
            </a:lvl3pPr>
            <a:lvl4pPr lvl="3" rtl="0">
              <a:spcBef>
                <a:spcPts val="0"/>
              </a:spcBef>
              <a:spcAft>
                <a:spcPts val="0"/>
              </a:spcAft>
              <a:buSzPts val="2400"/>
              <a:buNone/>
              <a:defRPr sz="1800"/>
            </a:lvl4pPr>
            <a:lvl5pPr lvl="4" rtl="0">
              <a:spcBef>
                <a:spcPts val="0"/>
              </a:spcBef>
              <a:spcAft>
                <a:spcPts val="0"/>
              </a:spcAft>
              <a:buSzPts val="2400"/>
              <a:buNone/>
              <a:defRPr sz="1800"/>
            </a:lvl5pPr>
            <a:lvl6pPr lvl="5" rtl="0">
              <a:spcBef>
                <a:spcPts val="0"/>
              </a:spcBef>
              <a:spcAft>
                <a:spcPts val="0"/>
              </a:spcAft>
              <a:buSzPts val="2400"/>
              <a:buNone/>
              <a:defRPr sz="1800"/>
            </a:lvl6pPr>
            <a:lvl7pPr lvl="6" rtl="0">
              <a:spcBef>
                <a:spcPts val="0"/>
              </a:spcBef>
              <a:spcAft>
                <a:spcPts val="0"/>
              </a:spcAft>
              <a:buSzPts val="2400"/>
              <a:buNone/>
              <a:defRPr sz="1800"/>
            </a:lvl7pPr>
            <a:lvl8pPr lvl="7" rtl="0">
              <a:spcBef>
                <a:spcPts val="0"/>
              </a:spcBef>
              <a:spcAft>
                <a:spcPts val="0"/>
              </a:spcAft>
              <a:buSzPts val="2400"/>
              <a:buNone/>
              <a:defRPr sz="1800"/>
            </a:lvl8pPr>
            <a:lvl9pPr lvl="8" rtl="0">
              <a:spcBef>
                <a:spcPts val="0"/>
              </a:spcBef>
              <a:spcAft>
                <a:spcPts val="0"/>
              </a:spcAft>
              <a:buSzPts val="2400"/>
              <a:buNone/>
              <a:defRPr sz="1800"/>
            </a:lvl9pPr>
          </a:lstStyle>
          <a:p>
            <a:endParaRPr/>
          </a:p>
        </p:txBody>
      </p:sp>
      <p:sp>
        <p:nvSpPr>
          <p:cNvPr id="993" name="Google Shape;993;p151"/>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lstStyle>
            <a:lvl1pPr marL="342892" lvl="0" indent="-228594" rtl="0">
              <a:spcBef>
                <a:spcPts val="0"/>
              </a:spcBef>
              <a:spcAft>
                <a:spcPts val="0"/>
              </a:spcAft>
              <a:buSzPts val="1200"/>
              <a:buChar char="●"/>
              <a:defRPr sz="900"/>
            </a:lvl1pPr>
            <a:lvl2pPr marL="685783" lvl="1" indent="-228594" rtl="0">
              <a:spcBef>
                <a:spcPts val="1200"/>
              </a:spcBef>
              <a:spcAft>
                <a:spcPts val="0"/>
              </a:spcAft>
              <a:buSzPts val="1200"/>
              <a:buChar char="○"/>
              <a:defRPr sz="900"/>
            </a:lvl2pPr>
            <a:lvl3pPr marL="1028675" lvl="2" indent="-228594" rtl="0">
              <a:spcBef>
                <a:spcPts val="1200"/>
              </a:spcBef>
              <a:spcAft>
                <a:spcPts val="0"/>
              </a:spcAft>
              <a:buSzPts val="1200"/>
              <a:buChar char="■"/>
              <a:defRPr sz="900"/>
            </a:lvl3pPr>
            <a:lvl4pPr marL="1371566" lvl="3" indent="-228594" rtl="0">
              <a:spcBef>
                <a:spcPts val="1200"/>
              </a:spcBef>
              <a:spcAft>
                <a:spcPts val="0"/>
              </a:spcAft>
              <a:buSzPts val="1200"/>
              <a:buChar char="●"/>
              <a:defRPr sz="900"/>
            </a:lvl4pPr>
            <a:lvl5pPr marL="1714457" lvl="4" indent="-228594" rtl="0">
              <a:spcBef>
                <a:spcPts val="1200"/>
              </a:spcBef>
              <a:spcAft>
                <a:spcPts val="0"/>
              </a:spcAft>
              <a:buSzPts val="1200"/>
              <a:buChar char="○"/>
              <a:defRPr sz="900"/>
            </a:lvl5pPr>
            <a:lvl6pPr marL="2057348" lvl="5" indent="-228594" rtl="0">
              <a:spcBef>
                <a:spcPts val="1200"/>
              </a:spcBef>
              <a:spcAft>
                <a:spcPts val="0"/>
              </a:spcAft>
              <a:buSzPts val="1200"/>
              <a:buChar char="■"/>
              <a:defRPr sz="900"/>
            </a:lvl6pPr>
            <a:lvl7pPr marL="2400240" lvl="6" indent="-228594" rtl="0">
              <a:spcBef>
                <a:spcPts val="1200"/>
              </a:spcBef>
              <a:spcAft>
                <a:spcPts val="0"/>
              </a:spcAft>
              <a:buSzPts val="1200"/>
              <a:buChar char="●"/>
              <a:defRPr sz="900"/>
            </a:lvl7pPr>
            <a:lvl8pPr marL="2743132" lvl="7" indent="-228594" rtl="0">
              <a:spcBef>
                <a:spcPts val="1200"/>
              </a:spcBef>
              <a:spcAft>
                <a:spcPts val="0"/>
              </a:spcAft>
              <a:buSzPts val="1200"/>
              <a:buChar char="○"/>
              <a:defRPr sz="900"/>
            </a:lvl8pPr>
            <a:lvl9pPr marL="3086023" lvl="8" indent="-228594" rtl="0">
              <a:spcBef>
                <a:spcPts val="1200"/>
              </a:spcBef>
              <a:spcAft>
                <a:spcPts val="1200"/>
              </a:spcAft>
              <a:buSzPts val="1200"/>
              <a:buChar char="■"/>
              <a:defRPr sz="900"/>
            </a:lvl9pPr>
          </a:lstStyle>
          <a:p>
            <a:endParaRPr/>
          </a:p>
        </p:txBody>
      </p:sp>
      <p:sp>
        <p:nvSpPr>
          <p:cNvPr id="994" name="Google Shape;994;p15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95"/>
        <p:cNvGrpSpPr/>
        <p:nvPr/>
      </p:nvGrpSpPr>
      <p:grpSpPr>
        <a:xfrm>
          <a:off x="0" y="0"/>
          <a:ext cx="0" cy="0"/>
          <a:chOff x="0" y="0"/>
          <a:chExt cx="0" cy="0"/>
        </a:xfrm>
      </p:grpSpPr>
      <p:sp>
        <p:nvSpPr>
          <p:cNvPr id="996" name="Google Shape;996;p152"/>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3600"/>
            </a:lvl1pPr>
            <a:lvl2pPr lvl="1" rtl="0">
              <a:spcBef>
                <a:spcPts val="0"/>
              </a:spcBef>
              <a:spcAft>
                <a:spcPts val="0"/>
              </a:spcAft>
              <a:buSzPts val="4800"/>
              <a:buNone/>
              <a:defRPr sz="3600"/>
            </a:lvl2pPr>
            <a:lvl3pPr lvl="2" rtl="0">
              <a:spcBef>
                <a:spcPts val="0"/>
              </a:spcBef>
              <a:spcAft>
                <a:spcPts val="0"/>
              </a:spcAft>
              <a:buSzPts val="4800"/>
              <a:buNone/>
              <a:defRPr sz="3600"/>
            </a:lvl3pPr>
            <a:lvl4pPr lvl="3" rtl="0">
              <a:spcBef>
                <a:spcPts val="0"/>
              </a:spcBef>
              <a:spcAft>
                <a:spcPts val="0"/>
              </a:spcAft>
              <a:buSzPts val="4800"/>
              <a:buNone/>
              <a:defRPr sz="3600"/>
            </a:lvl4pPr>
            <a:lvl5pPr lvl="4" rtl="0">
              <a:spcBef>
                <a:spcPts val="0"/>
              </a:spcBef>
              <a:spcAft>
                <a:spcPts val="0"/>
              </a:spcAft>
              <a:buSzPts val="4800"/>
              <a:buNone/>
              <a:defRPr sz="3600"/>
            </a:lvl5pPr>
            <a:lvl6pPr lvl="5" rtl="0">
              <a:spcBef>
                <a:spcPts val="0"/>
              </a:spcBef>
              <a:spcAft>
                <a:spcPts val="0"/>
              </a:spcAft>
              <a:buSzPts val="4800"/>
              <a:buNone/>
              <a:defRPr sz="3600"/>
            </a:lvl6pPr>
            <a:lvl7pPr lvl="6" rtl="0">
              <a:spcBef>
                <a:spcPts val="0"/>
              </a:spcBef>
              <a:spcAft>
                <a:spcPts val="0"/>
              </a:spcAft>
              <a:buSzPts val="4800"/>
              <a:buNone/>
              <a:defRPr sz="3600"/>
            </a:lvl7pPr>
            <a:lvl8pPr lvl="7" rtl="0">
              <a:spcBef>
                <a:spcPts val="0"/>
              </a:spcBef>
              <a:spcAft>
                <a:spcPts val="0"/>
              </a:spcAft>
              <a:buSzPts val="4800"/>
              <a:buNone/>
              <a:defRPr sz="3600"/>
            </a:lvl8pPr>
            <a:lvl9pPr lvl="8" rtl="0">
              <a:spcBef>
                <a:spcPts val="0"/>
              </a:spcBef>
              <a:spcAft>
                <a:spcPts val="0"/>
              </a:spcAft>
              <a:buSzPts val="4800"/>
              <a:buNone/>
              <a:defRPr sz="3600"/>
            </a:lvl9pPr>
          </a:lstStyle>
          <a:p>
            <a:endParaRPr/>
          </a:p>
        </p:txBody>
      </p:sp>
      <p:sp>
        <p:nvSpPr>
          <p:cNvPr id="997" name="Google Shape;997;p15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8"/>
        <p:cNvGrpSpPr/>
        <p:nvPr/>
      </p:nvGrpSpPr>
      <p:grpSpPr>
        <a:xfrm>
          <a:off x="0" y="0"/>
          <a:ext cx="0" cy="0"/>
          <a:chOff x="0" y="0"/>
          <a:chExt cx="0" cy="0"/>
        </a:xfrm>
      </p:grpSpPr>
      <p:sp>
        <p:nvSpPr>
          <p:cNvPr id="999" name="Google Shape;999;p153"/>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1000" name="Google Shape;1000;p153"/>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3150"/>
            </a:lvl1pPr>
            <a:lvl2pPr lvl="1" algn="ctr" rtl="0">
              <a:spcBef>
                <a:spcPts val="0"/>
              </a:spcBef>
              <a:spcAft>
                <a:spcPts val="0"/>
              </a:spcAft>
              <a:buSzPts val="4200"/>
              <a:buNone/>
              <a:defRPr sz="3150"/>
            </a:lvl2pPr>
            <a:lvl3pPr lvl="2" algn="ctr" rtl="0">
              <a:spcBef>
                <a:spcPts val="0"/>
              </a:spcBef>
              <a:spcAft>
                <a:spcPts val="0"/>
              </a:spcAft>
              <a:buSzPts val="4200"/>
              <a:buNone/>
              <a:defRPr sz="3150"/>
            </a:lvl3pPr>
            <a:lvl4pPr lvl="3" algn="ctr" rtl="0">
              <a:spcBef>
                <a:spcPts val="0"/>
              </a:spcBef>
              <a:spcAft>
                <a:spcPts val="0"/>
              </a:spcAft>
              <a:buSzPts val="4200"/>
              <a:buNone/>
              <a:defRPr sz="3150"/>
            </a:lvl4pPr>
            <a:lvl5pPr lvl="4" algn="ctr" rtl="0">
              <a:spcBef>
                <a:spcPts val="0"/>
              </a:spcBef>
              <a:spcAft>
                <a:spcPts val="0"/>
              </a:spcAft>
              <a:buSzPts val="4200"/>
              <a:buNone/>
              <a:defRPr sz="3150"/>
            </a:lvl5pPr>
            <a:lvl6pPr lvl="5" algn="ctr" rtl="0">
              <a:spcBef>
                <a:spcPts val="0"/>
              </a:spcBef>
              <a:spcAft>
                <a:spcPts val="0"/>
              </a:spcAft>
              <a:buSzPts val="4200"/>
              <a:buNone/>
              <a:defRPr sz="3150"/>
            </a:lvl6pPr>
            <a:lvl7pPr lvl="6" algn="ctr" rtl="0">
              <a:spcBef>
                <a:spcPts val="0"/>
              </a:spcBef>
              <a:spcAft>
                <a:spcPts val="0"/>
              </a:spcAft>
              <a:buSzPts val="4200"/>
              <a:buNone/>
              <a:defRPr sz="3150"/>
            </a:lvl7pPr>
            <a:lvl8pPr lvl="7" algn="ctr" rtl="0">
              <a:spcBef>
                <a:spcPts val="0"/>
              </a:spcBef>
              <a:spcAft>
                <a:spcPts val="0"/>
              </a:spcAft>
              <a:buSzPts val="4200"/>
              <a:buNone/>
              <a:defRPr sz="3150"/>
            </a:lvl8pPr>
            <a:lvl9pPr lvl="8" algn="ctr" rtl="0">
              <a:spcBef>
                <a:spcPts val="0"/>
              </a:spcBef>
              <a:spcAft>
                <a:spcPts val="0"/>
              </a:spcAft>
              <a:buSzPts val="4200"/>
              <a:buNone/>
              <a:defRPr sz="3150"/>
            </a:lvl9pPr>
          </a:lstStyle>
          <a:p>
            <a:endParaRPr/>
          </a:p>
        </p:txBody>
      </p:sp>
      <p:sp>
        <p:nvSpPr>
          <p:cNvPr id="1001" name="Google Shape;1001;p153"/>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1575"/>
            </a:lvl1pPr>
            <a:lvl2pPr lvl="1" algn="ctr" rtl="0">
              <a:lnSpc>
                <a:spcPct val="100000"/>
              </a:lnSpc>
              <a:spcBef>
                <a:spcPts val="0"/>
              </a:spcBef>
              <a:spcAft>
                <a:spcPts val="0"/>
              </a:spcAft>
              <a:buSzPts val="2100"/>
              <a:buNone/>
              <a:defRPr sz="1575"/>
            </a:lvl2pPr>
            <a:lvl3pPr lvl="2" algn="ctr" rtl="0">
              <a:lnSpc>
                <a:spcPct val="100000"/>
              </a:lnSpc>
              <a:spcBef>
                <a:spcPts val="0"/>
              </a:spcBef>
              <a:spcAft>
                <a:spcPts val="0"/>
              </a:spcAft>
              <a:buSzPts val="2100"/>
              <a:buNone/>
              <a:defRPr sz="1575"/>
            </a:lvl3pPr>
            <a:lvl4pPr lvl="3" algn="ctr" rtl="0">
              <a:lnSpc>
                <a:spcPct val="100000"/>
              </a:lnSpc>
              <a:spcBef>
                <a:spcPts val="0"/>
              </a:spcBef>
              <a:spcAft>
                <a:spcPts val="0"/>
              </a:spcAft>
              <a:buSzPts val="2100"/>
              <a:buNone/>
              <a:defRPr sz="1575"/>
            </a:lvl4pPr>
            <a:lvl5pPr lvl="4" algn="ctr" rtl="0">
              <a:lnSpc>
                <a:spcPct val="100000"/>
              </a:lnSpc>
              <a:spcBef>
                <a:spcPts val="0"/>
              </a:spcBef>
              <a:spcAft>
                <a:spcPts val="0"/>
              </a:spcAft>
              <a:buSzPts val="2100"/>
              <a:buNone/>
              <a:defRPr sz="1575"/>
            </a:lvl5pPr>
            <a:lvl6pPr lvl="5" algn="ctr" rtl="0">
              <a:lnSpc>
                <a:spcPct val="100000"/>
              </a:lnSpc>
              <a:spcBef>
                <a:spcPts val="0"/>
              </a:spcBef>
              <a:spcAft>
                <a:spcPts val="0"/>
              </a:spcAft>
              <a:buSzPts val="2100"/>
              <a:buNone/>
              <a:defRPr sz="1575"/>
            </a:lvl6pPr>
            <a:lvl7pPr lvl="6" algn="ctr" rtl="0">
              <a:lnSpc>
                <a:spcPct val="100000"/>
              </a:lnSpc>
              <a:spcBef>
                <a:spcPts val="0"/>
              </a:spcBef>
              <a:spcAft>
                <a:spcPts val="0"/>
              </a:spcAft>
              <a:buSzPts val="2100"/>
              <a:buNone/>
              <a:defRPr sz="1575"/>
            </a:lvl7pPr>
            <a:lvl8pPr lvl="7" algn="ctr" rtl="0">
              <a:lnSpc>
                <a:spcPct val="100000"/>
              </a:lnSpc>
              <a:spcBef>
                <a:spcPts val="0"/>
              </a:spcBef>
              <a:spcAft>
                <a:spcPts val="0"/>
              </a:spcAft>
              <a:buSzPts val="2100"/>
              <a:buNone/>
              <a:defRPr sz="1575"/>
            </a:lvl8pPr>
            <a:lvl9pPr lvl="8" algn="ctr" rtl="0">
              <a:lnSpc>
                <a:spcPct val="100000"/>
              </a:lnSpc>
              <a:spcBef>
                <a:spcPts val="0"/>
              </a:spcBef>
              <a:spcAft>
                <a:spcPts val="0"/>
              </a:spcAft>
              <a:buSzPts val="2100"/>
              <a:buNone/>
              <a:defRPr sz="1575"/>
            </a:lvl9pPr>
          </a:lstStyle>
          <a:p>
            <a:endParaRPr/>
          </a:p>
        </p:txBody>
      </p:sp>
      <p:sp>
        <p:nvSpPr>
          <p:cNvPr id="1002" name="Google Shape;1002;p153"/>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lstStyle>
            <a:lvl1pPr marL="342892" lvl="0" indent="-257168" rtl="0">
              <a:spcBef>
                <a:spcPts val="0"/>
              </a:spcBef>
              <a:spcAft>
                <a:spcPts val="0"/>
              </a:spcAft>
              <a:buSzPts val="1800"/>
              <a:buChar char="●"/>
              <a:defRPr/>
            </a:lvl1pPr>
            <a:lvl2pPr marL="685783" lvl="1" indent="-238119" rtl="0">
              <a:spcBef>
                <a:spcPts val="1200"/>
              </a:spcBef>
              <a:spcAft>
                <a:spcPts val="0"/>
              </a:spcAft>
              <a:buSzPts val="1400"/>
              <a:buChar char="○"/>
              <a:defRPr/>
            </a:lvl2pPr>
            <a:lvl3pPr marL="1028675" lvl="2" indent="-238119" rtl="0">
              <a:spcBef>
                <a:spcPts val="1200"/>
              </a:spcBef>
              <a:spcAft>
                <a:spcPts val="0"/>
              </a:spcAft>
              <a:buSzPts val="1400"/>
              <a:buChar char="■"/>
              <a:defRPr/>
            </a:lvl3pPr>
            <a:lvl4pPr marL="1371566" lvl="3" indent="-238119" rtl="0">
              <a:spcBef>
                <a:spcPts val="1200"/>
              </a:spcBef>
              <a:spcAft>
                <a:spcPts val="0"/>
              </a:spcAft>
              <a:buSzPts val="1400"/>
              <a:buChar char="●"/>
              <a:defRPr/>
            </a:lvl4pPr>
            <a:lvl5pPr marL="1714457" lvl="4" indent="-238119" rtl="0">
              <a:spcBef>
                <a:spcPts val="1200"/>
              </a:spcBef>
              <a:spcAft>
                <a:spcPts val="0"/>
              </a:spcAft>
              <a:buSzPts val="1400"/>
              <a:buChar char="○"/>
              <a:defRPr/>
            </a:lvl5pPr>
            <a:lvl6pPr marL="2057348" lvl="5" indent="-238119" rtl="0">
              <a:spcBef>
                <a:spcPts val="1200"/>
              </a:spcBef>
              <a:spcAft>
                <a:spcPts val="0"/>
              </a:spcAft>
              <a:buSzPts val="1400"/>
              <a:buChar char="■"/>
              <a:defRPr/>
            </a:lvl6pPr>
            <a:lvl7pPr marL="2400240" lvl="6" indent="-238119" rtl="0">
              <a:spcBef>
                <a:spcPts val="1200"/>
              </a:spcBef>
              <a:spcAft>
                <a:spcPts val="0"/>
              </a:spcAft>
              <a:buSzPts val="1400"/>
              <a:buChar char="●"/>
              <a:defRPr/>
            </a:lvl7pPr>
            <a:lvl8pPr marL="2743132" lvl="7" indent="-238119" rtl="0">
              <a:spcBef>
                <a:spcPts val="1200"/>
              </a:spcBef>
              <a:spcAft>
                <a:spcPts val="0"/>
              </a:spcAft>
              <a:buSzPts val="1400"/>
              <a:buChar char="○"/>
              <a:defRPr/>
            </a:lvl8pPr>
            <a:lvl9pPr marL="3086023" lvl="8" indent="-238119" rtl="0">
              <a:spcBef>
                <a:spcPts val="1200"/>
              </a:spcBef>
              <a:spcAft>
                <a:spcPts val="1200"/>
              </a:spcAft>
              <a:buSzPts val="1400"/>
              <a:buChar char="■"/>
              <a:defRPr/>
            </a:lvl9pPr>
          </a:lstStyle>
          <a:p>
            <a:endParaRPr/>
          </a:p>
        </p:txBody>
      </p:sp>
      <p:sp>
        <p:nvSpPr>
          <p:cNvPr id="1003" name="Google Shape;1003;p15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04"/>
        <p:cNvGrpSpPr/>
        <p:nvPr/>
      </p:nvGrpSpPr>
      <p:grpSpPr>
        <a:xfrm>
          <a:off x="0" y="0"/>
          <a:ext cx="0" cy="0"/>
          <a:chOff x="0" y="0"/>
          <a:chExt cx="0" cy="0"/>
        </a:xfrm>
      </p:grpSpPr>
      <p:sp>
        <p:nvSpPr>
          <p:cNvPr id="1005" name="Google Shape;1005;p154"/>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lstStyle>
            <a:lvl1pPr marL="342892" lvl="0" indent="-171446" rtl="0">
              <a:lnSpc>
                <a:spcPct val="100000"/>
              </a:lnSpc>
              <a:spcBef>
                <a:spcPts val="0"/>
              </a:spcBef>
              <a:spcAft>
                <a:spcPts val="0"/>
              </a:spcAft>
              <a:buSzPts val="1800"/>
              <a:buNone/>
              <a:defRPr/>
            </a:lvl1pPr>
          </a:lstStyle>
          <a:p>
            <a:endParaRPr/>
          </a:p>
        </p:txBody>
      </p:sp>
      <p:sp>
        <p:nvSpPr>
          <p:cNvPr id="1006" name="Google Shape;1006;p15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7"/>
        <p:cNvGrpSpPr/>
        <p:nvPr/>
      </p:nvGrpSpPr>
      <p:grpSpPr>
        <a:xfrm>
          <a:off x="0" y="0"/>
          <a:ext cx="0" cy="0"/>
          <a:chOff x="0" y="0"/>
          <a:chExt cx="0" cy="0"/>
        </a:xfrm>
      </p:grpSpPr>
      <p:sp>
        <p:nvSpPr>
          <p:cNvPr id="1008" name="Google Shape;1008;p155"/>
          <p:cNvSpPr txBox="1">
            <a:spLocks noGrp="1"/>
          </p:cNvSpPr>
          <p:nvPr>
            <p:ph type="title" hasCustomPrompt="1"/>
          </p:nvPr>
        </p:nvSpPr>
        <p:spPr>
          <a:xfrm>
            <a:off x="233775" y="1106125"/>
            <a:ext cx="6390450" cy="19638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9000"/>
            </a:lvl1pPr>
            <a:lvl2pPr lvl="1" algn="ctr" rtl="0">
              <a:spcBef>
                <a:spcPts val="0"/>
              </a:spcBef>
              <a:spcAft>
                <a:spcPts val="0"/>
              </a:spcAft>
              <a:buSzPts val="12000"/>
              <a:buNone/>
              <a:defRPr sz="9000"/>
            </a:lvl2pPr>
            <a:lvl3pPr lvl="2" algn="ctr" rtl="0">
              <a:spcBef>
                <a:spcPts val="0"/>
              </a:spcBef>
              <a:spcAft>
                <a:spcPts val="0"/>
              </a:spcAft>
              <a:buSzPts val="12000"/>
              <a:buNone/>
              <a:defRPr sz="9000"/>
            </a:lvl3pPr>
            <a:lvl4pPr lvl="3" algn="ctr" rtl="0">
              <a:spcBef>
                <a:spcPts val="0"/>
              </a:spcBef>
              <a:spcAft>
                <a:spcPts val="0"/>
              </a:spcAft>
              <a:buSzPts val="12000"/>
              <a:buNone/>
              <a:defRPr sz="9000"/>
            </a:lvl4pPr>
            <a:lvl5pPr lvl="4" algn="ctr" rtl="0">
              <a:spcBef>
                <a:spcPts val="0"/>
              </a:spcBef>
              <a:spcAft>
                <a:spcPts val="0"/>
              </a:spcAft>
              <a:buSzPts val="12000"/>
              <a:buNone/>
              <a:defRPr sz="9000"/>
            </a:lvl5pPr>
            <a:lvl6pPr lvl="5" algn="ctr" rtl="0">
              <a:spcBef>
                <a:spcPts val="0"/>
              </a:spcBef>
              <a:spcAft>
                <a:spcPts val="0"/>
              </a:spcAft>
              <a:buSzPts val="12000"/>
              <a:buNone/>
              <a:defRPr sz="9000"/>
            </a:lvl6pPr>
            <a:lvl7pPr lvl="6" algn="ctr" rtl="0">
              <a:spcBef>
                <a:spcPts val="0"/>
              </a:spcBef>
              <a:spcAft>
                <a:spcPts val="0"/>
              </a:spcAft>
              <a:buSzPts val="12000"/>
              <a:buNone/>
              <a:defRPr sz="9000"/>
            </a:lvl7pPr>
            <a:lvl8pPr lvl="7" algn="ctr" rtl="0">
              <a:spcBef>
                <a:spcPts val="0"/>
              </a:spcBef>
              <a:spcAft>
                <a:spcPts val="0"/>
              </a:spcAft>
              <a:buSzPts val="12000"/>
              <a:buNone/>
              <a:defRPr sz="9000"/>
            </a:lvl8pPr>
            <a:lvl9pPr lvl="8" algn="ctr" rtl="0">
              <a:spcBef>
                <a:spcPts val="0"/>
              </a:spcBef>
              <a:spcAft>
                <a:spcPts val="0"/>
              </a:spcAft>
              <a:buSzPts val="12000"/>
              <a:buNone/>
              <a:defRPr sz="9000"/>
            </a:lvl9pPr>
          </a:lstStyle>
          <a:p>
            <a:r>
              <a:t>xx%</a:t>
            </a:r>
          </a:p>
        </p:txBody>
      </p:sp>
      <p:sp>
        <p:nvSpPr>
          <p:cNvPr id="1009" name="Google Shape;1009;p155"/>
          <p:cNvSpPr txBox="1">
            <a:spLocks noGrp="1"/>
          </p:cNvSpPr>
          <p:nvPr>
            <p:ph type="body" idx="1"/>
          </p:nvPr>
        </p:nvSpPr>
        <p:spPr>
          <a:xfrm>
            <a:off x="233775" y="3152225"/>
            <a:ext cx="6390450" cy="1300500"/>
          </a:xfrm>
          <a:prstGeom prst="rect">
            <a:avLst/>
          </a:prstGeom>
        </p:spPr>
        <p:txBody>
          <a:bodyPr spcFirstLastPara="1" wrap="square" lIns="91425" tIns="91425" rIns="91425" bIns="91425" anchor="t" anchorCtr="0"/>
          <a:lstStyle>
            <a:lvl1pPr marL="342892" lvl="0" indent="-257168" algn="ctr" rtl="0">
              <a:spcBef>
                <a:spcPts val="0"/>
              </a:spcBef>
              <a:spcAft>
                <a:spcPts val="0"/>
              </a:spcAft>
              <a:buSzPts val="1800"/>
              <a:buChar char="●"/>
              <a:defRPr/>
            </a:lvl1pPr>
            <a:lvl2pPr marL="685783" lvl="1" indent="-238119" algn="ctr" rtl="0">
              <a:spcBef>
                <a:spcPts val="1200"/>
              </a:spcBef>
              <a:spcAft>
                <a:spcPts val="0"/>
              </a:spcAft>
              <a:buSzPts val="1400"/>
              <a:buChar char="○"/>
              <a:defRPr/>
            </a:lvl2pPr>
            <a:lvl3pPr marL="1028675" lvl="2" indent="-238119" algn="ctr" rtl="0">
              <a:spcBef>
                <a:spcPts val="1200"/>
              </a:spcBef>
              <a:spcAft>
                <a:spcPts val="0"/>
              </a:spcAft>
              <a:buSzPts val="1400"/>
              <a:buChar char="■"/>
              <a:defRPr/>
            </a:lvl3pPr>
            <a:lvl4pPr marL="1371566" lvl="3" indent="-238119" algn="ctr" rtl="0">
              <a:spcBef>
                <a:spcPts val="1200"/>
              </a:spcBef>
              <a:spcAft>
                <a:spcPts val="0"/>
              </a:spcAft>
              <a:buSzPts val="1400"/>
              <a:buChar char="●"/>
              <a:defRPr/>
            </a:lvl4pPr>
            <a:lvl5pPr marL="1714457" lvl="4" indent="-238119" algn="ctr" rtl="0">
              <a:spcBef>
                <a:spcPts val="1200"/>
              </a:spcBef>
              <a:spcAft>
                <a:spcPts val="0"/>
              </a:spcAft>
              <a:buSzPts val="1400"/>
              <a:buChar char="○"/>
              <a:defRPr/>
            </a:lvl5pPr>
            <a:lvl6pPr marL="2057348" lvl="5" indent="-238119" algn="ctr" rtl="0">
              <a:spcBef>
                <a:spcPts val="1200"/>
              </a:spcBef>
              <a:spcAft>
                <a:spcPts val="0"/>
              </a:spcAft>
              <a:buSzPts val="1400"/>
              <a:buChar char="■"/>
              <a:defRPr/>
            </a:lvl6pPr>
            <a:lvl7pPr marL="2400240" lvl="6" indent="-238119" algn="ctr" rtl="0">
              <a:spcBef>
                <a:spcPts val="1200"/>
              </a:spcBef>
              <a:spcAft>
                <a:spcPts val="0"/>
              </a:spcAft>
              <a:buSzPts val="1400"/>
              <a:buChar char="●"/>
              <a:defRPr/>
            </a:lvl7pPr>
            <a:lvl8pPr marL="2743132" lvl="7" indent="-238119" algn="ctr" rtl="0">
              <a:spcBef>
                <a:spcPts val="1200"/>
              </a:spcBef>
              <a:spcAft>
                <a:spcPts val="0"/>
              </a:spcAft>
              <a:buSzPts val="1400"/>
              <a:buChar char="○"/>
              <a:defRPr/>
            </a:lvl8pPr>
            <a:lvl9pPr marL="3086023" lvl="8" indent="-238119" algn="ctr" rtl="0">
              <a:spcBef>
                <a:spcPts val="1200"/>
              </a:spcBef>
              <a:spcAft>
                <a:spcPts val="1200"/>
              </a:spcAft>
              <a:buSzPts val="1400"/>
              <a:buChar char="■"/>
              <a:defRPr/>
            </a:lvl9pPr>
          </a:lstStyle>
          <a:p>
            <a:endParaRPr/>
          </a:p>
        </p:txBody>
      </p:sp>
      <p:sp>
        <p:nvSpPr>
          <p:cNvPr id="1010" name="Google Shape;1010;p15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1"/>
        <p:cNvGrpSpPr/>
        <p:nvPr/>
      </p:nvGrpSpPr>
      <p:grpSpPr>
        <a:xfrm>
          <a:off x="0" y="0"/>
          <a:ext cx="0" cy="0"/>
          <a:chOff x="0" y="0"/>
          <a:chExt cx="0" cy="0"/>
        </a:xfrm>
      </p:grpSpPr>
      <p:sp>
        <p:nvSpPr>
          <p:cNvPr id="1012" name="Google Shape;1012;p15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013"/>
        <p:cNvGrpSpPr/>
        <p:nvPr/>
      </p:nvGrpSpPr>
      <p:grpSpPr>
        <a:xfrm>
          <a:off x="0" y="0"/>
          <a:ext cx="0" cy="0"/>
          <a:chOff x="0" y="0"/>
          <a:chExt cx="0" cy="0"/>
        </a:xfrm>
      </p:grpSpPr>
      <p:sp>
        <p:nvSpPr>
          <p:cNvPr id="1014" name="Google Shape;1014;p157"/>
          <p:cNvSpPr/>
          <p:nvPr/>
        </p:nvSpPr>
        <p:spPr>
          <a:xfrm>
            <a:off x="0" y="0"/>
            <a:ext cx="6858000" cy="5143500"/>
          </a:xfrm>
          <a:prstGeom prst="rect">
            <a:avLst/>
          </a:prstGeom>
          <a:solidFill>
            <a:srgbClr val="F1FBF5"/>
          </a:solid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15" name="Google Shape;1015;p157"/>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Clr>
                <a:schemeClr val="dk1"/>
              </a:buClr>
              <a:buSzPts val="3200"/>
              <a:buFont typeface="Calibri"/>
              <a:buNone/>
            </a:pPr>
            <a:endParaRPr sz="2400">
              <a:solidFill>
                <a:schemeClr val="dk1"/>
              </a:solidFill>
              <a:latin typeface="Lucida Sans"/>
              <a:ea typeface="Lucida Sans"/>
              <a:cs typeface="Lucida Sans"/>
              <a:sym typeface="Lucida Sans"/>
            </a:endParaRPr>
          </a:p>
        </p:txBody>
      </p:sp>
      <p:sp>
        <p:nvSpPr>
          <p:cNvPr id="1016" name="Google Shape;1016;p157"/>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Clr>
                <a:schemeClr val="dk1"/>
              </a:buClr>
              <a:buSzPts val="3200"/>
              <a:buFont typeface="Calibri"/>
              <a:buNone/>
            </a:pPr>
            <a:endParaRPr sz="2400">
              <a:solidFill>
                <a:schemeClr val="dk1"/>
              </a:solidFill>
              <a:latin typeface="Lucida Sans"/>
              <a:ea typeface="Lucida Sans"/>
              <a:cs typeface="Lucida Sans"/>
              <a:sym typeface="Lucida Sans"/>
            </a:endParaRPr>
          </a:p>
        </p:txBody>
      </p:sp>
      <p:sp>
        <p:nvSpPr>
          <p:cNvPr id="1017" name="Google Shape;1017;p157"/>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Clr>
                <a:schemeClr val="dk1"/>
              </a:buClr>
              <a:buSzPts val="3200"/>
              <a:buFont typeface="Calibri"/>
              <a:buNone/>
            </a:pPr>
            <a:endParaRPr sz="2400">
              <a:solidFill>
                <a:schemeClr val="dk1"/>
              </a:solidFill>
              <a:latin typeface="Lucida Sans"/>
              <a:ea typeface="Lucida Sans"/>
              <a:cs typeface="Lucida Sans"/>
              <a:sym typeface="Lucida Sans"/>
            </a:endParaRPr>
          </a:p>
        </p:txBody>
      </p:sp>
      <p:sp>
        <p:nvSpPr>
          <p:cNvPr id="1018" name="Google Shape;1018;p157"/>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Clr>
                <a:schemeClr val="dk1"/>
              </a:buClr>
              <a:buSzPts val="3200"/>
              <a:buFont typeface="Calibri"/>
              <a:buNone/>
            </a:pPr>
            <a:endParaRPr sz="2400">
              <a:solidFill>
                <a:schemeClr val="dk1"/>
              </a:solidFill>
              <a:latin typeface="Lucida Sans"/>
              <a:ea typeface="Lucida Sans"/>
              <a:cs typeface="Lucida Sans"/>
              <a:sym typeface="Lucida Sans"/>
            </a:endParaRPr>
          </a:p>
        </p:txBody>
      </p:sp>
      <p:sp>
        <p:nvSpPr>
          <p:cNvPr id="1019" name="Google Shape;1019;p157"/>
          <p:cNvSpPr txBox="1">
            <a:spLocks noGrp="1"/>
          </p:cNvSpPr>
          <p:nvPr>
            <p:ph type="title"/>
          </p:nvPr>
        </p:nvSpPr>
        <p:spPr>
          <a:xfrm>
            <a:off x="162428" y="2122258"/>
            <a:ext cx="6465375" cy="651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50524F"/>
              </a:buClr>
              <a:buSzPts val="3200"/>
              <a:buFont typeface="Lucida Sans"/>
              <a:buNone/>
              <a:defRPr sz="2400" b="0" i="0" u="none" strike="noStrike" cap="none">
                <a:solidFill>
                  <a:srgbClr val="50524F"/>
                </a:solidFill>
                <a:latin typeface="Lucida Sans"/>
                <a:ea typeface="Lucida Sans"/>
                <a:cs typeface="Lucida Sans"/>
                <a:sym typeface="Lucida Sans"/>
              </a:defRPr>
            </a:lvl1pPr>
            <a:lvl2pPr lvl="1" rtl="0">
              <a:spcBef>
                <a:spcPts val="0"/>
              </a:spcBef>
              <a:spcAft>
                <a:spcPts val="0"/>
              </a:spcAft>
              <a:buSzPts val="2800"/>
              <a:buNone/>
              <a:defRPr sz="1350"/>
            </a:lvl2pPr>
            <a:lvl3pPr lvl="2" rtl="0">
              <a:spcBef>
                <a:spcPts val="0"/>
              </a:spcBef>
              <a:spcAft>
                <a:spcPts val="0"/>
              </a:spcAft>
              <a:buSzPts val="2800"/>
              <a:buNone/>
              <a:defRPr sz="1350"/>
            </a:lvl3pPr>
            <a:lvl4pPr lvl="3" rtl="0">
              <a:spcBef>
                <a:spcPts val="0"/>
              </a:spcBef>
              <a:spcAft>
                <a:spcPts val="0"/>
              </a:spcAft>
              <a:buSzPts val="2800"/>
              <a:buNone/>
              <a:defRPr sz="1350"/>
            </a:lvl4pPr>
            <a:lvl5pPr lvl="4" rtl="0">
              <a:spcBef>
                <a:spcPts val="0"/>
              </a:spcBef>
              <a:spcAft>
                <a:spcPts val="0"/>
              </a:spcAft>
              <a:buSzPts val="2800"/>
              <a:buNone/>
              <a:defRPr sz="1350"/>
            </a:lvl5pPr>
            <a:lvl6pPr lvl="5" rtl="0">
              <a:spcBef>
                <a:spcPts val="0"/>
              </a:spcBef>
              <a:spcAft>
                <a:spcPts val="0"/>
              </a:spcAft>
              <a:buSzPts val="2800"/>
              <a:buNone/>
              <a:defRPr sz="1350"/>
            </a:lvl6pPr>
            <a:lvl7pPr lvl="6" rtl="0">
              <a:spcBef>
                <a:spcPts val="0"/>
              </a:spcBef>
              <a:spcAft>
                <a:spcPts val="0"/>
              </a:spcAft>
              <a:buSzPts val="2800"/>
              <a:buNone/>
              <a:defRPr sz="1350"/>
            </a:lvl7pPr>
            <a:lvl8pPr lvl="7" rtl="0">
              <a:spcBef>
                <a:spcPts val="0"/>
              </a:spcBef>
              <a:spcAft>
                <a:spcPts val="0"/>
              </a:spcAft>
              <a:buSzPts val="2800"/>
              <a:buNone/>
              <a:defRPr sz="1350"/>
            </a:lvl8pPr>
            <a:lvl9pPr lvl="8" rtl="0">
              <a:spcBef>
                <a:spcPts val="0"/>
              </a:spcBef>
              <a:spcAft>
                <a:spcPts val="0"/>
              </a:spcAft>
              <a:buSzPts val="2800"/>
              <a:buNone/>
              <a:defRPr sz="1350"/>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020"/>
        <p:cNvGrpSpPr/>
        <p:nvPr/>
      </p:nvGrpSpPr>
      <p:grpSpPr>
        <a:xfrm>
          <a:off x="0" y="0"/>
          <a:ext cx="0" cy="0"/>
          <a:chOff x="0" y="0"/>
          <a:chExt cx="0" cy="0"/>
        </a:xfrm>
      </p:grpSpPr>
      <p:sp>
        <p:nvSpPr>
          <p:cNvPr id="1021" name="Google Shape;1021;p158"/>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3F3F39"/>
              </a:buClr>
              <a:buSzPts val="2800"/>
              <a:buFont typeface="Lucida Sans"/>
              <a:buNone/>
              <a:defRPr sz="2100" b="0" i="0" u="none" strike="noStrike" cap="none">
                <a:solidFill>
                  <a:srgbClr val="3F3F39"/>
                </a:solidFill>
                <a:latin typeface="Lucida Sans"/>
                <a:ea typeface="Lucida Sans"/>
                <a:cs typeface="Lucida Sans"/>
                <a:sym typeface="Lucida Sans"/>
              </a:defRPr>
            </a:lvl1pPr>
            <a:lvl2pPr lvl="1" rtl="0">
              <a:spcBef>
                <a:spcPts val="0"/>
              </a:spcBef>
              <a:spcAft>
                <a:spcPts val="0"/>
              </a:spcAft>
              <a:buSzPts val="2800"/>
              <a:buNone/>
              <a:defRPr sz="1350"/>
            </a:lvl2pPr>
            <a:lvl3pPr lvl="2" rtl="0">
              <a:spcBef>
                <a:spcPts val="0"/>
              </a:spcBef>
              <a:spcAft>
                <a:spcPts val="0"/>
              </a:spcAft>
              <a:buSzPts val="2800"/>
              <a:buNone/>
              <a:defRPr sz="1350"/>
            </a:lvl3pPr>
            <a:lvl4pPr lvl="3" rtl="0">
              <a:spcBef>
                <a:spcPts val="0"/>
              </a:spcBef>
              <a:spcAft>
                <a:spcPts val="0"/>
              </a:spcAft>
              <a:buSzPts val="2800"/>
              <a:buNone/>
              <a:defRPr sz="1350"/>
            </a:lvl4pPr>
            <a:lvl5pPr lvl="4" rtl="0">
              <a:spcBef>
                <a:spcPts val="0"/>
              </a:spcBef>
              <a:spcAft>
                <a:spcPts val="0"/>
              </a:spcAft>
              <a:buSzPts val="2800"/>
              <a:buNone/>
              <a:defRPr sz="1350"/>
            </a:lvl5pPr>
            <a:lvl6pPr lvl="5" rtl="0">
              <a:spcBef>
                <a:spcPts val="0"/>
              </a:spcBef>
              <a:spcAft>
                <a:spcPts val="0"/>
              </a:spcAft>
              <a:buSzPts val="2800"/>
              <a:buNone/>
              <a:defRPr sz="1350"/>
            </a:lvl6pPr>
            <a:lvl7pPr lvl="6" rtl="0">
              <a:spcBef>
                <a:spcPts val="0"/>
              </a:spcBef>
              <a:spcAft>
                <a:spcPts val="0"/>
              </a:spcAft>
              <a:buSzPts val="2800"/>
              <a:buNone/>
              <a:defRPr sz="1350"/>
            </a:lvl7pPr>
            <a:lvl8pPr lvl="7" rtl="0">
              <a:spcBef>
                <a:spcPts val="0"/>
              </a:spcBef>
              <a:spcAft>
                <a:spcPts val="0"/>
              </a:spcAft>
              <a:buSzPts val="2800"/>
              <a:buNone/>
              <a:defRPr sz="1350"/>
            </a:lvl8pPr>
            <a:lvl9pPr lvl="8" rtl="0">
              <a:spcBef>
                <a:spcPts val="0"/>
              </a:spcBef>
              <a:spcAft>
                <a:spcPts val="0"/>
              </a:spcAft>
              <a:buSzPts val="2800"/>
              <a:buNone/>
              <a:defRPr sz="1350"/>
            </a:lvl9pPr>
          </a:lstStyle>
          <a:p>
            <a:endParaRPr/>
          </a:p>
        </p:txBody>
      </p:sp>
      <p:sp>
        <p:nvSpPr>
          <p:cNvPr id="1022" name="Google Shape;1022;p158"/>
          <p:cNvSpPr txBox="1">
            <a:spLocks noGrp="1"/>
          </p:cNvSpPr>
          <p:nvPr>
            <p:ph type="body" idx="1"/>
          </p:nvPr>
        </p:nvSpPr>
        <p:spPr>
          <a:xfrm>
            <a:off x="342900" y="1200150"/>
            <a:ext cx="6172200" cy="3394500"/>
          </a:xfrm>
          <a:prstGeom prst="rect">
            <a:avLst/>
          </a:prstGeom>
          <a:noFill/>
          <a:ln>
            <a:noFill/>
          </a:ln>
        </p:spPr>
        <p:txBody>
          <a:bodyPr spcFirstLastPara="1" wrap="square" lIns="91425" tIns="91425" rIns="91425" bIns="91425" anchor="t" anchorCtr="0"/>
          <a:lstStyle>
            <a:lvl1pPr marL="342892" marR="0" lvl="0" indent="-285743" algn="l" rtl="0">
              <a:spcBef>
                <a:spcPts val="360"/>
              </a:spcBef>
              <a:spcAft>
                <a:spcPts val="0"/>
              </a:spcAft>
              <a:buClr>
                <a:srgbClr val="3F3F39"/>
              </a:buClr>
              <a:buSzPts val="2400"/>
              <a:buFont typeface="Arial"/>
              <a:buChar char="•"/>
              <a:defRPr sz="1800" b="0" i="0" u="none" strike="noStrike" cap="none">
                <a:solidFill>
                  <a:srgbClr val="3F3F39"/>
                </a:solidFill>
                <a:latin typeface="Lucida Sans"/>
                <a:ea typeface="Lucida Sans"/>
                <a:cs typeface="Lucida Sans"/>
                <a:sym typeface="Lucida Sans"/>
              </a:defRPr>
            </a:lvl1pPr>
            <a:lvl2pPr marL="685783" marR="0" lvl="1" indent="-266693" algn="l" rtl="0">
              <a:spcBef>
                <a:spcPts val="1200"/>
              </a:spcBef>
              <a:spcAft>
                <a:spcPts val="0"/>
              </a:spcAft>
              <a:buClr>
                <a:srgbClr val="3F3F39"/>
              </a:buClr>
              <a:buSzPts val="2000"/>
              <a:buFont typeface="Arial"/>
              <a:buChar char="–"/>
              <a:defRPr sz="1500" b="0" i="0" u="none" strike="noStrike" cap="none">
                <a:solidFill>
                  <a:srgbClr val="3F3F39"/>
                </a:solidFill>
                <a:latin typeface="Lucida Sans"/>
                <a:ea typeface="Lucida Sans"/>
                <a:cs typeface="Lucida Sans"/>
                <a:sym typeface="Lucida Sans"/>
              </a:defRPr>
            </a:lvl2pPr>
            <a:lvl3pPr marL="1028675" marR="0" lvl="2" indent="-257168" algn="l" rtl="0">
              <a:spcBef>
                <a:spcPts val="1200"/>
              </a:spcBef>
              <a:spcAft>
                <a:spcPts val="0"/>
              </a:spcAft>
              <a:buClr>
                <a:srgbClr val="3F3F39"/>
              </a:buClr>
              <a:buSzPts val="1800"/>
              <a:buFont typeface="Arial"/>
              <a:buChar char="•"/>
              <a:defRPr sz="1350" b="0" i="0" u="none" strike="noStrike" cap="none">
                <a:solidFill>
                  <a:srgbClr val="3F3F39"/>
                </a:solidFill>
                <a:latin typeface="Lucida Sans"/>
                <a:ea typeface="Lucida Sans"/>
                <a:cs typeface="Lucida Sans"/>
                <a:sym typeface="Lucida Sans"/>
              </a:defRPr>
            </a:lvl3pPr>
            <a:lvl4pPr marL="1371566" marR="0" lvl="3" indent="-247644" algn="l" rtl="0">
              <a:spcBef>
                <a:spcPts val="1200"/>
              </a:spcBef>
              <a:spcAft>
                <a:spcPts val="0"/>
              </a:spcAft>
              <a:buClr>
                <a:srgbClr val="3F3F39"/>
              </a:buClr>
              <a:buSzPts val="1600"/>
              <a:buFont typeface="Arial"/>
              <a:buChar char="–"/>
              <a:defRPr sz="1200" b="0" i="0" u="none" strike="noStrike" cap="none">
                <a:solidFill>
                  <a:srgbClr val="3F3F39"/>
                </a:solidFill>
                <a:latin typeface="Lucida Sans"/>
                <a:ea typeface="Lucida Sans"/>
                <a:cs typeface="Lucida Sans"/>
                <a:sym typeface="Lucida Sans"/>
              </a:defRPr>
            </a:lvl4pPr>
            <a:lvl5pPr marL="1714457" marR="0" lvl="4" indent="-247644" algn="l" rtl="0">
              <a:spcBef>
                <a:spcPts val="1200"/>
              </a:spcBef>
              <a:spcAft>
                <a:spcPts val="0"/>
              </a:spcAft>
              <a:buClr>
                <a:srgbClr val="3F3F39"/>
              </a:buClr>
              <a:buSzPts val="1600"/>
              <a:buFont typeface="Arial"/>
              <a:buChar char="»"/>
              <a:defRPr sz="1200" b="0" i="0" u="none" strike="noStrike" cap="none">
                <a:solidFill>
                  <a:srgbClr val="3F3F39"/>
                </a:solidFill>
                <a:latin typeface="Lucida Sans"/>
                <a:ea typeface="Lucida Sans"/>
                <a:cs typeface="Lucida Sans"/>
                <a:sym typeface="Lucida Sans"/>
              </a:defRPr>
            </a:lvl5pPr>
            <a:lvl6pPr marL="2057348" marR="0" lvl="5" indent="-266693" algn="l" rtl="0">
              <a:spcBef>
                <a:spcPts val="12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spcBef>
                <a:spcPts val="12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spcBef>
                <a:spcPts val="12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spcBef>
                <a:spcPts val="1200"/>
              </a:spcBef>
              <a:spcAft>
                <a:spcPts val="120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023" name="Google Shape;1023;p158" descr="footer_saporg_white_horiz.pdf"/>
          <p:cNvPicPr preferRelativeResize="0"/>
          <p:nvPr/>
        </p:nvPicPr>
        <p:blipFill rotWithShape="1">
          <a:blip r:embed="rId2">
            <a:alphaModFix/>
          </a:blip>
          <a:srcRect/>
          <a:stretch/>
        </p:blipFill>
        <p:spPr>
          <a:xfrm>
            <a:off x="56559" y="4827206"/>
            <a:ext cx="1443947" cy="118884"/>
          </a:xfrm>
          <a:prstGeom prst="rect">
            <a:avLst/>
          </a:prstGeom>
          <a:noFill/>
          <a:ln>
            <a:noFill/>
          </a:ln>
        </p:spPr>
      </p:pic>
      <p:sp>
        <p:nvSpPr>
          <p:cNvPr id="1024" name="Google Shape;1024;p158">
            <a:hlinkClick r:id="rId3"/>
          </p:cNvPr>
          <p:cNvSpPr/>
          <p:nvPr/>
        </p:nvSpPr>
        <p:spPr>
          <a:xfrm>
            <a:off x="2656940" y="4889831"/>
            <a:ext cx="1430100" cy="132000"/>
          </a:xfrm>
          <a:prstGeom prst="rect">
            <a:avLst/>
          </a:prstGeom>
          <a:noFill/>
          <a:ln>
            <a:noFill/>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25" name="Google Shape;1025;p158"/>
          <p:cNvSpPr txBox="1"/>
          <p:nvPr/>
        </p:nvSpPr>
        <p:spPr>
          <a:xfrm>
            <a:off x="5678765" y="4785192"/>
            <a:ext cx="1093725" cy="184800"/>
          </a:xfrm>
          <a:prstGeom prst="rect">
            <a:avLst/>
          </a:prstGeom>
          <a:noFill/>
          <a:ln>
            <a:noFill/>
          </a:ln>
        </p:spPr>
        <p:txBody>
          <a:bodyPr spcFirstLastPara="1" wrap="square" lIns="68569" tIns="34275" rIns="68569" bIns="34275" anchor="t" anchorCtr="0">
            <a:noAutofit/>
          </a:bodyPr>
          <a:lstStyle/>
          <a:p>
            <a:pPr marL="0" marR="0" lvl="0" indent="0" algn="r" rtl="0">
              <a:spcBef>
                <a:spcPts val="0"/>
              </a:spcBef>
              <a:spcAft>
                <a:spcPts val="0"/>
              </a:spcAft>
              <a:buNone/>
            </a:pPr>
            <a:r>
              <a:rPr lang="en" sz="750">
                <a:solidFill>
                  <a:schemeClr val="dk1"/>
                </a:solidFill>
                <a:latin typeface="Lucida Sans"/>
                <a:ea typeface="Lucida Sans"/>
                <a:cs typeface="Lucida Sans"/>
                <a:sym typeface="Lucida Sans"/>
              </a:rPr>
              <a:t>PAGE </a:t>
            </a:r>
            <a:fld id="{00000000-1234-1234-1234-123412341234}" type="slidenum">
              <a:rPr lang="en" sz="750">
                <a:solidFill>
                  <a:schemeClr val="dk1"/>
                </a:solidFill>
                <a:latin typeface="Lucida Sans"/>
                <a:ea typeface="Lucida Sans"/>
                <a:cs typeface="Lucida Sans"/>
                <a:sym typeface="Lucida Sans"/>
              </a:rPr>
              <a:pPr marL="0" marR="0" lvl="0" indent="0" algn="r" rtl="0">
                <a:spcBef>
                  <a:spcPts val="0"/>
                </a:spcBef>
                <a:spcAft>
                  <a:spcPts val="0"/>
                </a:spcAft>
                <a:buNone/>
              </a:pPr>
              <a:t>‹#›</a:t>
            </a:fld>
            <a:r>
              <a:rPr lang="en" sz="750">
                <a:solidFill>
                  <a:schemeClr val="dk1"/>
                </a:solidFill>
                <a:latin typeface="Lucida Sans"/>
                <a:ea typeface="Lucida Sans"/>
                <a:cs typeface="Lucida Sans"/>
                <a:sym typeface="Lucida Sans"/>
              </a:rPr>
              <a:t> </a:t>
            </a:r>
            <a:endParaRPr sz="750">
              <a:solidFill>
                <a:schemeClr val="dk1"/>
              </a:solidFill>
              <a:latin typeface="Lucida Sans"/>
              <a:ea typeface="Lucida Sans"/>
              <a:cs typeface="Lucida Sans"/>
              <a:sym typeface="Lucida Sans"/>
            </a:endParaRPr>
          </a:p>
        </p:txBody>
      </p:sp>
      <p:pic>
        <p:nvPicPr>
          <p:cNvPr id="8" name="Picture 7">
            <a:extLst>
              <a:ext uri="{FF2B5EF4-FFF2-40B4-BE49-F238E27FC236}">
                <a16:creationId xmlns:a16="http://schemas.microsoft.com/office/drawing/2014/main" id="{075C702C-C47F-41C2-8AFA-D2AFCF0C28C2}"/>
              </a:ext>
            </a:extLst>
          </p:cNvPr>
          <p:cNvPicPr>
            <a:picLocks noChangeAspect="1"/>
          </p:cNvPicPr>
          <p:nvPr userDrawn="1"/>
        </p:nvPicPr>
        <p:blipFill>
          <a:blip r:embed="rId4"/>
          <a:stretch>
            <a:fillRect/>
          </a:stretch>
        </p:blipFill>
        <p:spPr>
          <a:xfrm>
            <a:off x="2013464" y="4838651"/>
            <a:ext cx="2940612" cy="18288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76"/>
        <p:cNvGrpSpPr/>
        <p:nvPr/>
      </p:nvGrpSpPr>
      <p:grpSpPr>
        <a:xfrm>
          <a:off x="0" y="0"/>
          <a:ext cx="0" cy="0"/>
          <a:chOff x="0" y="0"/>
          <a:chExt cx="0" cy="0"/>
        </a:xfrm>
      </p:grpSpPr>
      <p:sp>
        <p:nvSpPr>
          <p:cNvPr id="77" name="Google Shape;77;p17"/>
          <p:cNvSpPr/>
          <p:nvPr/>
        </p:nvSpPr>
        <p:spPr>
          <a:xfrm>
            <a:off x="0" y="0"/>
            <a:ext cx="6858000" cy="5143500"/>
          </a:xfrm>
          <a:prstGeom prst="rect">
            <a:avLst/>
          </a:prstGeom>
          <a:solidFill>
            <a:srgbClr val="464646"/>
          </a:solid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78" name="Google Shape;78;p17"/>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79" name="Google Shape;79;p17"/>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80" name="Google Shape;80;p17"/>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81" name="Google Shape;81;p17"/>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82" name="Google Shape;82;p17"/>
          <p:cNvSpPr txBox="1">
            <a:spLocks noGrp="1"/>
          </p:cNvSpPr>
          <p:nvPr>
            <p:ph type="title"/>
          </p:nvPr>
        </p:nvSpPr>
        <p:spPr>
          <a:xfrm>
            <a:off x="162428" y="2122258"/>
            <a:ext cx="6465375" cy="6513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1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pic>
        <p:nvPicPr>
          <p:cNvPr id="9" name="Picture 8">
            <a:extLst>
              <a:ext uri="{FF2B5EF4-FFF2-40B4-BE49-F238E27FC236}">
                <a16:creationId xmlns:a16="http://schemas.microsoft.com/office/drawing/2014/main" id="{1E6FCFDA-AB50-49C4-8C69-28CB7122CF2D}"/>
              </a:ext>
            </a:extLst>
          </p:cNvPr>
          <p:cNvPicPr>
            <a:picLocks noChangeAspect="1"/>
          </p:cNvPicPr>
          <p:nvPr userDrawn="1"/>
        </p:nvPicPr>
        <p:blipFill>
          <a:blip r:embed="rId2"/>
          <a:stretch>
            <a:fillRect/>
          </a:stretch>
        </p:blipFill>
        <p:spPr>
          <a:xfrm>
            <a:off x="228530" y="113448"/>
            <a:ext cx="1342112" cy="274320"/>
          </a:xfrm>
          <a:prstGeom prst="rect">
            <a:avLst/>
          </a:prstGeom>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matchingName="3_Custom Layout">
  <p:cSld name="3_Custom Layout">
    <p:spTree>
      <p:nvGrpSpPr>
        <p:cNvPr id="1" name="Shape 1027"/>
        <p:cNvGrpSpPr/>
        <p:nvPr/>
      </p:nvGrpSpPr>
      <p:grpSpPr>
        <a:xfrm>
          <a:off x="0" y="0"/>
          <a:ext cx="0" cy="0"/>
          <a:chOff x="0" y="0"/>
          <a:chExt cx="0" cy="0"/>
        </a:xfrm>
      </p:grpSpPr>
      <p:sp>
        <p:nvSpPr>
          <p:cNvPr id="1028" name="Google Shape;1028;p159"/>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lvl="1" rtl="0">
              <a:spcBef>
                <a:spcPts val="0"/>
              </a:spcBef>
              <a:spcAft>
                <a:spcPts val="0"/>
              </a:spcAft>
              <a:buSzPts val="1800"/>
              <a:buFont typeface="Arial"/>
              <a:buNone/>
              <a:defRPr sz="1350"/>
            </a:lvl2pPr>
            <a:lvl3pPr lvl="2" rtl="0">
              <a:spcBef>
                <a:spcPts val="0"/>
              </a:spcBef>
              <a:spcAft>
                <a:spcPts val="0"/>
              </a:spcAft>
              <a:buSzPts val="1800"/>
              <a:buFont typeface="Arial"/>
              <a:buNone/>
              <a:defRPr sz="1350"/>
            </a:lvl3pPr>
            <a:lvl4pPr lvl="3" rtl="0">
              <a:spcBef>
                <a:spcPts val="0"/>
              </a:spcBef>
              <a:spcAft>
                <a:spcPts val="0"/>
              </a:spcAft>
              <a:buSzPts val="1800"/>
              <a:buFont typeface="Arial"/>
              <a:buNone/>
              <a:defRPr sz="1350"/>
            </a:lvl4pPr>
            <a:lvl5pPr lvl="4" rtl="0">
              <a:spcBef>
                <a:spcPts val="0"/>
              </a:spcBef>
              <a:spcAft>
                <a:spcPts val="0"/>
              </a:spcAft>
              <a:buSzPts val="1800"/>
              <a:buFont typeface="Arial"/>
              <a:buNone/>
              <a:defRPr sz="1350"/>
            </a:lvl5pPr>
            <a:lvl6pPr lvl="5" rtl="0">
              <a:spcBef>
                <a:spcPts val="0"/>
              </a:spcBef>
              <a:spcAft>
                <a:spcPts val="0"/>
              </a:spcAft>
              <a:buSzPts val="1800"/>
              <a:buFont typeface="Arial"/>
              <a:buNone/>
              <a:defRPr sz="1350"/>
            </a:lvl6pPr>
            <a:lvl7pPr lvl="6" rtl="0">
              <a:spcBef>
                <a:spcPts val="0"/>
              </a:spcBef>
              <a:spcAft>
                <a:spcPts val="0"/>
              </a:spcAft>
              <a:buSzPts val="1800"/>
              <a:buFont typeface="Arial"/>
              <a:buNone/>
              <a:defRPr sz="1350"/>
            </a:lvl7pPr>
            <a:lvl8pPr lvl="7" rtl="0">
              <a:spcBef>
                <a:spcPts val="0"/>
              </a:spcBef>
              <a:spcAft>
                <a:spcPts val="0"/>
              </a:spcAft>
              <a:buSzPts val="1800"/>
              <a:buFont typeface="Arial"/>
              <a:buNone/>
              <a:defRPr sz="1350"/>
            </a:lvl8pPr>
            <a:lvl9pPr lvl="8" rtl="0">
              <a:spcBef>
                <a:spcPts val="0"/>
              </a:spcBef>
              <a:spcAft>
                <a:spcPts val="0"/>
              </a:spcAft>
              <a:buSzPts val="1800"/>
              <a:buFont typeface="Arial"/>
              <a:buNone/>
              <a:defRPr sz="1350"/>
            </a:lvl9pPr>
          </a:lstStyle>
          <a:p>
            <a:endParaRPr/>
          </a:p>
        </p:txBody>
      </p:sp>
      <p:sp>
        <p:nvSpPr>
          <p:cNvPr id="1029" name="Google Shape;1029;p159"/>
          <p:cNvSpPr txBox="1">
            <a:spLocks noGrp="1"/>
          </p:cNvSpPr>
          <p:nvPr>
            <p:ph type="ftr" idx="11"/>
          </p:nvPr>
        </p:nvSpPr>
        <p:spPr>
          <a:xfrm>
            <a:off x="1604241" y="4731604"/>
            <a:ext cx="2171700" cy="273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888889"/>
              </a:buClr>
              <a:buSzPts val="800"/>
              <a:buFont typeface="Calibri"/>
              <a:buNone/>
              <a:defRPr sz="600" b="0" i="0" u="none" strike="noStrike" cap="none">
                <a:solidFill>
                  <a:srgbClr val="888889"/>
                </a:solidFill>
                <a:latin typeface="Calibri"/>
                <a:ea typeface="Calibri"/>
                <a:cs typeface="Calibri"/>
                <a:sym typeface="Calibri"/>
              </a:defRPr>
            </a:lvl1pPr>
            <a:lvl2pPr marR="0" lvl="1" algn="l" rtl="0">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800"/>
              <a:buFont typeface="Calibri"/>
              <a:buNone/>
              <a:defRPr sz="1350" b="0" i="0" u="none" strike="noStrike" cap="none">
                <a:solidFill>
                  <a:schemeClr val="dk1"/>
                </a:solidFill>
                <a:latin typeface="Calibri"/>
                <a:ea typeface="Calibri"/>
                <a:cs typeface="Calibri"/>
                <a:sym typeface="Calibri"/>
              </a:defRPr>
            </a:lvl9pPr>
          </a:lstStyle>
          <a:p>
            <a:endParaRPr/>
          </a:p>
        </p:txBody>
      </p:sp>
      <p:sp>
        <p:nvSpPr>
          <p:cNvPr id="1030" name="Google Shape;1030;p159"/>
          <p:cNvSpPr txBox="1">
            <a:spLocks noGrp="1"/>
          </p:cNvSpPr>
          <p:nvPr>
            <p:ph type="sldNum" idx="12"/>
          </p:nvPr>
        </p:nvSpPr>
        <p:spPr>
          <a:xfrm>
            <a:off x="4914901" y="4731604"/>
            <a:ext cx="16002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888889"/>
                </a:solidFill>
                <a:latin typeface="Calibri"/>
                <a:ea typeface="Calibri"/>
                <a:cs typeface="Calibri"/>
                <a:sym typeface="Calibri"/>
              </a:defRPr>
            </a:lvl1pPr>
            <a:lvl2pPr marL="0" marR="0" lvl="1" indent="0" algn="r" rtl="0">
              <a:spcBef>
                <a:spcPts val="0"/>
              </a:spcBef>
              <a:buNone/>
              <a:defRPr sz="600" b="0" i="0" u="none" strike="noStrike" cap="none">
                <a:solidFill>
                  <a:srgbClr val="888889"/>
                </a:solidFill>
                <a:latin typeface="Calibri"/>
                <a:ea typeface="Calibri"/>
                <a:cs typeface="Calibri"/>
                <a:sym typeface="Calibri"/>
              </a:defRPr>
            </a:lvl2pPr>
            <a:lvl3pPr marL="0" marR="0" lvl="2" indent="0" algn="r" rtl="0">
              <a:spcBef>
                <a:spcPts val="0"/>
              </a:spcBef>
              <a:buNone/>
              <a:defRPr sz="600" b="0" i="0" u="none" strike="noStrike" cap="none">
                <a:solidFill>
                  <a:srgbClr val="888889"/>
                </a:solidFill>
                <a:latin typeface="Calibri"/>
                <a:ea typeface="Calibri"/>
                <a:cs typeface="Calibri"/>
                <a:sym typeface="Calibri"/>
              </a:defRPr>
            </a:lvl3pPr>
            <a:lvl4pPr marL="0" marR="0" lvl="3" indent="0" algn="r" rtl="0">
              <a:spcBef>
                <a:spcPts val="0"/>
              </a:spcBef>
              <a:buNone/>
              <a:defRPr sz="600" b="0" i="0" u="none" strike="noStrike" cap="none">
                <a:solidFill>
                  <a:srgbClr val="888889"/>
                </a:solidFill>
                <a:latin typeface="Calibri"/>
                <a:ea typeface="Calibri"/>
                <a:cs typeface="Calibri"/>
                <a:sym typeface="Calibri"/>
              </a:defRPr>
            </a:lvl4pPr>
            <a:lvl5pPr marL="0" marR="0" lvl="4" indent="0" algn="r" rtl="0">
              <a:spcBef>
                <a:spcPts val="0"/>
              </a:spcBef>
              <a:buNone/>
              <a:defRPr sz="600" b="0" i="0" u="none" strike="noStrike" cap="none">
                <a:solidFill>
                  <a:srgbClr val="888889"/>
                </a:solidFill>
                <a:latin typeface="Calibri"/>
                <a:ea typeface="Calibri"/>
                <a:cs typeface="Calibri"/>
                <a:sym typeface="Calibri"/>
              </a:defRPr>
            </a:lvl5pPr>
            <a:lvl6pPr marL="0" marR="0" lvl="5" indent="0" algn="r" rtl="0">
              <a:spcBef>
                <a:spcPts val="0"/>
              </a:spcBef>
              <a:buNone/>
              <a:defRPr sz="600" b="0" i="0" u="none" strike="noStrike" cap="none">
                <a:solidFill>
                  <a:srgbClr val="888889"/>
                </a:solidFill>
                <a:latin typeface="Calibri"/>
                <a:ea typeface="Calibri"/>
                <a:cs typeface="Calibri"/>
                <a:sym typeface="Calibri"/>
              </a:defRPr>
            </a:lvl6pPr>
            <a:lvl7pPr marL="0" marR="0" lvl="6" indent="0" algn="r" rtl="0">
              <a:spcBef>
                <a:spcPts val="0"/>
              </a:spcBef>
              <a:buNone/>
              <a:defRPr sz="600" b="0" i="0" u="none" strike="noStrike" cap="none">
                <a:solidFill>
                  <a:srgbClr val="888889"/>
                </a:solidFill>
                <a:latin typeface="Calibri"/>
                <a:ea typeface="Calibri"/>
                <a:cs typeface="Calibri"/>
                <a:sym typeface="Calibri"/>
              </a:defRPr>
            </a:lvl7pPr>
            <a:lvl8pPr marL="0" marR="0" lvl="7" indent="0" algn="r" rtl="0">
              <a:spcBef>
                <a:spcPts val="0"/>
              </a:spcBef>
              <a:buNone/>
              <a:defRPr sz="600" b="0" i="0" u="none" strike="noStrike" cap="none">
                <a:solidFill>
                  <a:srgbClr val="888889"/>
                </a:solidFill>
                <a:latin typeface="Calibri"/>
                <a:ea typeface="Calibri"/>
                <a:cs typeface="Calibri"/>
                <a:sym typeface="Calibri"/>
              </a:defRPr>
            </a:lvl8pPr>
            <a:lvl9pPr marL="0" marR="0" lvl="8" indent="0" algn="r" rtl="0">
              <a:spcBef>
                <a:spcPts val="0"/>
              </a:spcBef>
              <a:buNone/>
              <a:defRPr sz="600" b="0" i="0" u="none" strike="noStrike" cap="none">
                <a:solidFill>
                  <a:srgbClr val="888889"/>
                </a:solidFill>
                <a:latin typeface="Calibri"/>
                <a:ea typeface="Calibri"/>
                <a:cs typeface="Calibri"/>
                <a:sym typeface="Calibri"/>
              </a:defRPr>
            </a:lvl9pPr>
          </a:lstStyle>
          <a:p>
            <a:fld id="{00000000-1234-1234-1234-123412341234}" type="slidenum">
              <a:rPr lang="en" smtClean="0"/>
              <a:pPr/>
              <a:t>‹#›</a:t>
            </a:fld>
            <a:endParaRPr lang="en"/>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31"/>
        <p:cNvGrpSpPr/>
        <p:nvPr/>
      </p:nvGrpSpPr>
      <p:grpSpPr>
        <a:xfrm>
          <a:off x="0" y="0"/>
          <a:ext cx="0" cy="0"/>
          <a:chOff x="0" y="0"/>
          <a:chExt cx="0" cy="0"/>
        </a:xfrm>
      </p:grpSpPr>
      <p:sp>
        <p:nvSpPr>
          <p:cNvPr id="1032" name="Google Shape;1032;p160"/>
          <p:cNvSpPr txBox="1">
            <a:spLocks noGrp="1"/>
          </p:cNvSpPr>
          <p:nvPr>
            <p:ph type="title"/>
          </p:nvPr>
        </p:nvSpPr>
        <p:spPr>
          <a:xfrm>
            <a:off x="471488" y="273844"/>
            <a:ext cx="5915025" cy="9942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2800"/>
              <a:buNone/>
              <a:defRPr sz="1350"/>
            </a:lvl2pPr>
            <a:lvl3pPr lvl="2" rtl="0">
              <a:spcBef>
                <a:spcPts val="0"/>
              </a:spcBef>
              <a:spcAft>
                <a:spcPts val="0"/>
              </a:spcAft>
              <a:buSzPts val="2800"/>
              <a:buNone/>
              <a:defRPr sz="1350"/>
            </a:lvl3pPr>
            <a:lvl4pPr lvl="3" rtl="0">
              <a:spcBef>
                <a:spcPts val="0"/>
              </a:spcBef>
              <a:spcAft>
                <a:spcPts val="0"/>
              </a:spcAft>
              <a:buSzPts val="2800"/>
              <a:buNone/>
              <a:defRPr sz="1350"/>
            </a:lvl4pPr>
            <a:lvl5pPr lvl="4" rtl="0">
              <a:spcBef>
                <a:spcPts val="0"/>
              </a:spcBef>
              <a:spcAft>
                <a:spcPts val="0"/>
              </a:spcAft>
              <a:buSzPts val="2800"/>
              <a:buNone/>
              <a:defRPr sz="1350"/>
            </a:lvl5pPr>
            <a:lvl6pPr lvl="5" rtl="0">
              <a:spcBef>
                <a:spcPts val="0"/>
              </a:spcBef>
              <a:spcAft>
                <a:spcPts val="0"/>
              </a:spcAft>
              <a:buSzPts val="2800"/>
              <a:buNone/>
              <a:defRPr sz="1350"/>
            </a:lvl6pPr>
            <a:lvl7pPr lvl="6" rtl="0">
              <a:spcBef>
                <a:spcPts val="0"/>
              </a:spcBef>
              <a:spcAft>
                <a:spcPts val="0"/>
              </a:spcAft>
              <a:buSzPts val="2800"/>
              <a:buNone/>
              <a:defRPr sz="1350"/>
            </a:lvl7pPr>
            <a:lvl8pPr lvl="7" rtl="0">
              <a:spcBef>
                <a:spcPts val="0"/>
              </a:spcBef>
              <a:spcAft>
                <a:spcPts val="0"/>
              </a:spcAft>
              <a:buSzPts val="2800"/>
              <a:buNone/>
              <a:defRPr sz="1350"/>
            </a:lvl8pPr>
            <a:lvl9pPr lvl="8" rtl="0">
              <a:spcBef>
                <a:spcPts val="0"/>
              </a:spcBef>
              <a:spcAft>
                <a:spcPts val="0"/>
              </a:spcAft>
              <a:buSzPts val="2800"/>
              <a:buNone/>
              <a:defRPr sz="1350"/>
            </a:lvl9pPr>
          </a:lstStyle>
          <a:p>
            <a:endParaRPr/>
          </a:p>
        </p:txBody>
      </p:sp>
      <p:sp>
        <p:nvSpPr>
          <p:cNvPr id="1033" name="Google Shape;1033;p160"/>
          <p:cNvSpPr txBox="1">
            <a:spLocks noGrp="1"/>
          </p:cNvSpPr>
          <p:nvPr>
            <p:ph type="body" idx="1"/>
          </p:nvPr>
        </p:nvSpPr>
        <p:spPr>
          <a:xfrm>
            <a:off x="471488" y="1369219"/>
            <a:ext cx="2914650" cy="3263400"/>
          </a:xfrm>
          <a:prstGeom prst="rect">
            <a:avLst/>
          </a:prstGeom>
          <a:noFill/>
          <a:ln>
            <a:noFill/>
          </a:ln>
        </p:spPr>
        <p:txBody>
          <a:bodyPr spcFirstLastPara="1" wrap="square" lIns="91425" tIns="45700" rIns="91425" bIns="45700" anchor="t" anchorCtr="0"/>
          <a:lstStyle>
            <a:lvl1pPr marL="342892" marR="0" lvl="0" indent="-304793"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783" marR="0" lvl="1" indent="-285743" algn="l" rtl="0">
              <a:lnSpc>
                <a:spcPct val="90000"/>
              </a:lnSpc>
              <a:spcBef>
                <a:spcPts val="120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675" marR="0" lvl="2" indent="-266693" algn="l" rtl="0">
              <a:lnSpc>
                <a:spcPct val="90000"/>
              </a:lnSpc>
              <a:spcBef>
                <a:spcPts val="12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566" marR="0" lvl="3" indent="-257168" algn="l" rtl="0">
              <a:lnSpc>
                <a:spcPct val="90000"/>
              </a:lnSpc>
              <a:spcBef>
                <a:spcPts val="120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457" marR="0" lvl="4" indent="-257168" algn="l" rtl="0">
              <a:lnSpc>
                <a:spcPct val="90000"/>
              </a:lnSpc>
              <a:spcBef>
                <a:spcPts val="120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348" marR="0" lvl="5" indent="-257168" algn="l" rtl="0">
              <a:lnSpc>
                <a:spcPct val="90000"/>
              </a:lnSpc>
              <a:spcBef>
                <a:spcPts val="120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90000"/>
              </a:lnSpc>
              <a:spcBef>
                <a:spcPts val="120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90000"/>
              </a:lnSpc>
              <a:spcBef>
                <a:spcPts val="120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90000"/>
              </a:lnSpc>
              <a:spcBef>
                <a:spcPts val="1200"/>
              </a:spcBef>
              <a:spcAft>
                <a:spcPts val="120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34" name="Google Shape;1034;p160"/>
          <p:cNvSpPr txBox="1">
            <a:spLocks noGrp="1"/>
          </p:cNvSpPr>
          <p:nvPr>
            <p:ph type="body" idx="2"/>
          </p:nvPr>
        </p:nvSpPr>
        <p:spPr>
          <a:xfrm>
            <a:off x="3471863" y="1369219"/>
            <a:ext cx="2914650" cy="3263400"/>
          </a:xfrm>
          <a:prstGeom prst="rect">
            <a:avLst/>
          </a:prstGeom>
          <a:noFill/>
          <a:ln>
            <a:noFill/>
          </a:ln>
        </p:spPr>
        <p:txBody>
          <a:bodyPr spcFirstLastPara="1" wrap="square" lIns="91425" tIns="45700" rIns="91425" bIns="45700" anchor="t" anchorCtr="0"/>
          <a:lstStyle>
            <a:lvl1pPr marL="342892" marR="0" lvl="0" indent="-304793"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783" marR="0" lvl="1" indent="-285743" algn="l" rtl="0">
              <a:lnSpc>
                <a:spcPct val="90000"/>
              </a:lnSpc>
              <a:spcBef>
                <a:spcPts val="120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675" marR="0" lvl="2" indent="-266693" algn="l" rtl="0">
              <a:lnSpc>
                <a:spcPct val="90000"/>
              </a:lnSpc>
              <a:spcBef>
                <a:spcPts val="12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566" marR="0" lvl="3" indent="-257168" algn="l" rtl="0">
              <a:lnSpc>
                <a:spcPct val="90000"/>
              </a:lnSpc>
              <a:spcBef>
                <a:spcPts val="120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457" marR="0" lvl="4" indent="-257168" algn="l" rtl="0">
              <a:lnSpc>
                <a:spcPct val="90000"/>
              </a:lnSpc>
              <a:spcBef>
                <a:spcPts val="120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348" marR="0" lvl="5" indent="-257168" algn="l" rtl="0">
              <a:lnSpc>
                <a:spcPct val="90000"/>
              </a:lnSpc>
              <a:spcBef>
                <a:spcPts val="120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90000"/>
              </a:lnSpc>
              <a:spcBef>
                <a:spcPts val="120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90000"/>
              </a:lnSpc>
              <a:spcBef>
                <a:spcPts val="120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90000"/>
              </a:lnSpc>
              <a:spcBef>
                <a:spcPts val="1200"/>
              </a:spcBef>
              <a:spcAft>
                <a:spcPts val="120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35" name="Google Shape;1035;p160"/>
          <p:cNvSpPr txBox="1">
            <a:spLocks noGrp="1"/>
          </p:cNvSpPr>
          <p:nvPr>
            <p:ph type="dt" idx="10"/>
          </p:nvPr>
        </p:nvSpPr>
        <p:spPr>
          <a:xfrm>
            <a:off x="229263" y="4749114"/>
            <a:ext cx="154305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1036" name="Google Shape;1036;p160"/>
          <p:cNvSpPr txBox="1">
            <a:spLocks noGrp="1"/>
          </p:cNvSpPr>
          <p:nvPr>
            <p:ph type="ftr" idx="11"/>
          </p:nvPr>
        </p:nvSpPr>
        <p:spPr>
          <a:xfrm>
            <a:off x="2326482" y="3931586"/>
            <a:ext cx="2314575"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dirty="0"/>
          </a:p>
        </p:txBody>
      </p:sp>
      <p:sp>
        <p:nvSpPr>
          <p:cNvPr id="1037" name="Google Shape;1037;p160"/>
          <p:cNvSpPr txBox="1">
            <a:spLocks noGrp="1"/>
          </p:cNvSpPr>
          <p:nvPr>
            <p:ph type="sldNum" idx="12"/>
          </p:nvPr>
        </p:nvSpPr>
        <p:spPr>
          <a:xfrm>
            <a:off x="4954076" y="4749114"/>
            <a:ext cx="154305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pic>
        <p:nvPicPr>
          <p:cNvPr id="9" name="Picture 8">
            <a:extLst>
              <a:ext uri="{FF2B5EF4-FFF2-40B4-BE49-F238E27FC236}">
                <a16:creationId xmlns:a16="http://schemas.microsoft.com/office/drawing/2014/main" id="{EB1E3E81-EF7A-4D34-BC86-D1CD3BE9FCC3}"/>
              </a:ext>
            </a:extLst>
          </p:cNvPr>
          <p:cNvPicPr>
            <a:picLocks noChangeAspect="1"/>
          </p:cNvPicPr>
          <p:nvPr userDrawn="1"/>
        </p:nvPicPr>
        <p:blipFill>
          <a:blip r:embed="rId2"/>
          <a:stretch>
            <a:fillRect/>
          </a:stretch>
        </p:blipFill>
        <p:spPr>
          <a:xfrm>
            <a:off x="2013464" y="4838651"/>
            <a:ext cx="2940612" cy="182880"/>
          </a:xfrm>
          <a:prstGeom prst="rect">
            <a:avLst/>
          </a:prstGeom>
        </p:spPr>
      </p:pic>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8"/>
        <p:cNvGrpSpPr/>
        <p:nvPr/>
      </p:nvGrpSpPr>
      <p:grpSpPr>
        <a:xfrm>
          <a:off x="0" y="0"/>
          <a:ext cx="0" cy="0"/>
          <a:chOff x="0" y="0"/>
          <a:chExt cx="0" cy="0"/>
        </a:xfrm>
      </p:grpSpPr>
      <p:sp>
        <p:nvSpPr>
          <p:cNvPr id="1039" name="Google Shape;1039;p161"/>
          <p:cNvSpPr txBox="1">
            <a:spLocks noGrp="1"/>
          </p:cNvSpPr>
          <p:nvPr>
            <p:ph type="title"/>
          </p:nvPr>
        </p:nvSpPr>
        <p:spPr>
          <a:xfrm>
            <a:off x="471488" y="273844"/>
            <a:ext cx="5915025" cy="9942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2800"/>
              <a:buNone/>
              <a:defRPr sz="1350"/>
            </a:lvl2pPr>
            <a:lvl3pPr lvl="2" rtl="0">
              <a:spcBef>
                <a:spcPts val="0"/>
              </a:spcBef>
              <a:spcAft>
                <a:spcPts val="0"/>
              </a:spcAft>
              <a:buSzPts val="2800"/>
              <a:buNone/>
              <a:defRPr sz="1350"/>
            </a:lvl3pPr>
            <a:lvl4pPr lvl="3" rtl="0">
              <a:spcBef>
                <a:spcPts val="0"/>
              </a:spcBef>
              <a:spcAft>
                <a:spcPts val="0"/>
              </a:spcAft>
              <a:buSzPts val="2800"/>
              <a:buNone/>
              <a:defRPr sz="1350"/>
            </a:lvl4pPr>
            <a:lvl5pPr lvl="4" rtl="0">
              <a:spcBef>
                <a:spcPts val="0"/>
              </a:spcBef>
              <a:spcAft>
                <a:spcPts val="0"/>
              </a:spcAft>
              <a:buSzPts val="2800"/>
              <a:buNone/>
              <a:defRPr sz="1350"/>
            </a:lvl5pPr>
            <a:lvl6pPr lvl="5" rtl="0">
              <a:spcBef>
                <a:spcPts val="0"/>
              </a:spcBef>
              <a:spcAft>
                <a:spcPts val="0"/>
              </a:spcAft>
              <a:buSzPts val="2800"/>
              <a:buNone/>
              <a:defRPr sz="1350"/>
            </a:lvl6pPr>
            <a:lvl7pPr lvl="6" rtl="0">
              <a:spcBef>
                <a:spcPts val="0"/>
              </a:spcBef>
              <a:spcAft>
                <a:spcPts val="0"/>
              </a:spcAft>
              <a:buSzPts val="2800"/>
              <a:buNone/>
              <a:defRPr sz="1350"/>
            </a:lvl7pPr>
            <a:lvl8pPr lvl="7" rtl="0">
              <a:spcBef>
                <a:spcPts val="0"/>
              </a:spcBef>
              <a:spcAft>
                <a:spcPts val="0"/>
              </a:spcAft>
              <a:buSzPts val="2800"/>
              <a:buNone/>
              <a:defRPr sz="1350"/>
            </a:lvl8pPr>
            <a:lvl9pPr lvl="8" rtl="0">
              <a:spcBef>
                <a:spcPts val="0"/>
              </a:spcBef>
              <a:spcAft>
                <a:spcPts val="0"/>
              </a:spcAft>
              <a:buSzPts val="2800"/>
              <a:buNone/>
              <a:defRPr sz="1350"/>
            </a:lvl9pPr>
          </a:lstStyle>
          <a:p>
            <a:endParaRPr/>
          </a:p>
        </p:txBody>
      </p:sp>
      <p:sp>
        <p:nvSpPr>
          <p:cNvPr id="1040" name="Google Shape;1040;p161"/>
          <p:cNvSpPr txBox="1">
            <a:spLocks noGrp="1"/>
          </p:cNvSpPr>
          <p:nvPr>
            <p:ph type="body" idx="1"/>
          </p:nvPr>
        </p:nvSpPr>
        <p:spPr>
          <a:xfrm rot="5400000">
            <a:off x="1797300" y="43409"/>
            <a:ext cx="3263400" cy="5915025"/>
          </a:xfrm>
          <a:prstGeom prst="rect">
            <a:avLst/>
          </a:prstGeom>
          <a:noFill/>
          <a:ln>
            <a:noFill/>
          </a:ln>
        </p:spPr>
        <p:txBody>
          <a:bodyPr spcFirstLastPara="1" wrap="square" lIns="91425" tIns="45700" rIns="91425" bIns="45700" anchor="t" anchorCtr="0"/>
          <a:lstStyle>
            <a:lvl1pPr marL="342892" marR="0" lvl="0" indent="-304793"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783" marR="0" lvl="1" indent="-285743" algn="l" rtl="0">
              <a:lnSpc>
                <a:spcPct val="90000"/>
              </a:lnSpc>
              <a:spcBef>
                <a:spcPts val="120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675" marR="0" lvl="2" indent="-266693" algn="l" rtl="0">
              <a:lnSpc>
                <a:spcPct val="90000"/>
              </a:lnSpc>
              <a:spcBef>
                <a:spcPts val="12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566" marR="0" lvl="3" indent="-257168" algn="l" rtl="0">
              <a:lnSpc>
                <a:spcPct val="90000"/>
              </a:lnSpc>
              <a:spcBef>
                <a:spcPts val="120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457" marR="0" lvl="4" indent="-257168" algn="l" rtl="0">
              <a:lnSpc>
                <a:spcPct val="90000"/>
              </a:lnSpc>
              <a:spcBef>
                <a:spcPts val="120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348" marR="0" lvl="5" indent="-257168" algn="l" rtl="0">
              <a:lnSpc>
                <a:spcPct val="90000"/>
              </a:lnSpc>
              <a:spcBef>
                <a:spcPts val="120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90000"/>
              </a:lnSpc>
              <a:spcBef>
                <a:spcPts val="120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90000"/>
              </a:lnSpc>
              <a:spcBef>
                <a:spcPts val="120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90000"/>
              </a:lnSpc>
              <a:spcBef>
                <a:spcPts val="1200"/>
              </a:spcBef>
              <a:spcAft>
                <a:spcPts val="120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41" name="Google Shape;1041;p161"/>
          <p:cNvSpPr txBox="1">
            <a:spLocks noGrp="1"/>
          </p:cNvSpPr>
          <p:nvPr>
            <p:ph type="dt" idx="10"/>
          </p:nvPr>
        </p:nvSpPr>
        <p:spPr>
          <a:xfrm>
            <a:off x="471488" y="4767263"/>
            <a:ext cx="154305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42" name="Google Shape;1042;p161"/>
          <p:cNvSpPr txBox="1">
            <a:spLocks noGrp="1"/>
          </p:cNvSpPr>
          <p:nvPr>
            <p:ph type="ftr" idx="11"/>
          </p:nvPr>
        </p:nvSpPr>
        <p:spPr>
          <a:xfrm>
            <a:off x="2271713" y="4767263"/>
            <a:ext cx="2314575" cy="2739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43" name="Google Shape;1043;p161"/>
          <p:cNvSpPr txBox="1">
            <a:spLocks noGrp="1"/>
          </p:cNvSpPr>
          <p:nvPr>
            <p:ph type="sldNum" idx="12"/>
          </p:nvPr>
        </p:nvSpPr>
        <p:spPr>
          <a:xfrm>
            <a:off x="4843463" y="4767263"/>
            <a:ext cx="154305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1044"/>
        <p:cNvGrpSpPr/>
        <p:nvPr/>
      </p:nvGrpSpPr>
      <p:grpSpPr>
        <a:xfrm>
          <a:off x="0" y="0"/>
          <a:ext cx="0" cy="0"/>
          <a:chOff x="0" y="0"/>
          <a:chExt cx="0" cy="0"/>
        </a:xfrm>
      </p:grpSpPr>
      <p:sp>
        <p:nvSpPr>
          <p:cNvPr id="1045" name="Google Shape;1045;p162"/>
          <p:cNvSpPr txBox="1">
            <a:spLocks noGrp="1"/>
          </p:cNvSpPr>
          <p:nvPr>
            <p:ph type="sldNum" idx="12"/>
          </p:nvPr>
        </p:nvSpPr>
        <p:spPr>
          <a:xfrm>
            <a:off x="4914901" y="4731604"/>
            <a:ext cx="16002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a:solidFill>
                  <a:srgbClr val="888889"/>
                </a:solidFill>
                <a:latin typeface="Calibri"/>
                <a:ea typeface="Calibri"/>
                <a:cs typeface="Calibri"/>
                <a:sym typeface="Calibri"/>
              </a:defRPr>
            </a:lvl1pPr>
            <a:lvl2pPr marL="0" marR="0" lvl="1" indent="0" algn="r" rtl="0">
              <a:spcBef>
                <a:spcPts val="0"/>
              </a:spcBef>
              <a:buNone/>
              <a:defRPr sz="600">
                <a:solidFill>
                  <a:srgbClr val="888889"/>
                </a:solidFill>
                <a:latin typeface="Calibri"/>
                <a:ea typeface="Calibri"/>
                <a:cs typeface="Calibri"/>
                <a:sym typeface="Calibri"/>
              </a:defRPr>
            </a:lvl2pPr>
            <a:lvl3pPr marL="0" marR="0" lvl="2" indent="0" algn="r" rtl="0">
              <a:spcBef>
                <a:spcPts val="0"/>
              </a:spcBef>
              <a:buNone/>
              <a:defRPr sz="600">
                <a:solidFill>
                  <a:srgbClr val="888889"/>
                </a:solidFill>
                <a:latin typeface="Calibri"/>
                <a:ea typeface="Calibri"/>
                <a:cs typeface="Calibri"/>
                <a:sym typeface="Calibri"/>
              </a:defRPr>
            </a:lvl3pPr>
            <a:lvl4pPr marL="0" marR="0" lvl="3" indent="0" algn="r" rtl="0">
              <a:spcBef>
                <a:spcPts val="0"/>
              </a:spcBef>
              <a:buNone/>
              <a:defRPr sz="600">
                <a:solidFill>
                  <a:srgbClr val="888889"/>
                </a:solidFill>
                <a:latin typeface="Calibri"/>
                <a:ea typeface="Calibri"/>
                <a:cs typeface="Calibri"/>
                <a:sym typeface="Calibri"/>
              </a:defRPr>
            </a:lvl4pPr>
            <a:lvl5pPr marL="0" marR="0" lvl="4" indent="0" algn="r" rtl="0">
              <a:spcBef>
                <a:spcPts val="0"/>
              </a:spcBef>
              <a:buNone/>
              <a:defRPr sz="600">
                <a:solidFill>
                  <a:srgbClr val="888889"/>
                </a:solidFill>
                <a:latin typeface="Calibri"/>
                <a:ea typeface="Calibri"/>
                <a:cs typeface="Calibri"/>
                <a:sym typeface="Calibri"/>
              </a:defRPr>
            </a:lvl5pPr>
            <a:lvl6pPr marL="0" marR="0" lvl="5" indent="0" algn="r" rtl="0">
              <a:spcBef>
                <a:spcPts val="0"/>
              </a:spcBef>
              <a:buNone/>
              <a:defRPr sz="600">
                <a:solidFill>
                  <a:srgbClr val="888889"/>
                </a:solidFill>
                <a:latin typeface="Calibri"/>
                <a:ea typeface="Calibri"/>
                <a:cs typeface="Calibri"/>
                <a:sym typeface="Calibri"/>
              </a:defRPr>
            </a:lvl6pPr>
            <a:lvl7pPr marL="0" marR="0" lvl="6" indent="0" algn="r" rtl="0">
              <a:spcBef>
                <a:spcPts val="0"/>
              </a:spcBef>
              <a:buNone/>
              <a:defRPr sz="600">
                <a:solidFill>
                  <a:srgbClr val="888889"/>
                </a:solidFill>
                <a:latin typeface="Calibri"/>
                <a:ea typeface="Calibri"/>
                <a:cs typeface="Calibri"/>
                <a:sym typeface="Calibri"/>
              </a:defRPr>
            </a:lvl7pPr>
            <a:lvl8pPr marL="0" marR="0" lvl="7" indent="0" algn="r" rtl="0">
              <a:spcBef>
                <a:spcPts val="0"/>
              </a:spcBef>
              <a:buNone/>
              <a:defRPr sz="600">
                <a:solidFill>
                  <a:srgbClr val="888889"/>
                </a:solidFill>
                <a:latin typeface="Calibri"/>
                <a:ea typeface="Calibri"/>
                <a:cs typeface="Calibri"/>
                <a:sym typeface="Calibri"/>
              </a:defRPr>
            </a:lvl8pPr>
            <a:lvl9pPr marL="0" marR="0" lvl="8" indent="0" algn="r" rtl="0">
              <a:spcBef>
                <a:spcPts val="0"/>
              </a:spcBef>
              <a:buNone/>
              <a:defRPr sz="600">
                <a:solidFill>
                  <a:srgbClr val="888889"/>
                </a:solidFill>
                <a:latin typeface="Calibri"/>
                <a:ea typeface="Calibri"/>
                <a:cs typeface="Calibri"/>
                <a:sym typeface="Calibri"/>
              </a:defRPr>
            </a:lvl9pPr>
          </a:lstStyle>
          <a:p>
            <a:fld id="{00000000-1234-1234-1234-123412341234}" type="slidenum">
              <a:rPr lang="en" smtClean="0"/>
              <a:pPr/>
              <a:t>‹#›</a:t>
            </a:fld>
            <a:endParaRPr lang="en"/>
          </a:p>
        </p:txBody>
      </p:sp>
      <p:sp>
        <p:nvSpPr>
          <p:cNvPr id="1046" name="Google Shape;1046;p162"/>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2"/>
              </a:buClr>
              <a:buSzPts val="3600"/>
              <a:buFont typeface="Calibri"/>
              <a:buNone/>
              <a:defRPr sz="2700" b="0" i="0" u="none" strike="noStrike" cap="none">
                <a:solidFill>
                  <a:schemeClr val="dk2"/>
                </a:solidFill>
                <a:latin typeface="Calibri"/>
                <a:ea typeface="Calibri"/>
                <a:cs typeface="Calibri"/>
                <a:sym typeface="Calibri"/>
              </a:defRPr>
            </a:lvl1pPr>
            <a:lvl2pPr lvl="1" rtl="0">
              <a:spcBef>
                <a:spcPts val="0"/>
              </a:spcBef>
              <a:spcAft>
                <a:spcPts val="0"/>
              </a:spcAft>
              <a:buSzPts val="1800"/>
              <a:buFont typeface="Arial"/>
              <a:buNone/>
              <a:defRPr sz="1350"/>
            </a:lvl2pPr>
            <a:lvl3pPr lvl="2" rtl="0">
              <a:spcBef>
                <a:spcPts val="0"/>
              </a:spcBef>
              <a:spcAft>
                <a:spcPts val="0"/>
              </a:spcAft>
              <a:buSzPts val="1800"/>
              <a:buFont typeface="Arial"/>
              <a:buNone/>
              <a:defRPr sz="1350"/>
            </a:lvl3pPr>
            <a:lvl4pPr lvl="3" rtl="0">
              <a:spcBef>
                <a:spcPts val="0"/>
              </a:spcBef>
              <a:spcAft>
                <a:spcPts val="0"/>
              </a:spcAft>
              <a:buSzPts val="1800"/>
              <a:buFont typeface="Arial"/>
              <a:buNone/>
              <a:defRPr sz="1350"/>
            </a:lvl4pPr>
            <a:lvl5pPr lvl="4" rtl="0">
              <a:spcBef>
                <a:spcPts val="0"/>
              </a:spcBef>
              <a:spcAft>
                <a:spcPts val="0"/>
              </a:spcAft>
              <a:buSzPts val="1800"/>
              <a:buFont typeface="Arial"/>
              <a:buNone/>
              <a:defRPr sz="1350"/>
            </a:lvl5pPr>
            <a:lvl6pPr lvl="5" rtl="0">
              <a:spcBef>
                <a:spcPts val="0"/>
              </a:spcBef>
              <a:spcAft>
                <a:spcPts val="0"/>
              </a:spcAft>
              <a:buSzPts val="1800"/>
              <a:buFont typeface="Arial"/>
              <a:buNone/>
              <a:defRPr sz="1350"/>
            </a:lvl6pPr>
            <a:lvl7pPr lvl="6" rtl="0">
              <a:spcBef>
                <a:spcPts val="0"/>
              </a:spcBef>
              <a:spcAft>
                <a:spcPts val="0"/>
              </a:spcAft>
              <a:buSzPts val="1800"/>
              <a:buFont typeface="Arial"/>
              <a:buNone/>
              <a:defRPr sz="1350"/>
            </a:lvl7pPr>
            <a:lvl8pPr lvl="7" rtl="0">
              <a:spcBef>
                <a:spcPts val="0"/>
              </a:spcBef>
              <a:spcAft>
                <a:spcPts val="0"/>
              </a:spcAft>
              <a:buSzPts val="1800"/>
              <a:buFont typeface="Arial"/>
              <a:buNone/>
              <a:defRPr sz="1350"/>
            </a:lvl8pPr>
            <a:lvl9pPr lvl="8" rtl="0">
              <a:spcBef>
                <a:spcPts val="0"/>
              </a:spcBef>
              <a:spcAft>
                <a:spcPts val="0"/>
              </a:spcAft>
              <a:buSzPts val="1800"/>
              <a:buFont typeface="Arial"/>
              <a:buNone/>
              <a:defRPr sz="135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84"/>
        <p:cNvGrpSpPr/>
        <p:nvPr/>
      </p:nvGrpSpPr>
      <p:grpSpPr>
        <a:xfrm>
          <a:off x="0" y="0"/>
          <a:ext cx="0" cy="0"/>
          <a:chOff x="0" y="0"/>
          <a:chExt cx="0" cy="0"/>
        </a:xfrm>
      </p:grpSpPr>
      <p:sp>
        <p:nvSpPr>
          <p:cNvPr id="85" name="Google Shape;85;p18"/>
          <p:cNvSpPr txBox="1">
            <a:spLocks noGrp="1"/>
          </p:cNvSpPr>
          <p:nvPr>
            <p:ph type="ctrTitle"/>
          </p:nvPr>
        </p:nvSpPr>
        <p:spPr>
          <a:xfrm>
            <a:off x="164492" y="2236554"/>
            <a:ext cx="6464925" cy="6378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100" b="0" i="0" u="none" strike="noStrike" cap="none">
                <a:solidFill>
                  <a:srgbClr val="50514F"/>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86" name="Google Shape;86;p18"/>
          <p:cNvSpPr txBox="1">
            <a:spLocks noGrp="1"/>
          </p:cNvSpPr>
          <p:nvPr>
            <p:ph type="subTitle" idx="1"/>
          </p:nvPr>
        </p:nvSpPr>
        <p:spPr>
          <a:xfrm>
            <a:off x="164492" y="2874344"/>
            <a:ext cx="6464925" cy="594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Lucida Sans"/>
                <a:ea typeface="Lucida Sans"/>
                <a:cs typeface="Lucida Sans"/>
                <a:sym typeface="Lucida Sans"/>
              </a:defRPr>
            </a:lvl1pPr>
            <a:lvl2pPr marL="342892" marR="0" lvl="1"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Allerta"/>
                <a:ea typeface="Allerta"/>
                <a:cs typeface="Allerta"/>
                <a:sym typeface="Allerta"/>
              </a:defRPr>
            </a:lvl2pPr>
            <a:lvl3pPr marL="685783" marR="0" lvl="2" indent="0"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Allerta"/>
                <a:ea typeface="Allerta"/>
                <a:cs typeface="Allerta"/>
                <a:sym typeface="Allerta"/>
              </a:defRPr>
            </a:lvl3pPr>
            <a:lvl4pPr marL="1028675" marR="0" lvl="3" indent="0"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4pPr>
            <a:lvl5pPr marL="1371566" marR="0" lvl="4" indent="0"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5pPr>
            <a:lvl6pPr marL="1714457" marR="0" lvl="5"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L="2057348" marR="0" lvl="6"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L="2400240" marR="0" lvl="7"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L="2743132" marR="0" lvl="8"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87" name="Google Shape;87;p18"/>
          <p:cNvSpPr/>
          <p:nvPr/>
        </p:nvSpPr>
        <p:spPr>
          <a:xfrm>
            <a:off x="-1" y="1303209"/>
            <a:ext cx="6858000" cy="831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pic>
        <p:nvPicPr>
          <p:cNvPr id="7" name="Picture 6">
            <a:extLst>
              <a:ext uri="{FF2B5EF4-FFF2-40B4-BE49-F238E27FC236}">
                <a16:creationId xmlns:a16="http://schemas.microsoft.com/office/drawing/2014/main" id="{FBF0CEA9-54CE-4FA6-84D9-B4730C93195E}"/>
              </a:ext>
            </a:extLst>
          </p:cNvPr>
          <p:cNvPicPr>
            <a:picLocks noChangeAspect="1"/>
          </p:cNvPicPr>
          <p:nvPr userDrawn="1"/>
        </p:nvPicPr>
        <p:blipFill>
          <a:blip r:embed="rId2"/>
          <a:stretch>
            <a:fillRect/>
          </a:stretch>
        </p:blipFill>
        <p:spPr>
          <a:xfrm>
            <a:off x="164492" y="116861"/>
            <a:ext cx="1342112" cy="274320"/>
          </a:xfrm>
          <a:prstGeom prst="rect">
            <a:avLst/>
          </a:prstGeom>
        </p:spPr>
      </p:pic>
      <p:pic>
        <p:nvPicPr>
          <p:cNvPr id="3" name="Picture 2">
            <a:extLst>
              <a:ext uri="{FF2B5EF4-FFF2-40B4-BE49-F238E27FC236}">
                <a16:creationId xmlns:a16="http://schemas.microsoft.com/office/drawing/2014/main" id="{A90C58A7-5682-4BAA-8BDD-8F5042521BA5}"/>
              </a:ext>
            </a:extLst>
          </p:cNvPr>
          <p:cNvPicPr>
            <a:picLocks noChangeAspect="1"/>
          </p:cNvPicPr>
          <p:nvPr userDrawn="1"/>
        </p:nvPicPr>
        <p:blipFill>
          <a:blip r:embed="rId3"/>
          <a:stretch>
            <a:fillRect/>
          </a:stretch>
        </p:blipFill>
        <p:spPr>
          <a:xfrm>
            <a:off x="164492" y="4504726"/>
            <a:ext cx="921329" cy="36576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228600" y="205978"/>
            <a:ext cx="64008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92" name="Google Shape;92;p19"/>
          <p:cNvSpPr txBox="1">
            <a:spLocks noGrp="1"/>
          </p:cNvSpPr>
          <p:nvPr>
            <p:ph type="body" idx="1"/>
          </p:nvPr>
        </p:nvSpPr>
        <p:spPr>
          <a:xfrm>
            <a:off x="228601" y="1063228"/>
            <a:ext cx="3144375" cy="448500"/>
          </a:xfrm>
          <a:prstGeom prst="rect">
            <a:avLst/>
          </a:prstGeom>
          <a:noFill/>
          <a:ln>
            <a:noFill/>
          </a:ln>
        </p:spPr>
        <p:txBody>
          <a:bodyPr spcFirstLastPara="1" wrap="square" lIns="91425" tIns="91425" rIns="91425" bIns="91425" anchor="b" anchorCtr="0"/>
          <a:lstStyle>
            <a:lvl1pPr marL="342892" marR="0" lvl="0" indent="-171446" algn="l" rtl="0">
              <a:lnSpc>
                <a:spcPct val="100000"/>
              </a:lnSpc>
              <a:spcBef>
                <a:spcPts val="330"/>
              </a:spcBef>
              <a:spcAft>
                <a:spcPts val="0"/>
              </a:spcAft>
              <a:buClr>
                <a:srgbClr val="595959"/>
              </a:buClr>
              <a:buSzPts val="2200"/>
              <a:buFont typeface="Arial"/>
              <a:buNone/>
              <a:defRPr sz="1650" b="1"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1"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1"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1"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1" i="0" u="none" strike="noStrike" cap="none">
                <a:solidFill>
                  <a:srgbClr val="595959"/>
                </a:solidFill>
                <a:latin typeface="Allerta"/>
                <a:ea typeface="Allerta"/>
                <a:cs typeface="Allerta"/>
                <a:sym typeface="Allerta"/>
              </a:defRPr>
            </a:lvl5pPr>
            <a:lvl6pPr marL="2057348" marR="0" lvl="5"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240" marR="0" lvl="6"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132" marR="0" lvl="7"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023" marR="0" lvl="8"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3" name="Google Shape;93;p19"/>
          <p:cNvSpPr txBox="1">
            <a:spLocks noGrp="1"/>
          </p:cNvSpPr>
          <p:nvPr>
            <p:ph type="body" idx="2"/>
          </p:nvPr>
        </p:nvSpPr>
        <p:spPr>
          <a:xfrm>
            <a:off x="228601" y="1511558"/>
            <a:ext cx="3144375" cy="30948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240" marR="0" lvl="6"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132" marR="0" lvl="7"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023" marR="0" lvl="8"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94" name="Google Shape;94;p19"/>
          <p:cNvSpPr txBox="1">
            <a:spLocks noGrp="1"/>
          </p:cNvSpPr>
          <p:nvPr>
            <p:ph type="body" idx="3"/>
          </p:nvPr>
        </p:nvSpPr>
        <p:spPr>
          <a:xfrm>
            <a:off x="3483770" y="1063228"/>
            <a:ext cx="3145725" cy="474300"/>
          </a:xfrm>
          <a:prstGeom prst="rect">
            <a:avLst/>
          </a:prstGeom>
          <a:noFill/>
          <a:ln>
            <a:noFill/>
          </a:ln>
        </p:spPr>
        <p:txBody>
          <a:bodyPr spcFirstLastPara="1" wrap="square" lIns="91425" tIns="91425" rIns="91425" bIns="91425" anchor="b" anchorCtr="0"/>
          <a:lstStyle>
            <a:lvl1pPr marL="342892" marR="0" lvl="0" indent="-171446" algn="l" rtl="0">
              <a:lnSpc>
                <a:spcPct val="100000"/>
              </a:lnSpc>
              <a:spcBef>
                <a:spcPts val="330"/>
              </a:spcBef>
              <a:spcAft>
                <a:spcPts val="0"/>
              </a:spcAft>
              <a:buClr>
                <a:srgbClr val="595959"/>
              </a:buClr>
              <a:buSzPts val="2200"/>
              <a:buFont typeface="Arial"/>
              <a:buNone/>
              <a:defRPr sz="1650" b="1"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1"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1"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1"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1" i="0" u="none" strike="noStrike" cap="none">
                <a:solidFill>
                  <a:srgbClr val="595959"/>
                </a:solidFill>
                <a:latin typeface="Allerta"/>
                <a:ea typeface="Allerta"/>
                <a:cs typeface="Allerta"/>
                <a:sym typeface="Allerta"/>
              </a:defRPr>
            </a:lvl5pPr>
            <a:lvl6pPr marL="2057348" marR="0" lvl="5"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240" marR="0" lvl="6"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132" marR="0" lvl="7"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023" marR="0" lvl="8"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95" name="Google Shape;95;p19"/>
          <p:cNvSpPr txBox="1">
            <a:spLocks noGrp="1"/>
          </p:cNvSpPr>
          <p:nvPr>
            <p:ph type="body" idx="4"/>
          </p:nvPr>
        </p:nvSpPr>
        <p:spPr>
          <a:xfrm>
            <a:off x="3483770" y="1537535"/>
            <a:ext cx="3145725" cy="30690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240" marR="0" lvl="6"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132" marR="0" lvl="7"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023" marR="0" lvl="8"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96" name="Google Shape;96;p19"/>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97" name="Google Shape;97;p19"/>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sp>
        <p:nvSpPr>
          <p:cNvPr id="98" name="Google Shape;98;p19">
            <a:hlinkClick r:id="rId2"/>
          </p:cNvPr>
          <p:cNvSpPr/>
          <p:nvPr/>
        </p:nvSpPr>
        <p:spPr>
          <a:xfrm>
            <a:off x="2656940" y="4889831"/>
            <a:ext cx="1430100" cy="131700"/>
          </a:xfrm>
          <a:prstGeom prst="rect">
            <a:avLst/>
          </a:prstGeom>
          <a:no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pic>
        <p:nvPicPr>
          <p:cNvPr id="3" name="Picture 2">
            <a:extLst>
              <a:ext uri="{FF2B5EF4-FFF2-40B4-BE49-F238E27FC236}">
                <a16:creationId xmlns:a16="http://schemas.microsoft.com/office/drawing/2014/main" id="{D1F8160E-E446-4115-8CB5-AD014AE3F3C6}"/>
              </a:ext>
            </a:extLst>
          </p:cNvPr>
          <p:cNvPicPr>
            <a:picLocks noChangeAspect="1"/>
          </p:cNvPicPr>
          <p:nvPr userDrawn="1"/>
        </p:nvPicPr>
        <p:blipFill>
          <a:blip r:embed="rId3"/>
          <a:stretch>
            <a:fillRect/>
          </a:stretch>
        </p:blipFill>
        <p:spPr>
          <a:xfrm>
            <a:off x="2013464" y="4838651"/>
            <a:ext cx="2940612" cy="18288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99"/>
        <p:cNvGrpSpPr/>
        <p:nvPr/>
      </p:nvGrpSpPr>
      <p:grpSpPr>
        <a:xfrm>
          <a:off x="0" y="0"/>
          <a:ext cx="0" cy="0"/>
          <a:chOff x="0" y="0"/>
          <a:chExt cx="0" cy="0"/>
        </a:xfrm>
      </p:grpSpPr>
      <p:sp>
        <p:nvSpPr>
          <p:cNvPr id="100" name="Google Shape;100;p20"/>
          <p:cNvSpPr txBox="1">
            <a:spLocks noGrp="1"/>
          </p:cNvSpPr>
          <p:nvPr>
            <p:ph type="ctrTitle"/>
          </p:nvPr>
        </p:nvSpPr>
        <p:spPr>
          <a:xfrm>
            <a:off x="2504365" y="2213035"/>
            <a:ext cx="4122900" cy="663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1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101" name="Google Shape;101;p20"/>
          <p:cNvSpPr txBox="1">
            <a:spLocks noGrp="1"/>
          </p:cNvSpPr>
          <p:nvPr>
            <p:ph type="subTitle" idx="1"/>
          </p:nvPr>
        </p:nvSpPr>
        <p:spPr>
          <a:xfrm>
            <a:off x="2504364" y="2876672"/>
            <a:ext cx="4122900" cy="594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Lucida Sans"/>
                <a:ea typeface="Lucida Sans"/>
                <a:cs typeface="Lucida Sans"/>
                <a:sym typeface="Lucida Sans"/>
              </a:defRPr>
            </a:lvl1pPr>
            <a:lvl2pPr marL="342892" marR="0" lvl="1"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Allerta"/>
                <a:ea typeface="Allerta"/>
                <a:cs typeface="Allerta"/>
                <a:sym typeface="Allerta"/>
              </a:defRPr>
            </a:lvl2pPr>
            <a:lvl3pPr marL="685783" marR="0" lvl="2" indent="0"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Allerta"/>
                <a:ea typeface="Allerta"/>
                <a:cs typeface="Allerta"/>
                <a:sym typeface="Allerta"/>
              </a:defRPr>
            </a:lvl3pPr>
            <a:lvl4pPr marL="1028675" marR="0" lvl="3" indent="0"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4pPr>
            <a:lvl5pPr marL="1371566" marR="0" lvl="4" indent="0"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5pPr>
            <a:lvl6pPr marL="1714457" marR="0" lvl="5"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L="2057348" marR="0" lvl="6"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L="2400240" marR="0" lvl="7"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L="2743132" marR="0" lvl="8"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102" name="Google Shape;102;p20"/>
          <p:cNvSpPr/>
          <p:nvPr/>
        </p:nvSpPr>
        <p:spPr>
          <a:xfrm>
            <a:off x="0" y="1309687"/>
            <a:ext cx="6858000" cy="831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103" name="Google Shape;103;p20"/>
          <p:cNvSpPr>
            <a:spLocks noGrp="1"/>
          </p:cNvSpPr>
          <p:nvPr>
            <p:ph type="pic" idx="2"/>
          </p:nvPr>
        </p:nvSpPr>
        <p:spPr>
          <a:xfrm>
            <a:off x="228602" y="1393031"/>
            <a:ext cx="2064375" cy="2369100"/>
          </a:xfrm>
          <a:prstGeom prst="rect">
            <a:avLst/>
          </a:prstGeom>
          <a:noFill/>
          <a:ln>
            <a:noFill/>
          </a:ln>
        </p:spPr>
        <p:txBody>
          <a:bodyPr spcFirstLastPara="1" wrap="square" lIns="91425" tIns="91425" rIns="91425" bIns="91425" anchor="t" anchorCtr="0"/>
          <a:lstStyle>
            <a:lvl1pPr marL="257168" marR="0" lvl="0" indent="-161921"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Lucida Sans"/>
                <a:ea typeface="Lucida Sans"/>
                <a:cs typeface="Lucida Sans"/>
                <a:sym typeface="Lucida Sans"/>
              </a:defRPr>
            </a:lvl1pPr>
            <a:lvl2pPr marL="557199" marR="0" lvl="1" indent="-119060"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857228" marR="0" lvl="2" indent="-85723"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200120" marR="0" lvl="3"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543012" marR="0" lvl="4"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1885903" marR="0" lvl="5"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228795" marR="0" lvl="6"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571686" marR="0" lvl="7"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2914577" marR="0" lvl="8"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04" name="Google Shape;104;p20"/>
          <p:cNvPicPr preferRelativeResize="0"/>
          <p:nvPr/>
        </p:nvPicPr>
        <p:blipFill rotWithShape="1">
          <a:blip r:embed="rId2">
            <a:alphaModFix/>
          </a:blip>
          <a:srcRect/>
          <a:stretch/>
        </p:blipFill>
        <p:spPr>
          <a:xfrm>
            <a:off x="228601" y="295598"/>
            <a:ext cx="1257356" cy="15724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105"/>
        <p:cNvGrpSpPr/>
        <p:nvPr/>
      </p:nvGrpSpPr>
      <p:grpSpPr>
        <a:xfrm>
          <a:off x="0" y="0"/>
          <a:ext cx="0" cy="0"/>
          <a:chOff x="0" y="0"/>
          <a:chExt cx="0" cy="0"/>
        </a:xfrm>
      </p:grpSpPr>
      <p:sp>
        <p:nvSpPr>
          <p:cNvPr id="106" name="Google Shape;106;p21"/>
          <p:cNvSpPr txBox="1">
            <a:spLocks noGrp="1"/>
          </p:cNvSpPr>
          <p:nvPr>
            <p:ph type="ctrTitle"/>
          </p:nvPr>
        </p:nvSpPr>
        <p:spPr>
          <a:xfrm>
            <a:off x="164492" y="2200079"/>
            <a:ext cx="6464925" cy="674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1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107" name="Google Shape;107;p21"/>
          <p:cNvSpPr txBox="1">
            <a:spLocks noGrp="1"/>
          </p:cNvSpPr>
          <p:nvPr>
            <p:ph type="subTitle" idx="1"/>
          </p:nvPr>
        </p:nvSpPr>
        <p:spPr>
          <a:xfrm>
            <a:off x="164489" y="2874344"/>
            <a:ext cx="6464925" cy="594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330"/>
              </a:spcBef>
              <a:spcAft>
                <a:spcPts val="0"/>
              </a:spcAft>
              <a:buClr>
                <a:srgbClr val="595959"/>
              </a:buClr>
              <a:buSzPts val="2200"/>
              <a:buFont typeface="Arial"/>
              <a:buNone/>
              <a:defRPr sz="1650" b="0" i="0" u="none" strike="noStrike" cap="none">
                <a:solidFill>
                  <a:srgbClr val="595959"/>
                </a:solidFill>
                <a:latin typeface="Lucida Sans"/>
                <a:ea typeface="Lucida Sans"/>
                <a:cs typeface="Lucida Sans"/>
                <a:sym typeface="Lucida Sans"/>
              </a:defRPr>
            </a:lvl1pPr>
            <a:lvl2pPr marL="342892" marR="0" lvl="1"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Allerta"/>
                <a:ea typeface="Allerta"/>
                <a:cs typeface="Allerta"/>
                <a:sym typeface="Allerta"/>
              </a:defRPr>
            </a:lvl2pPr>
            <a:lvl3pPr marL="685783" marR="0" lvl="2" indent="0"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Allerta"/>
                <a:ea typeface="Allerta"/>
                <a:cs typeface="Allerta"/>
                <a:sym typeface="Allerta"/>
              </a:defRPr>
            </a:lvl3pPr>
            <a:lvl4pPr marL="1028675" marR="0" lvl="3" indent="0"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4pPr>
            <a:lvl5pPr marL="1371566" marR="0" lvl="4" indent="0"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5pPr>
            <a:lvl6pPr marL="1714457" marR="0" lvl="5"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L="2057348" marR="0" lvl="6"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L="2400240" marR="0" lvl="7"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L="2743132" marR="0" lvl="8"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108" name="Google Shape;108;p21"/>
          <p:cNvSpPr/>
          <p:nvPr/>
        </p:nvSpPr>
        <p:spPr>
          <a:xfrm>
            <a:off x="-1" y="1303209"/>
            <a:ext cx="6858000" cy="831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109" name="Google Shape;109;p21"/>
          <p:cNvSpPr>
            <a:spLocks noGrp="1"/>
          </p:cNvSpPr>
          <p:nvPr>
            <p:ph type="pic" idx="2"/>
          </p:nvPr>
        </p:nvSpPr>
        <p:spPr>
          <a:xfrm>
            <a:off x="5391152" y="169069"/>
            <a:ext cx="1238175" cy="606000"/>
          </a:xfrm>
          <a:prstGeom prst="rect">
            <a:avLst/>
          </a:prstGeom>
          <a:noFill/>
          <a:ln>
            <a:noFill/>
          </a:ln>
        </p:spPr>
        <p:txBody>
          <a:bodyPr spcFirstLastPara="1" wrap="square" lIns="91425" tIns="91425" rIns="91425" bIns="91425" anchor="t" anchorCtr="0"/>
          <a:lstStyle>
            <a:lvl1pPr marL="257168" marR="0" lvl="0" indent="-200020" algn="l" rtl="0">
              <a:lnSpc>
                <a:spcPct val="100000"/>
              </a:lnSpc>
              <a:spcBef>
                <a:spcPts val="180"/>
              </a:spcBef>
              <a:spcAft>
                <a:spcPts val="0"/>
              </a:spcAft>
              <a:buClr>
                <a:srgbClr val="595959"/>
              </a:buClr>
              <a:buSzPts val="1200"/>
              <a:buFont typeface="Arial"/>
              <a:buChar char="•"/>
              <a:defRPr sz="900" b="0" i="0" u="none" strike="noStrike" cap="none">
                <a:solidFill>
                  <a:srgbClr val="595959"/>
                </a:solidFill>
                <a:latin typeface="Lucida Sans"/>
                <a:ea typeface="Lucida Sans"/>
                <a:cs typeface="Lucida Sans"/>
                <a:sym typeface="Lucida Sans"/>
              </a:defRPr>
            </a:lvl1pPr>
            <a:lvl2pPr marL="557199" marR="0" lvl="1" indent="-119060"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857228" marR="0" lvl="2" indent="-85723"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200120" marR="0" lvl="3"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543012" marR="0" lvl="4"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1885903" marR="0" lvl="5"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228795" marR="0" lvl="6"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571686" marR="0" lvl="7"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2914577" marR="0" lvl="8"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110" name="Google Shape;110;p21"/>
          <p:cNvPicPr preferRelativeResize="0"/>
          <p:nvPr/>
        </p:nvPicPr>
        <p:blipFill rotWithShape="1">
          <a:blip r:embed="rId2">
            <a:alphaModFix/>
          </a:blip>
          <a:srcRect/>
          <a:stretch/>
        </p:blipFill>
        <p:spPr>
          <a:xfrm>
            <a:off x="228601" y="295598"/>
            <a:ext cx="1257356" cy="1572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228602" y="205978"/>
            <a:ext cx="6429375"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113" name="Google Shape;113;p22"/>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114" name="Google Shape;114;p22"/>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116"/>
        <p:cNvGrpSpPr/>
        <p:nvPr/>
      </p:nvGrpSpPr>
      <p:grpSpPr>
        <a:xfrm>
          <a:off x="0" y="0"/>
          <a:ext cx="0" cy="0"/>
          <a:chOff x="0" y="0"/>
          <a:chExt cx="0" cy="0"/>
        </a:xfrm>
      </p:grpSpPr>
      <p:sp>
        <p:nvSpPr>
          <p:cNvPr id="117" name="Google Shape;117;p23"/>
          <p:cNvSpPr>
            <a:spLocks noGrp="1"/>
          </p:cNvSpPr>
          <p:nvPr>
            <p:ph type="chart" idx="2"/>
          </p:nvPr>
        </p:nvSpPr>
        <p:spPr>
          <a:xfrm>
            <a:off x="228600" y="1181615"/>
            <a:ext cx="6400800" cy="3394500"/>
          </a:xfrm>
          <a:prstGeom prst="rect">
            <a:avLst/>
          </a:prstGeom>
          <a:noFill/>
          <a:ln>
            <a:noFill/>
          </a:ln>
        </p:spPr>
        <p:txBody>
          <a:bodyPr spcFirstLastPara="1" wrap="square" lIns="91425" tIns="91425" rIns="91425" bIns="91425" anchor="t" anchorCtr="0"/>
          <a:lstStyle>
            <a:lvl1pPr marL="257168" marR="0" lvl="0" indent="-152396"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557199" marR="0" lvl="1" indent="-119060"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857228" marR="0" lvl="2" indent="-85723"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200120" marR="0" lvl="3"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543012" marR="0" lvl="4"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1885903" marR="0" lvl="5"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228795" marR="0" lvl="6"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571686" marR="0" lvl="7"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2914577" marR="0" lvl="8"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title"/>
          </p:nvPr>
        </p:nvSpPr>
        <p:spPr>
          <a:xfrm>
            <a:off x="228600" y="205978"/>
            <a:ext cx="64008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119" name="Google Shape;119;p23"/>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120" name="Google Shape;120;p23"/>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pic>
        <p:nvPicPr>
          <p:cNvPr id="121" name="Google Shape;121;p23"/>
          <p:cNvPicPr preferRelativeResize="0"/>
          <p:nvPr/>
        </p:nvPicPr>
        <p:blipFill rotWithShape="1">
          <a:blip r:embed="rId2">
            <a:alphaModFix/>
          </a:blip>
          <a:srcRect/>
          <a:stretch/>
        </p:blipFill>
        <p:spPr>
          <a:xfrm>
            <a:off x="228602" y="4877474"/>
            <a:ext cx="982463" cy="12287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122"/>
        <p:cNvGrpSpPr/>
        <p:nvPr/>
      </p:nvGrpSpPr>
      <p:grpSpPr>
        <a:xfrm>
          <a:off x="0" y="0"/>
          <a:ext cx="0" cy="0"/>
          <a:chOff x="0" y="0"/>
          <a:chExt cx="0" cy="0"/>
        </a:xfrm>
      </p:grpSpPr>
      <p:sp>
        <p:nvSpPr>
          <p:cNvPr id="123" name="Google Shape;123;p24"/>
          <p:cNvSpPr>
            <a:spLocks noGrp="1"/>
          </p:cNvSpPr>
          <p:nvPr>
            <p:ph type="pic" idx="2"/>
          </p:nvPr>
        </p:nvSpPr>
        <p:spPr>
          <a:xfrm>
            <a:off x="228602" y="1181615"/>
            <a:ext cx="6429375" cy="3394500"/>
          </a:xfrm>
          <a:prstGeom prst="rect">
            <a:avLst/>
          </a:prstGeom>
          <a:noFill/>
          <a:ln>
            <a:noFill/>
          </a:ln>
        </p:spPr>
        <p:txBody>
          <a:bodyPr spcFirstLastPara="1" wrap="square" lIns="91425" tIns="91425" rIns="91425" bIns="91425" anchor="t" anchorCtr="0"/>
          <a:lstStyle>
            <a:lvl1pPr marL="257168" marR="0" lvl="0" indent="-152396"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557199" marR="0" lvl="1" indent="-119060"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857228" marR="0" lvl="2" indent="-85723"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200120" marR="0" lvl="3"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543012" marR="0" lvl="4"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1885903" marR="0" lvl="5"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228795" marR="0" lvl="6"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571686" marR="0" lvl="7"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2914577" marR="0" lvl="8"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4" name="Google Shape;124;p24"/>
          <p:cNvSpPr txBox="1">
            <a:spLocks noGrp="1"/>
          </p:cNvSpPr>
          <p:nvPr>
            <p:ph type="title"/>
          </p:nvPr>
        </p:nvSpPr>
        <p:spPr>
          <a:xfrm>
            <a:off x="228602" y="205978"/>
            <a:ext cx="6429375"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125" name="Google Shape;125;p24"/>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126" name="Google Shape;126;p24"/>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pic>
        <p:nvPicPr>
          <p:cNvPr id="7" name="Picture 6">
            <a:extLst>
              <a:ext uri="{FF2B5EF4-FFF2-40B4-BE49-F238E27FC236}">
                <a16:creationId xmlns:a16="http://schemas.microsoft.com/office/drawing/2014/main" id="{EE27A28A-CF9D-479E-B3A9-3980277CC1E8}"/>
              </a:ext>
            </a:extLst>
          </p:cNvPr>
          <p:cNvPicPr>
            <a:picLocks noChangeAspect="1"/>
          </p:cNvPicPr>
          <p:nvPr userDrawn="1"/>
        </p:nvPicPr>
        <p:blipFill>
          <a:blip r:embed="rId2"/>
          <a:stretch>
            <a:fillRect/>
          </a:stretch>
        </p:blipFill>
        <p:spPr>
          <a:xfrm>
            <a:off x="2013464" y="4838651"/>
            <a:ext cx="2940612" cy="18288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128"/>
        <p:cNvGrpSpPr/>
        <p:nvPr/>
      </p:nvGrpSpPr>
      <p:grpSpPr>
        <a:xfrm>
          <a:off x="0" y="0"/>
          <a:ext cx="0" cy="0"/>
          <a:chOff x="0" y="0"/>
          <a:chExt cx="0" cy="0"/>
        </a:xfrm>
      </p:grpSpPr>
      <p:sp>
        <p:nvSpPr>
          <p:cNvPr id="129" name="Google Shape;129;p25"/>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1C9963"/>
              </a:solidFill>
              <a:latin typeface="Lucida Sans"/>
              <a:ea typeface="Lucida Sans"/>
              <a:cs typeface="Lucida Sans"/>
              <a:sym typeface="Lucida Sans"/>
            </a:endParaRPr>
          </a:p>
        </p:txBody>
      </p:sp>
      <p:sp>
        <p:nvSpPr>
          <p:cNvPr id="130" name="Google Shape;130;p25"/>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sp>
        <p:nvSpPr>
          <p:cNvPr id="131" name="Google Shape;131;p25"/>
          <p:cNvSpPr txBox="1">
            <a:spLocks noGrp="1"/>
          </p:cNvSpPr>
          <p:nvPr>
            <p:ph type="title"/>
          </p:nvPr>
        </p:nvSpPr>
        <p:spPr>
          <a:xfrm>
            <a:off x="228602" y="2185988"/>
            <a:ext cx="2688525"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132" name="Google Shape;132;p25"/>
          <p:cNvSpPr txBox="1">
            <a:spLocks noGrp="1"/>
          </p:cNvSpPr>
          <p:nvPr>
            <p:ph type="body" idx="1"/>
          </p:nvPr>
        </p:nvSpPr>
        <p:spPr>
          <a:xfrm>
            <a:off x="3468461" y="1393837"/>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33" name="Google Shape;133;p25"/>
          <p:cNvSpPr txBox="1">
            <a:spLocks noGrp="1"/>
          </p:cNvSpPr>
          <p:nvPr>
            <p:ph type="body" idx="2"/>
          </p:nvPr>
        </p:nvSpPr>
        <p:spPr>
          <a:xfrm>
            <a:off x="5407136" y="1393837"/>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34" name="Google Shape;134;p25"/>
          <p:cNvSpPr txBox="1">
            <a:spLocks noGrp="1"/>
          </p:cNvSpPr>
          <p:nvPr>
            <p:ph type="body" idx="3"/>
          </p:nvPr>
        </p:nvSpPr>
        <p:spPr>
          <a:xfrm>
            <a:off x="3468461" y="1800471"/>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35" name="Google Shape;135;p25"/>
          <p:cNvSpPr txBox="1">
            <a:spLocks noGrp="1"/>
          </p:cNvSpPr>
          <p:nvPr>
            <p:ph type="body" idx="4"/>
          </p:nvPr>
        </p:nvSpPr>
        <p:spPr>
          <a:xfrm>
            <a:off x="5407136" y="1800471"/>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36" name="Google Shape;136;p25"/>
          <p:cNvSpPr txBox="1">
            <a:spLocks noGrp="1"/>
          </p:cNvSpPr>
          <p:nvPr>
            <p:ph type="body" idx="5"/>
          </p:nvPr>
        </p:nvSpPr>
        <p:spPr>
          <a:xfrm>
            <a:off x="3468461" y="2216263"/>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37" name="Google Shape;137;p25"/>
          <p:cNvSpPr txBox="1">
            <a:spLocks noGrp="1"/>
          </p:cNvSpPr>
          <p:nvPr>
            <p:ph type="body" idx="6"/>
          </p:nvPr>
        </p:nvSpPr>
        <p:spPr>
          <a:xfrm>
            <a:off x="5407136" y="2216263"/>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38" name="Google Shape;138;p25"/>
          <p:cNvSpPr txBox="1">
            <a:spLocks noGrp="1"/>
          </p:cNvSpPr>
          <p:nvPr>
            <p:ph type="body" idx="7"/>
          </p:nvPr>
        </p:nvSpPr>
        <p:spPr>
          <a:xfrm>
            <a:off x="3468461" y="2632056"/>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39" name="Google Shape;139;p25"/>
          <p:cNvSpPr txBox="1">
            <a:spLocks noGrp="1"/>
          </p:cNvSpPr>
          <p:nvPr>
            <p:ph type="body" idx="8"/>
          </p:nvPr>
        </p:nvSpPr>
        <p:spPr>
          <a:xfrm>
            <a:off x="5407136" y="2632056"/>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40" name="Google Shape;140;p25"/>
          <p:cNvSpPr txBox="1">
            <a:spLocks noGrp="1"/>
          </p:cNvSpPr>
          <p:nvPr>
            <p:ph type="body" idx="9"/>
          </p:nvPr>
        </p:nvSpPr>
        <p:spPr>
          <a:xfrm>
            <a:off x="3468461" y="3047849"/>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41" name="Google Shape;141;p25"/>
          <p:cNvSpPr txBox="1">
            <a:spLocks noGrp="1"/>
          </p:cNvSpPr>
          <p:nvPr>
            <p:ph type="body" idx="13"/>
          </p:nvPr>
        </p:nvSpPr>
        <p:spPr>
          <a:xfrm>
            <a:off x="5407136" y="3047849"/>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42" name="Google Shape;142;p25"/>
          <p:cNvSpPr txBox="1">
            <a:spLocks noGrp="1"/>
          </p:cNvSpPr>
          <p:nvPr>
            <p:ph type="body" idx="14"/>
          </p:nvPr>
        </p:nvSpPr>
        <p:spPr>
          <a:xfrm>
            <a:off x="3468461" y="3463639"/>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43" name="Google Shape;143;p25"/>
          <p:cNvSpPr txBox="1">
            <a:spLocks noGrp="1"/>
          </p:cNvSpPr>
          <p:nvPr>
            <p:ph type="body" idx="15"/>
          </p:nvPr>
        </p:nvSpPr>
        <p:spPr>
          <a:xfrm>
            <a:off x="5407136" y="3463639"/>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145"/>
        <p:cNvGrpSpPr/>
        <p:nvPr/>
      </p:nvGrpSpPr>
      <p:grpSpPr>
        <a:xfrm>
          <a:off x="0" y="0"/>
          <a:ext cx="0" cy="0"/>
          <a:chOff x="0" y="0"/>
          <a:chExt cx="0" cy="0"/>
        </a:xfrm>
      </p:grpSpPr>
      <p:sp>
        <p:nvSpPr>
          <p:cNvPr id="146" name="Google Shape;146;p26"/>
          <p:cNvSpPr>
            <a:spLocks noGrp="1"/>
          </p:cNvSpPr>
          <p:nvPr>
            <p:ph type="pic" idx="2"/>
          </p:nvPr>
        </p:nvSpPr>
        <p:spPr>
          <a:xfrm>
            <a:off x="0" y="0"/>
            <a:ext cx="6858000" cy="5143500"/>
          </a:xfrm>
          <a:prstGeom prst="rect">
            <a:avLst/>
          </a:prstGeom>
          <a:noFill/>
          <a:ln>
            <a:noFill/>
          </a:ln>
        </p:spPr>
        <p:txBody>
          <a:bodyPr spcFirstLastPara="1" wrap="square" lIns="91425" tIns="91425" rIns="91425" bIns="91425" anchor="t" anchorCtr="0"/>
          <a:lstStyle>
            <a:lvl1pPr marL="257168" marR="0" lvl="0" indent="-152396"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557199" marR="0" lvl="1" indent="-119060"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857228" marR="0" lvl="2" indent="-85723"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200120" marR="0" lvl="3"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543012" marR="0" lvl="4"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1885903" marR="0" lvl="5"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228795" marR="0" lvl="6"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571686" marR="0" lvl="7"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2914577" marR="0" lvl="8"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 name="Picture 2">
            <a:extLst>
              <a:ext uri="{FF2B5EF4-FFF2-40B4-BE49-F238E27FC236}">
                <a16:creationId xmlns:a16="http://schemas.microsoft.com/office/drawing/2014/main" id="{680F6C1B-F8C3-494C-9B89-E9DE7C3F7747}"/>
              </a:ext>
            </a:extLst>
          </p:cNvPr>
          <p:cNvPicPr>
            <a:picLocks noChangeAspect="1"/>
          </p:cNvPicPr>
          <p:nvPr userDrawn="1"/>
        </p:nvPicPr>
        <p:blipFill>
          <a:blip r:embed="rId2"/>
          <a:stretch>
            <a:fillRect/>
          </a:stretch>
        </p:blipFill>
        <p:spPr>
          <a:xfrm>
            <a:off x="2013464" y="4838651"/>
            <a:ext cx="2940612" cy="182880"/>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
        <p:cNvGrpSpPr/>
        <p:nvPr/>
      </p:nvGrpSpPr>
      <p:grpSpPr>
        <a:xfrm>
          <a:off x="0" y="0"/>
          <a:ext cx="0" cy="0"/>
          <a:chOff x="0" y="0"/>
          <a:chExt cx="0" cy="0"/>
        </a:xfrm>
      </p:grpSpPr>
      <p:sp>
        <p:nvSpPr>
          <p:cNvPr id="148" name="Google Shape;148;p27"/>
          <p:cNvSpPr txBox="1">
            <a:spLocks noGrp="1"/>
          </p:cNvSpPr>
          <p:nvPr>
            <p:ph type="title"/>
          </p:nvPr>
        </p:nvSpPr>
        <p:spPr>
          <a:xfrm>
            <a:off x="228602" y="205978"/>
            <a:ext cx="6419925"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150" name="Google Shape;150;p27"/>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pic>
        <p:nvPicPr>
          <p:cNvPr id="6" name="Picture 5">
            <a:extLst>
              <a:ext uri="{FF2B5EF4-FFF2-40B4-BE49-F238E27FC236}">
                <a16:creationId xmlns:a16="http://schemas.microsoft.com/office/drawing/2014/main" id="{CBEF506A-094E-44A7-9EA5-A6F0AE94F92F}"/>
              </a:ext>
            </a:extLst>
          </p:cNvPr>
          <p:cNvPicPr>
            <a:picLocks noChangeAspect="1"/>
          </p:cNvPicPr>
          <p:nvPr userDrawn="1"/>
        </p:nvPicPr>
        <p:blipFill>
          <a:blip r:embed="rId2"/>
          <a:stretch>
            <a:fillRect/>
          </a:stretch>
        </p:blipFill>
        <p:spPr>
          <a:xfrm>
            <a:off x="2013464" y="4838651"/>
            <a:ext cx="2940612" cy="18288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152"/>
        <p:cNvGrpSpPr/>
        <p:nvPr/>
      </p:nvGrpSpPr>
      <p:grpSpPr>
        <a:xfrm>
          <a:off x="0" y="0"/>
          <a:ext cx="0" cy="0"/>
          <a:chOff x="0" y="0"/>
          <a:chExt cx="0" cy="0"/>
        </a:xfrm>
      </p:grpSpPr>
      <p:sp>
        <p:nvSpPr>
          <p:cNvPr id="153" name="Google Shape;153;p28"/>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154" name="Google Shape;154;p28"/>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pic>
        <p:nvPicPr>
          <p:cNvPr id="5" name="Picture 4">
            <a:extLst>
              <a:ext uri="{FF2B5EF4-FFF2-40B4-BE49-F238E27FC236}">
                <a16:creationId xmlns:a16="http://schemas.microsoft.com/office/drawing/2014/main" id="{8F0459B9-92EB-4A94-AF2D-E209EEAC99C1}"/>
              </a:ext>
            </a:extLst>
          </p:cNvPr>
          <p:cNvPicPr>
            <a:picLocks noChangeAspect="1"/>
          </p:cNvPicPr>
          <p:nvPr userDrawn="1"/>
        </p:nvPicPr>
        <p:blipFill>
          <a:blip r:embed="rId2"/>
          <a:stretch>
            <a:fillRect/>
          </a:stretch>
        </p:blipFill>
        <p:spPr>
          <a:xfrm>
            <a:off x="2013464" y="4838651"/>
            <a:ext cx="2940612" cy="18288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156"/>
        <p:cNvGrpSpPr/>
        <p:nvPr/>
      </p:nvGrpSpPr>
      <p:grpSpPr>
        <a:xfrm>
          <a:off x="0" y="0"/>
          <a:ext cx="0" cy="0"/>
          <a:chOff x="0" y="0"/>
          <a:chExt cx="0" cy="0"/>
        </a:xfrm>
      </p:grpSpPr>
      <p:sp>
        <p:nvSpPr>
          <p:cNvPr id="158" name="Google Shape;158;p29"/>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chemeClr val="lt1"/>
              </a:buClr>
              <a:buSzPts val="250"/>
              <a:buFont typeface="Lucida Sans"/>
              <a:buNone/>
            </a:pPr>
            <a:fld id="{00000000-1234-1234-1234-123412341234}" type="slidenum">
              <a:rPr lang="en" sz="750" b="0" i="0" u="none" strike="noStrike" cap="none">
                <a:solidFill>
                  <a:schemeClr val="lt1"/>
                </a:solidFill>
                <a:latin typeface="Lucida Sans"/>
                <a:ea typeface="Lucida Sans"/>
                <a:cs typeface="Lucida Sans"/>
                <a:sym typeface="Lucida Sans"/>
              </a:rPr>
              <a:pPr marL="0" marR="0" lvl="0" indent="0" algn="r" rtl="0">
                <a:lnSpc>
                  <a:spcPct val="100000"/>
                </a:lnSpc>
                <a:spcBef>
                  <a:spcPts val="0"/>
                </a:spcBef>
                <a:spcAft>
                  <a:spcPts val="0"/>
                </a:spcAft>
                <a:buClr>
                  <a:schemeClr val="lt1"/>
                </a:buClr>
                <a:buSzPts val="250"/>
                <a:buFont typeface="Lucida Sans"/>
                <a:buNone/>
              </a:pPr>
              <a:t>‹#›</a:t>
            </a:fld>
            <a:r>
              <a:rPr lang="en" sz="750" b="0" i="0" u="none" strike="noStrike" cap="none">
                <a:solidFill>
                  <a:schemeClr val="lt1"/>
                </a:solidFill>
                <a:latin typeface="Lucida Sans"/>
                <a:ea typeface="Lucida Sans"/>
                <a:cs typeface="Lucida Sans"/>
                <a:sym typeface="Lucida Sans"/>
              </a:rPr>
              <a:t> </a:t>
            </a:r>
            <a:endParaRPr sz="1050"/>
          </a:p>
        </p:txBody>
      </p:sp>
      <p:pic>
        <p:nvPicPr>
          <p:cNvPr id="6" name="Picture 5">
            <a:extLst>
              <a:ext uri="{FF2B5EF4-FFF2-40B4-BE49-F238E27FC236}">
                <a16:creationId xmlns:a16="http://schemas.microsoft.com/office/drawing/2014/main" id="{BE2BF3A9-11D6-4183-A0A0-BCF631FE859B}"/>
              </a:ext>
            </a:extLst>
          </p:cNvPr>
          <p:cNvPicPr>
            <a:picLocks noChangeAspect="1"/>
          </p:cNvPicPr>
          <p:nvPr userDrawn="1"/>
        </p:nvPicPr>
        <p:blipFill>
          <a:blip r:embed="rId2"/>
          <a:stretch>
            <a:fillRect/>
          </a:stretch>
        </p:blipFill>
        <p:spPr>
          <a:xfrm>
            <a:off x="2013464" y="4838651"/>
            <a:ext cx="2940612" cy="18288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161"/>
        <p:cNvGrpSpPr/>
        <p:nvPr/>
      </p:nvGrpSpPr>
      <p:grpSpPr>
        <a:xfrm>
          <a:off x="0" y="0"/>
          <a:ext cx="0" cy="0"/>
          <a:chOff x="0" y="0"/>
          <a:chExt cx="0" cy="0"/>
        </a:xfrm>
      </p:grpSpPr>
      <p:sp>
        <p:nvSpPr>
          <p:cNvPr id="162" name="Google Shape;162;p30"/>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163" name="Google Shape;163;p30"/>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pic>
        <p:nvPicPr>
          <p:cNvPr id="6" name="Picture 5">
            <a:extLst>
              <a:ext uri="{FF2B5EF4-FFF2-40B4-BE49-F238E27FC236}">
                <a16:creationId xmlns:a16="http://schemas.microsoft.com/office/drawing/2014/main" id="{5EF5B21C-2AD8-430F-9B25-4CA5E122153C}"/>
              </a:ext>
            </a:extLst>
          </p:cNvPr>
          <p:cNvPicPr>
            <a:picLocks noChangeAspect="1"/>
          </p:cNvPicPr>
          <p:nvPr userDrawn="1"/>
        </p:nvPicPr>
        <p:blipFill>
          <a:blip r:embed="rId2"/>
          <a:stretch>
            <a:fillRect/>
          </a:stretch>
        </p:blipFill>
        <p:spPr>
          <a:xfrm>
            <a:off x="2013464" y="4838651"/>
            <a:ext cx="2940612" cy="18288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xfrm>
            <a:off x="228600" y="209549"/>
            <a:ext cx="6400800" cy="837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168" name="Google Shape;168;p31"/>
          <p:cNvSpPr txBox="1">
            <a:spLocks noGrp="1"/>
          </p:cNvSpPr>
          <p:nvPr>
            <p:ph type="body" idx="1"/>
          </p:nvPr>
        </p:nvSpPr>
        <p:spPr>
          <a:xfrm>
            <a:off x="228600" y="1200150"/>
            <a:ext cx="3028950" cy="34161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9" name="Google Shape;169;p31"/>
          <p:cNvSpPr txBox="1">
            <a:spLocks noGrp="1"/>
          </p:cNvSpPr>
          <p:nvPr>
            <p:ph type="body" idx="2"/>
          </p:nvPr>
        </p:nvSpPr>
        <p:spPr>
          <a:xfrm>
            <a:off x="3372015" y="1202828"/>
            <a:ext cx="3019500" cy="34134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0" name="Google Shape;170;p31"/>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171" name="Google Shape;171;p31"/>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sp>
        <p:nvSpPr>
          <p:cNvPr id="172" name="Google Shape;172;p31">
            <a:hlinkClick r:id="rId2"/>
          </p:cNvPr>
          <p:cNvSpPr/>
          <p:nvPr/>
        </p:nvSpPr>
        <p:spPr>
          <a:xfrm>
            <a:off x="2656940" y="4889831"/>
            <a:ext cx="1430100" cy="131700"/>
          </a:xfrm>
          <a:prstGeom prst="rect">
            <a:avLst/>
          </a:prstGeom>
          <a:no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pic>
        <p:nvPicPr>
          <p:cNvPr id="8" name="Picture 7">
            <a:extLst>
              <a:ext uri="{FF2B5EF4-FFF2-40B4-BE49-F238E27FC236}">
                <a16:creationId xmlns:a16="http://schemas.microsoft.com/office/drawing/2014/main" id="{5BC1AA45-BBBC-4202-9EF2-7C4BB90CC78D}"/>
              </a:ext>
            </a:extLst>
          </p:cNvPr>
          <p:cNvPicPr>
            <a:picLocks noChangeAspect="1"/>
          </p:cNvPicPr>
          <p:nvPr userDrawn="1"/>
        </p:nvPicPr>
        <p:blipFill>
          <a:blip r:embed="rId3"/>
          <a:stretch>
            <a:fillRect/>
          </a:stretch>
        </p:blipFill>
        <p:spPr>
          <a:xfrm>
            <a:off x="2013464" y="4838651"/>
            <a:ext cx="2940612" cy="1828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lstStyle>
            <a:lvl1pPr marL="342892" lvl="0" indent="-257168">
              <a:spcBef>
                <a:spcPts val="0"/>
              </a:spcBef>
              <a:spcAft>
                <a:spcPts val="0"/>
              </a:spcAft>
              <a:buSzPts val="1800"/>
              <a:buChar char="●"/>
              <a:defRPr/>
            </a:lvl1pPr>
            <a:lvl2pPr marL="685783" lvl="1" indent="-238119">
              <a:spcBef>
                <a:spcPts val="1200"/>
              </a:spcBef>
              <a:spcAft>
                <a:spcPts val="0"/>
              </a:spcAft>
              <a:buSzPts val="1400"/>
              <a:buChar char="○"/>
              <a:defRPr/>
            </a:lvl2pPr>
            <a:lvl3pPr marL="1028675" lvl="2" indent="-238119">
              <a:spcBef>
                <a:spcPts val="1200"/>
              </a:spcBef>
              <a:spcAft>
                <a:spcPts val="0"/>
              </a:spcAft>
              <a:buSzPts val="1400"/>
              <a:buChar char="■"/>
              <a:defRPr/>
            </a:lvl3pPr>
            <a:lvl4pPr marL="1371566" lvl="3" indent="-238119">
              <a:spcBef>
                <a:spcPts val="1200"/>
              </a:spcBef>
              <a:spcAft>
                <a:spcPts val="0"/>
              </a:spcAft>
              <a:buSzPts val="1400"/>
              <a:buChar char="●"/>
              <a:defRPr/>
            </a:lvl4pPr>
            <a:lvl5pPr marL="1714457" lvl="4" indent="-238119">
              <a:spcBef>
                <a:spcPts val="1200"/>
              </a:spcBef>
              <a:spcAft>
                <a:spcPts val="0"/>
              </a:spcAft>
              <a:buSzPts val="1400"/>
              <a:buChar char="○"/>
              <a:defRPr/>
            </a:lvl5pPr>
            <a:lvl6pPr marL="2057348" lvl="5" indent="-238119">
              <a:spcBef>
                <a:spcPts val="1200"/>
              </a:spcBef>
              <a:spcAft>
                <a:spcPts val="0"/>
              </a:spcAft>
              <a:buSzPts val="1400"/>
              <a:buChar char="■"/>
              <a:defRPr/>
            </a:lvl6pPr>
            <a:lvl7pPr marL="2400240" lvl="6" indent="-238119">
              <a:spcBef>
                <a:spcPts val="1200"/>
              </a:spcBef>
              <a:spcAft>
                <a:spcPts val="0"/>
              </a:spcAft>
              <a:buSzPts val="1400"/>
              <a:buChar char="●"/>
              <a:defRPr/>
            </a:lvl7pPr>
            <a:lvl8pPr marL="2743132" lvl="7" indent="-238119">
              <a:spcBef>
                <a:spcPts val="1200"/>
              </a:spcBef>
              <a:spcAft>
                <a:spcPts val="0"/>
              </a:spcAft>
              <a:buSzPts val="1400"/>
              <a:buChar char="○"/>
              <a:defRPr/>
            </a:lvl8pPr>
            <a:lvl9pPr marL="3086023" lvl="8" indent="-238119">
              <a:spcBef>
                <a:spcPts val="1200"/>
              </a:spcBef>
              <a:spcAft>
                <a:spcPts val="1200"/>
              </a:spcAft>
              <a:buSzPts val="1400"/>
              <a:buChar char="■"/>
              <a:defRPr/>
            </a:lvl9pPr>
          </a:lstStyle>
          <a:p>
            <a:endParaRPr/>
          </a:p>
        </p:txBody>
      </p:sp>
      <p:sp>
        <p:nvSpPr>
          <p:cNvPr id="19" name="Google Shape;19;p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173"/>
        <p:cNvGrpSpPr/>
        <p:nvPr/>
      </p:nvGrpSpPr>
      <p:grpSpPr>
        <a:xfrm>
          <a:off x="0" y="0"/>
          <a:ext cx="0" cy="0"/>
          <a:chOff x="0" y="0"/>
          <a:chExt cx="0" cy="0"/>
        </a:xfrm>
      </p:grpSpPr>
      <p:sp>
        <p:nvSpPr>
          <p:cNvPr id="174" name="Google Shape;174;p32"/>
          <p:cNvSpPr>
            <a:spLocks noGrp="1"/>
          </p:cNvSpPr>
          <p:nvPr>
            <p:ph type="pic" idx="2"/>
          </p:nvPr>
        </p:nvSpPr>
        <p:spPr>
          <a:xfrm>
            <a:off x="3505202" y="1200151"/>
            <a:ext cx="3009825" cy="3394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Lucida Sans"/>
                <a:ea typeface="Lucida Sans"/>
                <a:cs typeface="Lucida Sans"/>
                <a:sym typeface="Lucida Sans"/>
              </a:defRPr>
            </a:lvl1pPr>
            <a:lvl2pPr marL="342892" marR="0" lvl="1"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Allerta"/>
                <a:ea typeface="Allerta"/>
                <a:cs typeface="Allerta"/>
                <a:sym typeface="Allerta"/>
              </a:defRPr>
            </a:lvl2pPr>
            <a:lvl3pPr marL="685783" marR="0" lvl="2" indent="0" algn="l" rtl="0">
              <a:lnSpc>
                <a:spcPct val="100000"/>
              </a:lnSpc>
              <a:spcBef>
                <a:spcPts val="360"/>
              </a:spcBef>
              <a:spcAft>
                <a:spcPts val="0"/>
              </a:spcAft>
              <a:buClr>
                <a:srgbClr val="595959"/>
              </a:buClr>
              <a:buSzPts val="2400"/>
              <a:buFont typeface="Arial"/>
              <a:buNone/>
              <a:defRPr sz="1800" b="0" i="0" u="none" strike="noStrike" cap="none">
                <a:solidFill>
                  <a:srgbClr val="595959"/>
                </a:solidFill>
                <a:latin typeface="Allerta"/>
                <a:ea typeface="Allerta"/>
                <a:cs typeface="Allerta"/>
                <a:sym typeface="Allerta"/>
              </a:defRPr>
            </a:lvl3pPr>
            <a:lvl4pPr marL="1028675" marR="0" lvl="3"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4pPr>
            <a:lvl5pPr marL="1371566" marR="0" lvl="4"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5pPr>
            <a:lvl6pPr marL="1714457" marR="0" lvl="5"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348" marR="0" lvl="6"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132" marR="0" lvl="8"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75" name="Google Shape;175;p32"/>
          <p:cNvSpPr txBox="1">
            <a:spLocks noGrp="1"/>
          </p:cNvSpPr>
          <p:nvPr>
            <p:ph type="title"/>
          </p:nvPr>
        </p:nvSpPr>
        <p:spPr>
          <a:xfrm>
            <a:off x="228600" y="205978"/>
            <a:ext cx="62865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176" name="Google Shape;176;p32"/>
          <p:cNvSpPr txBox="1">
            <a:spLocks noGrp="1"/>
          </p:cNvSpPr>
          <p:nvPr>
            <p:ph type="body" idx="1"/>
          </p:nvPr>
        </p:nvSpPr>
        <p:spPr>
          <a:xfrm>
            <a:off x="228600" y="1200150"/>
            <a:ext cx="3143250" cy="33945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7" name="Google Shape;177;p32"/>
          <p:cNvSpPr txBox="1">
            <a:spLocks noGrp="1"/>
          </p:cNvSpPr>
          <p:nvPr>
            <p:ph type="body" idx="3"/>
          </p:nvPr>
        </p:nvSpPr>
        <p:spPr>
          <a:xfrm>
            <a:off x="3505202" y="4235008"/>
            <a:ext cx="3009825" cy="359400"/>
          </a:xfrm>
          <a:prstGeom prst="rect">
            <a:avLst/>
          </a:prstGeom>
          <a:solidFill>
            <a:srgbClr val="FFFFFF">
              <a:alpha val="4863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78" name="Google Shape;178;p32"/>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179" name="Google Shape;179;p32"/>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pic>
        <p:nvPicPr>
          <p:cNvPr id="8" name="Picture 7">
            <a:extLst>
              <a:ext uri="{FF2B5EF4-FFF2-40B4-BE49-F238E27FC236}">
                <a16:creationId xmlns:a16="http://schemas.microsoft.com/office/drawing/2014/main" id="{F41597DD-FEE3-4853-84AA-2C1F5B466D86}"/>
              </a:ext>
            </a:extLst>
          </p:cNvPr>
          <p:cNvPicPr>
            <a:picLocks noChangeAspect="1"/>
          </p:cNvPicPr>
          <p:nvPr userDrawn="1"/>
        </p:nvPicPr>
        <p:blipFill>
          <a:blip r:embed="rId2"/>
          <a:stretch>
            <a:fillRect/>
          </a:stretch>
        </p:blipFill>
        <p:spPr>
          <a:xfrm>
            <a:off x="2013464" y="4838651"/>
            <a:ext cx="2940612" cy="182880"/>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180"/>
        <p:cNvGrpSpPr/>
        <p:nvPr/>
      </p:nvGrpSpPr>
      <p:grpSpPr>
        <a:xfrm>
          <a:off x="0" y="0"/>
          <a:ext cx="0" cy="0"/>
          <a:chOff x="0" y="0"/>
          <a:chExt cx="0" cy="0"/>
        </a:xfrm>
      </p:grpSpPr>
      <p:sp>
        <p:nvSpPr>
          <p:cNvPr id="181" name="Google Shape;181;p33"/>
          <p:cNvSpPr>
            <a:spLocks noGrp="1"/>
          </p:cNvSpPr>
          <p:nvPr>
            <p:ph type="pic" idx="2"/>
          </p:nvPr>
        </p:nvSpPr>
        <p:spPr>
          <a:xfrm>
            <a:off x="3505202" y="2919035"/>
            <a:ext cx="3009825"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Lucida Sans"/>
                <a:ea typeface="Lucida Sans"/>
                <a:cs typeface="Lucida Sans"/>
                <a:sym typeface="Lucida Sans"/>
              </a:defRPr>
            </a:lvl1pPr>
            <a:lvl2pPr marL="342892" marR="0" lvl="1"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Allerta"/>
                <a:ea typeface="Allerta"/>
                <a:cs typeface="Allerta"/>
                <a:sym typeface="Allerta"/>
              </a:defRPr>
            </a:lvl2pPr>
            <a:lvl3pPr marL="685783" marR="0" lvl="2" indent="0" algn="l" rtl="0">
              <a:lnSpc>
                <a:spcPct val="100000"/>
              </a:lnSpc>
              <a:spcBef>
                <a:spcPts val="360"/>
              </a:spcBef>
              <a:spcAft>
                <a:spcPts val="0"/>
              </a:spcAft>
              <a:buClr>
                <a:srgbClr val="595959"/>
              </a:buClr>
              <a:buSzPts val="2400"/>
              <a:buFont typeface="Arial"/>
              <a:buNone/>
              <a:defRPr sz="1800" b="0" i="0" u="none" strike="noStrike" cap="none">
                <a:solidFill>
                  <a:srgbClr val="595959"/>
                </a:solidFill>
                <a:latin typeface="Allerta"/>
                <a:ea typeface="Allerta"/>
                <a:cs typeface="Allerta"/>
                <a:sym typeface="Allerta"/>
              </a:defRPr>
            </a:lvl3pPr>
            <a:lvl4pPr marL="1028675" marR="0" lvl="3"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4pPr>
            <a:lvl5pPr marL="1371566" marR="0" lvl="4"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5pPr>
            <a:lvl6pPr marL="1714457" marR="0" lvl="5"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348" marR="0" lvl="6"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132" marR="0" lvl="8"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82" name="Google Shape;182;p33"/>
          <p:cNvSpPr>
            <a:spLocks noGrp="1"/>
          </p:cNvSpPr>
          <p:nvPr>
            <p:ph type="pic" idx="3"/>
          </p:nvPr>
        </p:nvSpPr>
        <p:spPr>
          <a:xfrm>
            <a:off x="3505202" y="1200151"/>
            <a:ext cx="3009825"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Lucida Sans"/>
                <a:ea typeface="Lucida Sans"/>
                <a:cs typeface="Lucida Sans"/>
                <a:sym typeface="Lucida Sans"/>
              </a:defRPr>
            </a:lvl1pPr>
            <a:lvl2pPr marL="342892" marR="0" lvl="1"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Allerta"/>
                <a:ea typeface="Allerta"/>
                <a:cs typeface="Allerta"/>
                <a:sym typeface="Allerta"/>
              </a:defRPr>
            </a:lvl2pPr>
            <a:lvl3pPr marL="685783" marR="0" lvl="2" indent="0" algn="l" rtl="0">
              <a:lnSpc>
                <a:spcPct val="100000"/>
              </a:lnSpc>
              <a:spcBef>
                <a:spcPts val="360"/>
              </a:spcBef>
              <a:spcAft>
                <a:spcPts val="0"/>
              </a:spcAft>
              <a:buClr>
                <a:srgbClr val="595959"/>
              </a:buClr>
              <a:buSzPts val="2400"/>
              <a:buFont typeface="Arial"/>
              <a:buNone/>
              <a:defRPr sz="1800" b="0" i="0" u="none" strike="noStrike" cap="none">
                <a:solidFill>
                  <a:srgbClr val="595959"/>
                </a:solidFill>
                <a:latin typeface="Allerta"/>
                <a:ea typeface="Allerta"/>
                <a:cs typeface="Allerta"/>
                <a:sym typeface="Allerta"/>
              </a:defRPr>
            </a:lvl3pPr>
            <a:lvl4pPr marL="1028675" marR="0" lvl="3"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4pPr>
            <a:lvl5pPr marL="1371566" marR="0" lvl="4"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5pPr>
            <a:lvl6pPr marL="1714457" marR="0" lvl="5"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348" marR="0" lvl="6"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132" marR="0" lvl="8"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83" name="Google Shape;183;p33"/>
          <p:cNvSpPr txBox="1">
            <a:spLocks noGrp="1"/>
          </p:cNvSpPr>
          <p:nvPr>
            <p:ph type="title"/>
          </p:nvPr>
        </p:nvSpPr>
        <p:spPr>
          <a:xfrm>
            <a:off x="228600" y="205978"/>
            <a:ext cx="62865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184" name="Google Shape;184;p33"/>
          <p:cNvSpPr txBox="1">
            <a:spLocks noGrp="1"/>
          </p:cNvSpPr>
          <p:nvPr>
            <p:ph type="body" idx="1"/>
          </p:nvPr>
        </p:nvSpPr>
        <p:spPr>
          <a:xfrm>
            <a:off x="228600" y="1200150"/>
            <a:ext cx="3143250" cy="33945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5" name="Google Shape;185;p33"/>
          <p:cNvSpPr txBox="1">
            <a:spLocks noGrp="1"/>
          </p:cNvSpPr>
          <p:nvPr>
            <p:ph type="body" idx="4"/>
          </p:nvPr>
        </p:nvSpPr>
        <p:spPr>
          <a:xfrm>
            <a:off x="3505200" y="4235008"/>
            <a:ext cx="3043350" cy="359400"/>
          </a:xfrm>
          <a:prstGeom prst="rect">
            <a:avLst/>
          </a:prstGeom>
          <a:solidFill>
            <a:srgbClr val="FFFFFF">
              <a:alpha val="4863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86" name="Google Shape;186;p33"/>
          <p:cNvSpPr txBox="1">
            <a:spLocks noGrp="1"/>
          </p:cNvSpPr>
          <p:nvPr>
            <p:ph type="body" idx="5"/>
          </p:nvPr>
        </p:nvSpPr>
        <p:spPr>
          <a:xfrm>
            <a:off x="3505202" y="2516123"/>
            <a:ext cx="3009825" cy="359400"/>
          </a:xfrm>
          <a:prstGeom prst="rect">
            <a:avLst/>
          </a:prstGeom>
          <a:solidFill>
            <a:srgbClr val="FFFFFF">
              <a:alpha val="4863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87" name="Google Shape;187;p33"/>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188" name="Google Shape;188;p33"/>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pic>
        <p:nvPicPr>
          <p:cNvPr id="10" name="Picture 9">
            <a:extLst>
              <a:ext uri="{FF2B5EF4-FFF2-40B4-BE49-F238E27FC236}">
                <a16:creationId xmlns:a16="http://schemas.microsoft.com/office/drawing/2014/main" id="{A6DA03A7-D15D-4CE3-BA8E-00091B6E41D1}"/>
              </a:ext>
            </a:extLst>
          </p:cNvPr>
          <p:cNvPicPr>
            <a:picLocks noChangeAspect="1"/>
          </p:cNvPicPr>
          <p:nvPr userDrawn="1"/>
        </p:nvPicPr>
        <p:blipFill>
          <a:blip r:embed="rId2"/>
          <a:stretch>
            <a:fillRect/>
          </a:stretch>
        </p:blipFill>
        <p:spPr>
          <a:xfrm>
            <a:off x="2013464" y="4838651"/>
            <a:ext cx="2940612" cy="182880"/>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3512340" y="1200150"/>
            <a:ext cx="3002850" cy="3394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Lucida Sans"/>
                <a:ea typeface="Lucida Sans"/>
                <a:cs typeface="Lucida Sans"/>
                <a:sym typeface="Lucida Sans"/>
              </a:defRPr>
            </a:lvl1pPr>
            <a:lvl2pPr marL="342892" marR="0" lvl="1"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Allerta"/>
                <a:ea typeface="Allerta"/>
                <a:cs typeface="Allerta"/>
                <a:sym typeface="Allerta"/>
              </a:defRPr>
            </a:lvl2pPr>
            <a:lvl3pPr marL="685783" marR="0" lvl="2" indent="0" algn="l" rtl="0">
              <a:lnSpc>
                <a:spcPct val="100000"/>
              </a:lnSpc>
              <a:spcBef>
                <a:spcPts val="360"/>
              </a:spcBef>
              <a:spcAft>
                <a:spcPts val="0"/>
              </a:spcAft>
              <a:buClr>
                <a:srgbClr val="595959"/>
              </a:buClr>
              <a:buSzPts val="2400"/>
              <a:buFont typeface="Arial"/>
              <a:buNone/>
              <a:defRPr sz="1800" b="0" i="0" u="none" strike="noStrike" cap="none">
                <a:solidFill>
                  <a:srgbClr val="595959"/>
                </a:solidFill>
                <a:latin typeface="Allerta"/>
                <a:ea typeface="Allerta"/>
                <a:cs typeface="Allerta"/>
                <a:sym typeface="Allerta"/>
              </a:defRPr>
            </a:lvl3pPr>
            <a:lvl4pPr marL="1028675" marR="0" lvl="3"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4pPr>
            <a:lvl5pPr marL="1371566" marR="0" lvl="4"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5pPr>
            <a:lvl6pPr marL="1714457" marR="0" lvl="5"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348" marR="0" lvl="6"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132" marR="0" lvl="8"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91" name="Google Shape;191;p34"/>
          <p:cNvSpPr txBox="1">
            <a:spLocks noGrp="1"/>
          </p:cNvSpPr>
          <p:nvPr>
            <p:ph type="title"/>
          </p:nvPr>
        </p:nvSpPr>
        <p:spPr>
          <a:xfrm>
            <a:off x="228600" y="205978"/>
            <a:ext cx="62865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192" name="Google Shape;192;p34"/>
          <p:cNvSpPr txBox="1">
            <a:spLocks noGrp="1"/>
          </p:cNvSpPr>
          <p:nvPr>
            <p:ph type="body" idx="1"/>
          </p:nvPr>
        </p:nvSpPr>
        <p:spPr>
          <a:xfrm>
            <a:off x="3512340" y="4235008"/>
            <a:ext cx="3002850" cy="359400"/>
          </a:xfrm>
          <a:prstGeom prst="rect">
            <a:avLst/>
          </a:prstGeom>
          <a:solidFill>
            <a:srgbClr val="FFFFFF">
              <a:alpha val="4863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93" name="Google Shape;193;p34"/>
          <p:cNvSpPr>
            <a:spLocks noGrp="1"/>
          </p:cNvSpPr>
          <p:nvPr>
            <p:ph type="pic" idx="3"/>
          </p:nvPr>
        </p:nvSpPr>
        <p:spPr>
          <a:xfrm>
            <a:off x="228601" y="1200150"/>
            <a:ext cx="3169350" cy="3394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Lucida Sans"/>
                <a:ea typeface="Lucida Sans"/>
                <a:cs typeface="Lucida Sans"/>
                <a:sym typeface="Lucida Sans"/>
              </a:defRPr>
            </a:lvl1pPr>
            <a:lvl2pPr marL="342892" marR="0" lvl="1"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Allerta"/>
                <a:ea typeface="Allerta"/>
                <a:cs typeface="Allerta"/>
                <a:sym typeface="Allerta"/>
              </a:defRPr>
            </a:lvl2pPr>
            <a:lvl3pPr marL="685783" marR="0" lvl="2" indent="0" algn="l" rtl="0">
              <a:lnSpc>
                <a:spcPct val="100000"/>
              </a:lnSpc>
              <a:spcBef>
                <a:spcPts val="360"/>
              </a:spcBef>
              <a:spcAft>
                <a:spcPts val="0"/>
              </a:spcAft>
              <a:buClr>
                <a:srgbClr val="595959"/>
              </a:buClr>
              <a:buSzPts val="2400"/>
              <a:buFont typeface="Arial"/>
              <a:buNone/>
              <a:defRPr sz="1800" b="0" i="0" u="none" strike="noStrike" cap="none">
                <a:solidFill>
                  <a:srgbClr val="595959"/>
                </a:solidFill>
                <a:latin typeface="Allerta"/>
                <a:ea typeface="Allerta"/>
                <a:cs typeface="Allerta"/>
                <a:sym typeface="Allerta"/>
              </a:defRPr>
            </a:lvl3pPr>
            <a:lvl4pPr marL="1028675" marR="0" lvl="3"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4pPr>
            <a:lvl5pPr marL="1371566" marR="0" lvl="4"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5pPr>
            <a:lvl6pPr marL="1714457" marR="0" lvl="5"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348" marR="0" lvl="6"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132" marR="0" lvl="8"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94" name="Google Shape;194;p34"/>
          <p:cNvSpPr txBox="1">
            <a:spLocks noGrp="1"/>
          </p:cNvSpPr>
          <p:nvPr>
            <p:ph type="body" idx="4"/>
          </p:nvPr>
        </p:nvSpPr>
        <p:spPr>
          <a:xfrm>
            <a:off x="228600" y="4235008"/>
            <a:ext cx="3169350" cy="359400"/>
          </a:xfrm>
          <a:prstGeom prst="rect">
            <a:avLst/>
          </a:prstGeom>
          <a:solidFill>
            <a:srgbClr val="FFFFFF">
              <a:alpha val="4863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95" name="Google Shape;195;p34"/>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196" name="Google Shape;196;p34"/>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pic>
        <p:nvPicPr>
          <p:cNvPr id="9" name="Picture 8">
            <a:extLst>
              <a:ext uri="{FF2B5EF4-FFF2-40B4-BE49-F238E27FC236}">
                <a16:creationId xmlns:a16="http://schemas.microsoft.com/office/drawing/2014/main" id="{033D5F94-D579-45C5-B677-6DAC46D2A931}"/>
              </a:ext>
            </a:extLst>
          </p:cNvPr>
          <p:cNvPicPr>
            <a:picLocks noChangeAspect="1"/>
          </p:cNvPicPr>
          <p:nvPr userDrawn="1"/>
        </p:nvPicPr>
        <p:blipFill>
          <a:blip r:embed="rId2"/>
          <a:stretch>
            <a:fillRect/>
          </a:stretch>
        </p:blipFill>
        <p:spPr>
          <a:xfrm>
            <a:off x="2013464" y="4838651"/>
            <a:ext cx="2940612" cy="182880"/>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197"/>
        <p:cNvGrpSpPr/>
        <p:nvPr/>
      </p:nvGrpSpPr>
      <p:grpSpPr>
        <a:xfrm>
          <a:off x="0" y="0"/>
          <a:ext cx="0" cy="0"/>
          <a:chOff x="0" y="0"/>
          <a:chExt cx="0" cy="0"/>
        </a:xfrm>
      </p:grpSpPr>
      <p:sp>
        <p:nvSpPr>
          <p:cNvPr id="198" name="Google Shape;198;p35"/>
          <p:cNvSpPr>
            <a:spLocks noGrp="1"/>
          </p:cNvSpPr>
          <p:nvPr>
            <p:ph type="pic" idx="2"/>
          </p:nvPr>
        </p:nvSpPr>
        <p:spPr>
          <a:xfrm>
            <a:off x="3398042" y="2919035"/>
            <a:ext cx="3117150"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Lucida Sans"/>
                <a:ea typeface="Lucida Sans"/>
                <a:cs typeface="Lucida Sans"/>
                <a:sym typeface="Lucida Sans"/>
              </a:defRPr>
            </a:lvl1pPr>
            <a:lvl2pPr marL="342892" marR="0" lvl="1"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Allerta"/>
                <a:ea typeface="Allerta"/>
                <a:cs typeface="Allerta"/>
                <a:sym typeface="Allerta"/>
              </a:defRPr>
            </a:lvl2pPr>
            <a:lvl3pPr marL="685783" marR="0" lvl="2" indent="0" algn="l" rtl="0">
              <a:lnSpc>
                <a:spcPct val="100000"/>
              </a:lnSpc>
              <a:spcBef>
                <a:spcPts val="360"/>
              </a:spcBef>
              <a:spcAft>
                <a:spcPts val="0"/>
              </a:spcAft>
              <a:buClr>
                <a:srgbClr val="595959"/>
              </a:buClr>
              <a:buSzPts val="2400"/>
              <a:buFont typeface="Arial"/>
              <a:buNone/>
              <a:defRPr sz="1800" b="0" i="0" u="none" strike="noStrike" cap="none">
                <a:solidFill>
                  <a:srgbClr val="595959"/>
                </a:solidFill>
                <a:latin typeface="Allerta"/>
                <a:ea typeface="Allerta"/>
                <a:cs typeface="Allerta"/>
                <a:sym typeface="Allerta"/>
              </a:defRPr>
            </a:lvl3pPr>
            <a:lvl4pPr marL="1028675" marR="0" lvl="3"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4pPr>
            <a:lvl5pPr marL="1371566" marR="0" lvl="4"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5pPr>
            <a:lvl6pPr marL="1714457" marR="0" lvl="5"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348" marR="0" lvl="6"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132" marR="0" lvl="8"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99" name="Google Shape;199;p35"/>
          <p:cNvSpPr>
            <a:spLocks noGrp="1"/>
          </p:cNvSpPr>
          <p:nvPr>
            <p:ph type="pic" idx="3"/>
          </p:nvPr>
        </p:nvSpPr>
        <p:spPr>
          <a:xfrm>
            <a:off x="3400424" y="1200150"/>
            <a:ext cx="3114675"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Lucida Sans"/>
                <a:ea typeface="Lucida Sans"/>
                <a:cs typeface="Lucida Sans"/>
                <a:sym typeface="Lucida Sans"/>
              </a:defRPr>
            </a:lvl1pPr>
            <a:lvl2pPr marL="342892" marR="0" lvl="1"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Allerta"/>
                <a:ea typeface="Allerta"/>
                <a:cs typeface="Allerta"/>
                <a:sym typeface="Allerta"/>
              </a:defRPr>
            </a:lvl2pPr>
            <a:lvl3pPr marL="685783" marR="0" lvl="2" indent="0" algn="l" rtl="0">
              <a:lnSpc>
                <a:spcPct val="100000"/>
              </a:lnSpc>
              <a:spcBef>
                <a:spcPts val="360"/>
              </a:spcBef>
              <a:spcAft>
                <a:spcPts val="0"/>
              </a:spcAft>
              <a:buClr>
                <a:srgbClr val="595959"/>
              </a:buClr>
              <a:buSzPts val="2400"/>
              <a:buFont typeface="Arial"/>
              <a:buNone/>
              <a:defRPr sz="1800" b="0" i="0" u="none" strike="noStrike" cap="none">
                <a:solidFill>
                  <a:srgbClr val="595959"/>
                </a:solidFill>
                <a:latin typeface="Allerta"/>
                <a:ea typeface="Allerta"/>
                <a:cs typeface="Allerta"/>
                <a:sym typeface="Allerta"/>
              </a:defRPr>
            </a:lvl3pPr>
            <a:lvl4pPr marL="1028675" marR="0" lvl="3"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4pPr>
            <a:lvl5pPr marL="1371566" marR="0" lvl="4"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5pPr>
            <a:lvl6pPr marL="1714457" marR="0" lvl="5"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348" marR="0" lvl="6"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132" marR="0" lvl="8"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200" name="Google Shape;200;p35"/>
          <p:cNvSpPr>
            <a:spLocks noGrp="1"/>
          </p:cNvSpPr>
          <p:nvPr>
            <p:ph type="pic" idx="4"/>
          </p:nvPr>
        </p:nvSpPr>
        <p:spPr>
          <a:xfrm>
            <a:off x="228600" y="1200150"/>
            <a:ext cx="3119400"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Lucida Sans"/>
                <a:ea typeface="Lucida Sans"/>
                <a:cs typeface="Lucida Sans"/>
                <a:sym typeface="Lucida Sans"/>
              </a:defRPr>
            </a:lvl1pPr>
            <a:lvl2pPr marL="342892" marR="0" lvl="1"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Allerta"/>
                <a:ea typeface="Allerta"/>
                <a:cs typeface="Allerta"/>
                <a:sym typeface="Allerta"/>
              </a:defRPr>
            </a:lvl2pPr>
            <a:lvl3pPr marL="685783" marR="0" lvl="2" indent="0" algn="l" rtl="0">
              <a:lnSpc>
                <a:spcPct val="100000"/>
              </a:lnSpc>
              <a:spcBef>
                <a:spcPts val="360"/>
              </a:spcBef>
              <a:spcAft>
                <a:spcPts val="0"/>
              </a:spcAft>
              <a:buClr>
                <a:srgbClr val="595959"/>
              </a:buClr>
              <a:buSzPts val="2400"/>
              <a:buFont typeface="Arial"/>
              <a:buNone/>
              <a:defRPr sz="1800" b="0" i="0" u="none" strike="noStrike" cap="none">
                <a:solidFill>
                  <a:srgbClr val="595959"/>
                </a:solidFill>
                <a:latin typeface="Allerta"/>
                <a:ea typeface="Allerta"/>
                <a:cs typeface="Allerta"/>
                <a:sym typeface="Allerta"/>
              </a:defRPr>
            </a:lvl3pPr>
            <a:lvl4pPr marL="1028675" marR="0" lvl="3"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4pPr>
            <a:lvl5pPr marL="1371566" marR="0" lvl="4"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5pPr>
            <a:lvl6pPr marL="1714457" marR="0" lvl="5"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348" marR="0" lvl="6"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132" marR="0" lvl="8"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201" name="Google Shape;201;p35"/>
          <p:cNvSpPr>
            <a:spLocks noGrp="1"/>
          </p:cNvSpPr>
          <p:nvPr>
            <p:ph type="pic" idx="5"/>
          </p:nvPr>
        </p:nvSpPr>
        <p:spPr>
          <a:xfrm>
            <a:off x="230981" y="2919035"/>
            <a:ext cx="3117150"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Lucida Sans"/>
                <a:ea typeface="Lucida Sans"/>
                <a:cs typeface="Lucida Sans"/>
                <a:sym typeface="Lucida Sans"/>
              </a:defRPr>
            </a:lvl1pPr>
            <a:lvl2pPr marL="342892" marR="0" lvl="1"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Allerta"/>
                <a:ea typeface="Allerta"/>
                <a:cs typeface="Allerta"/>
                <a:sym typeface="Allerta"/>
              </a:defRPr>
            </a:lvl2pPr>
            <a:lvl3pPr marL="685783" marR="0" lvl="2" indent="0" algn="l" rtl="0">
              <a:lnSpc>
                <a:spcPct val="100000"/>
              </a:lnSpc>
              <a:spcBef>
                <a:spcPts val="360"/>
              </a:spcBef>
              <a:spcAft>
                <a:spcPts val="0"/>
              </a:spcAft>
              <a:buClr>
                <a:srgbClr val="595959"/>
              </a:buClr>
              <a:buSzPts val="2400"/>
              <a:buFont typeface="Arial"/>
              <a:buNone/>
              <a:defRPr sz="1800" b="0" i="0" u="none" strike="noStrike" cap="none">
                <a:solidFill>
                  <a:srgbClr val="595959"/>
                </a:solidFill>
                <a:latin typeface="Allerta"/>
                <a:ea typeface="Allerta"/>
                <a:cs typeface="Allerta"/>
                <a:sym typeface="Allerta"/>
              </a:defRPr>
            </a:lvl3pPr>
            <a:lvl4pPr marL="1028675" marR="0" lvl="3"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4pPr>
            <a:lvl5pPr marL="1371566" marR="0" lvl="4"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5pPr>
            <a:lvl6pPr marL="1714457" marR="0" lvl="5"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348" marR="0" lvl="6"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132" marR="0" lvl="8"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202" name="Google Shape;202;p35"/>
          <p:cNvSpPr txBox="1">
            <a:spLocks noGrp="1"/>
          </p:cNvSpPr>
          <p:nvPr>
            <p:ph type="title"/>
          </p:nvPr>
        </p:nvSpPr>
        <p:spPr>
          <a:xfrm>
            <a:off x="228600" y="205978"/>
            <a:ext cx="62865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203" name="Google Shape;203;p35"/>
          <p:cNvSpPr txBox="1">
            <a:spLocks noGrp="1"/>
          </p:cNvSpPr>
          <p:nvPr>
            <p:ph type="body" idx="1"/>
          </p:nvPr>
        </p:nvSpPr>
        <p:spPr>
          <a:xfrm>
            <a:off x="3400424" y="4235008"/>
            <a:ext cx="3114675" cy="359400"/>
          </a:xfrm>
          <a:prstGeom prst="rect">
            <a:avLst/>
          </a:prstGeom>
          <a:solidFill>
            <a:srgbClr val="FFFFFF">
              <a:alpha val="4863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04" name="Google Shape;204;p35"/>
          <p:cNvSpPr txBox="1">
            <a:spLocks noGrp="1"/>
          </p:cNvSpPr>
          <p:nvPr>
            <p:ph type="body" idx="6"/>
          </p:nvPr>
        </p:nvSpPr>
        <p:spPr>
          <a:xfrm>
            <a:off x="228600" y="4235008"/>
            <a:ext cx="3119400" cy="359400"/>
          </a:xfrm>
          <a:prstGeom prst="rect">
            <a:avLst/>
          </a:prstGeom>
          <a:solidFill>
            <a:srgbClr val="FFFFFF">
              <a:alpha val="4863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05" name="Google Shape;205;p35"/>
          <p:cNvSpPr txBox="1">
            <a:spLocks noGrp="1"/>
          </p:cNvSpPr>
          <p:nvPr>
            <p:ph type="body" idx="7"/>
          </p:nvPr>
        </p:nvSpPr>
        <p:spPr>
          <a:xfrm>
            <a:off x="3398042" y="2516123"/>
            <a:ext cx="3117150" cy="359400"/>
          </a:xfrm>
          <a:prstGeom prst="rect">
            <a:avLst/>
          </a:prstGeom>
          <a:solidFill>
            <a:srgbClr val="FFFFFF">
              <a:alpha val="4863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06" name="Google Shape;206;p35"/>
          <p:cNvSpPr txBox="1">
            <a:spLocks noGrp="1"/>
          </p:cNvSpPr>
          <p:nvPr>
            <p:ph type="body" idx="8"/>
          </p:nvPr>
        </p:nvSpPr>
        <p:spPr>
          <a:xfrm>
            <a:off x="228601" y="2516123"/>
            <a:ext cx="3119400" cy="359400"/>
          </a:xfrm>
          <a:prstGeom prst="rect">
            <a:avLst/>
          </a:prstGeom>
          <a:solidFill>
            <a:srgbClr val="FFFFFF">
              <a:alpha val="4863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07" name="Google Shape;207;p35"/>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208" name="Google Shape;208;p35"/>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pic>
        <p:nvPicPr>
          <p:cNvPr id="13" name="Picture 12">
            <a:extLst>
              <a:ext uri="{FF2B5EF4-FFF2-40B4-BE49-F238E27FC236}">
                <a16:creationId xmlns:a16="http://schemas.microsoft.com/office/drawing/2014/main" id="{886908E8-5E9E-47C0-8D8A-847F3158AC54}"/>
              </a:ext>
            </a:extLst>
          </p:cNvPr>
          <p:cNvPicPr>
            <a:picLocks noChangeAspect="1"/>
          </p:cNvPicPr>
          <p:nvPr userDrawn="1"/>
        </p:nvPicPr>
        <p:blipFill>
          <a:blip r:embed="rId2"/>
          <a:stretch>
            <a:fillRect/>
          </a:stretch>
        </p:blipFill>
        <p:spPr>
          <a:xfrm>
            <a:off x="2013464" y="4838651"/>
            <a:ext cx="2940612" cy="182880"/>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229"/>
        <p:cNvGrpSpPr/>
        <p:nvPr/>
      </p:nvGrpSpPr>
      <p:grpSpPr>
        <a:xfrm>
          <a:off x="0" y="0"/>
          <a:ext cx="0" cy="0"/>
          <a:chOff x="0" y="0"/>
          <a:chExt cx="0" cy="0"/>
        </a:xfrm>
      </p:grpSpPr>
      <p:sp>
        <p:nvSpPr>
          <p:cNvPr id="230" name="Google Shape;230;p38"/>
          <p:cNvSpPr txBox="1">
            <a:spLocks noGrp="1"/>
          </p:cNvSpPr>
          <p:nvPr>
            <p:ph type="ctrTitle"/>
          </p:nvPr>
        </p:nvSpPr>
        <p:spPr>
          <a:xfrm>
            <a:off x="164492" y="2236554"/>
            <a:ext cx="6464925" cy="637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0514F"/>
              </a:buClr>
              <a:buSzPts val="1400"/>
              <a:buFont typeface="Allerta"/>
              <a:buNone/>
              <a:defRPr sz="2100" b="0" i="0" u="none" strike="noStrike" cap="none">
                <a:solidFill>
                  <a:srgbClr val="50514F"/>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231" name="Google Shape;231;p38"/>
          <p:cNvSpPr txBox="1">
            <a:spLocks noGrp="1"/>
          </p:cNvSpPr>
          <p:nvPr>
            <p:ph type="subTitle" idx="1"/>
          </p:nvPr>
        </p:nvSpPr>
        <p:spPr>
          <a:xfrm>
            <a:off x="164492" y="2874344"/>
            <a:ext cx="6464925" cy="594300"/>
          </a:xfrm>
          <a:prstGeom prst="rect">
            <a:avLst/>
          </a:prstGeom>
          <a:noFill/>
          <a:ln>
            <a:noFill/>
          </a:ln>
        </p:spPr>
        <p:txBody>
          <a:bodyPr spcFirstLastPara="1" wrap="square" lIns="91425" tIns="91425" rIns="91425" bIns="91425" anchor="t" anchorCtr="0"/>
          <a:lstStyle>
            <a:lvl1pPr marR="0" lvl="0" algn="l" rtl="0">
              <a:lnSpc>
                <a:spcPct val="100000"/>
              </a:lnSpc>
              <a:spcBef>
                <a:spcPts val="300"/>
              </a:spcBef>
              <a:spcAft>
                <a:spcPts val="0"/>
              </a:spcAft>
              <a:buClr>
                <a:srgbClr val="595959"/>
              </a:buClr>
              <a:buSzPts val="2200"/>
              <a:buFont typeface="Arial"/>
              <a:buNone/>
              <a:defRPr sz="1500" b="0" i="0" u="none" strike="noStrike" cap="none">
                <a:solidFill>
                  <a:srgbClr val="595959"/>
                </a:solidFill>
                <a:latin typeface="Allerta"/>
                <a:ea typeface="Allerta"/>
                <a:cs typeface="Allerta"/>
                <a:sym typeface="Allerta"/>
              </a:defRPr>
            </a:lvl1pPr>
            <a:lvl2pPr marR="0" lvl="1"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Allerta"/>
                <a:ea typeface="Allerta"/>
                <a:cs typeface="Allerta"/>
                <a:sym typeface="Allerta"/>
              </a:defRPr>
            </a:lvl2pPr>
            <a:lvl3pPr marR="0" lvl="2"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Allerta"/>
                <a:ea typeface="Allerta"/>
                <a:cs typeface="Allerta"/>
                <a:sym typeface="Allerta"/>
              </a:defRPr>
            </a:lvl3pPr>
            <a:lvl4pPr marR="0" lvl="3"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4pPr>
            <a:lvl5pPr marR="0" lvl="4"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5pPr>
            <a:lvl6pPr marR="0" lvl="5"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R="0" lvl="6"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R="0" lvl="7"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R="0" lvl="8"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232" name="Google Shape;232;p38"/>
          <p:cNvSpPr/>
          <p:nvPr/>
        </p:nvSpPr>
        <p:spPr>
          <a:xfrm>
            <a:off x="-1" y="1303209"/>
            <a:ext cx="6858000" cy="831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4AD9AF0-034B-43D0-8A4D-B8E37C5A21CE}"/>
              </a:ext>
            </a:extLst>
          </p:cNvPr>
          <p:cNvPicPr>
            <a:picLocks noChangeAspect="1"/>
          </p:cNvPicPr>
          <p:nvPr userDrawn="1"/>
        </p:nvPicPr>
        <p:blipFill>
          <a:blip r:embed="rId2"/>
          <a:stretch>
            <a:fillRect/>
          </a:stretch>
        </p:blipFill>
        <p:spPr>
          <a:xfrm>
            <a:off x="0" y="211911"/>
            <a:ext cx="1789482" cy="365760"/>
          </a:xfrm>
          <a:prstGeom prst="rect">
            <a:avLst/>
          </a:prstGeom>
        </p:spPr>
      </p:pic>
      <p:pic>
        <p:nvPicPr>
          <p:cNvPr id="5" name="Picture 4">
            <a:extLst>
              <a:ext uri="{FF2B5EF4-FFF2-40B4-BE49-F238E27FC236}">
                <a16:creationId xmlns:a16="http://schemas.microsoft.com/office/drawing/2014/main" id="{10693E3D-C839-438D-8C6F-F04E34426FF0}"/>
              </a:ext>
            </a:extLst>
          </p:cNvPr>
          <p:cNvPicPr>
            <a:picLocks noChangeAspect="1"/>
          </p:cNvPicPr>
          <p:nvPr userDrawn="1"/>
        </p:nvPicPr>
        <p:blipFill>
          <a:blip r:embed="rId3"/>
          <a:stretch>
            <a:fillRect/>
          </a:stretch>
        </p:blipFill>
        <p:spPr>
          <a:xfrm>
            <a:off x="164491" y="4513539"/>
            <a:ext cx="921329" cy="365760"/>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235"/>
        <p:cNvGrpSpPr/>
        <p:nvPr/>
      </p:nvGrpSpPr>
      <p:grpSpPr>
        <a:xfrm>
          <a:off x="0" y="0"/>
          <a:ext cx="0" cy="0"/>
          <a:chOff x="0" y="0"/>
          <a:chExt cx="0" cy="0"/>
        </a:xfrm>
      </p:grpSpPr>
      <p:sp>
        <p:nvSpPr>
          <p:cNvPr id="236" name="Google Shape;236;p39"/>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1C9963"/>
              </a:solidFill>
              <a:latin typeface="Calibri"/>
              <a:ea typeface="Calibri"/>
              <a:cs typeface="Calibri"/>
              <a:sym typeface="Calibri"/>
            </a:endParaRPr>
          </a:p>
        </p:txBody>
      </p:sp>
      <p:sp>
        <p:nvSpPr>
          <p:cNvPr id="237" name="Google Shape;237;p39"/>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sp>
        <p:nvSpPr>
          <p:cNvPr id="238" name="Google Shape;238;p39"/>
          <p:cNvSpPr txBox="1">
            <a:spLocks noGrp="1"/>
          </p:cNvSpPr>
          <p:nvPr>
            <p:ph type="title"/>
          </p:nvPr>
        </p:nvSpPr>
        <p:spPr>
          <a:xfrm>
            <a:off x="228602" y="2185988"/>
            <a:ext cx="2688525"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239" name="Google Shape;239;p39"/>
          <p:cNvSpPr txBox="1">
            <a:spLocks noGrp="1"/>
          </p:cNvSpPr>
          <p:nvPr>
            <p:ph type="body" idx="1"/>
          </p:nvPr>
        </p:nvSpPr>
        <p:spPr>
          <a:xfrm>
            <a:off x="3468461" y="1393837"/>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40" name="Google Shape;240;p39"/>
          <p:cNvSpPr txBox="1">
            <a:spLocks noGrp="1"/>
          </p:cNvSpPr>
          <p:nvPr>
            <p:ph type="body" idx="2"/>
          </p:nvPr>
        </p:nvSpPr>
        <p:spPr>
          <a:xfrm>
            <a:off x="5407136" y="1393837"/>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41" name="Google Shape;241;p39"/>
          <p:cNvSpPr txBox="1">
            <a:spLocks noGrp="1"/>
          </p:cNvSpPr>
          <p:nvPr>
            <p:ph type="body" idx="3"/>
          </p:nvPr>
        </p:nvSpPr>
        <p:spPr>
          <a:xfrm>
            <a:off x="3468461" y="1800471"/>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42" name="Google Shape;242;p39"/>
          <p:cNvSpPr txBox="1">
            <a:spLocks noGrp="1"/>
          </p:cNvSpPr>
          <p:nvPr>
            <p:ph type="body" idx="4"/>
          </p:nvPr>
        </p:nvSpPr>
        <p:spPr>
          <a:xfrm>
            <a:off x="5407136" y="1800471"/>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43" name="Google Shape;243;p39"/>
          <p:cNvSpPr txBox="1">
            <a:spLocks noGrp="1"/>
          </p:cNvSpPr>
          <p:nvPr>
            <p:ph type="body" idx="5"/>
          </p:nvPr>
        </p:nvSpPr>
        <p:spPr>
          <a:xfrm>
            <a:off x="3468461" y="2216263"/>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44" name="Google Shape;244;p39"/>
          <p:cNvSpPr txBox="1">
            <a:spLocks noGrp="1"/>
          </p:cNvSpPr>
          <p:nvPr>
            <p:ph type="body" idx="6"/>
          </p:nvPr>
        </p:nvSpPr>
        <p:spPr>
          <a:xfrm>
            <a:off x="5407136" y="2216263"/>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45" name="Google Shape;245;p39"/>
          <p:cNvSpPr txBox="1">
            <a:spLocks noGrp="1"/>
          </p:cNvSpPr>
          <p:nvPr>
            <p:ph type="body" idx="7"/>
          </p:nvPr>
        </p:nvSpPr>
        <p:spPr>
          <a:xfrm>
            <a:off x="3468461" y="2632056"/>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46" name="Google Shape;246;p39"/>
          <p:cNvSpPr txBox="1">
            <a:spLocks noGrp="1"/>
          </p:cNvSpPr>
          <p:nvPr>
            <p:ph type="body" idx="8"/>
          </p:nvPr>
        </p:nvSpPr>
        <p:spPr>
          <a:xfrm>
            <a:off x="5407136" y="2632056"/>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47" name="Google Shape;247;p39"/>
          <p:cNvSpPr txBox="1">
            <a:spLocks noGrp="1"/>
          </p:cNvSpPr>
          <p:nvPr>
            <p:ph type="body" idx="9"/>
          </p:nvPr>
        </p:nvSpPr>
        <p:spPr>
          <a:xfrm>
            <a:off x="3468461" y="3047849"/>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48" name="Google Shape;248;p39"/>
          <p:cNvSpPr txBox="1">
            <a:spLocks noGrp="1"/>
          </p:cNvSpPr>
          <p:nvPr>
            <p:ph type="body" idx="13"/>
          </p:nvPr>
        </p:nvSpPr>
        <p:spPr>
          <a:xfrm>
            <a:off x="5407136" y="3047849"/>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49" name="Google Shape;249;p39"/>
          <p:cNvSpPr txBox="1">
            <a:spLocks noGrp="1"/>
          </p:cNvSpPr>
          <p:nvPr>
            <p:ph type="body" idx="14"/>
          </p:nvPr>
        </p:nvSpPr>
        <p:spPr>
          <a:xfrm>
            <a:off x="3468461" y="3463639"/>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50" name="Google Shape;250;p39"/>
          <p:cNvSpPr txBox="1">
            <a:spLocks noGrp="1"/>
          </p:cNvSpPr>
          <p:nvPr>
            <p:ph type="body" idx="15"/>
          </p:nvPr>
        </p:nvSpPr>
        <p:spPr>
          <a:xfrm>
            <a:off x="5407136" y="3463639"/>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252"/>
        <p:cNvGrpSpPr/>
        <p:nvPr/>
      </p:nvGrpSpPr>
      <p:grpSpPr>
        <a:xfrm>
          <a:off x="0" y="0"/>
          <a:ext cx="0" cy="0"/>
          <a:chOff x="0" y="0"/>
          <a:chExt cx="0" cy="0"/>
        </a:xfrm>
      </p:grpSpPr>
      <p:sp>
        <p:nvSpPr>
          <p:cNvPr id="253" name="Google Shape;253;p40"/>
          <p:cNvSpPr/>
          <p:nvPr/>
        </p:nvSpPr>
        <p:spPr>
          <a:xfrm>
            <a:off x="1" y="4747101"/>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254" name="Google Shape;254;p40"/>
          <p:cNvSpPr txBox="1">
            <a:spLocks noGrp="1"/>
          </p:cNvSpPr>
          <p:nvPr>
            <p:ph type="title"/>
          </p:nvPr>
        </p:nvSpPr>
        <p:spPr>
          <a:xfrm>
            <a:off x="228602" y="205978"/>
            <a:ext cx="6429375"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255" name="Google Shape;255;p40"/>
          <p:cNvSpPr txBox="1">
            <a:spLocks noGrp="1"/>
          </p:cNvSpPr>
          <p:nvPr>
            <p:ph type="body" idx="1"/>
          </p:nvPr>
        </p:nvSpPr>
        <p:spPr>
          <a:xfrm>
            <a:off x="228602" y="1178205"/>
            <a:ext cx="6429375" cy="33945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56" name="Google Shape;256;p40"/>
          <p:cNvSpPr/>
          <p:nvPr/>
        </p:nvSpPr>
        <p:spPr>
          <a:xfrm>
            <a:off x="1" y="4747854"/>
            <a:ext cx="6864750" cy="405300"/>
          </a:xfrm>
          <a:prstGeom prst="rect">
            <a:avLst/>
          </a:prstGeom>
          <a:no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257" name="Google Shape;257;p40"/>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8" name="Picture 7">
            <a:extLst>
              <a:ext uri="{FF2B5EF4-FFF2-40B4-BE49-F238E27FC236}">
                <a16:creationId xmlns:a16="http://schemas.microsoft.com/office/drawing/2014/main" id="{D9E729BF-9D4F-4985-8AF3-B17A332EF55C}"/>
              </a:ext>
            </a:extLst>
          </p:cNvPr>
          <p:cNvPicPr>
            <a:picLocks noChangeAspect="1"/>
          </p:cNvPicPr>
          <p:nvPr userDrawn="1"/>
        </p:nvPicPr>
        <p:blipFill>
          <a:blip r:embed="rId2"/>
          <a:stretch>
            <a:fillRect/>
          </a:stretch>
        </p:blipFill>
        <p:spPr>
          <a:xfrm>
            <a:off x="868680" y="4703603"/>
            <a:ext cx="5120640" cy="318454"/>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259"/>
        <p:cNvGrpSpPr/>
        <p:nvPr/>
      </p:nvGrpSpPr>
      <p:grpSpPr>
        <a:xfrm>
          <a:off x="0" y="0"/>
          <a:ext cx="0" cy="0"/>
          <a:chOff x="0" y="0"/>
          <a:chExt cx="0" cy="0"/>
        </a:xfrm>
      </p:grpSpPr>
      <p:sp>
        <p:nvSpPr>
          <p:cNvPr id="260" name="Google Shape;260;p41"/>
          <p:cNvSpPr>
            <a:spLocks noGrp="1"/>
          </p:cNvSpPr>
          <p:nvPr>
            <p:ph type="chart" idx="2"/>
          </p:nvPr>
        </p:nvSpPr>
        <p:spPr>
          <a:xfrm>
            <a:off x="228600" y="1181615"/>
            <a:ext cx="6400800" cy="3394500"/>
          </a:xfrm>
          <a:prstGeom prst="rect">
            <a:avLst/>
          </a:prstGeom>
          <a:noFill/>
          <a:ln>
            <a:noFill/>
          </a:ln>
        </p:spPr>
        <p:txBody>
          <a:bodyPr spcFirstLastPara="1" wrap="square" lIns="91425" tIns="91425" rIns="91425" bIns="91425" anchor="t" anchorCtr="0"/>
          <a:lstStyle>
            <a:lvl1pPr marR="0" lvl="0"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R="0" lvl="1"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R="0" lvl="2"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R="0" lvl="3"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R="0" lvl="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61" name="Google Shape;261;p41"/>
          <p:cNvSpPr txBox="1">
            <a:spLocks noGrp="1"/>
          </p:cNvSpPr>
          <p:nvPr>
            <p:ph type="title"/>
          </p:nvPr>
        </p:nvSpPr>
        <p:spPr>
          <a:xfrm>
            <a:off x="228600" y="205978"/>
            <a:ext cx="64008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262" name="Google Shape;262;p41"/>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263" name="Google Shape;263;p41"/>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7" name="Picture 6">
            <a:extLst>
              <a:ext uri="{FF2B5EF4-FFF2-40B4-BE49-F238E27FC236}">
                <a16:creationId xmlns:a16="http://schemas.microsoft.com/office/drawing/2014/main" id="{0B4BEA9E-69AB-4CB8-AC39-52B1EC52CCA3}"/>
              </a:ext>
            </a:extLst>
          </p:cNvPr>
          <p:cNvPicPr>
            <a:picLocks noChangeAspect="1"/>
          </p:cNvPicPr>
          <p:nvPr userDrawn="1"/>
        </p:nvPicPr>
        <p:blipFill>
          <a:blip r:embed="rId2"/>
          <a:stretch>
            <a:fillRect/>
          </a:stretch>
        </p:blipFill>
        <p:spPr>
          <a:xfrm>
            <a:off x="868680" y="4703603"/>
            <a:ext cx="5120640" cy="318454"/>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265"/>
        <p:cNvGrpSpPr/>
        <p:nvPr/>
      </p:nvGrpSpPr>
      <p:grpSpPr>
        <a:xfrm>
          <a:off x="0" y="0"/>
          <a:ext cx="0" cy="0"/>
          <a:chOff x="0" y="0"/>
          <a:chExt cx="0" cy="0"/>
        </a:xfrm>
      </p:grpSpPr>
      <p:sp>
        <p:nvSpPr>
          <p:cNvPr id="266" name="Google Shape;266;p42"/>
          <p:cNvSpPr/>
          <p:nvPr/>
        </p:nvSpPr>
        <p:spPr>
          <a:xfrm>
            <a:off x="0" y="0"/>
            <a:ext cx="6858000" cy="5143500"/>
          </a:xfrm>
          <a:prstGeom prst="rect">
            <a:avLst/>
          </a:prstGeom>
          <a:solidFill>
            <a:srgbClr val="1C9963"/>
          </a:solid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267" name="Google Shape;267;p42"/>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268" name="Google Shape;268;p42"/>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269" name="Google Shape;269;p42"/>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270" name="Google Shape;270;p42"/>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271" name="Google Shape;271;p42"/>
          <p:cNvSpPr txBox="1">
            <a:spLocks noGrp="1"/>
          </p:cNvSpPr>
          <p:nvPr>
            <p:ph type="title"/>
          </p:nvPr>
        </p:nvSpPr>
        <p:spPr>
          <a:xfrm>
            <a:off x="162428" y="2122258"/>
            <a:ext cx="6465375" cy="651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llerta"/>
              <a:buNone/>
              <a:defRPr sz="2100" b="0" i="0" u="none" strike="noStrike" cap="none">
                <a:solidFill>
                  <a:schemeClr val="lt1"/>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pic>
        <p:nvPicPr>
          <p:cNvPr id="272" name="Google Shape;272;p42"/>
          <p:cNvPicPr preferRelativeResize="0"/>
          <p:nvPr/>
        </p:nvPicPr>
        <p:blipFill rotWithShape="1">
          <a:blip r:embed="rId2">
            <a:alphaModFix/>
          </a:blip>
          <a:srcRect/>
          <a:stretch/>
        </p:blipFill>
        <p:spPr>
          <a:xfrm>
            <a:off x="228612" y="295598"/>
            <a:ext cx="1047750" cy="131342"/>
          </a:xfrm>
          <a:prstGeom prst="rect">
            <a:avLst/>
          </a:prstGeom>
          <a:noFill/>
          <a:ln>
            <a:noFill/>
          </a:ln>
        </p:spPr>
      </p:pic>
      <p:pic>
        <p:nvPicPr>
          <p:cNvPr id="9" name="Picture 8">
            <a:extLst>
              <a:ext uri="{FF2B5EF4-FFF2-40B4-BE49-F238E27FC236}">
                <a16:creationId xmlns:a16="http://schemas.microsoft.com/office/drawing/2014/main" id="{E56495AD-21FA-48F1-9978-67E085576B30}"/>
              </a:ext>
            </a:extLst>
          </p:cNvPr>
          <p:cNvPicPr>
            <a:picLocks noChangeAspect="1"/>
          </p:cNvPicPr>
          <p:nvPr userDrawn="1"/>
        </p:nvPicPr>
        <p:blipFill>
          <a:blip r:embed="rId3"/>
          <a:stretch>
            <a:fillRect/>
          </a:stretch>
        </p:blipFill>
        <p:spPr>
          <a:xfrm>
            <a:off x="164491" y="190323"/>
            <a:ext cx="1789482" cy="365760"/>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273"/>
        <p:cNvGrpSpPr/>
        <p:nvPr/>
      </p:nvGrpSpPr>
      <p:grpSpPr>
        <a:xfrm>
          <a:off x="0" y="0"/>
          <a:ext cx="0" cy="0"/>
          <a:chOff x="0" y="0"/>
          <a:chExt cx="0" cy="0"/>
        </a:xfrm>
      </p:grpSpPr>
      <p:sp>
        <p:nvSpPr>
          <p:cNvPr id="274" name="Google Shape;274;p43"/>
          <p:cNvSpPr txBox="1">
            <a:spLocks noGrp="1"/>
          </p:cNvSpPr>
          <p:nvPr>
            <p:ph type="ctrTitle"/>
          </p:nvPr>
        </p:nvSpPr>
        <p:spPr>
          <a:xfrm>
            <a:off x="2504365" y="2213035"/>
            <a:ext cx="4122900" cy="663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1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275" name="Google Shape;275;p43"/>
          <p:cNvSpPr txBox="1">
            <a:spLocks noGrp="1"/>
          </p:cNvSpPr>
          <p:nvPr>
            <p:ph type="subTitle" idx="1"/>
          </p:nvPr>
        </p:nvSpPr>
        <p:spPr>
          <a:xfrm>
            <a:off x="2504364" y="2876672"/>
            <a:ext cx="4122900" cy="594300"/>
          </a:xfrm>
          <a:prstGeom prst="rect">
            <a:avLst/>
          </a:prstGeom>
          <a:noFill/>
          <a:ln>
            <a:noFill/>
          </a:ln>
        </p:spPr>
        <p:txBody>
          <a:bodyPr spcFirstLastPara="1" wrap="square" lIns="91425" tIns="91425" rIns="91425" bIns="91425" anchor="t" anchorCtr="0"/>
          <a:lstStyle>
            <a:lvl1pPr marR="0" lvl="0" algn="l" rtl="0">
              <a:lnSpc>
                <a:spcPct val="100000"/>
              </a:lnSpc>
              <a:spcBef>
                <a:spcPts val="300"/>
              </a:spcBef>
              <a:spcAft>
                <a:spcPts val="0"/>
              </a:spcAft>
              <a:buClr>
                <a:srgbClr val="595959"/>
              </a:buClr>
              <a:buSzPts val="2200"/>
              <a:buFont typeface="Arial"/>
              <a:buNone/>
              <a:defRPr sz="1500" b="0" i="0" u="none" strike="noStrike" cap="none">
                <a:solidFill>
                  <a:srgbClr val="595959"/>
                </a:solidFill>
                <a:latin typeface="Allerta"/>
                <a:ea typeface="Allerta"/>
                <a:cs typeface="Allerta"/>
                <a:sym typeface="Allerta"/>
              </a:defRPr>
            </a:lvl1pPr>
            <a:lvl2pPr marR="0" lvl="1"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Allerta"/>
                <a:ea typeface="Allerta"/>
                <a:cs typeface="Allerta"/>
                <a:sym typeface="Allerta"/>
              </a:defRPr>
            </a:lvl2pPr>
            <a:lvl3pPr marR="0" lvl="2"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Allerta"/>
                <a:ea typeface="Allerta"/>
                <a:cs typeface="Allerta"/>
                <a:sym typeface="Allerta"/>
              </a:defRPr>
            </a:lvl3pPr>
            <a:lvl4pPr marR="0" lvl="3"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4pPr>
            <a:lvl5pPr marR="0" lvl="4"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5pPr>
            <a:lvl6pPr marR="0" lvl="5"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R="0" lvl="6"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R="0" lvl="7"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R="0" lvl="8"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276" name="Google Shape;276;p43"/>
          <p:cNvSpPr/>
          <p:nvPr/>
        </p:nvSpPr>
        <p:spPr>
          <a:xfrm>
            <a:off x="0" y="1309687"/>
            <a:ext cx="6858000" cy="831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277" name="Google Shape;277;p43"/>
          <p:cNvSpPr>
            <a:spLocks noGrp="1"/>
          </p:cNvSpPr>
          <p:nvPr>
            <p:ph type="pic" idx="2"/>
          </p:nvPr>
        </p:nvSpPr>
        <p:spPr>
          <a:xfrm>
            <a:off x="228602" y="1393031"/>
            <a:ext cx="2064375" cy="2369100"/>
          </a:xfrm>
          <a:prstGeom prst="rect">
            <a:avLst/>
          </a:prstGeom>
          <a:noFill/>
          <a:ln>
            <a:noFill/>
          </a:ln>
        </p:spPr>
        <p:txBody>
          <a:bodyPr spcFirstLastPara="1" wrap="square" lIns="91425" tIns="91425" rIns="91425" bIns="91425" anchor="t" anchorCtr="0"/>
          <a:lstStyle>
            <a:lvl1pPr marR="0" lvl="0"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1pPr>
            <a:lvl2pPr marR="0" lvl="1"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R="0" lvl="2"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R="0" lvl="3"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R="0" lvl="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278" name="Google Shape;278;p43"/>
          <p:cNvPicPr preferRelativeResize="0"/>
          <p:nvPr/>
        </p:nvPicPr>
        <p:blipFill rotWithShape="1">
          <a:blip r:embed="rId2">
            <a:alphaModFix/>
          </a:blip>
          <a:srcRect/>
          <a:stretch/>
        </p:blipFill>
        <p:spPr>
          <a:xfrm>
            <a:off x="228601" y="295598"/>
            <a:ext cx="1047750" cy="131342"/>
          </a:xfrm>
          <a:prstGeom prst="rect">
            <a:avLst/>
          </a:prstGeom>
          <a:noFill/>
          <a:ln>
            <a:noFill/>
          </a:ln>
        </p:spPr>
      </p:pic>
      <p:pic>
        <p:nvPicPr>
          <p:cNvPr id="279" name="Google Shape;279;p43"/>
          <p:cNvPicPr preferRelativeResize="0"/>
          <p:nvPr/>
        </p:nvPicPr>
        <p:blipFill rotWithShape="1">
          <a:blip r:embed="rId3">
            <a:alphaModFix/>
          </a:blip>
          <a:srcRect/>
          <a:stretch/>
        </p:blipFill>
        <p:spPr>
          <a:xfrm>
            <a:off x="164491" y="4581530"/>
            <a:ext cx="559592" cy="300965"/>
          </a:xfrm>
          <a:prstGeom prst="rect">
            <a:avLst/>
          </a:prstGeom>
          <a:noFill/>
          <a:ln>
            <a:noFill/>
          </a:ln>
        </p:spPr>
      </p:pic>
      <p:pic>
        <p:nvPicPr>
          <p:cNvPr id="8" name="Picture 7">
            <a:extLst>
              <a:ext uri="{FF2B5EF4-FFF2-40B4-BE49-F238E27FC236}">
                <a16:creationId xmlns:a16="http://schemas.microsoft.com/office/drawing/2014/main" id="{AC968017-D192-49EC-965A-C09C7F1B6DC5}"/>
              </a:ext>
            </a:extLst>
          </p:cNvPr>
          <p:cNvPicPr>
            <a:picLocks noChangeAspect="1"/>
          </p:cNvPicPr>
          <p:nvPr userDrawn="1"/>
        </p:nvPicPr>
        <p:blipFill>
          <a:blip r:embed="rId4"/>
          <a:stretch>
            <a:fillRect/>
          </a:stretch>
        </p:blipFill>
        <p:spPr>
          <a:xfrm>
            <a:off x="164491" y="190323"/>
            <a:ext cx="1789482" cy="36576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7" y="1152475"/>
            <a:ext cx="2999925" cy="3416400"/>
          </a:xfrm>
          <a:prstGeom prst="rect">
            <a:avLst/>
          </a:prstGeom>
        </p:spPr>
        <p:txBody>
          <a:bodyPr spcFirstLastPara="1" wrap="square" lIns="91425" tIns="91425" rIns="91425" bIns="91425" anchor="t" anchorCtr="0"/>
          <a:lstStyle>
            <a:lvl1pPr marL="342892" lvl="0" indent="-238119">
              <a:spcBef>
                <a:spcPts val="0"/>
              </a:spcBef>
              <a:spcAft>
                <a:spcPts val="0"/>
              </a:spcAft>
              <a:buSzPts val="1400"/>
              <a:buChar char="●"/>
              <a:defRPr sz="1050"/>
            </a:lvl1pPr>
            <a:lvl2pPr marL="685783" lvl="1" indent="-228594">
              <a:spcBef>
                <a:spcPts val="1200"/>
              </a:spcBef>
              <a:spcAft>
                <a:spcPts val="0"/>
              </a:spcAft>
              <a:buSzPts val="1200"/>
              <a:buChar char="○"/>
              <a:defRPr sz="900"/>
            </a:lvl2pPr>
            <a:lvl3pPr marL="1028675" lvl="2" indent="-228594">
              <a:spcBef>
                <a:spcPts val="1200"/>
              </a:spcBef>
              <a:spcAft>
                <a:spcPts val="0"/>
              </a:spcAft>
              <a:buSzPts val="1200"/>
              <a:buChar char="■"/>
              <a:defRPr sz="900"/>
            </a:lvl3pPr>
            <a:lvl4pPr marL="1371566" lvl="3" indent="-228594">
              <a:spcBef>
                <a:spcPts val="1200"/>
              </a:spcBef>
              <a:spcAft>
                <a:spcPts val="0"/>
              </a:spcAft>
              <a:buSzPts val="1200"/>
              <a:buChar char="●"/>
              <a:defRPr sz="900"/>
            </a:lvl4pPr>
            <a:lvl5pPr marL="1714457" lvl="4" indent="-228594">
              <a:spcBef>
                <a:spcPts val="1200"/>
              </a:spcBef>
              <a:spcAft>
                <a:spcPts val="0"/>
              </a:spcAft>
              <a:buSzPts val="1200"/>
              <a:buChar char="○"/>
              <a:defRPr sz="900"/>
            </a:lvl5pPr>
            <a:lvl6pPr marL="2057348" lvl="5" indent="-228594">
              <a:spcBef>
                <a:spcPts val="1200"/>
              </a:spcBef>
              <a:spcAft>
                <a:spcPts val="0"/>
              </a:spcAft>
              <a:buSzPts val="1200"/>
              <a:buChar char="■"/>
              <a:defRPr sz="900"/>
            </a:lvl6pPr>
            <a:lvl7pPr marL="2400240" lvl="6" indent="-228594">
              <a:spcBef>
                <a:spcPts val="1200"/>
              </a:spcBef>
              <a:spcAft>
                <a:spcPts val="0"/>
              </a:spcAft>
              <a:buSzPts val="1200"/>
              <a:buChar char="●"/>
              <a:defRPr sz="900"/>
            </a:lvl7pPr>
            <a:lvl8pPr marL="2743132" lvl="7" indent="-228594">
              <a:spcBef>
                <a:spcPts val="1200"/>
              </a:spcBef>
              <a:spcAft>
                <a:spcPts val="0"/>
              </a:spcAft>
              <a:buSzPts val="1200"/>
              <a:buChar char="○"/>
              <a:defRPr sz="900"/>
            </a:lvl8pPr>
            <a:lvl9pPr marL="3086023" lvl="8" indent="-228594">
              <a:spcBef>
                <a:spcPts val="1200"/>
              </a:spcBef>
              <a:spcAft>
                <a:spcPts val="1200"/>
              </a:spcAft>
              <a:buSzPts val="1200"/>
              <a:buChar char="■"/>
              <a:defRPr sz="900"/>
            </a:lvl9pPr>
          </a:lstStyle>
          <a:p>
            <a:endParaRPr/>
          </a:p>
        </p:txBody>
      </p:sp>
      <p:sp>
        <p:nvSpPr>
          <p:cNvPr id="23" name="Google Shape;23;p5"/>
          <p:cNvSpPr txBox="1">
            <a:spLocks noGrp="1"/>
          </p:cNvSpPr>
          <p:nvPr>
            <p:ph type="body" idx="2"/>
          </p:nvPr>
        </p:nvSpPr>
        <p:spPr>
          <a:xfrm>
            <a:off x="3624302" y="1152475"/>
            <a:ext cx="2999925" cy="3416400"/>
          </a:xfrm>
          <a:prstGeom prst="rect">
            <a:avLst/>
          </a:prstGeom>
        </p:spPr>
        <p:txBody>
          <a:bodyPr spcFirstLastPara="1" wrap="square" lIns="91425" tIns="91425" rIns="91425" bIns="91425" anchor="t" anchorCtr="0"/>
          <a:lstStyle>
            <a:lvl1pPr marL="342892" lvl="0" indent="-238119">
              <a:spcBef>
                <a:spcPts val="0"/>
              </a:spcBef>
              <a:spcAft>
                <a:spcPts val="0"/>
              </a:spcAft>
              <a:buSzPts val="1400"/>
              <a:buChar char="●"/>
              <a:defRPr sz="1050"/>
            </a:lvl1pPr>
            <a:lvl2pPr marL="685783" lvl="1" indent="-228594">
              <a:spcBef>
                <a:spcPts val="1200"/>
              </a:spcBef>
              <a:spcAft>
                <a:spcPts val="0"/>
              </a:spcAft>
              <a:buSzPts val="1200"/>
              <a:buChar char="○"/>
              <a:defRPr sz="900"/>
            </a:lvl2pPr>
            <a:lvl3pPr marL="1028675" lvl="2" indent="-228594">
              <a:spcBef>
                <a:spcPts val="1200"/>
              </a:spcBef>
              <a:spcAft>
                <a:spcPts val="0"/>
              </a:spcAft>
              <a:buSzPts val="1200"/>
              <a:buChar char="■"/>
              <a:defRPr sz="900"/>
            </a:lvl3pPr>
            <a:lvl4pPr marL="1371566" lvl="3" indent="-228594">
              <a:spcBef>
                <a:spcPts val="1200"/>
              </a:spcBef>
              <a:spcAft>
                <a:spcPts val="0"/>
              </a:spcAft>
              <a:buSzPts val="1200"/>
              <a:buChar char="●"/>
              <a:defRPr sz="900"/>
            </a:lvl4pPr>
            <a:lvl5pPr marL="1714457" lvl="4" indent="-228594">
              <a:spcBef>
                <a:spcPts val="1200"/>
              </a:spcBef>
              <a:spcAft>
                <a:spcPts val="0"/>
              </a:spcAft>
              <a:buSzPts val="1200"/>
              <a:buChar char="○"/>
              <a:defRPr sz="900"/>
            </a:lvl5pPr>
            <a:lvl6pPr marL="2057348" lvl="5" indent="-228594">
              <a:spcBef>
                <a:spcPts val="1200"/>
              </a:spcBef>
              <a:spcAft>
                <a:spcPts val="0"/>
              </a:spcAft>
              <a:buSzPts val="1200"/>
              <a:buChar char="■"/>
              <a:defRPr sz="900"/>
            </a:lvl6pPr>
            <a:lvl7pPr marL="2400240" lvl="6" indent="-228594">
              <a:spcBef>
                <a:spcPts val="1200"/>
              </a:spcBef>
              <a:spcAft>
                <a:spcPts val="0"/>
              </a:spcAft>
              <a:buSzPts val="1200"/>
              <a:buChar char="●"/>
              <a:defRPr sz="900"/>
            </a:lvl7pPr>
            <a:lvl8pPr marL="2743132" lvl="7" indent="-228594">
              <a:spcBef>
                <a:spcPts val="1200"/>
              </a:spcBef>
              <a:spcAft>
                <a:spcPts val="0"/>
              </a:spcAft>
              <a:buSzPts val="1200"/>
              <a:buChar char="○"/>
              <a:defRPr sz="900"/>
            </a:lvl8pPr>
            <a:lvl9pPr marL="3086023" lvl="8" indent="-228594">
              <a:spcBef>
                <a:spcPts val="1200"/>
              </a:spcBef>
              <a:spcAft>
                <a:spcPts val="1200"/>
              </a:spcAft>
              <a:buSzPts val="1200"/>
              <a:buChar char="■"/>
              <a:defRPr sz="900"/>
            </a:lvl9pPr>
          </a:lstStyle>
          <a:p>
            <a:endParaRPr/>
          </a:p>
        </p:txBody>
      </p:sp>
      <p:sp>
        <p:nvSpPr>
          <p:cNvPr id="24" name="Google Shape;24;p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280"/>
        <p:cNvGrpSpPr/>
        <p:nvPr/>
      </p:nvGrpSpPr>
      <p:grpSpPr>
        <a:xfrm>
          <a:off x="0" y="0"/>
          <a:ext cx="0" cy="0"/>
          <a:chOff x="0" y="0"/>
          <a:chExt cx="0" cy="0"/>
        </a:xfrm>
      </p:grpSpPr>
      <p:sp>
        <p:nvSpPr>
          <p:cNvPr id="281" name="Google Shape;281;p44"/>
          <p:cNvSpPr txBox="1">
            <a:spLocks noGrp="1"/>
          </p:cNvSpPr>
          <p:nvPr>
            <p:ph type="ctrTitle"/>
          </p:nvPr>
        </p:nvSpPr>
        <p:spPr>
          <a:xfrm>
            <a:off x="164492" y="2200079"/>
            <a:ext cx="6464925" cy="674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1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282" name="Google Shape;282;p44"/>
          <p:cNvSpPr txBox="1">
            <a:spLocks noGrp="1"/>
          </p:cNvSpPr>
          <p:nvPr>
            <p:ph type="subTitle" idx="1"/>
          </p:nvPr>
        </p:nvSpPr>
        <p:spPr>
          <a:xfrm>
            <a:off x="164489" y="2874344"/>
            <a:ext cx="6464925" cy="594300"/>
          </a:xfrm>
          <a:prstGeom prst="rect">
            <a:avLst/>
          </a:prstGeom>
          <a:noFill/>
          <a:ln>
            <a:noFill/>
          </a:ln>
        </p:spPr>
        <p:txBody>
          <a:bodyPr spcFirstLastPara="1" wrap="square" lIns="91425" tIns="91425" rIns="91425" bIns="91425" anchor="t" anchorCtr="0"/>
          <a:lstStyle>
            <a:lvl1pPr marR="0" lvl="0" algn="l" rtl="0">
              <a:lnSpc>
                <a:spcPct val="100000"/>
              </a:lnSpc>
              <a:spcBef>
                <a:spcPts val="330"/>
              </a:spcBef>
              <a:spcAft>
                <a:spcPts val="0"/>
              </a:spcAft>
              <a:buClr>
                <a:srgbClr val="595959"/>
              </a:buClr>
              <a:buSzPts val="2200"/>
              <a:buFont typeface="Arial"/>
              <a:buNone/>
              <a:defRPr sz="1650" b="0" i="0" u="none" strike="noStrike" cap="none">
                <a:solidFill>
                  <a:srgbClr val="595959"/>
                </a:solidFill>
                <a:latin typeface="Allerta"/>
                <a:ea typeface="Allerta"/>
                <a:cs typeface="Allerta"/>
                <a:sym typeface="Allerta"/>
              </a:defRPr>
            </a:lvl1pPr>
            <a:lvl2pPr marR="0" lvl="1"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Allerta"/>
                <a:ea typeface="Allerta"/>
                <a:cs typeface="Allerta"/>
                <a:sym typeface="Allerta"/>
              </a:defRPr>
            </a:lvl2pPr>
            <a:lvl3pPr marR="0" lvl="2"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Allerta"/>
                <a:ea typeface="Allerta"/>
                <a:cs typeface="Allerta"/>
                <a:sym typeface="Allerta"/>
              </a:defRPr>
            </a:lvl3pPr>
            <a:lvl4pPr marR="0" lvl="3"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4pPr>
            <a:lvl5pPr marR="0" lvl="4"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5pPr>
            <a:lvl6pPr marR="0" lvl="5"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R="0" lvl="6"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R="0" lvl="7"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R="0" lvl="8"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283" name="Google Shape;283;p44"/>
          <p:cNvSpPr/>
          <p:nvPr/>
        </p:nvSpPr>
        <p:spPr>
          <a:xfrm>
            <a:off x="-1" y="1303209"/>
            <a:ext cx="6858000" cy="831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284" name="Google Shape;284;p44"/>
          <p:cNvSpPr>
            <a:spLocks noGrp="1"/>
          </p:cNvSpPr>
          <p:nvPr>
            <p:ph type="pic" idx="2"/>
          </p:nvPr>
        </p:nvSpPr>
        <p:spPr>
          <a:xfrm>
            <a:off x="5391152" y="169069"/>
            <a:ext cx="1238175" cy="606000"/>
          </a:xfrm>
          <a:prstGeom prst="rect">
            <a:avLst/>
          </a:prstGeom>
          <a:noFill/>
          <a:ln>
            <a:noFill/>
          </a:ln>
        </p:spPr>
        <p:txBody>
          <a:bodyPr spcFirstLastPara="1" wrap="square" lIns="91425" tIns="91425" rIns="91425" bIns="91425" anchor="t" anchorCtr="0"/>
          <a:lstStyle>
            <a:lvl1pPr marR="0" lvl="0" algn="l" rtl="0">
              <a:lnSpc>
                <a:spcPct val="100000"/>
              </a:lnSpc>
              <a:spcBef>
                <a:spcPts val="180"/>
              </a:spcBef>
              <a:spcAft>
                <a:spcPts val="0"/>
              </a:spcAft>
              <a:buClr>
                <a:srgbClr val="595959"/>
              </a:buClr>
              <a:buSzPts val="1200"/>
              <a:buFont typeface="Arial"/>
              <a:buChar char="•"/>
              <a:defRPr sz="900" b="0" i="0" u="none" strike="noStrike" cap="none">
                <a:solidFill>
                  <a:srgbClr val="595959"/>
                </a:solidFill>
                <a:latin typeface="Allerta"/>
                <a:ea typeface="Allerta"/>
                <a:cs typeface="Allerta"/>
                <a:sym typeface="Allerta"/>
              </a:defRPr>
            </a:lvl1pPr>
            <a:lvl2pPr marR="0" lvl="1"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R="0" lvl="2"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R="0" lvl="3"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R="0" lvl="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285" name="Google Shape;285;p44"/>
          <p:cNvPicPr preferRelativeResize="0"/>
          <p:nvPr/>
        </p:nvPicPr>
        <p:blipFill rotWithShape="1">
          <a:blip r:embed="rId2">
            <a:alphaModFix/>
          </a:blip>
          <a:srcRect/>
          <a:stretch/>
        </p:blipFill>
        <p:spPr>
          <a:xfrm>
            <a:off x="228601" y="295598"/>
            <a:ext cx="1047750" cy="131342"/>
          </a:xfrm>
          <a:prstGeom prst="rect">
            <a:avLst/>
          </a:prstGeom>
          <a:noFill/>
          <a:ln>
            <a:noFill/>
          </a:ln>
        </p:spPr>
      </p:pic>
      <p:pic>
        <p:nvPicPr>
          <p:cNvPr id="286" name="Google Shape;286;p44"/>
          <p:cNvPicPr preferRelativeResize="0"/>
          <p:nvPr/>
        </p:nvPicPr>
        <p:blipFill rotWithShape="1">
          <a:blip r:embed="rId3">
            <a:alphaModFix/>
          </a:blip>
          <a:srcRect/>
          <a:stretch/>
        </p:blipFill>
        <p:spPr>
          <a:xfrm>
            <a:off x="164491" y="4581530"/>
            <a:ext cx="559592" cy="300965"/>
          </a:xfrm>
          <a:prstGeom prst="rect">
            <a:avLst/>
          </a:prstGeom>
          <a:noFill/>
          <a:ln>
            <a:noFill/>
          </a:ln>
        </p:spPr>
      </p:pic>
      <p:pic>
        <p:nvPicPr>
          <p:cNvPr id="8" name="Picture 7">
            <a:extLst>
              <a:ext uri="{FF2B5EF4-FFF2-40B4-BE49-F238E27FC236}">
                <a16:creationId xmlns:a16="http://schemas.microsoft.com/office/drawing/2014/main" id="{2C73A433-4378-41D6-ACA9-794B76A746DB}"/>
              </a:ext>
            </a:extLst>
          </p:cNvPr>
          <p:cNvPicPr>
            <a:picLocks noChangeAspect="1"/>
          </p:cNvPicPr>
          <p:nvPr userDrawn="1"/>
        </p:nvPicPr>
        <p:blipFill>
          <a:blip r:embed="rId4"/>
          <a:stretch>
            <a:fillRect/>
          </a:stretch>
        </p:blipFill>
        <p:spPr>
          <a:xfrm>
            <a:off x="164491" y="190323"/>
            <a:ext cx="1789482" cy="365760"/>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87"/>
        <p:cNvGrpSpPr/>
        <p:nvPr/>
      </p:nvGrpSpPr>
      <p:grpSpPr>
        <a:xfrm>
          <a:off x="0" y="0"/>
          <a:ext cx="0" cy="0"/>
          <a:chOff x="0" y="0"/>
          <a:chExt cx="0" cy="0"/>
        </a:xfrm>
      </p:grpSpPr>
      <p:sp>
        <p:nvSpPr>
          <p:cNvPr id="288" name="Google Shape;288;p45"/>
          <p:cNvSpPr/>
          <p:nvPr/>
        </p:nvSpPr>
        <p:spPr>
          <a:xfrm>
            <a:off x="0" y="0"/>
            <a:ext cx="6858000" cy="5143500"/>
          </a:xfrm>
          <a:prstGeom prst="rect">
            <a:avLst/>
          </a:prstGeom>
          <a:solidFill>
            <a:srgbClr val="464646"/>
          </a:solid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289" name="Google Shape;289;p45"/>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290" name="Google Shape;290;p45"/>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291" name="Google Shape;291;p45"/>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292" name="Google Shape;292;p45"/>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293" name="Google Shape;293;p45"/>
          <p:cNvSpPr txBox="1">
            <a:spLocks noGrp="1"/>
          </p:cNvSpPr>
          <p:nvPr>
            <p:ph type="title"/>
          </p:nvPr>
        </p:nvSpPr>
        <p:spPr>
          <a:xfrm>
            <a:off x="162428" y="2122258"/>
            <a:ext cx="6465375" cy="651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llerta"/>
              <a:buNone/>
              <a:defRPr sz="2100" b="0" i="0" u="none" strike="noStrike" cap="none">
                <a:solidFill>
                  <a:schemeClr val="lt1"/>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pic>
        <p:nvPicPr>
          <p:cNvPr id="294" name="Google Shape;294;p45"/>
          <p:cNvPicPr preferRelativeResize="0"/>
          <p:nvPr/>
        </p:nvPicPr>
        <p:blipFill rotWithShape="1">
          <a:blip r:embed="rId2">
            <a:alphaModFix/>
          </a:blip>
          <a:srcRect/>
          <a:stretch/>
        </p:blipFill>
        <p:spPr>
          <a:xfrm>
            <a:off x="228612" y="295598"/>
            <a:ext cx="1047750" cy="131342"/>
          </a:xfrm>
          <a:prstGeom prst="rect">
            <a:avLst/>
          </a:prstGeom>
          <a:noFill/>
          <a:ln>
            <a:noFill/>
          </a:ln>
        </p:spPr>
      </p:pic>
      <p:pic>
        <p:nvPicPr>
          <p:cNvPr id="9" name="Picture 8">
            <a:extLst>
              <a:ext uri="{FF2B5EF4-FFF2-40B4-BE49-F238E27FC236}">
                <a16:creationId xmlns:a16="http://schemas.microsoft.com/office/drawing/2014/main" id="{FA017B18-0B68-4AD8-8CC8-9EFEEEEA8B56}"/>
              </a:ext>
            </a:extLst>
          </p:cNvPr>
          <p:cNvPicPr>
            <a:picLocks noChangeAspect="1"/>
          </p:cNvPicPr>
          <p:nvPr userDrawn="1"/>
        </p:nvPicPr>
        <p:blipFill>
          <a:blip r:embed="rId3"/>
          <a:stretch>
            <a:fillRect/>
          </a:stretch>
        </p:blipFill>
        <p:spPr>
          <a:xfrm>
            <a:off x="164491" y="190323"/>
            <a:ext cx="1789482" cy="365760"/>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95"/>
        <p:cNvGrpSpPr/>
        <p:nvPr/>
      </p:nvGrpSpPr>
      <p:grpSpPr>
        <a:xfrm>
          <a:off x="0" y="0"/>
          <a:ext cx="0" cy="0"/>
          <a:chOff x="0" y="0"/>
          <a:chExt cx="0" cy="0"/>
        </a:xfrm>
      </p:grpSpPr>
      <p:sp>
        <p:nvSpPr>
          <p:cNvPr id="296" name="Google Shape;296;p46"/>
          <p:cNvSpPr/>
          <p:nvPr/>
        </p:nvSpPr>
        <p:spPr>
          <a:xfrm>
            <a:off x="0" y="0"/>
            <a:ext cx="6858000" cy="5143500"/>
          </a:xfrm>
          <a:prstGeom prst="rect">
            <a:avLst/>
          </a:prstGeom>
          <a:solidFill>
            <a:srgbClr val="A9B0AC"/>
          </a:solid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297" name="Google Shape;297;p46"/>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298" name="Google Shape;298;p46"/>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299" name="Google Shape;299;p46"/>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300" name="Google Shape;300;p46"/>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301" name="Google Shape;301;p46"/>
          <p:cNvSpPr txBox="1">
            <a:spLocks noGrp="1"/>
          </p:cNvSpPr>
          <p:nvPr>
            <p:ph type="title"/>
          </p:nvPr>
        </p:nvSpPr>
        <p:spPr>
          <a:xfrm>
            <a:off x="162428" y="2122258"/>
            <a:ext cx="6465375" cy="651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llerta"/>
              <a:buNone/>
              <a:defRPr sz="2100" b="0" i="0" u="none" strike="noStrike" cap="none">
                <a:solidFill>
                  <a:schemeClr val="lt1"/>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pic>
        <p:nvPicPr>
          <p:cNvPr id="302" name="Google Shape;302;p46"/>
          <p:cNvPicPr preferRelativeResize="0"/>
          <p:nvPr/>
        </p:nvPicPr>
        <p:blipFill rotWithShape="1">
          <a:blip r:embed="rId2">
            <a:alphaModFix/>
          </a:blip>
          <a:srcRect/>
          <a:stretch/>
        </p:blipFill>
        <p:spPr>
          <a:xfrm>
            <a:off x="228612" y="295598"/>
            <a:ext cx="1047750" cy="131342"/>
          </a:xfrm>
          <a:prstGeom prst="rect">
            <a:avLst/>
          </a:prstGeom>
          <a:noFill/>
          <a:ln>
            <a:noFill/>
          </a:ln>
        </p:spPr>
      </p:pic>
      <p:pic>
        <p:nvPicPr>
          <p:cNvPr id="9" name="Picture 8">
            <a:extLst>
              <a:ext uri="{FF2B5EF4-FFF2-40B4-BE49-F238E27FC236}">
                <a16:creationId xmlns:a16="http://schemas.microsoft.com/office/drawing/2014/main" id="{EF3F1539-15A7-4653-9467-5A7AA3C56CE5}"/>
              </a:ext>
            </a:extLst>
          </p:cNvPr>
          <p:cNvPicPr>
            <a:picLocks noChangeAspect="1"/>
          </p:cNvPicPr>
          <p:nvPr userDrawn="1"/>
        </p:nvPicPr>
        <p:blipFill>
          <a:blip r:embed="rId3"/>
          <a:stretch>
            <a:fillRect/>
          </a:stretch>
        </p:blipFill>
        <p:spPr>
          <a:xfrm>
            <a:off x="164491" y="190323"/>
            <a:ext cx="1789482" cy="365760"/>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303"/>
        <p:cNvGrpSpPr/>
        <p:nvPr/>
      </p:nvGrpSpPr>
      <p:grpSpPr>
        <a:xfrm>
          <a:off x="0" y="0"/>
          <a:ext cx="0" cy="0"/>
          <a:chOff x="0" y="0"/>
          <a:chExt cx="0" cy="0"/>
        </a:xfrm>
      </p:grpSpPr>
      <p:sp>
        <p:nvSpPr>
          <p:cNvPr id="304" name="Google Shape;304;p47"/>
          <p:cNvSpPr txBox="1">
            <a:spLocks noGrp="1"/>
          </p:cNvSpPr>
          <p:nvPr>
            <p:ph type="title"/>
          </p:nvPr>
        </p:nvSpPr>
        <p:spPr>
          <a:xfrm>
            <a:off x="228602" y="205978"/>
            <a:ext cx="6429375"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305" name="Google Shape;305;p47"/>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306" name="Google Shape;306;p47"/>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6" name="Picture 5">
            <a:extLst>
              <a:ext uri="{FF2B5EF4-FFF2-40B4-BE49-F238E27FC236}">
                <a16:creationId xmlns:a16="http://schemas.microsoft.com/office/drawing/2014/main" id="{78A8D5C6-7601-43D8-822E-EC0B807171EF}"/>
              </a:ext>
            </a:extLst>
          </p:cNvPr>
          <p:cNvPicPr>
            <a:picLocks noChangeAspect="1"/>
          </p:cNvPicPr>
          <p:nvPr userDrawn="1"/>
        </p:nvPicPr>
        <p:blipFill>
          <a:blip r:embed="rId2"/>
          <a:stretch>
            <a:fillRect/>
          </a:stretch>
        </p:blipFill>
        <p:spPr>
          <a:xfrm>
            <a:off x="868680" y="4729176"/>
            <a:ext cx="5120640" cy="318454"/>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308"/>
        <p:cNvGrpSpPr/>
        <p:nvPr/>
      </p:nvGrpSpPr>
      <p:grpSpPr>
        <a:xfrm>
          <a:off x="0" y="0"/>
          <a:ext cx="0" cy="0"/>
          <a:chOff x="0" y="0"/>
          <a:chExt cx="0" cy="0"/>
        </a:xfrm>
      </p:grpSpPr>
      <p:sp>
        <p:nvSpPr>
          <p:cNvPr id="309" name="Google Shape;309;p48"/>
          <p:cNvSpPr>
            <a:spLocks noGrp="1"/>
          </p:cNvSpPr>
          <p:nvPr>
            <p:ph type="pic" idx="2"/>
          </p:nvPr>
        </p:nvSpPr>
        <p:spPr>
          <a:xfrm>
            <a:off x="228602" y="1181615"/>
            <a:ext cx="6429375" cy="3394500"/>
          </a:xfrm>
          <a:prstGeom prst="rect">
            <a:avLst/>
          </a:prstGeom>
          <a:noFill/>
          <a:ln>
            <a:noFill/>
          </a:ln>
        </p:spPr>
        <p:txBody>
          <a:bodyPr spcFirstLastPara="1" wrap="square" lIns="91425" tIns="91425" rIns="91425" bIns="91425" anchor="t" anchorCtr="0"/>
          <a:lstStyle>
            <a:lvl1pPr marR="0" lvl="0"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R="0" lvl="1"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R="0" lvl="2"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R="0" lvl="3"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R="0" lvl="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10" name="Google Shape;310;p48"/>
          <p:cNvSpPr txBox="1">
            <a:spLocks noGrp="1"/>
          </p:cNvSpPr>
          <p:nvPr>
            <p:ph type="title"/>
          </p:nvPr>
        </p:nvSpPr>
        <p:spPr>
          <a:xfrm>
            <a:off x="228602" y="205978"/>
            <a:ext cx="6429375"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311" name="Google Shape;311;p48"/>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312" name="Google Shape;312;p48"/>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7" name="Picture 6">
            <a:extLst>
              <a:ext uri="{FF2B5EF4-FFF2-40B4-BE49-F238E27FC236}">
                <a16:creationId xmlns:a16="http://schemas.microsoft.com/office/drawing/2014/main" id="{A9879089-1EBC-4E8A-9079-AB0F1281ACF8}"/>
              </a:ext>
            </a:extLst>
          </p:cNvPr>
          <p:cNvPicPr>
            <a:picLocks noChangeAspect="1"/>
          </p:cNvPicPr>
          <p:nvPr userDrawn="1"/>
        </p:nvPicPr>
        <p:blipFill>
          <a:blip r:embed="rId2"/>
          <a:stretch>
            <a:fillRect/>
          </a:stretch>
        </p:blipFill>
        <p:spPr>
          <a:xfrm>
            <a:off x="1958673" y="4907485"/>
            <a:ext cx="2940653" cy="182880"/>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314"/>
        <p:cNvGrpSpPr/>
        <p:nvPr/>
      </p:nvGrpSpPr>
      <p:grpSpPr>
        <a:xfrm>
          <a:off x="0" y="0"/>
          <a:ext cx="0" cy="0"/>
          <a:chOff x="0" y="0"/>
          <a:chExt cx="0" cy="0"/>
        </a:xfrm>
      </p:grpSpPr>
      <p:sp>
        <p:nvSpPr>
          <p:cNvPr id="315" name="Google Shape;315;p49"/>
          <p:cNvSpPr>
            <a:spLocks noGrp="1"/>
          </p:cNvSpPr>
          <p:nvPr>
            <p:ph type="pic" idx="2"/>
          </p:nvPr>
        </p:nvSpPr>
        <p:spPr>
          <a:xfrm>
            <a:off x="0" y="0"/>
            <a:ext cx="6858000" cy="5143500"/>
          </a:xfrm>
          <a:prstGeom prst="rect">
            <a:avLst/>
          </a:prstGeom>
          <a:noFill/>
          <a:ln>
            <a:noFill/>
          </a:ln>
        </p:spPr>
        <p:txBody>
          <a:bodyPr spcFirstLastPara="1" wrap="square" lIns="91425" tIns="91425" rIns="91425" bIns="91425" anchor="t" anchorCtr="0"/>
          <a:lstStyle>
            <a:lvl1pPr marR="0" lvl="0"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R="0" lvl="1"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R="0" lvl="2"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R="0" lvl="3"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R="0" lvl="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3" name="Picture 2">
            <a:extLst>
              <a:ext uri="{FF2B5EF4-FFF2-40B4-BE49-F238E27FC236}">
                <a16:creationId xmlns:a16="http://schemas.microsoft.com/office/drawing/2014/main" id="{CE5DB0C8-BFE8-412D-8F11-CDAA6E0B385D}"/>
              </a:ext>
            </a:extLst>
          </p:cNvPr>
          <p:cNvPicPr>
            <a:picLocks noChangeAspect="1"/>
          </p:cNvPicPr>
          <p:nvPr userDrawn="1"/>
        </p:nvPicPr>
        <p:blipFill>
          <a:blip r:embed="rId2"/>
          <a:stretch>
            <a:fillRect/>
          </a:stretch>
        </p:blipFill>
        <p:spPr>
          <a:xfrm>
            <a:off x="868680" y="4703603"/>
            <a:ext cx="5120640" cy="318454"/>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6"/>
        <p:cNvGrpSpPr/>
        <p:nvPr/>
      </p:nvGrpSpPr>
      <p:grpSpPr>
        <a:xfrm>
          <a:off x="0" y="0"/>
          <a:ext cx="0" cy="0"/>
          <a:chOff x="0" y="0"/>
          <a:chExt cx="0" cy="0"/>
        </a:xfrm>
      </p:grpSpPr>
      <p:sp>
        <p:nvSpPr>
          <p:cNvPr id="317" name="Google Shape;317;p50"/>
          <p:cNvSpPr txBox="1">
            <a:spLocks noGrp="1"/>
          </p:cNvSpPr>
          <p:nvPr>
            <p:ph type="title"/>
          </p:nvPr>
        </p:nvSpPr>
        <p:spPr>
          <a:xfrm>
            <a:off x="228602" y="205978"/>
            <a:ext cx="6419925"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318" name="Google Shape;318;p50"/>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319" name="Google Shape;319;p50"/>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6" name="Picture 5">
            <a:extLst>
              <a:ext uri="{FF2B5EF4-FFF2-40B4-BE49-F238E27FC236}">
                <a16:creationId xmlns:a16="http://schemas.microsoft.com/office/drawing/2014/main" id="{0A52B599-E41E-46BD-8DB0-A9FF564CE320}"/>
              </a:ext>
            </a:extLst>
          </p:cNvPr>
          <p:cNvPicPr>
            <a:picLocks noChangeAspect="1"/>
          </p:cNvPicPr>
          <p:nvPr userDrawn="1"/>
        </p:nvPicPr>
        <p:blipFill>
          <a:blip r:embed="rId2"/>
          <a:stretch>
            <a:fillRect/>
          </a:stretch>
        </p:blipFill>
        <p:spPr>
          <a:xfrm>
            <a:off x="868680" y="4703603"/>
            <a:ext cx="5120640" cy="318454"/>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321"/>
        <p:cNvGrpSpPr/>
        <p:nvPr/>
      </p:nvGrpSpPr>
      <p:grpSpPr>
        <a:xfrm>
          <a:off x="0" y="0"/>
          <a:ext cx="0" cy="0"/>
          <a:chOff x="0" y="0"/>
          <a:chExt cx="0" cy="0"/>
        </a:xfrm>
      </p:grpSpPr>
      <p:sp>
        <p:nvSpPr>
          <p:cNvPr id="322" name="Google Shape;322;p51"/>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323" name="Google Shape;323;p51"/>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5" name="Picture 4">
            <a:extLst>
              <a:ext uri="{FF2B5EF4-FFF2-40B4-BE49-F238E27FC236}">
                <a16:creationId xmlns:a16="http://schemas.microsoft.com/office/drawing/2014/main" id="{371668C7-F974-4F9A-AD39-E9A1BD41467B}"/>
              </a:ext>
            </a:extLst>
          </p:cNvPr>
          <p:cNvPicPr>
            <a:picLocks noChangeAspect="1"/>
          </p:cNvPicPr>
          <p:nvPr userDrawn="1"/>
        </p:nvPicPr>
        <p:blipFill>
          <a:blip r:embed="rId2"/>
          <a:stretch>
            <a:fillRect/>
          </a:stretch>
        </p:blipFill>
        <p:spPr>
          <a:xfrm>
            <a:off x="868680" y="4703603"/>
            <a:ext cx="5120640" cy="318454"/>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5"/>
        <p:cNvGrpSpPr/>
        <p:nvPr/>
      </p:nvGrpSpPr>
      <p:grpSpPr>
        <a:xfrm>
          <a:off x="0" y="0"/>
          <a:ext cx="0" cy="0"/>
          <a:chOff x="0" y="0"/>
          <a:chExt cx="0" cy="0"/>
        </a:xfrm>
      </p:grpSpPr>
      <p:sp>
        <p:nvSpPr>
          <p:cNvPr id="326" name="Google Shape;326;p52"/>
          <p:cNvSpPr txBox="1">
            <a:spLocks noGrp="1"/>
          </p:cNvSpPr>
          <p:nvPr>
            <p:ph type="title"/>
          </p:nvPr>
        </p:nvSpPr>
        <p:spPr>
          <a:xfrm>
            <a:off x="228600" y="209549"/>
            <a:ext cx="6400800" cy="837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327" name="Google Shape;327;p52"/>
          <p:cNvSpPr txBox="1">
            <a:spLocks noGrp="1"/>
          </p:cNvSpPr>
          <p:nvPr>
            <p:ph type="body" idx="1"/>
          </p:nvPr>
        </p:nvSpPr>
        <p:spPr>
          <a:xfrm>
            <a:off x="228600" y="1200150"/>
            <a:ext cx="3028950" cy="34161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8" name="Google Shape;328;p52"/>
          <p:cNvSpPr txBox="1">
            <a:spLocks noGrp="1"/>
          </p:cNvSpPr>
          <p:nvPr>
            <p:ph type="body" idx="2"/>
          </p:nvPr>
        </p:nvSpPr>
        <p:spPr>
          <a:xfrm>
            <a:off x="3372015" y="1202828"/>
            <a:ext cx="3019500" cy="34134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9" name="Google Shape;329;p52"/>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330" name="Google Shape;330;p52"/>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sp>
        <p:nvSpPr>
          <p:cNvPr id="331" name="Google Shape;331;p52">
            <a:hlinkClick r:id="rId2"/>
          </p:cNvPr>
          <p:cNvSpPr/>
          <p:nvPr/>
        </p:nvSpPr>
        <p:spPr>
          <a:xfrm>
            <a:off x="2656940" y="4889831"/>
            <a:ext cx="1430100" cy="131700"/>
          </a:xfrm>
          <a:prstGeom prst="rect">
            <a:avLst/>
          </a:prstGeom>
          <a:no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95F3A3F1-329E-4B09-80A9-AD3C0294CB8E}"/>
              </a:ext>
            </a:extLst>
          </p:cNvPr>
          <p:cNvPicPr>
            <a:picLocks noChangeAspect="1"/>
          </p:cNvPicPr>
          <p:nvPr userDrawn="1"/>
        </p:nvPicPr>
        <p:blipFill>
          <a:blip r:embed="rId3"/>
          <a:stretch>
            <a:fillRect/>
          </a:stretch>
        </p:blipFill>
        <p:spPr>
          <a:xfrm>
            <a:off x="868680" y="4729176"/>
            <a:ext cx="5120640" cy="318454"/>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3"/>
        <p:cNvGrpSpPr/>
        <p:nvPr/>
      </p:nvGrpSpPr>
      <p:grpSpPr>
        <a:xfrm>
          <a:off x="0" y="0"/>
          <a:ext cx="0" cy="0"/>
          <a:chOff x="0" y="0"/>
          <a:chExt cx="0" cy="0"/>
        </a:xfrm>
      </p:grpSpPr>
      <p:sp>
        <p:nvSpPr>
          <p:cNvPr id="334" name="Google Shape;334;p53"/>
          <p:cNvSpPr txBox="1">
            <a:spLocks noGrp="1"/>
          </p:cNvSpPr>
          <p:nvPr>
            <p:ph type="title"/>
          </p:nvPr>
        </p:nvSpPr>
        <p:spPr>
          <a:xfrm>
            <a:off x="228600" y="205978"/>
            <a:ext cx="64008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335" name="Google Shape;335;p53"/>
          <p:cNvSpPr txBox="1">
            <a:spLocks noGrp="1"/>
          </p:cNvSpPr>
          <p:nvPr>
            <p:ph type="body" idx="1"/>
          </p:nvPr>
        </p:nvSpPr>
        <p:spPr>
          <a:xfrm>
            <a:off x="228601" y="1063228"/>
            <a:ext cx="3144375" cy="448500"/>
          </a:xfrm>
          <a:prstGeom prst="rect">
            <a:avLst/>
          </a:prstGeom>
          <a:noFill/>
          <a:ln>
            <a:noFill/>
          </a:ln>
        </p:spPr>
        <p:txBody>
          <a:bodyPr spcFirstLastPara="1" wrap="square" lIns="91425" tIns="91425" rIns="91425" bIns="91425" anchor="b" anchorCtr="0"/>
          <a:lstStyle>
            <a:lvl1pPr marL="342892" marR="0" lvl="0" indent="-171446" algn="l" rtl="0">
              <a:lnSpc>
                <a:spcPct val="100000"/>
              </a:lnSpc>
              <a:spcBef>
                <a:spcPts val="330"/>
              </a:spcBef>
              <a:spcAft>
                <a:spcPts val="0"/>
              </a:spcAft>
              <a:buClr>
                <a:srgbClr val="595959"/>
              </a:buClr>
              <a:buSzPts val="2200"/>
              <a:buFont typeface="Arial"/>
              <a:buNone/>
              <a:defRPr sz="1650" b="1"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1"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1"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1"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1" i="0" u="none" strike="noStrike" cap="none">
                <a:solidFill>
                  <a:srgbClr val="595959"/>
                </a:solidFill>
                <a:latin typeface="Allerta"/>
                <a:ea typeface="Allerta"/>
                <a:cs typeface="Allerta"/>
                <a:sym typeface="Allerta"/>
              </a:defRPr>
            </a:lvl5pPr>
            <a:lvl6pPr marL="2057348" marR="0" lvl="5" indent="-171446" algn="l" rtl="0">
              <a:lnSpc>
                <a:spcPct val="100000"/>
              </a:lnSpc>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6pPr>
            <a:lvl7pPr marL="2400240" marR="0" lvl="6" indent="-171446" algn="l" rtl="0">
              <a:lnSpc>
                <a:spcPct val="100000"/>
              </a:lnSpc>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7pPr>
            <a:lvl8pPr marL="2743132" marR="0" lvl="7" indent="-171446" algn="l" rtl="0">
              <a:lnSpc>
                <a:spcPct val="100000"/>
              </a:lnSpc>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8pPr>
            <a:lvl9pPr marL="3086023" marR="0" lvl="8" indent="-171446" algn="l" rtl="0">
              <a:lnSpc>
                <a:spcPct val="100000"/>
              </a:lnSpc>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36" name="Google Shape;336;p53"/>
          <p:cNvSpPr txBox="1">
            <a:spLocks noGrp="1"/>
          </p:cNvSpPr>
          <p:nvPr>
            <p:ph type="body" idx="2"/>
          </p:nvPr>
        </p:nvSpPr>
        <p:spPr>
          <a:xfrm>
            <a:off x="228601" y="1511558"/>
            <a:ext cx="3144375" cy="30948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240" marR="0" lvl="6"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132" marR="0" lvl="7"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023" marR="0" lvl="8"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337" name="Google Shape;337;p53"/>
          <p:cNvSpPr txBox="1">
            <a:spLocks noGrp="1"/>
          </p:cNvSpPr>
          <p:nvPr>
            <p:ph type="body" idx="3"/>
          </p:nvPr>
        </p:nvSpPr>
        <p:spPr>
          <a:xfrm>
            <a:off x="3483770" y="1063228"/>
            <a:ext cx="3145725" cy="474300"/>
          </a:xfrm>
          <a:prstGeom prst="rect">
            <a:avLst/>
          </a:prstGeom>
          <a:noFill/>
          <a:ln>
            <a:noFill/>
          </a:ln>
        </p:spPr>
        <p:txBody>
          <a:bodyPr spcFirstLastPara="1" wrap="square" lIns="91425" tIns="91425" rIns="91425" bIns="91425" anchor="b" anchorCtr="0"/>
          <a:lstStyle>
            <a:lvl1pPr marL="342892" marR="0" lvl="0" indent="-171446" algn="l" rtl="0">
              <a:lnSpc>
                <a:spcPct val="100000"/>
              </a:lnSpc>
              <a:spcBef>
                <a:spcPts val="330"/>
              </a:spcBef>
              <a:spcAft>
                <a:spcPts val="0"/>
              </a:spcAft>
              <a:buClr>
                <a:srgbClr val="595959"/>
              </a:buClr>
              <a:buSzPts val="2200"/>
              <a:buFont typeface="Arial"/>
              <a:buNone/>
              <a:defRPr sz="1650" b="1"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1"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1"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1"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1" i="0" u="none" strike="noStrike" cap="none">
                <a:solidFill>
                  <a:srgbClr val="595959"/>
                </a:solidFill>
                <a:latin typeface="Allerta"/>
                <a:ea typeface="Allerta"/>
                <a:cs typeface="Allerta"/>
                <a:sym typeface="Allerta"/>
              </a:defRPr>
            </a:lvl5pPr>
            <a:lvl6pPr marL="2057348" marR="0" lvl="5" indent="-171446" algn="l" rtl="0">
              <a:lnSpc>
                <a:spcPct val="100000"/>
              </a:lnSpc>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6pPr>
            <a:lvl7pPr marL="2400240" marR="0" lvl="6" indent="-171446" algn="l" rtl="0">
              <a:lnSpc>
                <a:spcPct val="100000"/>
              </a:lnSpc>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7pPr>
            <a:lvl8pPr marL="2743132" marR="0" lvl="7" indent="-171446" algn="l" rtl="0">
              <a:lnSpc>
                <a:spcPct val="100000"/>
              </a:lnSpc>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8pPr>
            <a:lvl9pPr marL="3086023" marR="0" lvl="8" indent="-171446" algn="l" rtl="0">
              <a:lnSpc>
                <a:spcPct val="100000"/>
              </a:lnSpc>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338" name="Google Shape;338;p53"/>
          <p:cNvSpPr txBox="1">
            <a:spLocks noGrp="1"/>
          </p:cNvSpPr>
          <p:nvPr>
            <p:ph type="body" idx="4"/>
          </p:nvPr>
        </p:nvSpPr>
        <p:spPr>
          <a:xfrm>
            <a:off x="3483770" y="1537535"/>
            <a:ext cx="3145725" cy="30690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240" marR="0" lvl="6"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132" marR="0" lvl="7"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023" marR="0" lvl="8"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339" name="Google Shape;339;p53"/>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340" name="Google Shape;340;p53"/>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sp>
        <p:nvSpPr>
          <p:cNvPr id="341" name="Google Shape;341;p53">
            <a:hlinkClick r:id="rId2"/>
          </p:cNvPr>
          <p:cNvSpPr/>
          <p:nvPr/>
        </p:nvSpPr>
        <p:spPr>
          <a:xfrm>
            <a:off x="2656940" y="4889831"/>
            <a:ext cx="1430100" cy="131700"/>
          </a:xfrm>
          <a:prstGeom prst="rect">
            <a:avLst/>
          </a:prstGeom>
          <a:no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pic>
        <p:nvPicPr>
          <p:cNvPr id="12" name="Picture 11">
            <a:extLst>
              <a:ext uri="{FF2B5EF4-FFF2-40B4-BE49-F238E27FC236}">
                <a16:creationId xmlns:a16="http://schemas.microsoft.com/office/drawing/2014/main" id="{4C27EAF5-E5AE-4954-AE93-8F5F40456273}"/>
              </a:ext>
            </a:extLst>
          </p:cNvPr>
          <p:cNvPicPr>
            <a:picLocks noChangeAspect="1"/>
          </p:cNvPicPr>
          <p:nvPr userDrawn="1"/>
        </p:nvPicPr>
        <p:blipFill>
          <a:blip r:embed="rId3"/>
          <a:stretch>
            <a:fillRect/>
          </a:stretch>
        </p:blipFill>
        <p:spPr>
          <a:xfrm>
            <a:off x="868680" y="4703603"/>
            <a:ext cx="5120640" cy="31845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343"/>
        <p:cNvGrpSpPr/>
        <p:nvPr/>
      </p:nvGrpSpPr>
      <p:grpSpPr>
        <a:xfrm>
          <a:off x="0" y="0"/>
          <a:ext cx="0" cy="0"/>
          <a:chOff x="0" y="0"/>
          <a:chExt cx="0" cy="0"/>
        </a:xfrm>
      </p:grpSpPr>
      <p:sp>
        <p:nvSpPr>
          <p:cNvPr id="344" name="Google Shape;344;p54"/>
          <p:cNvSpPr>
            <a:spLocks noGrp="1"/>
          </p:cNvSpPr>
          <p:nvPr>
            <p:ph type="pic" idx="2"/>
          </p:nvPr>
        </p:nvSpPr>
        <p:spPr>
          <a:xfrm>
            <a:off x="3505202" y="1200151"/>
            <a:ext cx="3009825" cy="3394500"/>
          </a:xfrm>
          <a:prstGeom prst="rect">
            <a:avLst/>
          </a:prstGeom>
          <a:noFill/>
          <a:ln>
            <a:noFill/>
          </a:ln>
        </p:spPr>
        <p:txBody>
          <a:bodyPr spcFirstLastPara="1" wrap="square" lIns="91425" tIns="91425" rIns="91425" bIns="91425" anchor="ctr" anchorCtr="0"/>
          <a:lstStyle>
            <a:lvl1pPr marR="0" lvl="0"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1pPr>
            <a:lvl2pPr marR="0" lvl="1"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400"/>
              <a:buFont typeface="Arial"/>
              <a:buNone/>
              <a:defRPr sz="1800" b="0" i="0" u="none" strike="noStrike" cap="none">
                <a:solidFill>
                  <a:srgbClr val="595959"/>
                </a:solidFill>
                <a:latin typeface="Allerta"/>
                <a:ea typeface="Allerta"/>
                <a:cs typeface="Allerta"/>
                <a:sym typeface="Allerta"/>
              </a:defRPr>
            </a:lvl3pPr>
            <a:lvl4pPr marR="0" lvl="3"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4pPr>
            <a:lvl5pPr marR="0" lvl="4"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45" name="Google Shape;345;p54"/>
          <p:cNvSpPr txBox="1">
            <a:spLocks noGrp="1"/>
          </p:cNvSpPr>
          <p:nvPr>
            <p:ph type="title"/>
          </p:nvPr>
        </p:nvSpPr>
        <p:spPr>
          <a:xfrm>
            <a:off x="228600" y="205978"/>
            <a:ext cx="62865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346" name="Google Shape;346;p54"/>
          <p:cNvSpPr txBox="1">
            <a:spLocks noGrp="1"/>
          </p:cNvSpPr>
          <p:nvPr>
            <p:ph type="body" idx="1"/>
          </p:nvPr>
        </p:nvSpPr>
        <p:spPr>
          <a:xfrm>
            <a:off x="228600" y="1200150"/>
            <a:ext cx="3143250" cy="33945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47" name="Google Shape;347;p54"/>
          <p:cNvSpPr txBox="1">
            <a:spLocks noGrp="1"/>
          </p:cNvSpPr>
          <p:nvPr>
            <p:ph type="body" idx="3"/>
          </p:nvPr>
        </p:nvSpPr>
        <p:spPr>
          <a:xfrm>
            <a:off x="3505202" y="4235008"/>
            <a:ext cx="3009825"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48" name="Google Shape;348;p54"/>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349" name="Google Shape;349;p54"/>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9" name="Picture 8">
            <a:extLst>
              <a:ext uri="{FF2B5EF4-FFF2-40B4-BE49-F238E27FC236}">
                <a16:creationId xmlns:a16="http://schemas.microsoft.com/office/drawing/2014/main" id="{4CC1BB83-2C98-45B1-AF19-FEBD5303DC6C}"/>
              </a:ext>
            </a:extLst>
          </p:cNvPr>
          <p:cNvPicPr>
            <a:picLocks noChangeAspect="1"/>
          </p:cNvPicPr>
          <p:nvPr userDrawn="1"/>
        </p:nvPicPr>
        <p:blipFill>
          <a:blip r:embed="rId2"/>
          <a:stretch>
            <a:fillRect/>
          </a:stretch>
        </p:blipFill>
        <p:spPr>
          <a:xfrm>
            <a:off x="868680" y="4703603"/>
            <a:ext cx="5120640" cy="318454"/>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351"/>
        <p:cNvGrpSpPr/>
        <p:nvPr/>
      </p:nvGrpSpPr>
      <p:grpSpPr>
        <a:xfrm>
          <a:off x="0" y="0"/>
          <a:ext cx="0" cy="0"/>
          <a:chOff x="0" y="0"/>
          <a:chExt cx="0" cy="0"/>
        </a:xfrm>
      </p:grpSpPr>
      <p:sp>
        <p:nvSpPr>
          <p:cNvPr id="352" name="Google Shape;352;p55"/>
          <p:cNvSpPr>
            <a:spLocks noGrp="1"/>
          </p:cNvSpPr>
          <p:nvPr>
            <p:ph type="pic" idx="2"/>
          </p:nvPr>
        </p:nvSpPr>
        <p:spPr>
          <a:xfrm>
            <a:off x="3505202" y="2919035"/>
            <a:ext cx="3009825"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1pPr>
            <a:lvl2pPr marR="0" lvl="1"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400"/>
              <a:buFont typeface="Arial"/>
              <a:buNone/>
              <a:defRPr sz="1800" b="0" i="0" u="none" strike="noStrike" cap="none">
                <a:solidFill>
                  <a:srgbClr val="595959"/>
                </a:solidFill>
                <a:latin typeface="Allerta"/>
                <a:ea typeface="Allerta"/>
                <a:cs typeface="Allerta"/>
                <a:sym typeface="Allerta"/>
              </a:defRPr>
            </a:lvl3pPr>
            <a:lvl4pPr marR="0" lvl="3"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4pPr>
            <a:lvl5pPr marR="0" lvl="4"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53" name="Google Shape;353;p55"/>
          <p:cNvSpPr>
            <a:spLocks noGrp="1"/>
          </p:cNvSpPr>
          <p:nvPr>
            <p:ph type="pic" idx="3"/>
          </p:nvPr>
        </p:nvSpPr>
        <p:spPr>
          <a:xfrm>
            <a:off x="3505202" y="1200151"/>
            <a:ext cx="3009825"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1pPr>
            <a:lvl2pPr marR="0" lvl="1"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400"/>
              <a:buFont typeface="Arial"/>
              <a:buNone/>
              <a:defRPr sz="1800" b="0" i="0" u="none" strike="noStrike" cap="none">
                <a:solidFill>
                  <a:srgbClr val="595959"/>
                </a:solidFill>
                <a:latin typeface="Allerta"/>
                <a:ea typeface="Allerta"/>
                <a:cs typeface="Allerta"/>
                <a:sym typeface="Allerta"/>
              </a:defRPr>
            </a:lvl3pPr>
            <a:lvl4pPr marR="0" lvl="3"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4pPr>
            <a:lvl5pPr marR="0" lvl="4"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54" name="Google Shape;354;p55"/>
          <p:cNvSpPr txBox="1">
            <a:spLocks noGrp="1"/>
          </p:cNvSpPr>
          <p:nvPr>
            <p:ph type="title"/>
          </p:nvPr>
        </p:nvSpPr>
        <p:spPr>
          <a:xfrm>
            <a:off x="228600" y="205978"/>
            <a:ext cx="62865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355" name="Google Shape;355;p55"/>
          <p:cNvSpPr txBox="1">
            <a:spLocks noGrp="1"/>
          </p:cNvSpPr>
          <p:nvPr>
            <p:ph type="body" idx="1"/>
          </p:nvPr>
        </p:nvSpPr>
        <p:spPr>
          <a:xfrm>
            <a:off x="228600" y="1200150"/>
            <a:ext cx="3143250" cy="33945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6" name="Google Shape;356;p55"/>
          <p:cNvSpPr txBox="1">
            <a:spLocks noGrp="1"/>
          </p:cNvSpPr>
          <p:nvPr>
            <p:ph type="body" idx="4"/>
          </p:nvPr>
        </p:nvSpPr>
        <p:spPr>
          <a:xfrm>
            <a:off x="3505200" y="4235008"/>
            <a:ext cx="3043350"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57" name="Google Shape;357;p55"/>
          <p:cNvSpPr txBox="1">
            <a:spLocks noGrp="1"/>
          </p:cNvSpPr>
          <p:nvPr>
            <p:ph type="body" idx="5"/>
          </p:nvPr>
        </p:nvSpPr>
        <p:spPr>
          <a:xfrm>
            <a:off x="3505202" y="2516123"/>
            <a:ext cx="3009825"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58" name="Google Shape;358;p55"/>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359" name="Google Shape;359;p55"/>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11" name="Picture 10">
            <a:extLst>
              <a:ext uri="{FF2B5EF4-FFF2-40B4-BE49-F238E27FC236}">
                <a16:creationId xmlns:a16="http://schemas.microsoft.com/office/drawing/2014/main" id="{AABD2237-E677-4507-BC22-A1AF7A898D7A}"/>
              </a:ext>
            </a:extLst>
          </p:cNvPr>
          <p:cNvPicPr>
            <a:picLocks noChangeAspect="1"/>
          </p:cNvPicPr>
          <p:nvPr userDrawn="1"/>
        </p:nvPicPr>
        <p:blipFill>
          <a:blip r:embed="rId2"/>
          <a:stretch>
            <a:fillRect/>
          </a:stretch>
        </p:blipFill>
        <p:spPr>
          <a:xfrm>
            <a:off x="868680" y="4703603"/>
            <a:ext cx="5120640" cy="318454"/>
          </a:xfrm>
          <a:prstGeom prst="rect">
            <a:avLst/>
          </a:prstGeom>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361"/>
        <p:cNvGrpSpPr/>
        <p:nvPr/>
      </p:nvGrpSpPr>
      <p:grpSpPr>
        <a:xfrm>
          <a:off x="0" y="0"/>
          <a:ext cx="0" cy="0"/>
          <a:chOff x="0" y="0"/>
          <a:chExt cx="0" cy="0"/>
        </a:xfrm>
      </p:grpSpPr>
      <p:sp>
        <p:nvSpPr>
          <p:cNvPr id="362" name="Google Shape;362;p56"/>
          <p:cNvSpPr>
            <a:spLocks noGrp="1"/>
          </p:cNvSpPr>
          <p:nvPr>
            <p:ph type="pic" idx="2"/>
          </p:nvPr>
        </p:nvSpPr>
        <p:spPr>
          <a:xfrm>
            <a:off x="3512340" y="1200150"/>
            <a:ext cx="3002850" cy="3394500"/>
          </a:xfrm>
          <a:prstGeom prst="rect">
            <a:avLst/>
          </a:prstGeom>
          <a:noFill/>
          <a:ln>
            <a:noFill/>
          </a:ln>
        </p:spPr>
        <p:txBody>
          <a:bodyPr spcFirstLastPara="1" wrap="square" lIns="91425" tIns="91425" rIns="91425" bIns="91425" anchor="ctr" anchorCtr="0"/>
          <a:lstStyle>
            <a:lvl1pPr marR="0" lvl="0"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1pPr>
            <a:lvl2pPr marR="0" lvl="1"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400"/>
              <a:buFont typeface="Arial"/>
              <a:buNone/>
              <a:defRPr sz="1800" b="0" i="0" u="none" strike="noStrike" cap="none">
                <a:solidFill>
                  <a:srgbClr val="595959"/>
                </a:solidFill>
                <a:latin typeface="Allerta"/>
                <a:ea typeface="Allerta"/>
                <a:cs typeface="Allerta"/>
                <a:sym typeface="Allerta"/>
              </a:defRPr>
            </a:lvl3pPr>
            <a:lvl4pPr marR="0" lvl="3"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4pPr>
            <a:lvl5pPr marR="0" lvl="4"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63" name="Google Shape;363;p56"/>
          <p:cNvSpPr txBox="1">
            <a:spLocks noGrp="1"/>
          </p:cNvSpPr>
          <p:nvPr>
            <p:ph type="title"/>
          </p:nvPr>
        </p:nvSpPr>
        <p:spPr>
          <a:xfrm>
            <a:off x="228600" y="205978"/>
            <a:ext cx="62865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364" name="Google Shape;364;p56"/>
          <p:cNvSpPr txBox="1">
            <a:spLocks noGrp="1"/>
          </p:cNvSpPr>
          <p:nvPr>
            <p:ph type="body" idx="1"/>
          </p:nvPr>
        </p:nvSpPr>
        <p:spPr>
          <a:xfrm>
            <a:off x="3512340" y="4235008"/>
            <a:ext cx="3002850"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65" name="Google Shape;365;p56"/>
          <p:cNvSpPr>
            <a:spLocks noGrp="1"/>
          </p:cNvSpPr>
          <p:nvPr>
            <p:ph type="pic" idx="3"/>
          </p:nvPr>
        </p:nvSpPr>
        <p:spPr>
          <a:xfrm>
            <a:off x="228601" y="1200150"/>
            <a:ext cx="3169350" cy="3394500"/>
          </a:xfrm>
          <a:prstGeom prst="rect">
            <a:avLst/>
          </a:prstGeom>
          <a:noFill/>
          <a:ln>
            <a:noFill/>
          </a:ln>
        </p:spPr>
        <p:txBody>
          <a:bodyPr spcFirstLastPara="1" wrap="square" lIns="91425" tIns="91425" rIns="91425" bIns="91425" anchor="ctr" anchorCtr="0"/>
          <a:lstStyle>
            <a:lvl1pPr marR="0" lvl="0"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1pPr>
            <a:lvl2pPr marR="0" lvl="1"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400"/>
              <a:buFont typeface="Arial"/>
              <a:buNone/>
              <a:defRPr sz="1800" b="0" i="0" u="none" strike="noStrike" cap="none">
                <a:solidFill>
                  <a:srgbClr val="595959"/>
                </a:solidFill>
                <a:latin typeface="Allerta"/>
                <a:ea typeface="Allerta"/>
                <a:cs typeface="Allerta"/>
                <a:sym typeface="Allerta"/>
              </a:defRPr>
            </a:lvl3pPr>
            <a:lvl4pPr marR="0" lvl="3"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4pPr>
            <a:lvl5pPr marR="0" lvl="4"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66" name="Google Shape;366;p56"/>
          <p:cNvSpPr txBox="1">
            <a:spLocks noGrp="1"/>
          </p:cNvSpPr>
          <p:nvPr>
            <p:ph type="body" idx="4"/>
          </p:nvPr>
        </p:nvSpPr>
        <p:spPr>
          <a:xfrm>
            <a:off x="228600" y="4235008"/>
            <a:ext cx="3169350"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67" name="Google Shape;367;p56"/>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368" name="Google Shape;368;p56"/>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10" name="Picture 9">
            <a:extLst>
              <a:ext uri="{FF2B5EF4-FFF2-40B4-BE49-F238E27FC236}">
                <a16:creationId xmlns:a16="http://schemas.microsoft.com/office/drawing/2014/main" id="{482827CD-B579-4A20-8FDE-10F26CC9583B}"/>
              </a:ext>
            </a:extLst>
          </p:cNvPr>
          <p:cNvPicPr>
            <a:picLocks noChangeAspect="1"/>
          </p:cNvPicPr>
          <p:nvPr userDrawn="1"/>
        </p:nvPicPr>
        <p:blipFill>
          <a:blip r:embed="rId2"/>
          <a:stretch>
            <a:fillRect/>
          </a:stretch>
        </p:blipFill>
        <p:spPr>
          <a:xfrm>
            <a:off x="868680" y="4703603"/>
            <a:ext cx="5120640" cy="318454"/>
          </a:xfrm>
          <a:prstGeom prst="rect">
            <a:avLst/>
          </a:prstGeom>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370"/>
        <p:cNvGrpSpPr/>
        <p:nvPr/>
      </p:nvGrpSpPr>
      <p:grpSpPr>
        <a:xfrm>
          <a:off x="0" y="0"/>
          <a:ext cx="0" cy="0"/>
          <a:chOff x="0" y="0"/>
          <a:chExt cx="0" cy="0"/>
        </a:xfrm>
      </p:grpSpPr>
      <p:sp>
        <p:nvSpPr>
          <p:cNvPr id="371" name="Google Shape;371;p57"/>
          <p:cNvSpPr>
            <a:spLocks noGrp="1"/>
          </p:cNvSpPr>
          <p:nvPr>
            <p:ph type="pic" idx="2"/>
          </p:nvPr>
        </p:nvSpPr>
        <p:spPr>
          <a:xfrm>
            <a:off x="3398042" y="2919035"/>
            <a:ext cx="3117150"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1pPr>
            <a:lvl2pPr marR="0" lvl="1"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400"/>
              <a:buFont typeface="Arial"/>
              <a:buNone/>
              <a:defRPr sz="1800" b="0" i="0" u="none" strike="noStrike" cap="none">
                <a:solidFill>
                  <a:srgbClr val="595959"/>
                </a:solidFill>
                <a:latin typeface="Allerta"/>
                <a:ea typeface="Allerta"/>
                <a:cs typeface="Allerta"/>
                <a:sym typeface="Allerta"/>
              </a:defRPr>
            </a:lvl3pPr>
            <a:lvl4pPr marR="0" lvl="3"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4pPr>
            <a:lvl5pPr marR="0" lvl="4"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72" name="Google Shape;372;p57"/>
          <p:cNvSpPr>
            <a:spLocks noGrp="1"/>
          </p:cNvSpPr>
          <p:nvPr>
            <p:ph type="pic" idx="3"/>
          </p:nvPr>
        </p:nvSpPr>
        <p:spPr>
          <a:xfrm>
            <a:off x="3400424" y="1200150"/>
            <a:ext cx="3114675"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1pPr>
            <a:lvl2pPr marR="0" lvl="1"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400"/>
              <a:buFont typeface="Arial"/>
              <a:buNone/>
              <a:defRPr sz="1800" b="0" i="0" u="none" strike="noStrike" cap="none">
                <a:solidFill>
                  <a:srgbClr val="595959"/>
                </a:solidFill>
                <a:latin typeface="Allerta"/>
                <a:ea typeface="Allerta"/>
                <a:cs typeface="Allerta"/>
                <a:sym typeface="Allerta"/>
              </a:defRPr>
            </a:lvl3pPr>
            <a:lvl4pPr marR="0" lvl="3"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4pPr>
            <a:lvl5pPr marR="0" lvl="4"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73" name="Google Shape;373;p57"/>
          <p:cNvSpPr>
            <a:spLocks noGrp="1"/>
          </p:cNvSpPr>
          <p:nvPr>
            <p:ph type="pic" idx="4"/>
          </p:nvPr>
        </p:nvSpPr>
        <p:spPr>
          <a:xfrm>
            <a:off x="228600" y="1200150"/>
            <a:ext cx="3119400"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1pPr>
            <a:lvl2pPr marR="0" lvl="1"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400"/>
              <a:buFont typeface="Arial"/>
              <a:buNone/>
              <a:defRPr sz="1800" b="0" i="0" u="none" strike="noStrike" cap="none">
                <a:solidFill>
                  <a:srgbClr val="595959"/>
                </a:solidFill>
                <a:latin typeface="Allerta"/>
                <a:ea typeface="Allerta"/>
                <a:cs typeface="Allerta"/>
                <a:sym typeface="Allerta"/>
              </a:defRPr>
            </a:lvl3pPr>
            <a:lvl4pPr marR="0" lvl="3"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4pPr>
            <a:lvl5pPr marR="0" lvl="4"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74" name="Google Shape;374;p57"/>
          <p:cNvSpPr>
            <a:spLocks noGrp="1"/>
          </p:cNvSpPr>
          <p:nvPr>
            <p:ph type="pic" idx="5"/>
          </p:nvPr>
        </p:nvSpPr>
        <p:spPr>
          <a:xfrm>
            <a:off x="230981" y="2919035"/>
            <a:ext cx="3117150"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1pPr>
            <a:lvl2pPr marR="0" lvl="1"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400"/>
              <a:buFont typeface="Arial"/>
              <a:buNone/>
              <a:defRPr sz="1800" b="0" i="0" u="none" strike="noStrike" cap="none">
                <a:solidFill>
                  <a:srgbClr val="595959"/>
                </a:solidFill>
                <a:latin typeface="Allerta"/>
                <a:ea typeface="Allerta"/>
                <a:cs typeface="Allerta"/>
                <a:sym typeface="Allerta"/>
              </a:defRPr>
            </a:lvl3pPr>
            <a:lvl4pPr marR="0" lvl="3"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4pPr>
            <a:lvl5pPr marR="0" lvl="4"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75" name="Google Shape;375;p57"/>
          <p:cNvSpPr txBox="1">
            <a:spLocks noGrp="1"/>
          </p:cNvSpPr>
          <p:nvPr>
            <p:ph type="title"/>
          </p:nvPr>
        </p:nvSpPr>
        <p:spPr>
          <a:xfrm>
            <a:off x="228600" y="205978"/>
            <a:ext cx="62865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376" name="Google Shape;376;p57"/>
          <p:cNvSpPr txBox="1">
            <a:spLocks noGrp="1"/>
          </p:cNvSpPr>
          <p:nvPr>
            <p:ph type="body" idx="1"/>
          </p:nvPr>
        </p:nvSpPr>
        <p:spPr>
          <a:xfrm>
            <a:off x="3400424" y="4235008"/>
            <a:ext cx="3114675"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77" name="Google Shape;377;p57"/>
          <p:cNvSpPr txBox="1">
            <a:spLocks noGrp="1"/>
          </p:cNvSpPr>
          <p:nvPr>
            <p:ph type="body" idx="6"/>
          </p:nvPr>
        </p:nvSpPr>
        <p:spPr>
          <a:xfrm>
            <a:off x="228600" y="4235008"/>
            <a:ext cx="3119400"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78" name="Google Shape;378;p57"/>
          <p:cNvSpPr txBox="1">
            <a:spLocks noGrp="1"/>
          </p:cNvSpPr>
          <p:nvPr>
            <p:ph type="body" idx="7"/>
          </p:nvPr>
        </p:nvSpPr>
        <p:spPr>
          <a:xfrm>
            <a:off x="3398042" y="2516123"/>
            <a:ext cx="3117150"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79" name="Google Shape;379;p57"/>
          <p:cNvSpPr txBox="1">
            <a:spLocks noGrp="1"/>
          </p:cNvSpPr>
          <p:nvPr>
            <p:ph type="body" idx="8"/>
          </p:nvPr>
        </p:nvSpPr>
        <p:spPr>
          <a:xfrm>
            <a:off x="228601" y="2516123"/>
            <a:ext cx="3119400"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80" name="Google Shape;380;p57"/>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381" name="Google Shape;381;p57"/>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14" name="Picture 13">
            <a:extLst>
              <a:ext uri="{FF2B5EF4-FFF2-40B4-BE49-F238E27FC236}">
                <a16:creationId xmlns:a16="http://schemas.microsoft.com/office/drawing/2014/main" id="{33D2E4C5-FB52-4129-9DBB-A379DAA6C796}"/>
              </a:ext>
            </a:extLst>
          </p:cNvPr>
          <p:cNvPicPr>
            <a:picLocks noChangeAspect="1"/>
          </p:cNvPicPr>
          <p:nvPr userDrawn="1"/>
        </p:nvPicPr>
        <p:blipFill>
          <a:blip r:embed="rId2"/>
          <a:stretch>
            <a:fillRect/>
          </a:stretch>
        </p:blipFill>
        <p:spPr>
          <a:xfrm>
            <a:off x="868680" y="4703603"/>
            <a:ext cx="5120640" cy="318454"/>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386"/>
        <p:cNvGrpSpPr/>
        <p:nvPr/>
      </p:nvGrpSpPr>
      <p:grpSpPr>
        <a:xfrm>
          <a:off x="0" y="0"/>
          <a:ext cx="0" cy="0"/>
          <a:chOff x="0" y="0"/>
          <a:chExt cx="0" cy="0"/>
        </a:xfrm>
      </p:grpSpPr>
      <p:sp>
        <p:nvSpPr>
          <p:cNvPr id="388" name="Google Shape;388;p59"/>
          <p:cNvSpPr txBox="1">
            <a:spLocks noGrp="1"/>
          </p:cNvSpPr>
          <p:nvPr>
            <p:ph type="title"/>
          </p:nvPr>
        </p:nvSpPr>
        <p:spPr>
          <a:xfrm>
            <a:off x="228602" y="205978"/>
            <a:ext cx="6429375"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389" name="Google Shape;389;p59"/>
          <p:cNvSpPr txBox="1">
            <a:spLocks noGrp="1"/>
          </p:cNvSpPr>
          <p:nvPr>
            <p:ph type="body" idx="1"/>
          </p:nvPr>
        </p:nvSpPr>
        <p:spPr>
          <a:xfrm>
            <a:off x="228602" y="1178205"/>
            <a:ext cx="6429375" cy="33945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390" name="Google Shape;390;p59"/>
          <p:cNvSpPr/>
          <p:nvPr/>
        </p:nvSpPr>
        <p:spPr>
          <a:xfrm>
            <a:off x="1" y="4747854"/>
            <a:ext cx="6864750" cy="405300"/>
          </a:xfrm>
          <a:prstGeom prst="rect">
            <a:avLst/>
          </a:prstGeom>
          <a:no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391" name="Google Shape;391;p59"/>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pic>
        <p:nvPicPr>
          <p:cNvPr id="3" name="Picture 2">
            <a:extLst>
              <a:ext uri="{FF2B5EF4-FFF2-40B4-BE49-F238E27FC236}">
                <a16:creationId xmlns:a16="http://schemas.microsoft.com/office/drawing/2014/main" id="{0C091A8F-FDF8-4B83-B4B6-3F958B844332}"/>
              </a:ext>
            </a:extLst>
          </p:cNvPr>
          <p:cNvPicPr>
            <a:picLocks noChangeAspect="1"/>
          </p:cNvPicPr>
          <p:nvPr userDrawn="1"/>
        </p:nvPicPr>
        <p:blipFill>
          <a:blip r:embed="rId2"/>
          <a:stretch>
            <a:fillRect/>
          </a:stretch>
        </p:blipFill>
        <p:spPr>
          <a:xfrm>
            <a:off x="1958694" y="4846082"/>
            <a:ext cx="2940612" cy="182880"/>
          </a:xfrm>
          <a:prstGeom prst="rect">
            <a:avLst/>
          </a:prstGeom>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393"/>
        <p:cNvGrpSpPr/>
        <p:nvPr/>
      </p:nvGrpSpPr>
      <p:grpSpPr>
        <a:xfrm>
          <a:off x="0" y="0"/>
          <a:ext cx="0" cy="0"/>
          <a:chOff x="0" y="0"/>
          <a:chExt cx="0" cy="0"/>
        </a:xfrm>
      </p:grpSpPr>
      <p:sp>
        <p:nvSpPr>
          <p:cNvPr id="394" name="Google Shape;394;p60"/>
          <p:cNvSpPr/>
          <p:nvPr/>
        </p:nvSpPr>
        <p:spPr>
          <a:xfrm>
            <a:off x="0" y="0"/>
            <a:ext cx="6858000" cy="5143500"/>
          </a:xfrm>
          <a:prstGeom prst="rect">
            <a:avLst/>
          </a:prstGeom>
          <a:solidFill>
            <a:srgbClr val="1C9963"/>
          </a:solid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395" name="Google Shape;395;p60"/>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396" name="Google Shape;396;p60"/>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397" name="Google Shape;397;p60"/>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398" name="Google Shape;398;p60"/>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399" name="Google Shape;399;p60"/>
          <p:cNvSpPr txBox="1">
            <a:spLocks noGrp="1"/>
          </p:cNvSpPr>
          <p:nvPr>
            <p:ph type="title"/>
          </p:nvPr>
        </p:nvSpPr>
        <p:spPr>
          <a:xfrm>
            <a:off x="162428" y="2122258"/>
            <a:ext cx="6465375" cy="6513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1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pic>
        <p:nvPicPr>
          <p:cNvPr id="400" name="Google Shape;400;p60"/>
          <p:cNvPicPr preferRelativeResize="0"/>
          <p:nvPr/>
        </p:nvPicPr>
        <p:blipFill rotWithShape="1">
          <a:blip r:embed="rId2">
            <a:alphaModFix/>
          </a:blip>
          <a:srcRect/>
          <a:stretch/>
        </p:blipFill>
        <p:spPr>
          <a:xfrm>
            <a:off x="228612" y="295598"/>
            <a:ext cx="1257356" cy="157248"/>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401"/>
        <p:cNvGrpSpPr/>
        <p:nvPr/>
      </p:nvGrpSpPr>
      <p:grpSpPr>
        <a:xfrm>
          <a:off x="0" y="0"/>
          <a:ext cx="0" cy="0"/>
          <a:chOff x="0" y="0"/>
          <a:chExt cx="0" cy="0"/>
        </a:xfrm>
      </p:grpSpPr>
      <p:sp>
        <p:nvSpPr>
          <p:cNvPr id="402" name="Google Shape;402;p61"/>
          <p:cNvSpPr/>
          <p:nvPr/>
        </p:nvSpPr>
        <p:spPr>
          <a:xfrm>
            <a:off x="0" y="0"/>
            <a:ext cx="6858000" cy="5143500"/>
          </a:xfrm>
          <a:prstGeom prst="rect">
            <a:avLst/>
          </a:prstGeom>
          <a:solidFill>
            <a:srgbClr val="A9B0AC"/>
          </a:solid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403" name="Google Shape;403;p61"/>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404" name="Google Shape;404;p61"/>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405" name="Google Shape;405;p61"/>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406" name="Google Shape;406;p61"/>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407" name="Google Shape;407;p61"/>
          <p:cNvSpPr txBox="1">
            <a:spLocks noGrp="1"/>
          </p:cNvSpPr>
          <p:nvPr>
            <p:ph type="title"/>
          </p:nvPr>
        </p:nvSpPr>
        <p:spPr>
          <a:xfrm>
            <a:off x="162428" y="2122258"/>
            <a:ext cx="6465375" cy="6513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1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pic>
        <p:nvPicPr>
          <p:cNvPr id="408" name="Google Shape;408;p61"/>
          <p:cNvPicPr preferRelativeResize="0"/>
          <p:nvPr/>
        </p:nvPicPr>
        <p:blipFill rotWithShape="1">
          <a:blip r:embed="rId2">
            <a:alphaModFix/>
          </a:blip>
          <a:srcRect/>
          <a:stretch/>
        </p:blipFill>
        <p:spPr>
          <a:xfrm>
            <a:off x="228612" y="295598"/>
            <a:ext cx="1257356" cy="157248"/>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09"/>
        <p:cNvGrpSpPr/>
        <p:nvPr/>
      </p:nvGrpSpPr>
      <p:grpSpPr>
        <a:xfrm>
          <a:off x="0" y="0"/>
          <a:ext cx="0" cy="0"/>
          <a:chOff x="0" y="0"/>
          <a:chExt cx="0" cy="0"/>
        </a:xfrm>
      </p:grpSpPr>
      <p:sp>
        <p:nvSpPr>
          <p:cNvPr id="410" name="Google Shape;410;p62"/>
          <p:cNvSpPr/>
          <p:nvPr/>
        </p:nvSpPr>
        <p:spPr>
          <a:xfrm>
            <a:off x="0" y="0"/>
            <a:ext cx="6858000" cy="5143500"/>
          </a:xfrm>
          <a:prstGeom prst="rect">
            <a:avLst/>
          </a:prstGeom>
          <a:solidFill>
            <a:srgbClr val="464646"/>
          </a:solid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411" name="Google Shape;411;p62"/>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412" name="Google Shape;412;p62"/>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413" name="Google Shape;413;p62"/>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414" name="Google Shape;414;p62"/>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415" name="Google Shape;415;p62"/>
          <p:cNvSpPr txBox="1">
            <a:spLocks noGrp="1"/>
          </p:cNvSpPr>
          <p:nvPr>
            <p:ph type="title"/>
          </p:nvPr>
        </p:nvSpPr>
        <p:spPr>
          <a:xfrm>
            <a:off x="162428" y="2122258"/>
            <a:ext cx="6465375" cy="6513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2800"/>
              <a:buFont typeface="Allerta"/>
              <a:buNone/>
              <a:defRPr sz="2100" b="0" i="0" u="none" strike="noStrike" cap="none">
                <a:solidFill>
                  <a:schemeClr val="lt1"/>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417"/>
        <p:cNvGrpSpPr/>
        <p:nvPr/>
      </p:nvGrpSpPr>
      <p:grpSpPr>
        <a:xfrm>
          <a:off x="0" y="0"/>
          <a:ext cx="0" cy="0"/>
          <a:chOff x="0" y="0"/>
          <a:chExt cx="0" cy="0"/>
        </a:xfrm>
      </p:grpSpPr>
      <p:sp>
        <p:nvSpPr>
          <p:cNvPr id="418" name="Google Shape;418;p63"/>
          <p:cNvSpPr txBox="1">
            <a:spLocks noGrp="1"/>
          </p:cNvSpPr>
          <p:nvPr>
            <p:ph type="ctrTitle"/>
          </p:nvPr>
        </p:nvSpPr>
        <p:spPr>
          <a:xfrm>
            <a:off x="164492" y="2236554"/>
            <a:ext cx="6464925" cy="6378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2800"/>
              <a:buFont typeface="Allerta"/>
              <a:buNone/>
              <a:defRPr sz="2100" b="0" i="0" u="none" strike="noStrike" cap="none">
                <a:solidFill>
                  <a:srgbClr val="50514F"/>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419" name="Google Shape;419;p63"/>
          <p:cNvSpPr txBox="1">
            <a:spLocks noGrp="1"/>
          </p:cNvSpPr>
          <p:nvPr>
            <p:ph type="subTitle" idx="1"/>
          </p:nvPr>
        </p:nvSpPr>
        <p:spPr>
          <a:xfrm>
            <a:off x="164492" y="2874344"/>
            <a:ext cx="6464925" cy="594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Lucida Sans"/>
                <a:ea typeface="Lucida Sans"/>
                <a:cs typeface="Lucida Sans"/>
                <a:sym typeface="Lucida Sans"/>
              </a:defRPr>
            </a:lvl1pPr>
            <a:lvl2pPr marL="342892" marR="0" lvl="1"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Allerta"/>
                <a:ea typeface="Allerta"/>
                <a:cs typeface="Allerta"/>
                <a:sym typeface="Allerta"/>
              </a:defRPr>
            </a:lvl2pPr>
            <a:lvl3pPr marL="685783" marR="0" lvl="2" indent="0"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Allerta"/>
                <a:ea typeface="Allerta"/>
                <a:cs typeface="Allerta"/>
                <a:sym typeface="Allerta"/>
              </a:defRPr>
            </a:lvl3pPr>
            <a:lvl4pPr marL="1028675" marR="0" lvl="3" indent="0"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4pPr>
            <a:lvl5pPr marL="1371566" marR="0" lvl="4" indent="0"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5pPr>
            <a:lvl6pPr marL="1714457" marR="0" lvl="5"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L="2057348" marR="0" lvl="6"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L="2400240" marR="0" lvl="7"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L="2743132" marR="0" lvl="8"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420" name="Google Shape;420;p63"/>
          <p:cNvSpPr/>
          <p:nvPr/>
        </p:nvSpPr>
        <p:spPr>
          <a:xfrm>
            <a:off x="-1" y="1303209"/>
            <a:ext cx="6858000" cy="831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pic>
        <p:nvPicPr>
          <p:cNvPr id="421" name="Google Shape;421;p63"/>
          <p:cNvPicPr preferRelativeResize="0"/>
          <p:nvPr/>
        </p:nvPicPr>
        <p:blipFill rotWithShape="1">
          <a:blip r:embed="rId2">
            <a:alphaModFix/>
          </a:blip>
          <a:srcRect/>
          <a:stretch/>
        </p:blipFill>
        <p:spPr>
          <a:xfrm>
            <a:off x="228601" y="295598"/>
            <a:ext cx="1257356" cy="157248"/>
          </a:xfrm>
          <a:prstGeom prst="rect">
            <a:avLst/>
          </a:prstGeom>
          <a:noFill/>
          <a:ln>
            <a:noFill/>
          </a:ln>
        </p:spPr>
      </p:pic>
      <p:pic>
        <p:nvPicPr>
          <p:cNvPr id="422" name="Google Shape;422;p63"/>
          <p:cNvPicPr preferRelativeResize="0"/>
          <p:nvPr/>
        </p:nvPicPr>
        <p:blipFill rotWithShape="1">
          <a:blip r:embed="rId3">
            <a:alphaModFix/>
          </a:blip>
          <a:srcRect/>
          <a:stretch/>
        </p:blipFill>
        <p:spPr>
          <a:xfrm>
            <a:off x="228602" y="4380672"/>
            <a:ext cx="733373" cy="380459"/>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3"/>
        <p:cNvGrpSpPr/>
        <p:nvPr/>
      </p:nvGrpSpPr>
      <p:grpSpPr>
        <a:xfrm>
          <a:off x="0" y="0"/>
          <a:ext cx="0" cy="0"/>
          <a:chOff x="0" y="0"/>
          <a:chExt cx="0" cy="0"/>
        </a:xfrm>
      </p:grpSpPr>
      <p:sp>
        <p:nvSpPr>
          <p:cNvPr id="424" name="Google Shape;424;p64"/>
          <p:cNvSpPr txBox="1">
            <a:spLocks noGrp="1"/>
          </p:cNvSpPr>
          <p:nvPr>
            <p:ph type="title"/>
          </p:nvPr>
        </p:nvSpPr>
        <p:spPr>
          <a:xfrm>
            <a:off x="228600" y="205978"/>
            <a:ext cx="64008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425" name="Google Shape;425;p64"/>
          <p:cNvSpPr txBox="1">
            <a:spLocks noGrp="1"/>
          </p:cNvSpPr>
          <p:nvPr>
            <p:ph type="body" idx="1"/>
          </p:nvPr>
        </p:nvSpPr>
        <p:spPr>
          <a:xfrm>
            <a:off x="228601" y="1063228"/>
            <a:ext cx="3144375" cy="448500"/>
          </a:xfrm>
          <a:prstGeom prst="rect">
            <a:avLst/>
          </a:prstGeom>
          <a:noFill/>
          <a:ln>
            <a:noFill/>
          </a:ln>
        </p:spPr>
        <p:txBody>
          <a:bodyPr spcFirstLastPara="1" wrap="square" lIns="91425" tIns="91425" rIns="91425" bIns="91425" anchor="b" anchorCtr="0"/>
          <a:lstStyle>
            <a:lvl1pPr marL="342892" marR="0" lvl="0" indent="-171446" algn="l" rtl="0">
              <a:lnSpc>
                <a:spcPct val="100000"/>
              </a:lnSpc>
              <a:spcBef>
                <a:spcPts val="330"/>
              </a:spcBef>
              <a:spcAft>
                <a:spcPts val="0"/>
              </a:spcAft>
              <a:buClr>
                <a:srgbClr val="595959"/>
              </a:buClr>
              <a:buSzPts val="2200"/>
              <a:buFont typeface="Arial"/>
              <a:buNone/>
              <a:defRPr sz="1650" b="1"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1"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1"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1"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1" i="0" u="none" strike="noStrike" cap="none">
                <a:solidFill>
                  <a:srgbClr val="595959"/>
                </a:solidFill>
                <a:latin typeface="Allerta"/>
                <a:ea typeface="Allerta"/>
                <a:cs typeface="Allerta"/>
                <a:sym typeface="Allerta"/>
              </a:defRPr>
            </a:lvl5pPr>
            <a:lvl6pPr marL="2057348" marR="0" lvl="5"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240" marR="0" lvl="6"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132" marR="0" lvl="7"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023" marR="0" lvl="8"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26" name="Google Shape;426;p64"/>
          <p:cNvSpPr txBox="1">
            <a:spLocks noGrp="1"/>
          </p:cNvSpPr>
          <p:nvPr>
            <p:ph type="body" idx="2"/>
          </p:nvPr>
        </p:nvSpPr>
        <p:spPr>
          <a:xfrm>
            <a:off x="228601" y="1511558"/>
            <a:ext cx="3144375" cy="30948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240" marR="0" lvl="6"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132" marR="0" lvl="7"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023" marR="0" lvl="8"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427" name="Google Shape;427;p64"/>
          <p:cNvSpPr txBox="1">
            <a:spLocks noGrp="1"/>
          </p:cNvSpPr>
          <p:nvPr>
            <p:ph type="body" idx="3"/>
          </p:nvPr>
        </p:nvSpPr>
        <p:spPr>
          <a:xfrm>
            <a:off x="3483770" y="1063228"/>
            <a:ext cx="3145725" cy="474300"/>
          </a:xfrm>
          <a:prstGeom prst="rect">
            <a:avLst/>
          </a:prstGeom>
          <a:noFill/>
          <a:ln>
            <a:noFill/>
          </a:ln>
        </p:spPr>
        <p:txBody>
          <a:bodyPr spcFirstLastPara="1" wrap="square" lIns="91425" tIns="91425" rIns="91425" bIns="91425" anchor="b" anchorCtr="0"/>
          <a:lstStyle>
            <a:lvl1pPr marL="342892" marR="0" lvl="0" indent="-171446" algn="l" rtl="0">
              <a:lnSpc>
                <a:spcPct val="100000"/>
              </a:lnSpc>
              <a:spcBef>
                <a:spcPts val="330"/>
              </a:spcBef>
              <a:spcAft>
                <a:spcPts val="0"/>
              </a:spcAft>
              <a:buClr>
                <a:srgbClr val="595959"/>
              </a:buClr>
              <a:buSzPts val="2200"/>
              <a:buFont typeface="Arial"/>
              <a:buNone/>
              <a:defRPr sz="1650" b="1"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1"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1"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1"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1" i="0" u="none" strike="noStrike" cap="none">
                <a:solidFill>
                  <a:srgbClr val="595959"/>
                </a:solidFill>
                <a:latin typeface="Allerta"/>
                <a:ea typeface="Allerta"/>
                <a:cs typeface="Allerta"/>
                <a:sym typeface="Allerta"/>
              </a:defRPr>
            </a:lvl5pPr>
            <a:lvl6pPr marL="2057348" marR="0" lvl="5"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6pPr>
            <a:lvl7pPr marL="2400240" marR="0" lvl="6"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7pPr>
            <a:lvl8pPr marL="2743132" marR="0" lvl="7"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8pPr>
            <a:lvl9pPr marL="3086023" marR="0" lvl="8" indent="-171446" algn="l" rtl="0">
              <a:lnSpc>
                <a:spcPct val="100000"/>
              </a:lnSpc>
              <a:spcBef>
                <a:spcPts val="240"/>
              </a:spcBef>
              <a:spcAft>
                <a:spcPts val="0"/>
              </a:spcAft>
              <a:buClr>
                <a:schemeClr val="dk1"/>
              </a:buClr>
              <a:buSzPts val="16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28" name="Google Shape;428;p64"/>
          <p:cNvSpPr txBox="1">
            <a:spLocks noGrp="1"/>
          </p:cNvSpPr>
          <p:nvPr>
            <p:ph type="body" idx="4"/>
          </p:nvPr>
        </p:nvSpPr>
        <p:spPr>
          <a:xfrm>
            <a:off x="3483770" y="1537535"/>
            <a:ext cx="3145725" cy="30690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240" marR="0" lvl="6"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132" marR="0" lvl="7"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023" marR="0" lvl="8"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429" name="Google Shape;429;p64"/>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430" name="Google Shape;430;p64"/>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sp>
        <p:nvSpPr>
          <p:cNvPr id="431" name="Google Shape;431;p64">
            <a:hlinkClick r:id="rId2"/>
          </p:cNvPr>
          <p:cNvSpPr/>
          <p:nvPr/>
        </p:nvSpPr>
        <p:spPr>
          <a:xfrm>
            <a:off x="2656940" y="4889831"/>
            <a:ext cx="1430100" cy="131700"/>
          </a:xfrm>
          <a:prstGeom prst="rect">
            <a:avLst/>
          </a:prstGeom>
          <a:no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lstStyle>
            <a:lvl1pPr marL="342892" lvl="0" indent="-228594">
              <a:spcBef>
                <a:spcPts val="0"/>
              </a:spcBef>
              <a:spcAft>
                <a:spcPts val="0"/>
              </a:spcAft>
              <a:buSzPts val="1200"/>
              <a:buChar char="●"/>
              <a:defRPr sz="900"/>
            </a:lvl1pPr>
            <a:lvl2pPr marL="685783" lvl="1" indent="-228594">
              <a:spcBef>
                <a:spcPts val="1200"/>
              </a:spcBef>
              <a:spcAft>
                <a:spcPts val="0"/>
              </a:spcAft>
              <a:buSzPts val="1200"/>
              <a:buChar char="○"/>
              <a:defRPr sz="900"/>
            </a:lvl2pPr>
            <a:lvl3pPr marL="1028675" lvl="2" indent="-228594">
              <a:spcBef>
                <a:spcPts val="1200"/>
              </a:spcBef>
              <a:spcAft>
                <a:spcPts val="0"/>
              </a:spcAft>
              <a:buSzPts val="1200"/>
              <a:buChar char="■"/>
              <a:defRPr sz="900"/>
            </a:lvl3pPr>
            <a:lvl4pPr marL="1371566" lvl="3" indent="-228594">
              <a:spcBef>
                <a:spcPts val="1200"/>
              </a:spcBef>
              <a:spcAft>
                <a:spcPts val="0"/>
              </a:spcAft>
              <a:buSzPts val="1200"/>
              <a:buChar char="●"/>
              <a:defRPr sz="900"/>
            </a:lvl4pPr>
            <a:lvl5pPr marL="1714457" lvl="4" indent="-228594">
              <a:spcBef>
                <a:spcPts val="1200"/>
              </a:spcBef>
              <a:spcAft>
                <a:spcPts val="0"/>
              </a:spcAft>
              <a:buSzPts val="1200"/>
              <a:buChar char="○"/>
              <a:defRPr sz="900"/>
            </a:lvl5pPr>
            <a:lvl6pPr marL="2057348" lvl="5" indent="-228594">
              <a:spcBef>
                <a:spcPts val="1200"/>
              </a:spcBef>
              <a:spcAft>
                <a:spcPts val="0"/>
              </a:spcAft>
              <a:buSzPts val="1200"/>
              <a:buChar char="■"/>
              <a:defRPr sz="900"/>
            </a:lvl6pPr>
            <a:lvl7pPr marL="2400240" lvl="6" indent="-228594">
              <a:spcBef>
                <a:spcPts val="1200"/>
              </a:spcBef>
              <a:spcAft>
                <a:spcPts val="0"/>
              </a:spcAft>
              <a:buSzPts val="1200"/>
              <a:buChar char="●"/>
              <a:defRPr sz="900"/>
            </a:lvl7pPr>
            <a:lvl8pPr marL="2743132" lvl="7" indent="-228594">
              <a:spcBef>
                <a:spcPts val="1200"/>
              </a:spcBef>
              <a:spcAft>
                <a:spcPts val="0"/>
              </a:spcAft>
              <a:buSzPts val="1200"/>
              <a:buChar char="○"/>
              <a:defRPr sz="900"/>
            </a:lvl8pPr>
            <a:lvl9pPr marL="3086023" lvl="8" indent="-228594">
              <a:spcBef>
                <a:spcPts val="1200"/>
              </a:spcBef>
              <a:spcAft>
                <a:spcPts val="1200"/>
              </a:spcAft>
              <a:buSzPts val="1200"/>
              <a:buChar char="■"/>
              <a:defRPr sz="900"/>
            </a:lvl9pPr>
          </a:lstStyle>
          <a:p>
            <a:endParaRPr/>
          </a:p>
        </p:txBody>
      </p:sp>
      <p:sp>
        <p:nvSpPr>
          <p:cNvPr id="31" name="Google Shape;31;p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432"/>
        <p:cNvGrpSpPr/>
        <p:nvPr/>
      </p:nvGrpSpPr>
      <p:grpSpPr>
        <a:xfrm>
          <a:off x="0" y="0"/>
          <a:ext cx="0" cy="0"/>
          <a:chOff x="0" y="0"/>
          <a:chExt cx="0" cy="0"/>
        </a:xfrm>
      </p:grpSpPr>
      <p:sp>
        <p:nvSpPr>
          <p:cNvPr id="433" name="Google Shape;433;p65"/>
          <p:cNvSpPr txBox="1">
            <a:spLocks noGrp="1"/>
          </p:cNvSpPr>
          <p:nvPr>
            <p:ph type="ctrTitle"/>
          </p:nvPr>
        </p:nvSpPr>
        <p:spPr>
          <a:xfrm>
            <a:off x="2504365" y="2213035"/>
            <a:ext cx="4122900" cy="663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1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434" name="Google Shape;434;p65"/>
          <p:cNvSpPr txBox="1">
            <a:spLocks noGrp="1"/>
          </p:cNvSpPr>
          <p:nvPr>
            <p:ph type="subTitle" idx="1"/>
          </p:nvPr>
        </p:nvSpPr>
        <p:spPr>
          <a:xfrm>
            <a:off x="2504364" y="2876672"/>
            <a:ext cx="4122900" cy="594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Lucida Sans"/>
                <a:ea typeface="Lucida Sans"/>
                <a:cs typeface="Lucida Sans"/>
                <a:sym typeface="Lucida Sans"/>
              </a:defRPr>
            </a:lvl1pPr>
            <a:lvl2pPr marL="342892" marR="0" lvl="1"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Allerta"/>
                <a:ea typeface="Allerta"/>
                <a:cs typeface="Allerta"/>
                <a:sym typeface="Allerta"/>
              </a:defRPr>
            </a:lvl2pPr>
            <a:lvl3pPr marL="685783" marR="0" lvl="2" indent="0"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Allerta"/>
                <a:ea typeface="Allerta"/>
                <a:cs typeface="Allerta"/>
                <a:sym typeface="Allerta"/>
              </a:defRPr>
            </a:lvl3pPr>
            <a:lvl4pPr marL="1028675" marR="0" lvl="3" indent="0"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4pPr>
            <a:lvl5pPr marL="1371566" marR="0" lvl="4" indent="0"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5pPr>
            <a:lvl6pPr marL="1714457" marR="0" lvl="5"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L="2057348" marR="0" lvl="6"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L="2400240" marR="0" lvl="7"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L="2743132" marR="0" lvl="8"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435" name="Google Shape;435;p65"/>
          <p:cNvSpPr/>
          <p:nvPr/>
        </p:nvSpPr>
        <p:spPr>
          <a:xfrm>
            <a:off x="0" y="1309687"/>
            <a:ext cx="6858000" cy="831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436" name="Google Shape;436;p65"/>
          <p:cNvSpPr>
            <a:spLocks noGrp="1"/>
          </p:cNvSpPr>
          <p:nvPr>
            <p:ph type="pic" idx="2"/>
          </p:nvPr>
        </p:nvSpPr>
        <p:spPr>
          <a:xfrm>
            <a:off x="228602" y="1393031"/>
            <a:ext cx="2064375" cy="2369100"/>
          </a:xfrm>
          <a:prstGeom prst="rect">
            <a:avLst/>
          </a:prstGeom>
          <a:noFill/>
          <a:ln>
            <a:noFill/>
          </a:ln>
        </p:spPr>
        <p:txBody>
          <a:bodyPr spcFirstLastPara="1" wrap="square" lIns="91425" tIns="91425" rIns="91425" bIns="91425" anchor="t" anchorCtr="0"/>
          <a:lstStyle>
            <a:lvl1pPr marL="257168" marR="0" lvl="0" indent="-161921"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Lucida Sans"/>
                <a:ea typeface="Lucida Sans"/>
                <a:cs typeface="Lucida Sans"/>
                <a:sym typeface="Lucida Sans"/>
              </a:defRPr>
            </a:lvl1pPr>
            <a:lvl2pPr marL="557199" marR="0" lvl="1" indent="-119060"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857228" marR="0" lvl="2" indent="-85723"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200120" marR="0" lvl="3"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543012" marR="0" lvl="4"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1885903" marR="0" lvl="5"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228795" marR="0" lvl="6"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571686" marR="0" lvl="7"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2914577" marR="0" lvl="8"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437" name="Google Shape;437;p65"/>
          <p:cNvPicPr preferRelativeResize="0"/>
          <p:nvPr/>
        </p:nvPicPr>
        <p:blipFill rotWithShape="1">
          <a:blip r:embed="rId2">
            <a:alphaModFix/>
          </a:blip>
          <a:srcRect/>
          <a:stretch/>
        </p:blipFill>
        <p:spPr>
          <a:xfrm>
            <a:off x="228601" y="295598"/>
            <a:ext cx="1257356" cy="157248"/>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438"/>
        <p:cNvGrpSpPr/>
        <p:nvPr/>
      </p:nvGrpSpPr>
      <p:grpSpPr>
        <a:xfrm>
          <a:off x="0" y="0"/>
          <a:ext cx="0" cy="0"/>
          <a:chOff x="0" y="0"/>
          <a:chExt cx="0" cy="0"/>
        </a:xfrm>
      </p:grpSpPr>
      <p:sp>
        <p:nvSpPr>
          <p:cNvPr id="439" name="Google Shape;439;p66"/>
          <p:cNvSpPr txBox="1">
            <a:spLocks noGrp="1"/>
          </p:cNvSpPr>
          <p:nvPr>
            <p:ph type="ctrTitle"/>
          </p:nvPr>
        </p:nvSpPr>
        <p:spPr>
          <a:xfrm>
            <a:off x="164492" y="2200079"/>
            <a:ext cx="6464925" cy="674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800"/>
              <a:buFont typeface="Allerta"/>
              <a:buNone/>
              <a:defRPr sz="21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440" name="Google Shape;440;p66"/>
          <p:cNvSpPr txBox="1">
            <a:spLocks noGrp="1"/>
          </p:cNvSpPr>
          <p:nvPr>
            <p:ph type="subTitle" idx="1"/>
          </p:nvPr>
        </p:nvSpPr>
        <p:spPr>
          <a:xfrm>
            <a:off x="164489" y="2874344"/>
            <a:ext cx="6464925" cy="594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330"/>
              </a:spcBef>
              <a:spcAft>
                <a:spcPts val="0"/>
              </a:spcAft>
              <a:buClr>
                <a:srgbClr val="595959"/>
              </a:buClr>
              <a:buSzPts val="2200"/>
              <a:buFont typeface="Arial"/>
              <a:buNone/>
              <a:defRPr sz="1650" b="0" i="0" u="none" strike="noStrike" cap="none">
                <a:solidFill>
                  <a:srgbClr val="595959"/>
                </a:solidFill>
                <a:latin typeface="Lucida Sans"/>
                <a:ea typeface="Lucida Sans"/>
                <a:cs typeface="Lucida Sans"/>
                <a:sym typeface="Lucida Sans"/>
              </a:defRPr>
            </a:lvl1pPr>
            <a:lvl2pPr marL="342892" marR="0" lvl="1"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Allerta"/>
                <a:ea typeface="Allerta"/>
                <a:cs typeface="Allerta"/>
                <a:sym typeface="Allerta"/>
              </a:defRPr>
            </a:lvl2pPr>
            <a:lvl3pPr marL="685783" marR="0" lvl="2" indent="0"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Allerta"/>
                <a:ea typeface="Allerta"/>
                <a:cs typeface="Allerta"/>
                <a:sym typeface="Allerta"/>
              </a:defRPr>
            </a:lvl3pPr>
            <a:lvl4pPr marL="1028675" marR="0" lvl="3" indent="0"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4pPr>
            <a:lvl5pPr marL="1371566" marR="0" lvl="4" indent="0"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5pPr>
            <a:lvl6pPr marL="1714457" marR="0" lvl="5"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L="2057348" marR="0" lvl="6"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L="2400240" marR="0" lvl="7"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L="2743132" marR="0" lvl="8" indent="0"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441" name="Google Shape;441;p66"/>
          <p:cNvSpPr/>
          <p:nvPr/>
        </p:nvSpPr>
        <p:spPr>
          <a:xfrm>
            <a:off x="-1" y="1303209"/>
            <a:ext cx="6858000" cy="831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442" name="Google Shape;442;p66"/>
          <p:cNvSpPr>
            <a:spLocks noGrp="1"/>
          </p:cNvSpPr>
          <p:nvPr>
            <p:ph type="pic" idx="2"/>
          </p:nvPr>
        </p:nvSpPr>
        <p:spPr>
          <a:xfrm>
            <a:off x="5391152" y="169069"/>
            <a:ext cx="1238175" cy="606000"/>
          </a:xfrm>
          <a:prstGeom prst="rect">
            <a:avLst/>
          </a:prstGeom>
          <a:noFill/>
          <a:ln>
            <a:noFill/>
          </a:ln>
        </p:spPr>
        <p:txBody>
          <a:bodyPr spcFirstLastPara="1" wrap="square" lIns="91425" tIns="91425" rIns="91425" bIns="91425" anchor="t" anchorCtr="0"/>
          <a:lstStyle>
            <a:lvl1pPr marL="257168" marR="0" lvl="0" indent="-200020" algn="l" rtl="0">
              <a:lnSpc>
                <a:spcPct val="100000"/>
              </a:lnSpc>
              <a:spcBef>
                <a:spcPts val="180"/>
              </a:spcBef>
              <a:spcAft>
                <a:spcPts val="0"/>
              </a:spcAft>
              <a:buClr>
                <a:srgbClr val="595959"/>
              </a:buClr>
              <a:buSzPts val="1200"/>
              <a:buFont typeface="Arial"/>
              <a:buChar char="•"/>
              <a:defRPr sz="900" b="0" i="0" u="none" strike="noStrike" cap="none">
                <a:solidFill>
                  <a:srgbClr val="595959"/>
                </a:solidFill>
                <a:latin typeface="Lucida Sans"/>
                <a:ea typeface="Lucida Sans"/>
                <a:cs typeface="Lucida Sans"/>
                <a:sym typeface="Lucida Sans"/>
              </a:defRPr>
            </a:lvl1pPr>
            <a:lvl2pPr marL="557199" marR="0" lvl="1" indent="-119060"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857228" marR="0" lvl="2" indent="-85723"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200120" marR="0" lvl="3"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543012" marR="0" lvl="4"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1885903" marR="0" lvl="5"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228795" marR="0" lvl="6"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571686" marR="0" lvl="7"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2914577" marR="0" lvl="8"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443" name="Google Shape;443;p66"/>
          <p:cNvPicPr preferRelativeResize="0"/>
          <p:nvPr/>
        </p:nvPicPr>
        <p:blipFill rotWithShape="1">
          <a:blip r:embed="rId2">
            <a:alphaModFix/>
          </a:blip>
          <a:srcRect/>
          <a:stretch/>
        </p:blipFill>
        <p:spPr>
          <a:xfrm>
            <a:off x="228601" y="295598"/>
            <a:ext cx="1257356" cy="157248"/>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444"/>
        <p:cNvGrpSpPr/>
        <p:nvPr/>
      </p:nvGrpSpPr>
      <p:grpSpPr>
        <a:xfrm>
          <a:off x="0" y="0"/>
          <a:ext cx="0" cy="0"/>
          <a:chOff x="0" y="0"/>
          <a:chExt cx="0" cy="0"/>
        </a:xfrm>
      </p:grpSpPr>
      <p:sp>
        <p:nvSpPr>
          <p:cNvPr id="445" name="Google Shape;445;p67"/>
          <p:cNvSpPr txBox="1">
            <a:spLocks noGrp="1"/>
          </p:cNvSpPr>
          <p:nvPr>
            <p:ph type="title"/>
          </p:nvPr>
        </p:nvSpPr>
        <p:spPr>
          <a:xfrm>
            <a:off x="228602" y="205978"/>
            <a:ext cx="6429375"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446" name="Google Shape;446;p67"/>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447" name="Google Shape;447;p67"/>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pic>
        <p:nvPicPr>
          <p:cNvPr id="448" name="Google Shape;448;p67"/>
          <p:cNvPicPr preferRelativeResize="0"/>
          <p:nvPr/>
        </p:nvPicPr>
        <p:blipFill rotWithShape="1">
          <a:blip r:embed="rId2">
            <a:alphaModFix/>
          </a:blip>
          <a:srcRect/>
          <a:stretch/>
        </p:blipFill>
        <p:spPr>
          <a:xfrm>
            <a:off x="228602" y="4877474"/>
            <a:ext cx="982463" cy="122878"/>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449"/>
        <p:cNvGrpSpPr/>
        <p:nvPr/>
      </p:nvGrpSpPr>
      <p:grpSpPr>
        <a:xfrm>
          <a:off x="0" y="0"/>
          <a:ext cx="0" cy="0"/>
          <a:chOff x="0" y="0"/>
          <a:chExt cx="0" cy="0"/>
        </a:xfrm>
      </p:grpSpPr>
      <p:sp>
        <p:nvSpPr>
          <p:cNvPr id="450" name="Google Shape;450;p68"/>
          <p:cNvSpPr>
            <a:spLocks noGrp="1"/>
          </p:cNvSpPr>
          <p:nvPr>
            <p:ph type="chart" idx="2"/>
          </p:nvPr>
        </p:nvSpPr>
        <p:spPr>
          <a:xfrm>
            <a:off x="228600" y="1181615"/>
            <a:ext cx="6400800" cy="3394500"/>
          </a:xfrm>
          <a:prstGeom prst="rect">
            <a:avLst/>
          </a:prstGeom>
          <a:noFill/>
          <a:ln>
            <a:noFill/>
          </a:ln>
        </p:spPr>
        <p:txBody>
          <a:bodyPr spcFirstLastPara="1" wrap="square" lIns="91425" tIns="91425" rIns="91425" bIns="91425" anchor="t" anchorCtr="0"/>
          <a:lstStyle>
            <a:lvl1pPr marL="257168" marR="0" lvl="0" indent="-152396"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557199" marR="0" lvl="1" indent="-119060"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857228" marR="0" lvl="2" indent="-85723"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200120" marR="0" lvl="3"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543012" marR="0" lvl="4"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1885903" marR="0" lvl="5"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228795" marR="0" lvl="6"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571686" marR="0" lvl="7"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2914577" marR="0" lvl="8"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51" name="Google Shape;451;p68"/>
          <p:cNvSpPr txBox="1">
            <a:spLocks noGrp="1"/>
          </p:cNvSpPr>
          <p:nvPr>
            <p:ph type="title"/>
          </p:nvPr>
        </p:nvSpPr>
        <p:spPr>
          <a:xfrm>
            <a:off x="228600" y="205978"/>
            <a:ext cx="64008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452" name="Google Shape;452;p68"/>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453" name="Google Shape;453;p68"/>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pic>
        <p:nvPicPr>
          <p:cNvPr id="454" name="Google Shape;454;p68"/>
          <p:cNvPicPr preferRelativeResize="0"/>
          <p:nvPr/>
        </p:nvPicPr>
        <p:blipFill rotWithShape="1">
          <a:blip r:embed="rId2">
            <a:alphaModFix/>
          </a:blip>
          <a:srcRect/>
          <a:stretch/>
        </p:blipFill>
        <p:spPr>
          <a:xfrm>
            <a:off x="228602" y="4877474"/>
            <a:ext cx="982463" cy="122878"/>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455"/>
        <p:cNvGrpSpPr/>
        <p:nvPr/>
      </p:nvGrpSpPr>
      <p:grpSpPr>
        <a:xfrm>
          <a:off x="0" y="0"/>
          <a:ext cx="0" cy="0"/>
          <a:chOff x="0" y="0"/>
          <a:chExt cx="0" cy="0"/>
        </a:xfrm>
      </p:grpSpPr>
      <p:sp>
        <p:nvSpPr>
          <p:cNvPr id="456" name="Google Shape;456;p69"/>
          <p:cNvSpPr>
            <a:spLocks noGrp="1"/>
          </p:cNvSpPr>
          <p:nvPr>
            <p:ph type="pic" idx="2"/>
          </p:nvPr>
        </p:nvSpPr>
        <p:spPr>
          <a:xfrm>
            <a:off x="228602" y="1181615"/>
            <a:ext cx="6429375" cy="3394500"/>
          </a:xfrm>
          <a:prstGeom prst="rect">
            <a:avLst/>
          </a:prstGeom>
          <a:noFill/>
          <a:ln>
            <a:noFill/>
          </a:ln>
        </p:spPr>
        <p:txBody>
          <a:bodyPr spcFirstLastPara="1" wrap="square" lIns="91425" tIns="91425" rIns="91425" bIns="91425" anchor="t" anchorCtr="0"/>
          <a:lstStyle>
            <a:lvl1pPr marL="257168" marR="0" lvl="0" indent="-152396"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557199" marR="0" lvl="1" indent="-119060"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857228" marR="0" lvl="2" indent="-85723"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200120" marR="0" lvl="3"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543012" marR="0" lvl="4"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1885903" marR="0" lvl="5"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228795" marR="0" lvl="6"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571686" marR="0" lvl="7"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2914577" marR="0" lvl="8"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57" name="Google Shape;457;p69"/>
          <p:cNvSpPr txBox="1">
            <a:spLocks noGrp="1"/>
          </p:cNvSpPr>
          <p:nvPr>
            <p:ph type="title"/>
          </p:nvPr>
        </p:nvSpPr>
        <p:spPr>
          <a:xfrm>
            <a:off x="228602" y="205978"/>
            <a:ext cx="6429375"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458" name="Google Shape;458;p69"/>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459" name="Google Shape;459;p69"/>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pic>
        <p:nvPicPr>
          <p:cNvPr id="460" name="Google Shape;460;p69"/>
          <p:cNvPicPr preferRelativeResize="0"/>
          <p:nvPr/>
        </p:nvPicPr>
        <p:blipFill rotWithShape="1">
          <a:blip r:embed="rId2">
            <a:alphaModFix/>
          </a:blip>
          <a:srcRect/>
          <a:stretch/>
        </p:blipFill>
        <p:spPr>
          <a:xfrm>
            <a:off x="228602" y="4877474"/>
            <a:ext cx="982463" cy="122878"/>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461"/>
        <p:cNvGrpSpPr/>
        <p:nvPr/>
      </p:nvGrpSpPr>
      <p:grpSpPr>
        <a:xfrm>
          <a:off x="0" y="0"/>
          <a:ext cx="0" cy="0"/>
          <a:chOff x="0" y="0"/>
          <a:chExt cx="0" cy="0"/>
        </a:xfrm>
      </p:grpSpPr>
      <p:sp>
        <p:nvSpPr>
          <p:cNvPr id="462" name="Google Shape;462;p70"/>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1C9963"/>
              </a:solidFill>
              <a:latin typeface="Lucida Sans"/>
              <a:ea typeface="Lucida Sans"/>
              <a:cs typeface="Lucida Sans"/>
              <a:sym typeface="Lucida Sans"/>
            </a:endParaRPr>
          </a:p>
        </p:txBody>
      </p:sp>
      <p:sp>
        <p:nvSpPr>
          <p:cNvPr id="463" name="Google Shape;463;p70"/>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sp>
        <p:nvSpPr>
          <p:cNvPr id="464" name="Google Shape;464;p70"/>
          <p:cNvSpPr txBox="1">
            <a:spLocks noGrp="1"/>
          </p:cNvSpPr>
          <p:nvPr>
            <p:ph type="title"/>
          </p:nvPr>
        </p:nvSpPr>
        <p:spPr>
          <a:xfrm>
            <a:off x="228602" y="2185988"/>
            <a:ext cx="2688525"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465" name="Google Shape;465;p70"/>
          <p:cNvSpPr txBox="1">
            <a:spLocks noGrp="1"/>
          </p:cNvSpPr>
          <p:nvPr>
            <p:ph type="body" idx="1"/>
          </p:nvPr>
        </p:nvSpPr>
        <p:spPr>
          <a:xfrm>
            <a:off x="3468461" y="1393837"/>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66" name="Google Shape;466;p70"/>
          <p:cNvSpPr txBox="1">
            <a:spLocks noGrp="1"/>
          </p:cNvSpPr>
          <p:nvPr>
            <p:ph type="body" idx="2"/>
          </p:nvPr>
        </p:nvSpPr>
        <p:spPr>
          <a:xfrm>
            <a:off x="5407136" y="1393837"/>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67" name="Google Shape;467;p70"/>
          <p:cNvSpPr txBox="1">
            <a:spLocks noGrp="1"/>
          </p:cNvSpPr>
          <p:nvPr>
            <p:ph type="body" idx="3"/>
          </p:nvPr>
        </p:nvSpPr>
        <p:spPr>
          <a:xfrm>
            <a:off x="3468461" y="1800471"/>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68" name="Google Shape;468;p70"/>
          <p:cNvSpPr txBox="1">
            <a:spLocks noGrp="1"/>
          </p:cNvSpPr>
          <p:nvPr>
            <p:ph type="body" idx="4"/>
          </p:nvPr>
        </p:nvSpPr>
        <p:spPr>
          <a:xfrm>
            <a:off x="5407136" y="1800471"/>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69" name="Google Shape;469;p70"/>
          <p:cNvSpPr txBox="1">
            <a:spLocks noGrp="1"/>
          </p:cNvSpPr>
          <p:nvPr>
            <p:ph type="body" idx="5"/>
          </p:nvPr>
        </p:nvSpPr>
        <p:spPr>
          <a:xfrm>
            <a:off x="3468461" y="2216263"/>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0" name="Google Shape;470;p70"/>
          <p:cNvSpPr txBox="1">
            <a:spLocks noGrp="1"/>
          </p:cNvSpPr>
          <p:nvPr>
            <p:ph type="body" idx="6"/>
          </p:nvPr>
        </p:nvSpPr>
        <p:spPr>
          <a:xfrm>
            <a:off x="5407136" y="2216263"/>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1" name="Google Shape;471;p70"/>
          <p:cNvSpPr txBox="1">
            <a:spLocks noGrp="1"/>
          </p:cNvSpPr>
          <p:nvPr>
            <p:ph type="body" idx="7"/>
          </p:nvPr>
        </p:nvSpPr>
        <p:spPr>
          <a:xfrm>
            <a:off x="3468461" y="2632056"/>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2" name="Google Shape;472;p70"/>
          <p:cNvSpPr txBox="1">
            <a:spLocks noGrp="1"/>
          </p:cNvSpPr>
          <p:nvPr>
            <p:ph type="body" idx="8"/>
          </p:nvPr>
        </p:nvSpPr>
        <p:spPr>
          <a:xfrm>
            <a:off x="5407136" y="2632056"/>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3" name="Google Shape;473;p70"/>
          <p:cNvSpPr txBox="1">
            <a:spLocks noGrp="1"/>
          </p:cNvSpPr>
          <p:nvPr>
            <p:ph type="body" idx="9"/>
          </p:nvPr>
        </p:nvSpPr>
        <p:spPr>
          <a:xfrm>
            <a:off x="3468461" y="3047849"/>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4" name="Google Shape;474;p70"/>
          <p:cNvSpPr txBox="1">
            <a:spLocks noGrp="1"/>
          </p:cNvSpPr>
          <p:nvPr>
            <p:ph type="body" idx="13"/>
          </p:nvPr>
        </p:nvSpPr>
        <p:spPr>
          <a:xfrm>
            <a:off x="5407136" y="3047849"/>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5" name="Google Shape;475;p70"/>
          <p:cNvSpPr txBox="1">
            <a:spLocks noGrp="1"/>
          </p:cNvSpPr>
          <p:nvPr>
            <p:ph type="body" idx="14"/>
          </p:nvPr>
        </p:nvSpPr>
        <p:spPr>
          <a:xfrm>
            <a:off x="3468461" y="3463639"/>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476" name="Google Shape;476;p70"/>
          <p:cNvSpPr txBox="1">
            <a:spLocks noGrp="1"/>
          </p:cNvSpPr>
          <p:nvPr>
            <p:ph type="body" idx="15"/>
          </p:nvPr>
        </p:nvSpPr>
        <p:spPr>
          <a:xfrm>
            <a:off x="5407136" y="3463639"/>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477" name="Google Shape;477;p70"/>
          <p:cNvPicPr preferRelativeResize="0"/>
          <p:nvPr/>
        </p:nvPicPr>
        <p:blipFill rotWithShape="1">
          <a:blip r:embed="rId2">
            <a:alphaModFix/>
          </a:blip>
          <a:srcRect/>
          <a:stretch/>
        </p:blipFill>
        <p:spPr>
          <a:xfrm>
            <a:off x="228602" y="4877474"/>
            <a:ext cx="982463" cy="122878"/>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478"/>
        <p:cNvGrpSpPr/>
        <p:nvPr/>
      </p:nvGrpSpPr>
      <p:grpSpPr>
        <a:xfrm>
          <a:off x="0" y="0"/>
          <a:ext cx="0" cy="0"/>
          <a:chOff x="0" y="0"/>
          <a:chExt cx="0" cy="0"/>
        </a:xfrm>
      </p:grpSpPr>
      <p:sp>
        <p:nvSpPr>
          <p:cNvPr id="479" name="Google Shape;479;p71"/>
          <p:cNvSpPr>
            <a:spLocks noGrp="1"/>
          </p:cNvSpPr>
          <p:nvPr>
            <p:ph type="pic" idx="2"/>
          </p:nvPr>
        </p:nvSpPr>
        <p:spPr>
          <a:xfrm>
            <a:off x="0" y="0"/>
            <a:ext cx="6858000" cy="5143500"/>
          </a:xfrm>
          <a:prstGeom prst="rect">
            <a:avLst/>
          </a:prstGeom>
          <a:noFill/>
          <a:ln>
            <a:noFill/>
          </a:ln>
        </p:spPr>
        <p:txBody>
          <a:bodyPr spcFirstLastPara="1" wrap="square" lIns="91425" tIns="91425" rIns="91425" bIns="91425" anchor="t" anchorCtr="0"/>
          <a:lstStyle>
            <a:lvl1pPr marL="257168" marR="0" lvl="0" indent="-152396"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557199" marR="0" lvl="1" indent="-119060"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857228" marR="0" lvl="2" indent="-85723"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200120" marR="0" lvl="3"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543012" marR="0" lvl="4" indent="-95248"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1885903" marR="0" lvl="5"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228795" marR="0" lvl="6"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571686" marR="0" lvl="7"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2914577" marR="0" lvl="8" indent="-7619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0"/>
        <p:cNvGrpSpPr/>
        <p:nvPr/>
      </p:nvGrpSpPr>
      <p:grpSpPr>
        <a:xfrm>
          <a:off x="0" y="0"/>
          <a:ext cx="0" cy="0"/>
          <a:chOff x="0" y="0"/>
          <a:chExt cx="0" cy="0"/>
        </a:xfrm>
      </p:grpSpPr>
      <p:sp>
        <p:nvSpPr>
          <p:cNvPr id="481" name="Google Shape;481;p72"/>
          <p:cNvSpPr txBox="1">
            <a:spLocks noGrp="1"/>
          </p:cNvSpPr>
          <p:nvPr>
            <p:ph type="title"/>
          </p:nvPr>
        </p:nvSpPr>
        <p:spPr>
          <a:xfrm>
            <a:off x="228602" y="205978"/>
            <a:ext cx="6419925"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482" name="Google Shape;482;p72"/>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483" name="Google Shape;483;p72"/>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pic>
        <p:nvPicPr>
          <p:cNvPr id="484" name="Google Shape;484;p72"/>
          <p:cNvPicPr preferRelativeResize="0"/>
          <p:nvPr/>
        </p:nvPicPr>
        <p:blipFill rotWithShape="1">
          <a:blip r:embed="rId2">
            <a:alphaModFix/>
          </a:blip>
          <a:srcRect/>
          <a:stretch/>
        </p:blipFill>
        <p:spPr>
          <a:xfrm>
            <a:off x="228602" y="4877474"/>
            <a:ext cx="982463" cy="122878"/>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485"/>
        <p:cNvGrpSpPr/>
        <p:nvPr/>
      </p:nvGrpSpPr>
      <p:grpSpPr>
        <a:xfrm>
          <a:off x="0" y="0"/>
          <a:ext cx="0" cy="0"/>
          <a:chOff x="0" y="0"/>
          <a:chExt cx="0" cy="0"/>
        </a:xfrm>
      </p:grpSpPr>
      <p:sp>
        <p:nvSpPr>
          <p:cNvPr id="486" name="Google Shape;486;p73"/>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487" name="Google Shape;487;p73"/>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pic>
        <p:nvPicPr>
          <p:cNvPr id="488" name="Google Shape;488;p73"/>
          <p:cNvPicPr preferRelativeResize="0"/>
          <p:nvPr/>
        </p:nvPicPr>
        <p:blipFill rotWithShape="1">
          <a:blip r:embed="rId2">
            <a:alphaModFix/>
          </a:blip>
          <a:srcRect/>
          <a:stretch/>
        </p:blipFill>
        <p:spPr>
          <a:xfrm>
            <a:off x="228602" y="4877474"/>
            <a:ext cx="982463" cy="122878"/>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489"/>
        <p:cNvGrpSpPr/>
        <p:nvPr/>
      </p:nvGrpSpPr>
      <p:grpSpPr>
        <a:xfrm>
          <a:off x="0" y="0"/>
          <a:ext cx="0" cy="0"/>
          <a:chOff x="0" y="0"/>
          <a:chExt cx="0" cy="0"/>
        </a:xfrm>
      </p:grpSpPr>
      <p:sp>
        <p:nvSpPr>
          <p:cNvPr id="490" name="Google Shape;490;p74"/>
          <p:cNvSpPr/>
          <p:nvPr/>
        </p:nvSpPr>
        <p:spPr>
          <a:xfrm>
            <a:off x="1" y="4747854"/>
            <a:ext cx="6864750" cy="405300"/>
          </a:xfrm>
          <a:prstGeom prst="rect">
            <a:avLst/>
          </a:prstGeom>
          <a:solidFill>
            <a:srgbClr val="1C9963"/>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491" name="Google Shape;491;p74"/>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chemeClr val="lt1"/>
              </a:buClr>
              <a:buSzPts val="250"/>
              <a:buFont typeface="Lucida Sans"/>
              <a:buNone/>
            </a:pPr>
            <a:fld id="{00000000-1234-1234-1234-123412341234}" type="slidenum">
              <a:rPr lang="en" sz="750" b="0" i="0" u="none" strike="noStrike" cap="none">
                <a:solidFill>
                  <a:schemeClr val="lt1"/>
                </a:solidFill>
                <a:latin typeface="Lucida Sans"/>
                <a:ea typeface="Lucida Sans"/>
                <a:cs typeface="Lucida Sans"/>
                <a:sym typeface="Lucida Sans"/>
              </a:rPr>
              <a:pPr marL="0" marR="0" lvl="0" indent="0" algn="r" rtl="0">
                <a:lnSpc>
                  <a:spcPct val="100000"/>
                </a:lnSpc>
                <a:spcBef>
                  <a:spcPts val="0"/>
                </a:spcBef>
                <a:spcAft>
                  <a:spcPts val="0"/>
                </a:spcAft>
                <a:buClr>
                  <a:schemeClr val="lt1"/>
                </a:buClr>
                <a:buSzPts val="250"/>
                <a:buFont typeface="Lucida Sans"/>
                <a:buNone/>
              </a:pPr>
              <a:t>‹#›</a:t>
            </a:fld>
            <a:r>
              <a:rPr lang="en" sz="750" b="0" i="0" u="none" strike="noStrike" cap="none">
                <a:solidFill>
                  <a:schemeClr val="lt1"/>
                </a:solidFill>
                <a:latin typeface="Lucida Sans"/>
                <a:ea typeface="Lucida Sans"/>
                <a:cs typeface="Lucida Sans"/>
                <a:sym typeface="Lucida Sans"/>
              </a:rPr>
              <a:t> </a:t>
            </a:r>
            <a:endParaRPr sz="1050"/>
          </a:p>
        </p:txBody>
      </p:sp>
      <p:pic>
        <p:nvPicPr>
          <p:cNvPr id="492" name="Google Shape;492;p74"/>
          <p:cNvPicPr preferRelativeResize="0"/>
          <p:nvPr/>
        </p:nvPicPr>
        <p:blipFill rotWithShape="1">
          <a:blip r:embed="rId2">
            <a:alphaModFix/>
          </a:blip>
          <a:srcRect/>
          <a:stretch/>
        </p:blipFill>
        <p:spPr>
          <a:xfrm>
            <a:off x="228602" y="4877474"/>
            <a:ext cx="982463" cy="122878"/>
          </a:xfrm>
          <a:prstGeom prst="rect">
            <a:avLst/>
          </a:prstGeom>
          <a:noFill/>
          <a:ln>
            <a:noFill/>
          </a:ln>
        </p:spPr>
      </p:pic>
      <p:pic>
        <p:nvPicPr>
          <p:cNvPr id="493" name="Google Shape;493;p74"/>
          <p:cNvPicPr preferRelativeResize="0"/>
          <p:nvPr/>
        </p:nvPicPr>
        <p:blipFill rotWithShape="1">
          <a:blip r:embed="rId3">
            <a:alphaModFix/>
          </a:blip>
          <a:srcRect/>
          <a:stretch/>
        </p:blipFill>
        <p:spPr>
          <a:xfrm>
            <a:off x="228602" y="4877474"/>
            <a:ext cx="982463" cy="12287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494"/>
        <p:cNvGrpSpPr/>
        <p:nvPr/>
      </p:nvGrpSpPr>
      <p:grpSpPr>
        <a:xfrm>
          <a:off x="0" y="0"/>
          <a:ext cx="0" cy="0"/>
          <a:chOff x="0" y="0"/>
          <a:chExt cx="0" cy="0"/>
        </a:xfrm>
      </p:grpSpPr>
      <p:sp>
        <p:nvSpPr>
          <p:cNvPr id="495" name="Google Shape;495;p75"/>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496" name="Google Shape;496;p75"/>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pic>
        <p:nvPicPr>
          <p:cNvPr id="497" name="Google Shape;497;p75"/>
          <p:cNvPicPr preferRelativeResize="0"/>
          <p:nvPr/>
        </p:nvPicPr>
        <p:blipFill rotWithShape="1">
          <a:blip r:embed="rId2">
            <a:alphaModFix/>
          </a:blip>
          <a:srcRect/>
          <a:stretch/>
        </p:blipFill>
        <p:spPr>
          <a:xfrm>
            <a:off x="228603" y="4900349"/>
            <a:ext cx="1719731" cy="100042"/>
          </a:xfrm>
          <a:prstGeom prst="rect">
            <a:avLst/>
          </a:prstGeom>
          <a:noFill/>
          <a:ln>
            <a:noFill/>
          </a:ln>
        </p:spPr>
      </p:pic>
      <p:pic>
        <p:nvPicPr>
          <p:cNvPr id="498" name="Google Shape;498;p75"/>
          <p:cNvPicPr preferRelativeResize="0"/>
          <p:nvPr/>
        </p:nvPicPr>
        <p:blipFill rotWithShape="1">
          <a:blip r:embed="rId3">
            <a:alphaModFix/>
          </a:blip>
          <a:srcRect/>
          <a:stretch/>
        </p:blipFill>
        <p:spPr>
          <a:xfrm>
            <a:off x="228601" y="295598"/>
            <a:ext cx="1257356" cy="157248"/>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9"/>
        <p:cNvGrpSpPr/>
        <p:nvPr/>
      </p:nvGrpSpPr>
      <p:grpSpPr>
        <a:xfrm>
          <a:off x="0" y="0"/>
          <a:ext cx="0" cy="0"/>
          <a:chOff x="0" y="0"/>
          <a:chExt cx="0" cy="0"/>
        </a:xfrm>
      </p:grpSpPr>
      <p:sp>
        <p:nvSpPr>
          <p:cNvPr id="500" name="Google Shape;500;p76"/>
          <p:cNvSpPr txBox="1">
            <a:spLocks noGrp="1"/>
          </p:cNvSpPr>
          <p:nvPr>
            <p:ph type="title"/>
          </p:nvPr>
        </p:nvSpPr>
        <p:spPr>
          <a:xfrm>
            <a:off x="228600" y="209549"/>
            <a:ext cx="6400800" cy="837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501" name="Google Shape;501;p76"/>
          <p:cNvSpPr txBox="1">
            <a:spLocks noGrp="1"/>
          </p:cNvSpPr>
          <p:nvPr>
            <p:ph type="body" idx="1"/>
          </p:nvPr>
        </p:nvSpPr>
        <p:spPr>
          <a:xfrm>
            <a:off x="228600" y="1200150"/>
            <a:ext cx="3028950" cy="34161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02" name="Google Shape;502;p76"/>
          <p:cNvSpPr txBox="1">
            <a:spLocks noGrp="1"/>
          </p:cNvSpPr>
          <p:nvPr>
            <p:ph type="body" idx="2"/>
          </p:nvPr>
        </p:nvSpPr>
        <p:spPr>
          <a:xfrm>
            <a:off x="3372015" y="1202828"/>
            <a:ext cx="3019500" cy="34134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03" name="Google Shape;503;p76"/>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504" name="Google Shape;504;p76"/>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sp>
        <p:nvSpPr>
          <p:cNvPr id="505" name="Google Shape;505;p76">
            <a:hlinkClick r:id="rId2"/>
          </p:cNvPr>
          <p:cNvSpPr/>
          <p:nvPr/>
        </p:nvSpPr>
        <p:spPr>
          <a:xfrm>
            <a:off x="2656940" y="4889831"/>
            <a:ext cx="1430100" cy="131700"/>
          </a:xfrm>
          <a:prstGeom prst="rect">
            <a:avLst/>
          </a:prstGeom>
          <a:no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506"/>
        <p:cNvGrpSpPr/>
        <p:nvPr/>
      </p:nvGrpSpPr>
      <p:grpSpPr>
        <a:xfrm>
          <a:off x="0" y="0"/>
          <a:ext cx="0" cy="0"/>
          <a:chOff x="0" y="0"/>
          <a:chExt cx="0" cy="0"/>
        </a:xfrm>
      </p:grpSpPr>
      <p:sp>
        <p:nvSpPr>
          <p:cNvPr id="507" name="Google Shape;507;p77"/>
          <p:cNvSpPr>
            <a:spLocks noGrp="1"/>
          </p:cNvSpPr>
          <p:nvPr>
            <p:ph type="pic" idx="2"/>
          </p:nvPr>
        </p:nvSpPr>
        <p:spPr>
          <a:xfrm>
            <a:off x="3505202" y="1200151"/>
            <a:ext cx="3009825" cy="3394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Lucida Sans"/>
                <a:ea typeface="Lucida Sans"/>
                <a:cs typeface="Lucida Sans"/>
                <a:sym typeface="Lucida Sans"/>
              </a:defRPr>
            </a:lvl1pPr>
            <a:lvl2pPr marL="342892" marR="0" lvl="1"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Allerta"/>
                <a:ea typeface="Allerta"/>
                <a:cs typeface="Allerta"/>
                <a:sym typeface="Allerta"/>
              </a:defRPr>
            </a:lvl2pPr>
            <a:lvl3pPr marL="685783" marR="0" lvl="2" indent="0" algn="l" rtl="0">
              <a:lnSpc>
                <a:spcPct val="100000"/>
              </a:lnSpc>
              <a:spcBef>
                <a:spcPts val="360"/>
              </a:spcBef>
              <a:spcAft>
                <a:spcPts val="0"/>
              </a:spcAft>
              <a:buClr>
                <a:srgbClr val="595959"/>
              </a:buClr>
              <a:buSzPts val="2400"/>
              <a:buFont typeface="Arial"/>
              <a:buNone/>
              <a:defRPr sz="1800" b="0" i="0" u="none" strike="noStrike" cap="none">
                <a:solidFill>
                  <a:srgbClr val="595959"/>
                </a:solidFill>
                <a:latin typeface="Allerta"/>
                <a:ea typeface="Allerta"/>
                <a:cs typeface="Allerta"/>
                <a:sym typeface="Allerta"/>
              </a:defRPr>
            </a:lvl3pPr>
            <a:lvl4pPr marL="1028675" marR="0" lvl="3"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4pPr>
            <a:lvl5pPr marL="1371566" marR="0" lvl="4"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5pPr>
            <a:lvl6pPr marL="1714457" marR="0" lvl="5"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348" marR="0" lvl="6"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132" marR="0" lvl="8"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08" name="Google Shape;508;p77"/>
          <p:cNvSpPr txBox="1">
            <a:spLocks noGrp="1"/>
          </p:cNvSpPr>
          <p:nvPr>
            <p:ph type="title"/>
          </p:nvPr>
        </p:nvSpPr>
        <p:spPr>
          <a:xfrm>
            <a:off x="228600" y="205978"/>
            <a:ext cx="62865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509" name="Google Shape;509;p77"/>
          <p:cNvSpPr txBox="1">
            <a:spLocks noGrp="1"/>
          </p:cNvSpPr>
          <p:nvPr>
            <p:ph type="body" idx="1"/>
          </p:nvPr>
        </p:nvSpPr>
        <p:spPr>
          <a:xfrm>
            <a:off x="228600" y="1200150"/>
            <a:ext cx="3143250" cy="33945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0" name="Google Shape;510;p77"/>
          <p:cNvSpPr txBox="1">
            <a:spLocks noGrp="1"/>
          </p:cNvSpPr>
          <p:nvPr>
            <p:ph type="body" idx="3"/>
          </p:nvPr>
        </p:nvSpPr>
        <p:spPr>
          <a:xfrm>
            <a:off x="3505202" y="4235008"/>
            <a:ext cx="3009825" cy="359400"/>
          </a:xfrm>
          <a:prstGeom prst="rect">
            <a:avLst/>
          </a:prstGeom>
          <a:solidFill>
            <a:srgbClr val="FFFFFF">
              <a:alpha val="4863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11" name="Google Shape;511;p77"/>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512" name="Google Shape;512;p77"/>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513"/>
        <p:cNvGrpSpPr/>
        <p:nvPr/>
      </p:nvGrpSpPr>
      <p:grpSpPr>
        <a:xfrm>
          <a:off x="0" y="0"/>
          <a:ext cx="0" cy="0"/>
          <a:chOff x="0" y="0"/>
          <a:chExt cx="0" cy="0"/>
        </a:xfrm>
      </p:grpSpPr>
      <p:sp>
        <p:nvSpPr>
          <p:cNvPr id="514" name="Google Shape;514;p78"/>
          <p:cNvSpPr>
            <a:spLocks noGrp="1"/>
          </p:cNvSpPr>
          <p:nvPr>
            <p:ph type="pic" idx="2"/>
          </p:nvPr>
        </p:nvSpPr>
        <p:spPr>
          <a:xfrm>
            <a:off x="3505202" y="2919035"/>
            <a:ext cx="3009825"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Lucida Sans"/>
                <a:ea typeface="Lucida Sans"/>
                <a:cs typeface="Lucida Sans"/>
                <a:sym typeface="Lucida Sans"/>
              </a:defRPr>
            </a:lvl1pPr>
            <a:lvl2pPr marL="342892" marR="0" lvl="1"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Allerta"/>
                <a:ea typeface="Allerta"/>
                <a:cs typeface="Allerta"/>
                <a:sym typeface="Allerta"/>
              </a:defRPr>
            </a:lvl2pPr>
            <a:lvl3pPr marL="685783" marR="0" lvl="2" indent="0" algn="l" rtl="0">
              <a:lnSpc>
                <a:spcPct val="100000"/>
              </a:lnSpc>
              <a:spcBef>
                <a:spcPts val="360"/>
              </a:spcBef>
              <a:spcAft>
                <a:spcPts val="0"/>
              </a:spcAft>
              <a:buClr>
                <a:srgbClr val="595959"/>
              </a:buClr>
              <a:buSzPts val="2400"/>
              <a:buFont typeface="Arial"/>
              <a:buNone/>
              <a:defRPr sz="1800" b="0" i="0" u="none" strike="noStrike" cap="none">
                <a:solidFill>
                  <a:srgbClr val="595959"/>
                </a:solidFill>
                <a:latin typeface="Allerta"/>
                <a:ea typeface="Allerta"/>
                <a:cs typeface="Allerta"/>
                <a:sym typeface="Allerta"/>
              </a:defRPr>
            </a:lvl3pPr>
            <a:lvl4pPr marL="1028675" marR="0" lvl="3"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4pPr>
            <a:lvl5pPr marL="1371566" marR="0" lvl="4"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5pPr>
            <a:lvl6pPr marL="1714457" marR="0" lvl="5"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348" marR="0" lvl="6"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132" marR="0" lvl="8"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15" name="Google Shape;515;p78"/>
          <p:cNvSpPr>
            <a:spLocks noGrp="1"/>
          </p:cNvSpPr>
          <p:nvPr>
            <p:ph type="pic" idx="3"/>
          </p:nvPr>
        </p:nvSpPr>
        <p:spPr>
          <a:xfrm>
            <a:off x="3505202" y="1200151"/>
            <a:ext cx="3009825"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Lucida Sans"/>
                <a:ea typeface="Lucida Sans"/>
                <a:cs typeface="Lucida Sans"/>
                <a:sym typeface="Lucida Sans"/>
              </a:defRPr>
            </a:lvl1pPr>
            <a:lvl2pPr marL="342892" marR="0" lvl="1"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Allerta"/>
                <a:ea typeface="Allerta"/>
                <a:cs typeface="Allerta"/>
                <a:sym typeface="Allerta"/>
              </a:defRPr>
            </a:lvl2pPr>
            <a:lvl3pPr marL="685783" marR="0" lvl="2" indent="0" algn="l" rtl="0">
              <a:lnSpc>
                <a:spcPct val="100000"/>
              </a:lnSpc>
              <a:spcBef>
                <a:spcPts val="360"/>
              </a:spcBef>
              <a:spcAft>
                <a:spcPts val="0"/>
              </a:spcAft>
              <a:buClr>
                <a:srgbClr val="595959"/>
              </a:buClr>
              <a:buSzPts val="2400"/>
              <a:buFont typeface="Arial"/>
              <a:buNone/>
              <a:defRPr sz="1800" b="0" i="0" u="none" strike="noStrike" cap="none">
                <a:solidFill>
                  <a:srgbClr val="595959"/>
                </a:solidFill>
                <a:latin typeface="Allerta"/>
                <a:ea typeface="Allerta"/>
                <a:cs typeface="Allerta"/>
                <a:sym typeface="Allerta"/>
              </a:defRPr>
            </a:lvl3pPr>
            <a:lvl4pPr marL="1028675" marR="0" lvl="3"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4pPr>
            <a:lvl5pPr marL="1371566" marR="0" lvl="4"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5pPr>
            <a:lvl6pPr marL="1714457" marR="0" lvl="5"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348" marR="0" lvl="6"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132" marR="0" lvl="8"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16" name="Google Shape;516;p78"/>
          <p:cNvSpPr txBox="1">
            <a:spLocks noGrp="1"/>
          </p:cNvSpPr>
          <p:nvPr>
            <p:ph type="title"/>
          </p:nvPr>
        </p:nvSpPr>
        <p:spPr>
          <a:xfrm>
            <a:off x="228600" y="205978"/>
            <a:ext cx="62865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517" name="Google Shape;517;p78"/>
          <p:cNvSpPr txBox="1">
            <a:spLocks noGrp="1"/>
          </p:cNvSpPr>
          <p:nvPr>
            <p:ph type="body" idx="1"/>
          </p:nvPr>
        </p:nvSpPr>
        <p:spPr>
          <a:xfrm>
            <a:off x="228600" y="1200150"/>
            <a:ext cx="3143250" cy="33945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8" name="Google Shape;518;p78"/>
          <p:cNvSpPr txBox="1">
            <a:spLocks noGrp="1"/>
          </p:cNvSpPr>
          <p:nvPr>
            <p:ph type="body" idx="4"/>
          </p:nvPr>
        </p:nvSpPr>
        <p:spPr>
          <a:xfrm>
            <a:off x="3505200" y="4235008"/>
            <a:ext cx="3043350" cy="359400"/>
          </a:xfrm>
          <a:prstGeom prst="rect">
            <a:avLst/>
          </a:prstGeom>
          <a:solidFill>
            <a:srgbClr val="FFFFFF">
              <a:alpha val="4863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19" name="Google Shape;519;p78"/>
          <p:cNvSpPr txBox="1">
            <a:spLocks noGrp="1"/>
          </p:cNvSpPr>
          <p:nvPr>
            <p:ph type="body" idx="5"/>
          </p:nvPr>
        </p:nvSpPr>
        <p:spPr>
          <a:xfrm>
            <a:off x="3505202" y="2516123"/>
            <a:ext cx="3009825" cy="359400"/>
          </a:xfrm>
          <a:prstGeom prst="rect">
            <a:avLst/>
          </a:prstGeom>
          <a:solidFill>
            <a:srgbClr val="FFFFFF">
              <a:alpha val="4863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20" name="Google Shape;520;p78"/>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521" name="Google Shape;521;p78"/>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522"/>
        <p:cNvGrpSpPr/>
        <p:nvPr/>
      </p:nvGrpSpPr>
      <p:grpSpPr>
        <a:xfrm>
          <a:off x="0" y="0"/>
          <a:ext cx="0" cy="0"/>
          <a:chOff x="0" y="0"/>
          <a:chExt cx="0" cy="0"/>
        </a:xfrm>
      </p:grpSpPr>
      <p:sp>
        <p:nvSpPr>
          <p:cNvPr id="523" name="Google Shape;523;p79"/>
          <p:cNvSpPr>
            <a:spLocks noGrp="1"/>
          </p:cNvSpPr>
          <p:nvPr>
            <p:ph type="pic" idx="2"/>
          </p:nvPr>
        </p:nvSpPr>
        <p:spPr>
          <a:xfrm>
            <a:off x="3512340" y="1200150"/>
            <a:ext cx="3002850" cy="3394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Lucida Sans"/>
                <a:ea typeface="Lucida Sans"/>
                <a:cs typeface="Lucida Sans"/>
                <a:sym typeface="Lucida Sans"/>
              </a:defRPr>
            </a:lvl1pPr>
            <a:lvl2pPr marL="342892" marR="0" lvl="1"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Allerta"/>
                <a:ea typeface="Allerta"/>
                <a:cs typeface="Allerta"/>
                <a:sym typeface="Allerta"/>
              </a:defRPr>
            </a:lvl2pPr>
            <a:lvl3pPr marL="685783" marR="0" lvl="2" indent="0" algn="l" rtl="0">
              <a:lnSpc>
                <a:spcPct val="100000"/>
              </a:lnSpc>
              <a:spcBef>
                <a:spcPts val="360"/>
              </a:spcBef>
              <a:spcAft>
                <a:spcPts val="0"/>
              </a:spcAft>
              <a:buClr>
                <a:srgbClr val="595959"/>
              </a:buClr>
              <a:buSzPts val="2400"/>
              <a:buFont typeface="Arial"/>
              <a:buNone/>
              <a:defRPr sz="1800" b="0" i="0" u="none" strike="noStrike" cap="none">
                <a:solidFill>
                  <a:srgbClr val="595959"/>
                </a:solidFill>
                <a:latin typeface="Allerta"/>
                <a:ea typeface="Allerta"/>
                <a:cs typeface="Allerta"/>
                <a:sym typeface="Allerta"/>
              </a:defRPr>
            </a:lvl3pPr>
            <a:lvl4pPr marL="1028675" marR="0" lvl="3"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4pPr>
            <a:lvl5pPr marL="1371566" marR="0" lvl="4"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5pPr>
            <a:lvl6pPr marL="1714457" marR="0" lvl="5"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348" marR="0" lvl="6"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132" marR="0" lvl="8"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24" name="Google Shape;524;p79"/>
          <p:cNvSpPr txBox="1">
            <a:spLocks noGrp="1"/>
          </p:cNvSpPr>
          <p:nvPr>
            <p:ph type="title"/>
          </p:nvPr>
        </p:nvSpPr>
        <p:spPr>
          <a:xfrm>
            <a:off x="228600" y="205978"/>
            <a:ext cx="62865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525" name="Google Shape;525;p79"/>
          <p:cNvSpPr txBox="1">
            <a:spLocks noGrp="1"/>
          </p:cNvSpPr>
          <p:nvPr>
            <p:ph type="body" idx="1"/>
          </p:nvPr>
        </p:nvSpPr>
        <p:spPr>
          <a:xfrm>
            <a:off x="3512340" y="4235008"/>
            <a:ext cx="3002850" cy="359400"/>
          </a:xfrm>
          <a:prstGeom prst="rect">
            <a:avLst/>
          </a:prstGeom>
          <a:solidFill>
            <a:srgbClr val="FFFFFF">
              <a:alpha val="4863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26" name="Google Shape;526;p79"/>
          <p:cNvSpPr>
            <a:spLocks noGrp="1"/>
          </p:cNvSpPr>
          <p:nvPr>
            <p:ph type="pic" idx="3"/>
          </p:nvPr>
        </p:nvSpPr>
        <p:spPr>
          <a:xfrm>
            <a:off x="228601" y="1200150"/>
            <a:ext cx="3169350" cy="3394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Lucida Sans"/>
                <a:ea typeface="Lucida Sans"/>
                <a:cs typeface="Lucida Sans"/>
                <a:sym typeface="Lucida Sans"/>
              </a:defRPr>
            </a:lvl1pPr>
            <a:lvl2pPr marL="342892" marR="0" lvl="1"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Allerta"/>
                <a:ea typeface="Allerta"/>
                <a:cs typeface="Allerta"/>
                <a:sym typeface="Allerta"/>
              </a:defRPr>
            </a:lvl2pPr>
            <a:lvl3pPr marL="685783" marR="0" lvl="2" indent="0" algn="l" rtl="0">
              <a:lnSpc>
                <a:spcPct val="100000"/>
              </a:lnSpc>
              <a:spcBef>
                <a:spcPts val="360"/>
              </a:spcBef>
              <a:spcAft>
                <a:spcPts val="0"/>
              </a:spcAft>
              <a:buClr>
                <a:srgbClr val="595959"/>
              </a:buClr>
              <a:buSzPts val="2400"/>
              <a:buFont typeface="Arial"/>
              <a:buNone/>
              <a:defRPr sz="1800" b="0" i="0" u="none" strike="noStrike" cap="none">
                <a:solidFill>
                  <a:srgbClr val="595959"/>
                </a:solidFill>
                <a:latin typeface="Allerta"/>
                <a:ea typeface="Allerta"/>
                <a:cs typeface="Allerta"/>
                <a:sym typeface="Allerta"/>
              </a:defRPr>
            </a:lvl3pPr>
            <a:lvl4pPr marL="1028675" marR="0" lvl="3"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4pPr>
            <a:lvl5pPr marL="1371566" marR="0" lvl="4"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5pPr>
            <a:lvl6pPr marL="1714457" marR="0" lvl="5"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348" marR="0" lvl="6"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132" marR="0" lvl="8"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27" name="Google Shape;527;p79"/>
          <p:cNvSpPr txBox="1">
            <a:spLocks noGrp="1"/>
          </p:cNvSpPr>
          <p:nvPr>
            <p:ph type="body" idx="4"/>
          </p:nvPr>
        </p:nvSpPr>
        <p:spPr>
          <a:xfrm>
            <a:off x="228600" y="4235008"/>
            <a:ext cx="3169350" cy="359400"/>
          </a:xfrm>
          <a:prstGeom prst="rect">
            <a:avLst/>
          </a:prstGeom>
          <a:solidFill>
            <a:srgbClr val="FFFFFF">
              <a:alpha val="4863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28" name="Google Shape;528;p79"/>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529" name="Google Shape;529;p79"/>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530"/>
        <p:cNvGrpSpPr/>
        <p:nvPr/>
      </p:nvGrpSpPr>
      <p:grpSpPr>
        <a:xfrm>
          <a:off x="0" y="0"/>
          <a:ext cx="0" cy="0"/>
          <a:chOff x="0" y="0"/>
          <a:chExt cx="0" cy="0"/>
        </a:xfrm>
      </p:grpSpPr>
      <p:sp>
        <p:nvSpPr>
          <p:cNvPr id="531" name="Google Shape;531;p80"/>
          <p:cNvSpPr>
            <a:spLocks noGrp="1"/>
          </p:cNvSpPr>
          <p:nvPr>
            <p:ph type="pic" idx="2"/>
          </p:nvPr>
        </p:nvSpPr>
        <p:spPr>
          <a:xfrm>
            <a:off x="3398042" y="2919035"/>
            <a:ext cx="3117150"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Lucida Sans"/>
                <a:ea typeface="Lucida Sans"/>
                <a:cs typeface="Lucida Sans"/>
                <a:sym typeface="Lucida Sans"/>
              </a:defRPr>
            </a:lvl1pPr>
            <a:lvl2pPr marL="342892" marR="0" lvl="1"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Allerta"/>
                <a:ea typeface="Allerta"/>
                <a:cs typeface="Allerta"/>
                <a:sym typeface="Allerta"/>
              </a:defRPr>
            </a:lvl2pPr>
            <a:lvl3pPr marL="685783" marR="0" lvl="2" indent="0" algn="l" rtl="0">
              <a:lnSpc>
                <a:spcPct val="100000"/>
              </a:lnSpc>
              <a:spcBef>
                <a:spcPts val="360"/>
              </a:spcBef>
              <a:spcAft>
                <a:spcPts val="0"/>
              </a:spcAft>
              <a:buClr>
                <a:srgbClr val="595959"/>
              </a:buClr>
              <a:buSzPts val="2400"/>
              <a:buFont typeface="Arial"/>
              <a:buNone/>
              <a:defRPr sz="1800" b="0" i="0" u="none" strike="noStrike" cap="none">
                <a:solidFill>
                  <a:srgbClr val="595959"/>
                </a:solidFill>
                <a:latin typeface="Allerta"/>
                <a:ea typeface="Allerta"/>
                <a:cs typeface="Allerta"/>
                <a:sym typeface="Allerta"/>
              </a:defRPr>
            </a:lvl3pPr>
            <a:lvl4pPr marL="1028675" marR="0" lvl="3"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4pPr>
            <a:lvl5pPr marL="1371566" marR="0" lvl="4"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5pPr>
            <a:lvl6pPr marL="1714457" marR="0" lvl="5"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348" marR="0" lvl="6"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132" marR="0" lvl="8"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32" name="Google Shape;532;p80"/>
          <p:cNvSpPr>
            <a:spLocks noGrp="1"/>
          </p:cNvSpPr>
          <p:nvPr>
            <p:ph type="pic" idx="3"/>
          </p:nvPr>
        </p:nvSpPr>
        <p:spPr>
          <a:xfrm>
            <a:off x="3400424" y="1200150"/>
            <a:ext cx="3114675"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Lucida Sans"/>
                <a:ea typeface="Lucida Sans"/>
                <a:cs typeface="Lucida Sans"/>
                <a:sym typeface="Lucida Sans"/>
              </a:defRPr>
            </a:lvl1pPr>
            <a:lvl2pPr marL="342892" marR="0" lvl="1"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Allerta"/>
                <a:ea typeface="Allerta"/>
                <a:cs typeface="Allerta"/>
                <a:sym typeface="Allerta"/>
              </a:defRPr>
            </a:lvl2pPr>
            <a:lvl3pPr marL="685783" marR="0" lvl="2" indent="0" algn="l" rtl="0">
              <a:lnSpc>
                <a:spcPct val="100000"/>
              </a:lnSpc>
              <a:spcBef>
                <a:spcPts val="360"/>
              </a:spcBef>
              <a:spcAft>
                <a:spcPts val="0"/>
              </a:spcAft>
              <a:buClr>
                <a:srgbClr val="595959"/>
              </a:buClr>
              <a:buSzPts val="2400"/>
              <a:buFont typeface="Arial"/>
              <a:buNone/>
              <a:defRPr sz="1800" b="0" i="0" u="none" strike="noStrike" cap="none">
                <a:solidFill>
                  <a:srgbClr val="595959"/>
                </a:solidFill>
                <a:latin typeface="Allerta"/>
                <a:ea typeface="Allerta"/>
                <a:cs typeface="Allerta"/>
                <a:sym typeface="Allerta"/>
              </a:defRPr>
            </a:lvl3pPr>
            <a:lvl4pPr marL="1028675" marR="0" lvl="3"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4pPr>
            <a:lvl5pPr marL="1371566" marR="0" lvl="4"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5pPr>
            <a:lvl6pPr marL="1714457" marR="0" lvl="5"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348" marR="0" lvl="6"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132" marR="0" lvl="8"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33" name="Google Shape;533;p80"/>
          <p:cNvSpPr>
            <a:spLocks noGrp="1"/>
          </p:cNvSpPr>
          <p:nvPr>
            <p:ph type="pic" idx="4"/>
          </p:nvPr>
        </p:nvSpPr>
        <p:spPr>
          <a:xfrm>
            <a:off x="228600" y="1200150"/>
            <a:ext cx="3119400"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Lucida Sans"/>
                <a:ea typeface="Lucida Sans"/>
                <a:cs typeface="Lucida Sans"/>
                <a:sym typeface="Lucida Sans"/>
              </a:defRPr>
            </a:lvl1pPr>
            <a:lvl2pPr marL="342892" marR="0" lvl="1"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Allerta"/>
                <a:ea typeface="Allerta"/>
                <a:cs typeface="Allerta"/>
                <a:sym typeface="Allerta"/>
              </a:defRPr>
            </a:lvl2pPr>
            <a:lvl3pPr marL="685783" marR="0" lvl="2" indent="0" algn="l" rtl="0">
              <a:lnSpc>
                <a:spcPct val="100000"/>
              </a:lnSpc>
              <a:spcBef>
                <a:spcPts val="360"/>
              </a:spcBef>
              <a:spcAft>
                <a:spcPts val="0"/>
              </a:spcAft>
              <a:buClr>
                <a:srgbClr val="595959"/>
              </a:buClr>
              <a:buSzPts val="2400"/>
              <a:buFont typeface="Arial"/>
              <a:buNone/>
              <a:defRPr sz="1800" b="0" i="0" u="none" strike="noStrike" cap="none">
                <a:solidFill>
                  <a:srgbClr val="595959"/>
                </a:solidFill>
                <a:latin typeface="Allerta"/>
                <a:ea typeface="Allerta"/>
                <a:cs typeface="Allerta"/>
                <a:sym typeface="Allerta"/>
              </a:defRPr>
            </a:lvl3pPr>
            <a:lvl4pPr marL="1028675" marR="0" lvl="3"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4pPr>
            <a:lvl5pPr marL="1371566" marR="0" lvl="4"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5pPr>
            <a:lvl6pPr marL="1714457" marR="0" lvl="5"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348" marR="0" lvl="6"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132" marR="0" lvl="8"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34" name="Google Shape;534;p80"/>
          <p:cNvSpPr>
            <a:spLocks noGrp="1"/>
          </p:cNvSpPr>
          <p:nvPr>
            <p:ph type="pic" idx="5"/>
          </p:nvPr>
        </p:nvSpPr>
        <p:spPr>
          <a:xfrm>
            <a:off x="230981" y="2919035"/>
            <a:ext cx="3117150" cy="1675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Lucida Sans"/>
                <a:ea typeface="Lucida Sans"/>
                <a:cs typeface="Lucida Sans"/>
                <a:sym typeface="Lucida Sans"/>
              </a:defRPr>
            </a:lvl1pPr>
            <a:lvl2pPr marL="342892" marR="0" lvl="1" indent="0" algn="l" rtl="0">
              <a:lnSpc>
                <a:spcPct val="100000"/>
              </a:lnSpc>
              <a:spcBef>
                <a:spcPts val="420"/>
              </a:spcBef>
              <a:spcAft>
                <a:spcPts val="0"/>
              </a:spcAft>
              <a:buClr>
                <a:srgbClr val="595959"/>
              </a:buClr>
              <a:buSzPts val="2800"/>
              <a:buFont typeface="Arial"/>
              <a:buNone/>
              <a:defRPr sz="2100" b="0" i="0" u="none" strike="noStrike" cap="none">
                <a:solidFill>
                  <a:srgbClr val="595959"/>
                </a:solidFill>
                <a:latin typeface="Allerta"/>
                <a:ea typeface="Allerta"/>
                <a:cs typeface="Allerta"/>
                <a:sym typeface="Allerta"/>
              </a:defRPr>
            </a:lvl2pPr>
            <a:lvl3pPr marL="685783" marR="0" lvl="2" indent="0" algn="l" rtl="0">
              <a:lnSpc>
                <a:spcPct val="100000"/>
              </a:lnSpc>
              <a:spcBef>
                <a:spcPts val="360"/>
              </a:spcBef>
              <a:spcAft>
                <a:spcPts val="0"/>
              </a:spcAft>
              <a:buClr>
                <a:srgbClr val="595959"/>
              </a:buClr>
              <a:buSzPts val="2400"/>
              <a:buFont typeface="Arial"/>
              <a:buNone/>
              <a:defRPr sz="1800" b="0" i="0" u="none" strike="noStrike" cap="none">
                <a:solidFill>
                  <a:srgbClr val="595959"/>
                </a:solidFill>
                <a:latin typeface="Allerta"/>
                <a:ea typeface="Allerta"/>
                <a:cs typeface="Allerta"/>
                <a:sym typeface="Allerta"/>
              </a:defRPr>
            </a:lvl3pPr>
            <a:lvl4pPr marL="1028675" marR="0" lvl="3"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4pPr>
            <a:lvl5pPr marL="1371566" marR="0" lvl="4" indent="0"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5pPr>
            <a:lvl6pPr marL="1714457" marR="0" lvl="5"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L="2057348" marR="0" lvl="6"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L="2400240" marR="0" lvl="7"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L="2743132" marR="0" lvl="8" indent="0" algn="l" rtl="0">
              <a:lnSpc>
                <a:spcPct val="100000"/>
              </a:lnSpc>
              <a:spcBef>
                <a:spcPts val="300"/>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535" name="Google Shape;535;p80"/>
          <p:cNvSpPr txBox="1">
            <a:spLocks noGrp="1"/>
          </p:cNvSpPr>
          <p:nvPr>
            <p:ph type="title"/>
          </p:nvPr>
        </p:nvSpPr>
        <p:spPr>
          <a:xfrm>
            <a:off x="228600" y="205978"/>
            <a:ext cx="62865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1800" b="0" i="0" u="none" strike="noStrike" cap="none">
                <a:solidFill>
                  <a:srgbClr val="595959"/>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
        <p:nvSpPr>
          <p:cNvPr id="536" name="Google Shape;536;p80"/>
          <p:cNvSpPr txBox="1">
            <a:spLocks noGrp="1"/>
          </p:cNvSpPr>
          <p:nvPr>
            <p:ph type="body" idx="1"/>
          </p:nvPr>
        </p:nvSpPr>
        <p:spPr>
          <a:xfrm>
            <a:off x="3400424" y="4235008"/>
            <a:ext cx="3114675" cy="359400"/>
          </a:xfrm>
          <a:prstGeom prst="rect">
            <a:avLst/>
          </a:prstGeom>
          <a:solidFill>
            <a:srgbClr val="FFFFFF">
              <a:alpha val="4863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37" name="Google Shape;537;p80"/>
          <p:cNvSpPr txBox="1">
            <a:spLocks noGrp="1"/>
          </p:cNvSpPr>
          <p:nvPr>
            <p:ph type="body" idx="6"/>
          </p:nvPr>
        </p:nvSpPr>
        <p:spPr>
          <a:xfrm>
            <a:off x="228600" y="4235008"/>
            <a:ext cx="3119400" cy="359400"/>
          </a:xfrm>
          <a:prstGeom prst="rect">
            <a:avLst/>
          </a:prstGeom>
          <a:solidFill>
            <a:srgbClr val="FFFFFF">
              <a:alpha val="4863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38" name="Google Shape;538;p80"/>
          <p:cNvSpPr txBox="1">
            <a:spLocks noGrp="1"/>
          </p:cNvSpPr>
          <p:nvPr>
            <p:ph type="body" idx="7"/>
          </p:nvPr>
        </p:nvSpPr>
        <p:spPr>
          <a:xfrm>
            <a:off x="3398042" y="2516123"/>
            <a:ext cx="3117150" cy="359400"/>
          </a:xfrm>
          <a:prstGeom prst="rect">
            <a:avLst/>
          </a:prstGeom>
          <a:solidFill>
            <a:srgbClr val="FFFFFF">
              <a:alpha val="4863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39" name="Google Shape;539;p80"/>
          <p:cNvSpPr txBox="1">
            <a:spLocks noGrp="1"/>
          </p:cNvSpPr>
          <p:nvPr>
            <p:ph type="body" idx="8"/>
          </p:nvPr>
        </p:nvSpPr>
        <p:spPr>
          <a:xfrm>
            <a:off x="228601" y="2516123"/>
            <a:ext cx="3119400" cy="359400"/>
          </a:xfrm>
          <a:prstGeom prst="rect">
            <a:avLst/>
          </a:prstGeom>
          <a:solidFill>
            <a:srgbClr val="FFFFFF">
              <a:alpha val="4863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40" name="Google Shape;540;p80"/>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541" name="Google Shape;541;p80"/>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250"/>
              <a:buFont typeface="Lucida Sans"/>
              <a:buNone/>
            </a:pPr>
            <a:fld id="{00000000-1234-1234-1234-123412341234}" type="slidenum">
              <a:rPr lang="en" sz="750" b="0" i="0" u="none" strike="noStrike" cap="none">
                <a:solidFill>
                  <a:srgbClr val="50514F"/>
                </a:solidFill>
                <a:latin typeface="Lucida Sans"/>
                <a:ea typeface="Lucida Sans"/>
                <a:cs typeface="Lucida Sans"/>
                <a:sym typeface="Lucida Sans"/>
              </a:rPr>
              <a:pPr marL="0" marR="0" lvl="0" indent="0" algn="r" rtl="0">
                <a:lnSpc>
                  <a:spcPct val="100000"/>
                </a:lnSpc>
                <a:spcBef>
                  <a:spcPts val="0"/>
                </a:spcBef>
                <a:spcAft>
                  <a:spcPts val="0"/>
                </a:spcAft>
                <a:buClr>
                  <a:srgbClr val="50514F"/>
                </a:buClr>
                <a:buSzPts val="250"/>
                <a:buFont typeface="Lucida Sans"/>
                <a:buNone/>
              </a:pPr>
              <a:t>‹#›</a:t>
            </a:fld>
            <a:r>
              <a:rPr lang="en" sz="750" b="0" i="0" u="none" strike="noStrike" cap="none">
                <a:solidFill>
                  <a:srgbClr val="50514F"/>
                </a:solidFill>
                <a:latin typeface="Lucida Sans"/>
                <a:ea typeface="Lucida Sans"/>
                <a:cs typeface="Lucida Sans"/>
                <a:sym typeface="Lucida Sans"/>
              </a:rPr>
              <a:t> </a:t>
            </a:r>
            <a:endParaRPr sz="105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542"/>
        <p:cNvGrpSpPr/>
        <p:nvPr/>
      </p:nvGrpSpPr>
      <p:grpSpPr>
        <a:xfrm>
          <a:off x="0" y="0"/>
          <a:ext cx="0" cy="0"/>
          <a:chOff x="0" y="0"/>
          <a:chExt cx="0" cy="0"/>
        </a:xfrm>
      </p:grpSpPr>
      <p:sp>
        <p:nvSpPr>
          <p:cNvPr id="543" name="Google Shape;543;p81"/>
          <p:cNvSpPr/>
          <p:nvPr/>
        </p:nvSpPr>
        <p:spPr>
          <a:xfrm>
            <a:off x="0" y="0"/>
            <a:ext cx="114300" cy="51435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Lucida Sans"/>
              <a:ea typeface="Lucida Sans"/>
              <a:cs typeface="Lucida Sans"/>
              <a:sym typeface="Lucida Sans"/>
            </a:endParaRPr>
          </a:p>
        </p:txBody>
      </p:sp>
      <p:sp>
        <p:nvSpPr>
          <p:cNvPr id="544" name="Google Shape;544;p81"/>
          <p:cNvSpPr/>
          <p:nvPr/>
        </p:nvSpPr>
        <p:spPr>
          <a:xfrm>
            <a:off x="0" y="5029200"/>
            <a:ext cx="6858000" cy="1143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Lucida Sans"/>
              <a:ea typeface="Lucida Sans"/>
              <a:cs typeface="Lucida Sans"/>
              <a:sym typeface="Lucida Sans"/>
            </a:endParaRPr>
          </a:p>
        </p:txBody>
      </p:sp>
      <p:sp>
        <p:nvSpPr>
          <p:cNvPr id="545" name="Google Shape;545;p81"/>
          <p:cNvSpPr/>
          <p:nvPr/>
        </p:nvSpPr>
        <p:spPr>
          <a:xfrm>
            <a:off x="0" y="0"/>
            <a:ext cx="6858000" cy="1143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Lucida Sans"/>
              <a:ea typeface="Lucida Sans"/>
              <a:cs typeface="Lucida Sans"/>
              <a:sym typeface="Lucida Sans"/>
            </a:endParaRPr>
          </a:p>
        </p:txBody>
      </p:sp>
      <p:sp>
        <p:nvSpPr>
          <p:cNvPr id="546" name="Google Shape;546;p81"/>
          <p:cNvSpPr/>
          <p:nvPr/>
        </p:nvSpPr>
        <p:spPr>
          <a:xfrm>
            <a:off x="6743700" y="14288"/>
            <a:ext cx="114300" cy="51435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Lucida Sans"/>
              <a:ea typeface="Lucida Sans"/>
              <a:cs typeface="Lucida Sans"/>
              <a:sym typeface="Lucida Sans"/>
            </a:endParaRPr>
          </a:p>
        </p:txBody>
      </p:sp>
      <p:sp>
        <p:nvSpPr>
          <p:cNvPr id="547" name="Google Shape;547;p81"/>
          <p:cNvSpPr/>
          <p:nvPr/>
        </p:nvSpPr>
        <p:spPr>
          <a:xfrm>
            <a:off x="114300" y="1714500"/>
            <a:ext cx="6624900" cy="2286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Lucida Sans"/>
              <a:ea typeface="Lucida Sans"/>
              <a:cs typeface="Lucida Sans"/>
              <a:sym typeface="Lucida Sans"/>
            </a:endParaRPr>
          </a:p>
        </p:txBody>
      </p:sp>
      <p:sp>
        <p:nvSpPr>
          <p:cNvPr id="548" name="Google Shape;548;p81"/>
          <p:cNvSpPr/>
          <p:nvPr/>
        </p:nvSpPr>
        <p:spPr>
          <a:xfrm>
            <a:off x="116586" y="106764"/>
            <a:ext cx="6624900" cy="1604700"/>
          </a:xfrm>
          <a:prstGeom prst="rect">
            <a:avLst/>
          </a:prstGeom>
          <a:solidFill>
            <a:schemeClr val="accent1"/>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Lucida Sans"/>
              <a:ea typeface="Lucida Sans"/>
              <a:cs typeface="Lucida Sans"/>
              <a:sym typeface="Lucida Sans"/>
            </a:endParaRPr>
          </a:p>
        </p:txBody>
      </p:sp>
      <p:sp>
        <p:nvSpPr>
          <p:cNvPr id="549" name="Google Shape;549;p81"/>
          <p:cNvSpPr txBox="1">
            <a:spLocks noGrp="1"/>
          </p:cNvSpPr>
          <p:nvPr>
            <p:ph type="body" idx="1"/>
          </p:nvPr>
        </p:nvSpPr>
        <p:spPr>
          <a:xfrm>
            <a:off x="1026320" y="2057400"/>
            <a:ext cx="4860225" cy="1254900"/>
          </a:xfrm>
          <a:prstGeom prst="rect">
            <a:avLst/>
          </a:prstGeom>
          <a:noFill/>
          <a:ln>
            <a:noFill/>
          </a:ln>
        </p:spPr>
        <p:txBody>
          <a:bodyPr spcFirstLastPara="1" wrap="square" lIns="91425" tIns="91425" rIns="91425" bIns="91425" anchor="t" anchorCtr="0"/>
          <a:lstStyle>
            <a:lvl1pPr marL="342892" marR="0" lvl="0" indent="-171446" algn="ctr" rtl="0">
              <a:lnSpc>
                <a:spcPct val="100000"/>
              </a:lnSpc>
              <a:spcBef>
                <a:spcPts val="240"/>
              </a:spcBef>
              <a:spcAft>
                <a:spcPts val="0"/>
              </a:spcAft>
              <a:buClr>
                <a:schemeClr val="accent1"/>
              </a:buClr>
              <a:buSzPts val="1600"/>
              <a:buFont typeface="Noto Sans Symbols"/>
              <a:buNone/>
              <a:defRPr sz="1200" b="1" i="0" u="none" strike="noStrike" cap="none">
                <a:solidFill>
                  <a:schemeClr val="dk2"/>
                </a:solidFill>
                <a:latin typeface="Lucida Sans"/>
                <a:ea typeface="Lucida Sans"/>
                <a:cs typeface="Lucida Sans"/>
                <a:sym typeface="Lucida Sans"/>
              </a:defRPr>
            </a:lvl1pPr>
            <a:lvl2pPr marL="685783" marR="0" lvl="1" indent="-171446" algn="l" rtl="0">
              <a:lnSpc>
                <a:spcPct val="100000"/>
              </a:lnSpc>
              <a:spcBef>
                <a:spcPts val="270"/>
              </a:spcBef>
              <a:spcAft>
                <a:spcPts val="0"/>
              </a:spcAft>
              <a:buClr>
                <a:schemeClr val="accent2"/>
              </a:buClr>
              <a:buSzPts val="1800"/>
              <a:buFont typeface="Noto Sans Symbols"/>
              <a:buNone/>
              <a:defRPr sz="1350" b="0" i="0" u="none" strike="noStrike" cap="none">
                <a:solidFill>
                  <a:srgbClr val="888888"/>
                </a:solidFill>
                <a:latin typeface="Georgia"/>
                <a:ea typeface="Georgia"/>
                <a:cs typeface="Georgia"/>
                <a:sym typeface="Georgia"/>
              </a:defRPr>
            </a:lvl2pPr>
            <a:lvl3pPr marL="1028675" marR="0" lvl="2" indent="-171446" algn="l" rtl="0">
              <a:lnSpc>
                <a:spcPct val="100000"/>
              </a:lnSpc>
              <a:spcBef>
                <a:spcPts val="240"/>
              </a:spcBef>
              <a:spcAft>
                <a:spcPts val="0"/>
              </a:spcAft>
              <a:buClr>
                <a:schemeClr val="accent3"/>
              </a:buClr>
              <a:buSzPts val="1600"/>
              <a:buFont typeface="Noto Sans Symbols"/>
              <a:buNone/>
              <a:defRPr sz="1200" b="0" i="0" u="none" strike="noStrike" cap="none">
                <a:solidFill>
                  <a:srgbClr val="888888"/>
                </a:solidFill>
                <a:latin typeface="Georgia"/>
                <a:ea typeface="Georgia"/>
                <a:cs typeface="Georgia"/>
                <a:sym typeface="Georgia"/>
              </a:defRPr>
            </a:lvl3pPr>
            <a:lvl4pPr marL="1371566" marR="0" lvl="3" indent="-171446" algn="l" rtl="0">
              <a:lnSpc>
                <a:spcPct val="100000"/>
              </a:lnSpc>
              <a:spcBef>
                <a:spcPts val="210"/>
              </a:spcBef>
              <a:spcAft>
                <a:spcPts val="0"/>
              </a:spcAft>
              <a:buClr>
                <a:schemeClr val="accent4"/>
              </a:buClr>
              <a:buSzPts val="1400"/>
              <a:buFont typeface="Noto Sans Symbols"/>
              <a:buNone/>
              <a:defRPr sz="1050" b="0" i="0" u="none" strike="noStrike" cap="none">
                <a:solidFill>
                  <a:srgbClr val="888888"/>
                </a:solidFill>
                <a:latin typeface="Georgia"/>
                <a:ea typeface="Georgia"/>
                <a:cs typeface="Georgia"/>
                <a:sym typeface="Georgia"/>
              </a:defRPr>
            </a:lvl4pPr>
            <a:lvl5pPr marL="1714457" marR="0" lvl="4" indent="-171446" algn="l" rtl="0">
              <a:lnSpc>
                <a:spcPct val="100000"/>
              </a:lnSpc>
              <a:spcBef>
                <a:spcPts val="210"/>
              </a:spcBef>
              <a:spcAft>
                <a:spcPts val="0"/>
              </a:spcAft>
              <a:buClr>
                <a:schemeClr val="accent5"/>
              </a:buClr>
              <a:buSzPts val="1400"/>
              <a:buFont typeface="Georgia"/>
              <a:buNone/>
              <a:defRPr sz="1050" b="0" i="0" u="none" strike="noStrike" cap="none">
                <a:solidFill>
                  <a:srgbClr val="888888"/>
                </a:solidFill>
                <a:latin typeface="Georgia"/>
                <a:ea typeface="Georgia"/>
                <a:cs typeface="Georgia"/>
                <a:sym typeface="Georgia"/>
              </a:defRPr>
            </a:lvl5pPr>
            <a:lvl6pPr marL="2057348" marR="0" lvl="5" indent="-240023" algn="l" rtl="0">
              <a:lnSpc>
                <a:spcPct val="100000"/>
              </a:lnSpc>
              <a:spcBef>
                <a:spcPts val="270"/>
              </a:spcBef>
              <a:spcAft>
                <a:spcPts val="0"/>
              </a:spcAft>
              <a:buClr>
                <a:schemeClr val="accent6"/>
              </a:buClr>
              <a:buSzPts val="1440"/>
              <a:buFont typeface="Noto Sans Symbols"/>
              <a:buChar char="●"/>
              <a:defRPr sz="1350" b="0" i="0" u="none" strike="noStrike" cap="none">
                <a:solidFill>
                  <a:schemeClr val="dk1"/>
                </a:solidFill>
                <a:latin typeface="Georgia"/>
                <a:ea typeface="Georgia"/>
                <a:cs typeface="Georgia"/>
                <a:sym typeface="Georgia"/>
              </a:defRPr>
            </a:lvl6pPr>
            <a:lvl7pPr marL="2400240" marR="0" lvl="6" indent="-240023" algn="l" rtl="0">
              <a:lnSpc>
                <a:spcPct val="100000"/>
              </a:lnSpc>
              <a:spcBef>
                <a:spcPts val="240"/>
              </a:spcBef>
              <a:spcAft>
                <a:spcPts val="0"/>
              </a:spcAft>
              <a:buClr>
                <a:srgbClr val="B75640"/>
              </a:buClr>
              <a:buSzPts val="1440"/>
              <a:buFont typeface="Georgia"/>
              <a:buChar char="•"/>
              <a:defRPr sz="1200" b="0" i="0" u="none" strike="noStrike" cap="none">
                <a:solidFill>
                  <a:schemeClr val="dk1"/>
                </a:solidFill>
                <a:latin typeface="Georgia"/>
                <a:ea typeface="Georgia"/>
                <a:cs typeface="Georgia"/>
                <a:sym typeface="Georgia"/>
              </a:defRPr>
            </a:lvl7pPr>
            <a:lvl8pPr marL="2743132" marR="0" lvl="7" indent="-247644" algn="l" rtl="0">
              <a:lnSpc>
                <a:spcPct val="100000"/>
              </a:lnSpc>
              <a:spcBef>
                <a:spcPts val="240"/>
              </a:spcBef>
              <a:spcAft>
                <a:spcPts val="0"/>
              </a:spcAft>
              <a:buClr>
                <a:srgbClr val="7A6B62"/>
              </a:buClr>
              <a:buSzPts val="1600"/>
              <a:buFont typeface="Georgia"/>
              <a:buChar char="•"/>
              <a:defRPr sz="1200" b="0" i="0" u="none" strike="noStrike" cap="none">
                <a:solidFill>
                  <a:schemeClr val="dk1"/>
                </a:solidFill>
                <a:latin typeface="Georgia"/>
                <a:ea typeface="Georgia"/>
                <a:cs typeface="Georgia"/>
                <a:sym typeface="Georgia"/>
              </a:defRPr>
            </a:lvl8pPr>
            <a:lvl9pPr marL="3086023" marR="0" lvl="8" indent="-231452" algn="l" rtl="0">
              <a:lnSpc>
                <a:spcPct val="100000"/>
              </a:lnSpc>
              <a:spcBef>
                <a:spcPts val="210"/>
              </a:spcBef>
              <a:spcAft>
                <a:spcPts val="0"/>
              </a:spcAft>
              <a:buClr>
                <a:srgbClr val="B29D00"/>
              </a:buClr>
              <a:buSzPts val="1260"/>
              <a:buFont typeface="Georgia"/>
              <a:buChar char="•"/>
              <a:defRPr sz="1050" b="0" i="0" u="none" strike="noStrike" cap="none">
                <a:solidFill>
                  <a:schemeClr val="dk1"/>
                </a:solidFill>
                <a:latin typeface="Georgia"/>
                <a:ea typeface="Georgia"/>
                <a:cs typeface="Georgia"/>
                <a:sym typeface="Georgia"/>
              </a:defRPr>
            </a:lvl9pPr>
          </a:lstStyle>
          <a:p>
            <a:endParaRPr/>
          </a:p>
        </p:txBody>
      </p:sp>
      <p:sp>
        <p:nvSpPr>
          <p:cNvPr id="550" name="Google Shape;550;p81"/>
          <p:cNvSpPr/>
          <p:nvPr/>
        </p:nvSpPr>
        <p:spPr>
          <a:xfrm>
            <a:off x="109728" y="4793742"/>
            <a:ext cx="6624900" cy="232200"/>
          </a:xfrm>
          <a:prstGeom prst="rect">
            <a:avLst/>
          </a:prstGeom>
          <a:solidFill>
            <a:schemeClr val="accent3"/>
          </a:solid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Lucida Sans"/>
              <a:ea typeface="Lucida Sans"/>
              <a:cs typeface="Lucida Sans"/>
              <a:sym typeface="Lucida Sans"/>
            </a:endParaRPr>
          </a:p>
        </p:txBody>
      </p:sp>
      <p:sp>
        <p:nvSpPr>
          <p:cNvPr id="551" name="Google Shape;551;p81"/>
          <p:cNvSpPr/>
          <p:nvPr/>
        </p:nvSpPr>
        <p:spPr>
          <a:xfrm>
            <a:off x="114300" y="114300"/>
            <a:ext cx="6624900" cy="4910400"/>
          </a:xfrm>
          <a:prstGeom prst="rect">
            <a:avLst/>
          </a:prstGeom>
          <a:noFill/>
          <a:ln w="9525" cap="flat" cmpd="sng">
            <a:solidFill>
              <a:srgbClr val="7A9798"/>
            </a:solidFill>
            <a:prstDash val="solid"/>
            <a:miter lim="8000"/>
            <a:headEnd type="none" w="sm" len="sm"/>
            <a:tailEnd type="none" w="sm" len="sm"/>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350" b="0" i="0" u="none" strike="noStrike" cap="none">
              <a:solidFill>
                <a:schemeClr val="dk1"/>
              </a:solidFill>
              <a:latin typeface="Lucida Sans"/>
              <a:ea typeface="Lucida Sans"/>
              <a:cs typeface="Lucida Sans"/>
              <a:sym typeface="Lucida Sans"/>
            </a:endParaRPr>
          </a:p>
        </p:txBody>
      </p:sp>
      <p:sp>
        <p:nvSpPr>
          <p:cNvPr id="552" name="Google Shape;552;p81"/>
          <p:cNvSpPr txBox="1">
            <a:spLocks noGrp="1"/>
          </p:cNvSpPr>
          <p:nvPr>
            <p:ph type="ftr" idx="11"/>
          </p:nvPr>
        </p:nvSpPr>
        <p:spPr>
          <a:xfrm>
            <a:off x="228600" y="4808136"/>
            <a:ext cx="2686050" cy="274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FFFFFF"/>
              </a:buClr>
              <a:buSzPts val="1200"/>
              <a:buFont typeface="Lucida Sans"/>
              <a:buNone/>
              <a:defRPr sz="900" b="0" i="0" u="none" strike="noStrike" cap="none">
                <a:solidFill>
                  <a:srgbClr val="FFFFFF"/>
                </a:solidFill>
                <a:latin typeface="Lucida Sans"/>
                <a:ea typeface="Lucida Sans"/>
                <a:cs typeface="Lucida Sans"/>
                <a:sym typeface="Lucida Sans"/>
              </a:defRPr>
            </a:lvl1pPr>
            <a:lvl2pPr marL="342892" marR="0" lvl="1" indent="0" algn="l" rtl="0">
              <a:lnSpc>
                <a:spcPct val="100000"/>
              </a:lnSpc>
              <a:spcBef>
                <a:spcPts val="0"/>
              </a:spcBef>
              <a:spcAft>
                <a:spcPts val="0"/>
              </a:spcAft>
              <a:buClr>
                <a:schemeClr val="dk1"/>
              </a:buClr>
              <a:buSzPts val="1800"/>
              <a:buFont typeface="Georgia"/>
              <a:buNone/>
              <a:defRPr sz="1350" b="0" i="0" u="none" strike="noStrike" cap="none">
                <a:solidFill>
                  <a:schemeClr val="dk1"/>
                </a:solidFill>
                <a:latin typeface="Georgia"/>
                <a:ea typeface="Georgia"/>
                <a:cs typeface="Georgia"/>
                <a:sym typeface="Georgia"/>
              </a:defRPr>
            </a:lvl2pPr>
            <a:lvl3pPr marL="685783" marR="0" lvl="2" indent="0" algn="l" rtl="0">
              <a:lnSpc>
                <a:spcPct val="100000"/>
              </a:lnSpc>
              <a:spcBef>
                <a:spcPts val="0"/>
              </a:spcBef>
              <a:spcAft>
                <a:spcPts val="0"/>
              </a:spcAft>
              <a:buClr>
                <a:schemeClr val="dk1"/>
              </a:buClr>
              <a:buSzPts val="1800"/>
              <a:buFont typeface="Georgia"/>
              <a:buNone/>
              <a:defRPr sz="1350" b="0" i="0" u="none" strike="noStrike" cap="none">
                <a:solidFill>
                  <a:schemeClr val="dk1"/>
                </a:solidFill>
                <a:latin typeface="Georgia"/>
                <a:ea typeface="Georgia"/>
                <a:cs typeface="Georgia"/>
                <a:sym typeface="Georgia"/>
              </a:defRPr>
            </a:lvl3pPr>
            <a:lvl4pPr marL="1028675" marR="0" lvl="3" indent="0" algn="l" rtl="0">
              <a:lnSpc>
                <a:spcPct val="100000"/>
              </a:lnSpc>
              <a:spcBef>
                <a:spcPts val="0"/>
              </a:spcBef>
              <a:spcAft>
                <a:spcPts val="0"/>
              </a:spcAft>
              <a:buClr>
                <a:schemeClr val="dk1"/>
              </a:buClr>
              <a:buSzPts val="1800"/>
              <a:buFont typeface="Georgia"/>
              <a:buNone/>
              <a:defRPr sz="1350" b="0" i="0" u="none" strike="noStrike" cap="none">
                <a:solidFill>
                  <a:schemeClr val="dk1"/>
                </a:solidFill>
                <a:latin typeface="Georgia"/>
                <a:ea typeface="Georgia"/>
                <a:cs typeface="Georgia"/>
                <a:sym typeface="Georgia"/>
              </a:defRPr>
            </a:lvl4pPr>
            <a:lvl5pPr marL="1371566" marR="0" lvl="4" indent="0" algn="l" rtl="0">
              <a:lnSpc>
                <a:spcPct val="100000"/>
              </a:lnSpc>
              <a:spcBef>
                <a:spcPts val="0"/>
              </a:spcBef>
              <a:spcAft>
                <a:spcPts val="0"/>
              </a:spcAft>
              <a:buClr>
                <a:schemeClr val="dk1"/>
              </a:buClr>
              <a:buSzPts val="1800"/>
              <a:buFont typeface="Georgia"/>
              <a:buNone/>
              <a:defRPr sz="1350" b="0" i="0" u="none" strike="noStrike" cap="none">
                <a:solidFill>
                  <a:schemeClr val="dk1"/>
                </a:solidFill>
                <a:latin typeface="Georgia"/>
                <a:ea typeface="Georgia"/>
                <a:cs typeface="Georgia"/>
                <a:sym typeface="Georgia"/>
              </a:defRPr>
            </a:lvl5pPr>
            <a:lvl6pPr marL="1714457" marR="0" lvl="5" indent="0" algn="l" rtl="0">
              <a:lnSpc>
                <a:spcPct val="100000"/>
              </a:lnSpc>
              <a:spcBef>
                <a:spcPts val="0"/>
              </a:spcBef>
              <a:spcAft>
                <a:spcPts val="0"/>
              </a:spcAft>
              <a:buClr>
                <a:schemeClr val="dk1"/>
              </a:buClr>
              <a:buSzPts val="1800"/>
              <a:buFont typeface="Georgia"/>
              <a:buNone/>
              <a:defRPr sz="1350" b="0" i="0" u="none" strike="noStrike" cap="none">
                <a:solidFill>
                  <a:schemeClr val="dk1"/>
                </a:solidFill>
                <a:latin typeface="Georgia"/>
                <a:ea typeface="Georgia"/>
                <a:cs typeface="Georgia"/>
                <a:sym typeface="Georgia"/>
              </a:defRPr>
            </a:lvl6pPr>
            <a:lvl7pPr marL="2057348" marR="0" lvl="6" indent="0" algn="l" rtl="0">
              <a:lnSpc>
                <a:spcPct val="100000"/>
              </a:lnSpc>
              <a:spcBef>
                <a:spcPts val="0"/>
              </a:spcBef>
              <a:spcAft>
                <a:spcPts val="0"/>
              </a:spcAft>
              <a:buClr>
                <a:schemeClr val="dk1"/>
              </a:buClr>
              <a:buSzPts val="1800"/>
              <a:buFont typeface="Georgia"/>
              <a:buNone/>
              <a:defRPr sz="1350" b="0" i="0" u="none" strike="noStrike" cap="none">
                <a:solidFill>
                  <a:schemeClr val="dk1"/>
                </a:solidFill>
                <a:latin typeface="Georgia"/>
                <a:ea typeface="Georgia"/>
                <a:cs typeface="Georgia"/>
                <a:sym typeface="Georgia"/>
              </a:defRPr>
            </a:lvl7pPr>
            <a:lvl8pPr marL="2400240" marR="0" lvl="7" indent="0" algn="l" rtl="0">
              <a:lnSpc>
                <a:spcPct val="100000"/>
              </a:lnSpc>
              <a:spcBef>
                <a:spcPts val="0"/>
              </a:spcBef>
              <a:spcAft>
                <a:spcPts val="0"/>
              </a:spcAft>
              <a:buClr>
                <a:schemeClr val="dk1"/>
              </a:buClr>
              <a:buSzPts val="1800"/>
              <a:buFont typeface="Georgia"/>
              <a:buNone/>
              <a:defRPr sz="1350" b="0" i="0" u="none" strike="noStrike" cap="none">
                <a:solidFill>
                  <a:schemeClr val="dk1"/>
                </a:solidFill>
                <a:latin typeface="Georgia"/>
                <a:ea typeface="Georgia"/>
                <a:cs typeface="Georgia"/>
                <a:sym typeface="Georgia"/>
              </a:defRPr>
            </a:lvl8pPr>
            <a:lvl9pPr marL="2743132" marR="0" lvl="8" indent="0" algn="l" rtl="0">
              <a:lnSpc>
                <a:spcPct val="100000"/>
              </a:lnSpc>
              <a:spcBef>
                <a:spcPts val="0"/>
              </a:spcBef>
              <a:spcAft>
                <a:spcPts val="0"/>
              </a:spcAft>
              <a:buClr>
                <a:schemeClr val="dk1"/>
              </a:buClr>
              <a:buSzPts val="1800"/>
              <a:buFont typeface="Georgia"/>
              <a:buNone/>
              <a:defRPr sz="1350" b="0" i="0" u="none" strike="noStrike" cap="none">
                <a:solidFill>
                  <a:schemeClr val="dk1"/>
                </a:solidFill>
                <a:latin typeface="Georgia"/>
                <a:ea typeface="Georgia"/>
                <a:cs typeface="Georgia"/>
                <a:sym typeface="Georgia"/>
              </a:defRPr>
            </a:lvl9pPr>
          </a:lstStyle>
          <a:p>
            <a:endParaRPr/>
          </a:p>
        </p:txBody>
      </p:sp>
      <p:sp>
        <p:nvSpPr>
          <p:cNvPr id="553" name="Google Shape;553;p81"/>
          <p:cNvSpPr txBox="1">
            <a:spLocks noGrp="1"/>
          </p:cNvSpPr>
          <p:nvPr>
            <p:ph type="dt" idx="10"/>
          </p:nvPr>
        </p:nvSpPr>
        <p:spPr>
          <a:xfrm>
            <a:off x="4343400" y="4803738"/>
            <a:ext cx="2283750" cy="274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FFFFFF"/>
              </a:buClr>
              <a:buSzPts val="1400"/>
              <a:buFont typeface="Lucida Sans"/>
              <a:buNone/>
              <a:defRPr sz="1050" b="0" i="0" u="none" strike="noStrike" cap="none">
                <a:solidFill>
                  <a:srgbClr val="FFFFFF"/>
                </a:solidFill>
                <a:latin typeface="Lucida Sans"/>
                <a:ea typeface="Lucida Sans"/>
                <a:cs typeface="Lucida Sans"/>
                <a:sym typeface="Lucida Sans"/>
              </a:defRPr>
            </a:lvl1pPr>
            <a:lvl2pPr marL="342892" marR="0" lvl="1" indent="0" algn="l" rtl="0">
              <a:lnSpc>
                <a:spcPct val="100000"/>
              </a:lnSpc>
              <a:spcBef>
                <a:spcPts val="0"/>
              </a:spcBef>
              <a:spcAft>
                <a:spcPts val="0"/>
              </a:spcAft>
              <a:buClr>
                <a:schemeClr val="dk1"/>
              </a:buClr>
              <a:buSzPts val="1800"/>
              <a:buFont typeface="Georgia"/>
              <a:buNone/>
              <a:defRPr sz="1350" b="0" i="0" u="none" strike="noStrike" cap="none">
                <a:solidFill>
                  <a:schemeClr val="dk1"/>
                </a:solidFill>
                <a:latin typeface="Georgia"/>
                <a:ea typeface="Georgia"/>
                <a:cs typeface="Georgia"/>
                <a:sym typeface="Georgia"/>
              </a:defRPr>
            </a:lvl2pPr>
            <a:lvl3pPr marL="685783" marR="0" lvl="2" indent="0" algn="l" rtl="0">
              <a:lnSpc>
                <a:spcPct val="100000"/>
              </a:lnSpc>
              <a:spcBef>
                <a:spcPts val="0"/>
              </a:spcBef>
              <a:spcAft>
                <a:spcPts val="0"/>
              </a:spcAft>
              <a:buClr>
                <a:schemeClr val="dk1"/>
              </a:buClr>
              <a:buSzPts val="1800"/>
              <a:buFont typeface="Georgia"/>
              <a:buNone/>
              <a:defRPr sz="1350" b="0" i="0" u="none" strike="noStrike" cap="none">
                <a:solidFill>
                  <a:schemeClr val="dk1"/>
                </a:solidFill>
                <a:latin typeface="Georgia"/>
                <a:ea typeface="Georgia"/>
                <a:cs typeface="Georgia"/>
                <a:sym typeface="Georgia"/>
              </a:defRPr>
            </a:lvl3pPr>
            <a:lvl4pPr marL="1028675" marR="0" lvl="3" indent="0" algn="l" rtl="0">
              <a:lnSpc>
                <a:spcPct val="100000"/>
              </a:lnSpc>
              <a:spcBef>
                <a:spcPts val="0"/>
              </a:spcBef>
              <a:spcAft>
                <a:spcPts val="0"/>
              </a:spcAft>
              <a:buClr>
                <a:schemeClr val="dk1"/>
              </a:buClr>
              <a:buSzPts val="1800"/>
              <a:buFont typeface="Georgia"/>
              <a:buNone/>
              <a:defRPr sz="1350" b="0" i="0" u="none" strike="noStrike" cap="none">
                <a:solidFill>
                  <a:schemeClr val="dk1"/>
                </a:solidFill>
                <a:latin typeface="Georgia"/>
                <a:ea typeface="Georgia"/>
                <a:cs typeface="Georgia"/>
                <a:sym typeface="Georgia"/>
              </a:defRPr>
            </a:lvl4pPr>
            <a:lvl5pPr marL="1371566" marR="0" lvl="4" indent="0" algn="l" rtl="0">
              <a:lnSpc>
                <a:spcPct val="100000"/>
              </a:lnSpc>
              <a:spcBef>
                <a:spcPts val="0"/>
              </a:spcBef>
              <a:spcAft>
                <a:spcPts val="0"/>
              </a:spcAft>
              <a:buClr>
                <a:schemeClr val="dk1"/>
              </a:buClr>
              <a:buSzPts val="1800"/>
              <a:buFont typeface="Georgia"/>
              <a:buNone/>
              <a:defRPr sz="1350" b="0" i="0" u="none" strike="noStrike" cap="none">
                <a:solidFill>
                  <a:schemeClr val="dk1"/>
                </a:solidFill>
                <a:latin typeface="Georgia"/>
                <a:ea typeface="Georgia"/>
                <a:cs typeface="Georgia"/>
                <a:sym typeface="Georgia"/>
              </a:defRPr>
            </a:lvl5pPr>
            <a:lvl6pPr marL="1714457" marR="0" lvl="5" indent="0" algn="l" rtl="0">
              <a:lnSpc>
                <a:spcPct val="100000"/>
              </a:lnSpc>
              <a:spcBef>
                <a:spcPts val="0"/>
              </a:spcBef>
              <a:spcAft>
                <a:spcPts val="0"/>
              </a:spcAft>
              <a:buClr>
                <a:schemeClr val="dk1"/>
              </a:buClr>
              <a:buSzPts val="1800"/>
              <a:buFont typeface="Georgia"/>
              <a:buNone/>
              <a:defRPr sz="1350" b="0" i="0" u="none" strike="noStrike" cap="none">
                <a:solidFill>
                  <a:schemeClr val="dk1"/>
                </a:solidFill>
                <a:latin typeface="Georgia"/>
                <a:ea typeface="Georgia"/>
                <a:cs typeface="Georgia"/>
                <a:sym typeface="Georgia"/>
              </a:defRPr>
            </a:lvl6pPr>
            <a:lvl7pPr marL="2057348" marR="0" lvl="6" indent="0" algn="l" rtl="0">
              <a:lnSpc>
                <a:spcPct val="100000"/>
              </a:lnSpc>
              <a:spcBef>
                <a:spcPts val="0"/>
              </a:spcBef>
              <a:spcAft>
                <a:spcPts val="0"/>
              </a:spcAft>
              <a:buClr>
                <a:schemeClr val="dk1"/>
              </a:buClr>
              <a:buSzPts val="1800"/>
              <a:buFont typeface="Georgia"/>
              <a:buNone/>
              <a:defRPr sz="1350" b="0" i="0" u="none" strike="noStrike" cap="none">
                <a:solidFill>
                  <a:schemeClr val="dk1"/>
                </a:solidFill>
                <a:latin typeface="Georgia"/>
                <a:ea typeface="Georgia"/>
                <a:cs typeface="Georgia"/>
                <a:sym typeface="Georgia"/>
              </a:defRPr>
            </a:lvl7pPr>
            <a:lvl8pPr marL="2400240" marR="0" lvl="7" indent="0" algn="l" rtl="0">
              <a:lnSpc>
                <a:spcPct val="100000"/>
              </a:lnSpc>
              <a:spcBef>
                <a:spcPts val="0"/>
              </a:spcBef>
              <a:spcAft>
                <a:spcPts val="0"/>
              </a:spcAft>
              <a:buClr>
                <a:schemeClr val="dk1"/>
              </a:buClr>
              <a:buSzPts val="1800"/>
              <a:buFont typeface="Georgia"/>
              <a:buNone/>
              <a:defRPr sz="1350" b="0" i="0" u="none" strike="noStrike" cap="none">
                <a:solidFill>
                  <a:schemeClr val="dk1"/>
                </a:solidFill>
                <a:latin typeface="Georgia"/>
                <a:ea typeface="Georgia"/>
                <a:cs typeface="Georgia"/>
                <a:sym typeface="Georgia"/>
              </a:defRPr>
            </a:lvl8pPr>
            <a:lvl9pPr marL="2743132" marR="0" lvl="8" indent="0" algn="l" rtl="0">
              <a:lnSpc>
                <a:spcPct val="100000"/>
              </a:lnSpc>
              <a:spcBef>
                <a:spcPts val="0"/>
              </a:spcBef>
              <a:spcAft>
                <a:spcPts val="0"/>
              </a:spcAft>
              <a:buClr>
                <a:schemeClr val="dk1"/>
              </a:buClr>
              <a:buSzPts val="1800"/>
              <a:buFont typeface="Georgia"/>
              <a:buNone/>
              <a:defRPr sz="1350" b="0" i="0" u="none" strike="noStrike" cap="none">
                <a:solidFill>
                  <a:schemeClr val="dk1"/>
                </a:solidFill>
                <a:latin typeface="Georgia"/>
                <a:ea typeface="Georgia"/>
                <a:cs typeface="Georgia"/>
                <a:sym typeface="Georgia"/>
              </a:defRPr>
            </a:lvl9pPr>
          </a:lstStyle>
          <a:p>
            <a:endParaRPr/>
          </a:p>
        </p:txBody>
      </p:sp>
      <p:cxnSp>
        <p:nvCxnSpPr>
          <p:cNvPr id="554" name="Google Shape;554;p81"/>
          <p:cNvCxnSpPr/>
          <p:nvPr/>
        </p:nvCxnSpPr>
        <p:spPr>
          <a:xfrm>
            <a:off x="114300" y="1828800"/>
            <a:ext cx="6624900" cy="0"/>
          </a:xfrm>
          <a:prstGeom prst="straightConnector1">
            <a:avLst/>
          </a:prstGeom>
          <a:noFill/>
          <a:ln w="11425" cap="flat" cmpd="sng">
            <a:solidFill>
              <a:srgbClr val="7A9798"/>
            </a:solidFill>
            <a:prstDash val="dash"/>
            <a:round/>
            <a:headEnd type="none" w="sm" len="sm"/>
            <a:tailEnd type="none" w="sm" len="sm"/>
          </a:ln>
        </p:spPr>
      </p:cxnSp>
      <p:sp>
        <p:nvSpPr>
          <p:cNvPr id="555" name="Google Shape;555;p81"/>
          <p:cNvSpPr/>
          <p:nvPr/>
        </p:nvSpPr>
        <p:spPr>
          <a:xfrm>
            <a:off x="3200400" y="1586484"/>
            <a:ext cx="457200" cy="457200"/>
          </a:xfrm>
          <a:prstGeom prst="ellipse">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556" name="Google Shape;556;p81"/>
          <p:cNvSpPr/>
          <p:nvPr/>
        </p:nvSpPr>
        <p:spPr>
          <a:xfrm>
            <a:off x="3271266" y="1657350"/>
            <a:ext cx="315450" cy="315300"/>
          </a:xfrm>
          <a:prstGeom prst="ellipse">
            <a:avLst/>
          </a:prstGeom>
          <a:solidFill>
            <a:srgbClr val="FFFFFF"/>
          </a:solidFill>
          <a:ln w="50800" cap="rnd" cmpd="dbl">
            <a:solidFill>
              <a:srgbClr val="7A9798"/>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Lucida Sans"/>
              <a:ea typeface="Lucida Sans"/>
              <a:cs typeface="Lucida Sans"/>
              <a:sym typeface="Lucida Sans"/>
            </a:endParaRPr>
          </a:p>
        </p:txBody>
      </p:sp>
      <p:sp>
        <p:nvSpPr>
          <p:cNvPr id="557" name="Google Shape;557;p81"/>
          <p:cNvSpPr txBox="1">
            <a:spLocks noGrp="1"/>
          </p:cNvSpPr>
          <p:nvPr>
            <p:ph type="sldNum" idx="12"/>
          </p:nvPr>
        </p:nvSpPr>
        <p:spPr>
          <a:xfrm>
            <a:off x="3257550" y="1649588"/>
            <a:ext cx="342900" cy="330900"/>
          </a:xfrm>
          <a:prstGeom prst="rect">
            <a:avLst/>
          </a:prstGeom>
          <a:noFill/>
          <a:ln>
            <a:noFill/>
          </a:ln>
        </p:spPr>
        <p:txBody>
          <a:bodyPr spcFirstLastPara="1" wrap="square" lIns="45700" tIns="45700" rIns="45700" bIns="45700" anchor="ctr" anchorCtr="0">
            <a:noAutofit/>
          </a:bodyPr>
          <a:lstStyle>
            <a:lvl1pPr marL="0" marR="0" lvl="0" indent="0" algn="ctr" rtl="0">
              <a:lnSpc>
                <a:spcPct val="100000"/>
              </a:lnSpc>
              <a:spcBef>
                <a:spcPts val="0"/>
              </a:spcBef>
              <a:spcAft>
                <a:spcPts val="0"/>
              </a:spcAft>
              <a:buClr>
                <a:srgbClr val="7A9798"/>
              </a:buClr>
              <a:buSzPts val="400"/>
              <a:buFont typeface="Lucida Sans"/>
              <a:buNone/>
              <a:defRPr sz="1200" b="0" i="0" u="none" strike="noStrike" cap="none">
                <a:solidFill>
                  <a:srgbClr val="7A9798"/>
                </a:solidFill>
                <a:latin typeface="Lucida Sans"/>
                <a:ea typeface="Lucida Sans"/>
                <a:cs typeface="Lucida Sans"/>
                <a:sym typeface="Lucida Sans"/>
              </a:defRPr>
            </a:lvl1pPr>
            <a:lvl2pPr marL="0" marR="0" lvl="1" indent="0" algn="ctr" rtl="0">
              <a:lnSpc>
                <a:spcPct val="100000"/>
              </a:lnSpc>
              <a:spcBef>
                <a:spcPts val="0"/>
              </a:spcBef>
              <a:spcAft>
                <a:spcPts val="0"/>
              </a:spcAft>
              <a:buClr>
                <a:srgbClr val="7A9798"/>
              </a:buClr>
              <a:buSzPts val="400"/>
              <a:buFont typeface="Lucida Sans"/>
              <a:buNone/>
              <a:defRPr sz="1200" b="0" i="0" u="none" strike="noStrike" cap="none">
                <a:solidFill>
                  <a:srgbClr val="7A9798"/>
                </a:solidFill>
                <a:latin typeface="Lucida Sans"/>
                <a:ea typeface="Lucida Sans"/>
                <a:cs typeface="Lucida Sans"/>
                <a:sym typeface="Lucida Sans"/>
              </a:defRPr>
            </a:lvl2pPr>
            <a:lvl3pPr marL="0" marR="0" lvl="2" indent="0" algn="ctr" rtl="0">
              <a:lnSpc>
                <a:spcPct val="100000"/>
              </a:lnSpc>
              <a:spcBef>
                <a:spcPts val="0"/>
              </a:spcBef>
              <a:spcAft>
                <a:spcPts val="0"/>
              </a:spcAft>
              <a:buClr>
                <a:srgbClr val="7A9798"/>
              </a:buClr>
              <a:buSzPts val="400"/>
              <a:buFont typeface="Lucida Sans"/>
              <a:buNone/>
              <a:defRPr sz="1200" b="0" i="0" u="none" strike="noStrike" cap="none">
                <a:solidFill>
                  <a:srgbClr val="7A9798"/>
                </a:solidFill>
                <a:latin typeface="Lucida Sans"/>
                <a:ea typeface="Lucida Sans"/>
                <a:cs typeface="Lucida Sans"/>
                <a:sym typeface="Lucida Sans"/>
              </a:defRPr>
            </a:lvl3pPr>
            <a:lvl4pPr marL="0" marR="0" lvl="3" indent="0" algn="ctr" rtl="0">
              <a:lnSpc>
                <a:spcPct val="100000"/>
              </a:lnSpc>
              <a:spcBef>
                <a:spcPts val="0"/>
              </a:spcBef>
              <a:spcAft>
                <a:spcPts val="0"/>
              </a:spcAft>
              <a:buClr>
                <a:srgbClr val="7A9798"/>
              </a:buClr>
              <a:buSzPts val="400"/>
              <a:buFont typeface="Lucida Sans"/>
              <a:buNone/>
              <a:defRPr sz="1200" b="0" i="0" u="none" strike="noStrike" cap="none">
                <a:solidFill>
                  <a:srgbClr val="7A9798"/>
                </a:solidFill>
                <a:latin typeface="Lucida Sans"/>
                <a:ea typeface="Lucida Sans"/>
                <a:cs typeface="Lucida Sans"/>
                <a:sym typeface="Lucida Sans"/>
              </a:defRPr>
            </a:lvl4pPr>
            <a:lvl5pPr marL="0" marR="0" lvl="4" indent="0" algn="ctr" rtl="0">
              <a:lnSpc>
                <a:spcPct val="100000"/>
              </a:lnSpc>
              <a:spcBef>
                <a:spcPts val="0"/>
              </a:spcBef>
              <a:spcAft>
                <a:spcPts val="0"/>
              </a:spcAft>
              <a:buClr>
                <a:srgbClr val="7A9798"/>
              </a:buClr>
              <a:buSzPts val="400"/>
              <a:buFont typeface="Lucida Sans"/>
              <a:buNone/>
              <a:defRPr sz="1200" b="0" i="0" u="none" strike="noStrike" cap="none">
                <a:solidFill>
                  <a:srgbClr val="7A9798"/>
                </a:solidFill>
                <a:latin typeface="Lucida Sans"/>
                <a:ea typeface="Lucida Sans"/>
                <a:cs typeface="Lucida Sans"/>
                <a:sym typeface="Lucida Sans"/>
              </a:defRPr>
            </a:lvl5pPr>
            <a:lvl6pPr marL="0" marR="0" lvl="5" indent="0" algn="ctr" rtl="0">
              <a:lnSpc>
                <a:spcPct val="100000"/>
              </a:lnSpc>
              <a:spcBef>
                <a:spcPts val="0"/>
              </a:spcBef>
              <a:spcAft>
                <a:spcPts val="0"/>
              </a:spcAft>
              <a:buClr>
                <a:srgbClr val="7A9798"/>
              </a:buClr>
              <a:buSzPts val="400"/>
              <a:buFont typeface="Lucida Sans"/>
              <a:buNone/>
              <a:defRPr sz="1200" b="0" i="0" u="none" strike="noStrike" cap="none">
                <a:solidFill>
                  <a:srgbClr val="7A9798"/>
                </a:solidFill>
                <a:latin typeface="Lucida Sans"/>
                <a:ea typeface="Lucida Sans"/>
                <a:cs typeface="Lucida Sans"/>
                <a:sym typeface="Lucida Sans"/>
              </a:defRPr>
            </a:lvl6pPr>
            <a:lvl7pPr marL="0" marR="0" lvl="6" indent="0" algn="ctr" rtl="0">
              <a:lnSpc>
                <a:spcPct val="100000"/>
              </a:lnSpc>
              <a:spcBef>
                <a:spcPts val="0"/>
              </a:spcBef>
              <a:spcAft>
                <a:spcPts val="0"/>
              </a:spcAft>
              <a:buClr>
                <a:srgbClr val="7A9798"/>
              </a:buClr>
              <a:buSzPts val="400"/>
              <a:buFont typeface="Lucida Sans"/>
              <a:buNone/>
              <a:defRPr sz="1200" b="0" i="0" u="none" strike="noStrike" cap="none">
                <a:solidFill>
                  <a:srgbClr val="7A9798"/>
                </a:solidFill>
                <a:latin typeface="Lucida Sans"/>
                <a:ea typeface="Lucida Sans"/>
                <a:cs typeface="Lucida Sans"/>
                <a:sym typeface="Lucida Sans"/>
              </a:defRPr>
            </a:lvl7pPr>
            <a:lvl8pPr marL="0" marR="0" lvl="7" indent="0" algn="ctr" rtl="0">
              <a:lnSpc>
                <a:spcPct val="100000"/>
              </a:lnSpc>
              <a:spcBef>
                <a:spcPts val="0"/>
              </a:spcBef>
              <a:spcAft>
                <a:spcPts val="0"/>
              </a:spcAft>
              <a:buClr>
                <a:srgbClr val="7A9798"/>
              </a:buClr>
              <a:buSzPts val="400"/>
              <a:buFont typeface="Lucida Sans"/>
              <a:buNone/>
              <a:defRPr sz="1200" b="0" i="0" u="none" strike="noStrike" cap="none">
                <a:solidFill>
                  <a:srgbClr val="7A9798"/>
                </a:solidFill>
                <a:latin typeface="Lucida Sans"/>
                <a:ea typeface="Lucida Sans"/>
                <a:cs typeface="Lucida Sans"/>
                <a:sym typeface="Lucida Sans"/>
              </a:defRPr>
            </a:lvl8pPr>
            <a:lvl9pPr marL="0" marR="0" lvl="8" indent="0" algn="ctr" rtl="0">
              <a:lnSpc>
                <a:spcPct val="100000"/>
              </a:lnSpc>
              <a:spcBef>
                <a:spcPts val="0"/>
              </a:spcBef>
              <a:spcAft>
                <a:spcPts val="0"/>
              </a:spcAft>
              <a:buClr>
                <a:srgbClr val="7A9798"/>
              </a:buClr>
              <a:buSzPts val="400"/>
              <a:buFont typeface="Lucida Sans"/>
              <a:buNone/>
              <a:defRPr sz="1200" b="0" i="0" u="none" strike="noStrike" cap="none">
                <a:solidFill>
                  <a:srgbClr val="7A9798"/>
                </a:solidFill>
                <a:latin typeface="Lucida Sans"/>
                <a:ea typeface="Lucida Sans"/>
                <a:cs typeface="Lucida Sans"/>
                <a:sym typeface="Lucida Sans"/>
              </a:defRPr>
            </a:lvl9pPr>
          </a:lstStyle>
          <a:p>
            <a:fld id="{00000000-1234-1234-1234-123412341234}" type="slidenum">
              <a:rPr lang="en" smtClean="0"/>
              <a:pPr/>
              <a:t>‹#›</a:t>
            </a:fld>
            <a:endParaRPr lang="en"/>
          </a:p>
        </p:txBody>
      </p:sp>
      <p:sp>
        <p:nvSpPr>
          <p:cNvPr id="558" name="Google Shape;558;p81"/>
          <p:cNvSpPr txBox="1">
            <a:spLocks noGrp="1"/>
          </p:cNvSpPr>
          <p:nvPr>
            <p:ph type="title"/>
          </p:nvPr>
        </p:nvSpPr>
        <p:spPr>
          <a:xfrm>
            <a:off x="541735" y="400050"/>
            <a:ext cx="5829300" cy="1143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FFFFFF"/>
              </a:buClr>
              <a:buSzPts val="4200"/>
              <a:buFont typeface="Georgia"/>
              <a:buNone/>
              <a:defRPr sz="3150" b="0" i="0" u="none" strike="noStrike" cap="none">
                <a:solidFill>
                  <a:srgbClr val="FFFFFF"/>
                </a:solidFill>
                <a:latin typeface="Lucida Sans"/>
                <a:ea typeface="Lucida Sans"/>
                <a:cs typeface="Lucida Sans"/>
                <a:sym typeface="Lucida Sans"/>
              </a:defRPr>
            </a:lvl1pPr>
            <a:lvl2pPr lvl="1" indent="0" rtl="0">
              <a:spcBef>
                <a:spcPts val="0"/>
              </a:spcBef>
              <a:spcAft>
                <a:spcPts val="0"/>
              </a:spcAft>
              <a:buSzPts val="1800"/>
              <a:buFont typeface="Arial"/>
              <a:buNone/>
              <a:defRPr sz="1350"/>
            </a:lvl2pPr>
            <a:lvl3pPr lvl="2" indent="0" rtl="0">
              <a:spcBef>
                <a:spcPts val="0"/>
              </a:spcBef>
              <a:spcAft>
                <a:spcPts val="0"/>
              </a:spcAft>
              <a:buSzPts val="1800"/>
              <a:buFont typeface="Arial"/>
              <a:buNone/>
              <a:defRPr sz="1350"/>
            </a:lvl3pPr>
            <a:lvl4pPr lvl="3" indent="0" rtl="0">
              <a:spcBef>
                <a:spcPts val="0"/>
              </a:spcBef>
              <a:spcAft>
                <a:spcPts val="0"/>
              </a:spcAft>
              <a:buSzPts val="1800"/>
              <a:buFont typeface="Arial"/>
              <a:buNone/>
              <a:defRPr sz="1350"/>
            </a:lvl4pPr>
            <a:lvl5pPr lvl="4" indent="0" rtl="0">
              <a:spcBef>
                <a:spcPts val="0"/>
              </a:spcBef>
              <a:spcAft>
                <a:spcPts val="0"/>
              </a:spcAft>
              <a:buSzPts val="1800"/>
              <a:buFont typeface="Arial"/>
              <a:buNone/>
              <a:defRPr sz="1350"/>
            </a:lvl5pPr>
            <a:lvl6pPr lvl="5" indent="0" rtl="0">
              <a:spcBef>
                <a:spcPts val="0"/>
              </a:spcBef>
              <a:spcAft>
                <a:spcPts val="0"/>
              </a:spcAft>
              <a:buSzPts val="1800"/>
              <a:buFont typeface="Arial"/>
              <a:buNone/>
              <a:defRPr sz="1350"/>
            </a:lvl6pPr>
            <a:lvl7pPr lvl="6" indent="0" rtl="0">
              <a:spcBef>
                <a:spcPts val="0"/>
              </a:spcBef>
              <a:spcAft>
                <a:spcPts val="0"/>
              </a:spcAft>
              <a:buSzPts val="1800"/>
              <a:buFont typeface="Arial"/>
              <a:buNone/>
              <a:defRPr sz="1350"/>
            </a:lvl7pPr>
            <a:lvl8pPr lvl="7" indent="0" rtl="0">
              <a:spcBef>
                <a:spcPts val="0"/>
              </a:spcBef>
              <a:spcAft>
                <a:spcPts val="0"/>
              </a:spcAft>
              <a:buSzPts val="1800"/>
              <a:buFont typeface="Arial"/>
              <a:buNone/>
              <a:defRPr sz="1350"/>
            </a:lvl8pPr>
            <a:lvl9pPr lvl="8" indent="0" rtl="0">
              <a:spcBef>
                <a:spcPts val="0"/>
              </a:spcBef>
              <a:spcAft>
                <a:spcPts val="0"/>
              </a:spcAft>
              <a:buSzPts val="1800"/>
              <a:buFont typeface="Arial"/>
              <a:buNone/>
              <a:defRPr sz="1350"/>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562"/>
        <p:cNvGrpSpPr/>
        <p:nvPr/>
      </p:nvGrpSpPr>
      <p:grpSpPr>
        <a:xfrm>
          <a:off x="0" y="0"/>
          <a:ext cx="0" cy="0"/>
          <a:chOff x="0" y="0"/>
          <a:chExt cx="0" cy="0"/>
        </a:xfrm>
      </p:grpSpPr>
      <p:sp>
        <p:nvSpPr>
          <p:cNvPr id="563" name="Google Shape;563;p83"/>
          <p:cNvSpPr txBox="1">
            <a:spLocks noGrp="1"/>
          </p:cNvSpPr>
          <p:nvPr>
            <p:ph type="ctrTitle"/>
          </p:nvPr>
        </p:nvSpPr>
        <p:spPr>
          <a:xfrm>
            <a:off x="164492" y="2236554"/>
            <a:ext cx="6464925" cy="637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0514F"/>
              </a:buClr>
              <a:buSzPts val="1400"/>
              <a:buFont typeface="Allerta"/>
              <a:buNone/>
              <a:defRPr sz="2100" b="0" i="0" u="none" strike="noStrike" cap="none">
                <a:solidFill>
                  <a:srgbClr val="50514F"/>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564" name="Google Shape;564;p83"/>
          <p:cNvSpPr txBox="1">
            <a:spLocks noGrp="1"/>
          </p:cNvSpPr>
          <p:nvPr>
            <p:ph type="subTitle" idx="1"/>
          </p:nvPr>
        </p:nvSpPr>
        <p:spPr>
          <a:xfrm>
            <a:off x="164492" y="2874344"/>
            <a:ext cx="6464925" cy="594300"/>
          </a:xfrm>
          <a:prstGeom prst="rect">
            <a:avLst/>
          </a:prstGeom>
          <a:noFill/>
          <a:ln>
            <a:noFill/>
          </a:ln>
        </p:spPr>
        <p:txBody>
          <a:bodyPr spcFirstLastPara="1" wrap="square" lIns="91425" tIns="91425" rIns="91425" bIns="91425" anchor="t" anchorCtr="0"/>
          <a:lstStyle>
            <a:lvl1pPr marR="0" lvl="0" algn="l" rtl="0">
              <a:lnSpc>
                <a:spcPct val="100000"/>
              </a:lnSpc>
              <a:spcBef>
                <a:spcPts val="300"/>
              </a:spcBef>
              <a:spcAft>
                <a:spcPts val="0"/>
              </a:spcAft>
              <a:buClr>
                <a:srgbClr val="595959"/>
              </a:buClr>
              <a:buSzPts val="2200"/>
              <a:buFont typeface="Arial"/>
              <a:buNone/>
              <a:defRPr sz="1500" b="0" i="0" u="none" strike="noStrike" cap="none">
                <a:solidFill>
                  <a:srgbClr val="595959"/>
                </a:solidFill>
                <a:latin typeface="Allerta"/>
                <a:ea typeface="Allerta"/>
                <a:cs typeface="Allerta"/>
                <a:sym typeface="Allerta"/>
              </a:defRPr>
            </a:lvl1pPr>
            <a:lvl2pPr marR="0" lvl="1"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Allerta"/>
                <a:ea typeface="Allerta"/>
                <a:cs typeface="Allerta"/>
                <a:sym typeface="Allerta"/>
              </a:defRPr>
            </a:lvl2pPr>
            <a:lvl3pPr marR="0" lvl="2"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Allerta"/>
                <a:ea typeface="Allerta"/>
                <a:cs typeface="Allerta"/>
                <a:sym typeface="Allerta"/>
              </a:defRPr>
            </a:lvl3pPr>
            <a:lvl4pPr marR="0" lvl="3"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4pPr>
            <a:lvl5pPr marR="0" lvl="4"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5pPr>
            <a:lvl6pPr marR="0" lvl="5"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R="0" lvl="6"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R="0" lvl="7"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R="0" lvl="8"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565" name="Google Shape;565;p83"/>
          <p:cNvSpPr/>
          <p:nvPr/>
        </p:nvSpPr>
        <p:spPr>
          <a:xfrm>
            <a:off x="-1" y="1303209"/>
            <a:ext cx="6858000" cy="831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pic>
        <p:nvPicPr>
          <p:cNvPr id="566" name="Google Shape;566;p83"/>
          <p:cNvPicPr preferRelativeResize="0"/>
          <p:nvPr/>
        </p:nvPicPr>
        <p:blipFill rotWithShape="1">
          <a:blip r:embed="rId2">
            <a:alphaModFix/>
          </a:blip>
          <a:srcRect/>
          <a:stretch/>
        </p:blipFill>
        <p:spPr>
          <a:xfrm>
            <a:off x="228601" y="295598"/>
            <a:ext cx="1047750" cy="131342"/>
          </a:xfrm>
          <a:prstGeom prst="rect">
            <a:avLst/>
          </a:prstGeom>
          <a:noFill/>
          <a:ln>
            <a:noFill/>
          </a:ln>
        </p:spPr>
      </p:pic>
      <p:pic>
        <p:nvPicPr>
          <p:cNvPr id="567" name="Google Shape;567;p83"/>
          <p:cNvPicPr preferRelativeResize="0"/>
          <p:nvPr/>
        </p:nvPicPr>
        <p:blipFill rotWithShape="1">
          <a:blip r:embed="rId3">
            <a:alphaModFix/>
          </a:blip>
          <a:srcRect/>
          <a:stretch/>
        </p:blipFill>
        <p:spPr>
          <a:xfrm>
            <a:off x="164491" y="4581530"/>
            <a:ext cx="559592" cy="300965"/>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568"/>
        <p:cNvGrpSpPr/>
        <p:nvPr/>
      </p:nvGrpSpPr>
      <p:grpSpPr>
        <a:xfrm>
          <a:off x="0" y="0"/>
          <a:ext cx="0" cy="0"/>
          <a:chOff x="0" y="0"/>
          <a:chExt cx="0" cy="0"/>
        </a:xfrm>
      </p:grpSpPr>
      <p:sp>
        <p:nvSpPr>
          <p:cNvPr id="569" name="Google Shape;569;p84"/>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rgbClr val="1C9963"/>
              </a:solidFill>
              <a:latin typeface="Calibri"/>
              <a:ea typeface="Calibri"/>
              <a:cs typeface="Calibri"/>
              <a:sym typeface="Calibri"/>
            </a:endParaRPr>
          </a:p>
        </p:txBody>
      </p:sp>
      <p:sp>
        <p:nvSpPr>
          <p:cNvPr id="570" name="Google Shape;570;p84"/>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sp>
        <p:nvSpPr>
          <p:cNvPr id="571" name="Google Shape;571;p84"/>
          <p:cNvSpPr txBox="1">
            <a:spLocks noGrp="1"/>
          </p:cNvSpPr>
          <p:nvPr>
            <p:ph type="title"/>
          </p:nvPr>
        </p:nvSpPr>
        <p:spPr>
          <a:xfrm>
            <a:off x="228602" y="2185988"/>
            <a:ext cx="2688525"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572" name="Google Shape;572;p84"/>
          <p:cNvSpPr txBox="1">
            <a:spLocks noGrp="1"/>
          </p:cNvSpPr>
          <p:nvPr>
            <p:ph type="body" idx="1"/>
          </p:nvPr>
        </p:nvSpPr>
        <p:spPr>
          <a:xfrm>
            <a:off x="3468461" y="1393837"/>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3" name="Google Shape;573;p84"/>
          <p:cNvSpPr txBox="1">
            <a:spLocks noGrp="1"/>
          </p:cNvSpPr>
          <p:nvPr>
            <p:ph type="body" idx="2"/>
          </p:nvPr>
        </p:nvSpPr>
        <p:spPr>
          <a:xfrm>
            <a:off x="5407136" y="1393837"/>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4" name="Google Shape;574;p84"/>
          <p:cNvSpPr txBox="1">
            <a:spLocks noGrp="1"/>
          </p:cNvSpPr>
          <p:nvPr>
            <p:ph type="body" idx="3"/>
          </p:nvPr>
        </p:nvSpPr>
        <p:spPr>
          <a:xfrm>
            <a:off x="3468461" y="1800471"/>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5" name="Google Shape;575;p84"/>
          <p:cNvSpPr txBox="1">
            <a:spLocks noGrp="1"/>
          </p:cNvSpPr>
          <p:nvPr>
            <p:ph type="body" idx="4"/>
          </p:nvPr>
        </p:nvSpPr>
        <p:spPr>
          <a:xfrm>
            <a:off x="5407136" y="1800471"/>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6" name="Google Shape;576;p84"/>
          <p:cNvSpPr txBox="1">
            <a:spLocks noGrp="1"/>
          </p:cNvSpPr>
          <p:nvPr>
            <p:ph type="body" idx="5"/>
          </p:nvPr>
        </p:nvSpPr>
        <p:spPr>
          <a:xfrm>
            <a:off x="3468461" y="2216263"/>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7" name="Google Shape;577;p84"/>
          <p:cNvSpPr txBox="1">
            <a:spLocks noGrp="1"/>
          </p:cNvSpPr>
          <p:nvPr>
            <p:ph type="body" idx="6"/>
          </p:nvPr>
        </p:nvSpPr>
        <p:spPr>
          <a:xfrm>
            <a:off x="5407136" y="2216263"/>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8" name="Google Shape;578;p84"/>
          <p:cNvSpPr txBox="1">
            <a:spLocks noGrp="1"/>
          </p:cNvSpPr>
          <p:nvPr>
            <p:ph type="body" idx="7"/>
          </p:nvPr>
        </p:nvSpPr>
        <p:spPr>
          <a:xfrm>
            <a:off x="3468461" y="2632056"/>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9" name="Google Shape;579;p84"/>
          <p:cNvSpPr txBox="1">
            <a:spLocks noGrp="1"/>
          </p:cNvSpPr>
          <p:nvPr>
            <p:ph type="body" idx="8"/>
          </p:nvPr>
        </p:nvSpPr>
        <p:spPr>
          <a:xfrm>
            <a:off x="5407136" y="2632056"/>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80" name="Google Shape;580;p84"/>
          <p:cNvSpPr txBox="1">
            <a:spLocks noGrp="1"/>
          </p:cNvSpPr>
          <p:nvPr>
            <p:ph type="body" idx="9"/>
          </p:nvPr>
        </p:nvSpPr>
        <p:spPr>
          <a:xfrm>
            <a:off x="3468461" y="3047849"/>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81" name="Google Shape;581;p84"/>
          <p:cNvSpPr txBox="1">
            <a:spLocks noGrp="1"/>
          </p:cNvSpPr>
          <p:nvPr>
            <p:ph type="body" idx="13"/>
          </p:nvPr>
        </p:nvSpPr>
        <p:spPr>
          <a:xfrm>
            <a:off x="5407136" y="3047849"/>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82" name="Google Shape;582;p84"/>
          <p:cNvSpPr txBox="1">
            <a:spLocks noGrp="1"/>
          </p:cNvSpPr>
          <p:nvPr>
            <p:ph type="body" idx="14"/>
          </p:nvPr>
        </p:nvSpPr>
        <p:spPr>
          <a:xfrm>
            <a:off x="3468461" y="3463639"/>
            <a:ext cx="1833525" cy="404700"/>
          </a:xfrm>
          <a:prstGeom prst="rect">
            <a:avLst/>
          </a:prstGeom>
          <a:noFill/>
          <a:ln>
            <a:noFill/>
          </a:ln>
        </p:spPr>
        <p:txBody>
          <a:bodyPr spcFirstLastPara="1" wrap="square" lIns="91425" tIns="91425" rIns="91425" bIns="91425" anchor="t" anchorCtr="0"/>
          <a:lstStyle>
            <a:lvl1pPr marL="342892" marR="0" lvl="0" indent="-171446" algn="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83" name="Google Shape;583;p84"/>
          <p:cNvSpPr txBox="1">
            <a:spLocks noGrp="1"/>
          </p:cNvSpPr>
          <p:nvPr>
            <p:ph type="body" idx="15"/>
          </p:nvPr>
        </p:nvSpPr>
        <p:spPr>
          <a:xfrm>
            <a:off x="5407136" y="3463639"/>
            <a:ext cx="1085400" cy="404700"/>
          </a:xfrm>
          <a:prstGeom prst="rect">
            <a:avLst/>
          </a:prstGeom>
          <a:noFill/>
          <a:ln>
            <a:noFill/>
          </a:ln>
        </p:spPr>
        <p:txBody>
          <a:bodyPr spcFirstLastPara="1" wrap="square" lIns="91425" tIns="91425" rIns="91425" bIns="91425" anchor="t" anchorCtr="0"/>
          <a:lstStyle>
            <a:lvl1pPr marL="342892" marR="0" lvl="0" indent="-171446" algn="l"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0"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0"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584" name="Google Shape;584;p84"/>
          <p:cNvPicPr preferRelativeResize="0"/>
          <p:nvPr/>
        </p:nvPicPr>
        <p:blipFill rotWithShape="1">
          <a:blip r:embed="rId2">
            <a:alphaModFix/>
          </a:blip>
          <a:srcRect/>
          <a:stretch/>
        </p:blipFill>
        <p:spPr>
          <a:xfrm>
            <a:off x="1219203" y="4834997"/>
            <a:ext cx="2756825" cy="228600"/>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585"/>
        <p:cNvGrpSpPr/>
        <p:nvPr/>
      </p:nvGrpSpPr>
      <p:grpSpPr>
        <a:xfrm>
          <a:off x="0" y="0"/>
          <a:ext cx="0" cy="0"/>
          <a:chOff x="0" y="0"/>
          <a:chExt cx="0" cy="0"/>
        </a:xfrm>
      </p:grpSpPr>
      <p:sp>
        <p:nvSpPr>
          <p:cNvPr id="586" name="Google Shape;586;p85"/>
          <p:cNvSpPr/>
          <p:nvPr/>
        </p:nvSpPr>
        <p:spPr>
          <a:xfrm>
            <a:off x="1" y="4747101"/>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587" name="Google Shape;587;p85"/>
          <p:cNvSpPr txBox="1">
            <a:spLocks noGrp="1"/>
          </p:cNvSpPr>
          <p:nvPr>
            <p:ph type="title"/>
          </p:nvPr>
        </p:nvSpPr>
        <p:spPr>
          <a:xfrm>
            <a:off x="228602" y="205978"/>
            <a:ext cx="6429375"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588" name="Google Shape;588;p85"/>
          <p:cNvSpPr txBox="1">
            <a:spLocks noGrp="1"/>
          </p:cNvSpPr>
          <p:nvPr>
            <p:ph type="body" idx="1"/>
          </p:nvPr>
        </p:nvSpPr>
        <p:spPr>
          <a:xfrm>
            <a:off x="228602" y="1178205"/>
            <a:ext cx="6429375" cy="33945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89" name="Google Shape;589;p85"/>
          <p:cNvSpPr/>
          <p:nvPr/>
        </p:nvSpPr>
        <p:spPr>
          <a:xfrm>
            <a:off x="1" y="4747854"/>
            <a:ext cx="6864750" cy="405300"/>
          </a:xfrm>
          <a:prstGeom prst="rect">
            <a:avLst/>
          </a:prstGeom>
          <a:no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590" name="Google Shape;590;p85"/>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8" name="Picture 7">
            <a:extLst>
              <a:ext uri="{FF2B5EF4-FFF2-40B4-BE49-F238E27FC236}">
                <a16:creationId xmlns:a16="http://schemas.microsoft.com/office/drawing/2014/main" id="{EB29AFB2-8B12-488E-9A6D-3D6277428BA7}"/>
              </a:ext>
            </a:extLst>
          </p:cNvPr>
          <p:cNvPicPr>
            <a:picLocks noChangeAspect="1"/>
          </p:cNvPicPr>
          <p:nvPr userDrawn="1"/>
        </p:nvPicPr>
        <p:blipFill>
          <a:blip r:embed="rId2"/>
          <a:stretch>
            <a:fillRect/>
          </a:stretch>
        </p:blipFill>
        <p:spPr>
          <a:xfrm>
            <a:off x="2013464" y="4838651"/>
            <a:ext cx="2940612" cy="1828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lstStyle>
            <a:lvl1pPr marL="342892" lvl="0" indent="-257168">
              <a:spcBef>
                <a:spcPts val="0"/>
              </a:spcBef>
              <a:spcAft>
                <a:spcPts val="0"/>
              </a:spcAft>
              <a:buSzPts val="1800"/>
              <a:buChar char="●"/>
              <a:defRPr/>
            </a:lvl1pPr>
            <a:lvl2pPr marL="685783" lvl="1" indent="-238119">
              <a:spcBef>
                <a:spcPts val="1200"/>
              </a:spcBef>
              <a:spcAft>
                <a:spcPts val="0"/>
              </a:spcAft>
              <a:buSzPts val="1400"/>
              <a:buChar char="○"/>
              <a:defRPr/>
            </a:lvl2pPr>
            <a:lvl3pPr marL="1028675" lvl="2" indent="-238119">
              <a:spcBef>
                <a:spcPts val="1200"/>
              </a:spcBef>
              <a:spcAft>
                <a:spcPts val="0"/>
              </a:spcAft>
              <a:buSzPts val="1400"/>
              <a:buChar char="■"/>
              <a:defRPr/>
            </a:lvl3pPr>
            <a:lvl4pPr marL="1371566" lvl="3" indent="-238119">
              <a:spcBef>
                <a:spcPts val="1200"/>
              </a:spcBef>
              <a:spcAft>
                <a:spcPts val="0"/>
              </a:spcAft>
              <a:buSzPts val="1400"/>
              <a:buChar char="●"/>
              <a:defRPr/>
            </a:lvl4pPr>
            <a:lvl5pPr marL="1714457" lvl="4" indent="-238119">
              <a:spcBef>
                <a:spcPts val="1200"/>
              </a:spcBef>
              <a:spcAft>
                <a:spcPts val="0"/>
              </a:spcAft>
              <a:buSzPts val="1400"/>
              <a:buChar char="○"/>
              <a:defRPr/>
            </a:lvl5pPr>
            <a:lvl6pPr marL="2057348" lvl="5" indent="-238119">
              <a:spcBef>
                <a:spcPts val="1200"/>
              </a:spcBef>
              <a:spcAft>
                <a:spcPts val="0"/>
              </a:spcAft>
              <a:buSzPts val="1400"/>
              <a:buChar char="■"/>
              <a:defRPr/>
            </a:lvl6pPr>
            <a:lvl7pPr marL="2400240" lvl="6" indent="-238119">
              <a:spcBef>
                <a:spcPts val="1200"/>
              </a:spcBef>
              <a:spcAft>
                <a:spcPts val="0"/>
              </a:spcAft>
              <a:buSzPts val="1400"/>
              <a:buChar char="●"/>
              <a:defRPr/>
            </a:lvl7pPr>
            <a:lvl8pPr marL="2743132" lvl="7" indent="-238119">
              <a:spcBef>
                <a:spcPts val="1200"/>
              </a:spcBef>
              <a:spcAft>
                <a:spcPts val="0"/>
              </a:spcAft>
              <a:buSzPts val="1400"/>
              <a:buChar char="○"/>
              <a:defRPr/>
            </a:lvl8pPr>
            <a:lvl9pPr marL="3086023" lvl="8" indent="-238119">
              <a:spcBef>
                <a:spcPts val="1200"/>
              </a:spcBef>
              <a:spcAft>
                <a:spcPts val="1200"/>
              </a:spcAft>
              <a:buSzPts val="1400"/>
              <a:buChar char="■"/>
              <a:defRPr/>
            </a:lvl9pPr>
          </a:lstStyle>
          <a:p>
            <a:endParaRPr/>
          </a:p>
        </p:txBody>
      </p:sp>
      <p:sp>
        <p:nvSpPr>
          <p:cNvPr id="40" name="Google Shape;40;p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592"/>
        <p:cNvGrpSpPr/>
        <p:nvPr/>
      </p:nvGrpSpPr>
      <p:grpSpPr>
        <a:xfrm>
          <a:off x="0" y="0"/>
          <a:ext cx="0" cy="0"/>
          <a:chOff x="0" y="0"/>
          <a:chExt cx="0" cy="0"/>
        </a:xfrm>
      </p:grpSpPr>
      <p:sp>
        <p:nvSpPr>
          <p:cNvPr id="593" name="Google Shape;593;p86"/>
          <p:cNvSpPr>
            <a:spLocks noGrp="1"/>
          </p:cNvSpPr>
          <p:nvPr>
            <p:ph type="chart" idx="2"/>
          </p:nvPr>
        </p:nvSpPr>
        <p:spPr>
          <a:xfrm>
            <a:off x="228600" y="1181615"/>
            <a:ext cx="6400800" cy="3394500"/>
          </a:xfrm>
          <a:prstGeom prst="rect">
            <a:avLst/>
          </a:prstGeom>
          <a:noFill/>
          <a:ln>
            <a:noFill/>
          </a:ln>
        </p:spPr>
        <p:txBody>
          <a:bodyPr spcFirstLastPara="1" wrap="square" lIns="91425" tIns="91425" rIns="91425" bIns="91425" anchor="t" anchorCtr="0"/>
          <a:lstStyle>
            <a:lvl1pPr marR="0" lvl="0"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R="0" lvl="1"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R="0" lvl="2"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R="0" lvl="3"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R="0" lvl="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94" name="Google Shape;594;p86"/>
          <p:cNvSpPr txBox="1">
            <a:spLocks noGrp="1"/>
          </p:cNvSpPr>
          <p:nvPr>
            <p:ph type="title"/>
          </p:nvPr>
        </p:nvSpPr>
        <p:spPr>
          <a:xfrm>
            <a:off x="228600" y="205978"/>
            <a:ext cx="64008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595" name="Google Shape;595;p86"/>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596" name="Google Shape;596;p86"/>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597" name="Google Shape;597;p86"/>
          <p:cNvPicPr preferRelativeResize="0"/>
          <p:nvPr/>
        </p:nvPicPr>
        <p:blipFill rotWithShape="1">
          <a:blip r:embed="rId2">
            <a:alphaModFix/>
          </a:blip>
          <a:srcRect/>
          <a:stretch/>
        </p:blipFill>
        <p:spPr>
          <a:xfrm>
            <a:off x="1219203" y="4834997"/>
            <a:ext cx="2756825" cy="228600"/>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598"/>
        <p:cNvGrpSpPr/>
        <p:nvPr/>
      </p:nvGrpSpPr>
      <p:grpSpPr>
        <a:xfrm>
          <a:off x="0" y="0"/>
          <a:ext cx="0" cy="0"/>
          <a:chOff x="0" y="0"/>
          <a:chExt cx="0" cy="0"/>
        </a:xfrm>
      </p:grpSpPr>
      <p:sp>
        <p:nvSpPr>
          <p:cNvPr id="599" name="Google Shape;599;p87"/>
          <p:cNvSpPr/>
          <p:nvPr/>
        </p:nvSpPr>
        <p:spPr>
          <a:xfrm>
            <a:off x="0" y="0"/>
            <a:ext cx="6858000" cy="5143500"/>
          </a:xfrm>
          <a:prstGeom prst="rect">
            <a:avLst/>
          </a:prstGeom>
          <a:solidFill>
            <a:srgbClr val="1C9963"/>
          </a:solid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600" name="Google Shape;600;p87"/>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601" name="Google Shape;601;p87"/>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602" name="Google Shape;602;p87"/>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603" name="Google Shape;603;p87"/>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604" name="Google Shape;604;p87"/>
          <p:cNvSpPr txBox="1">
            <a:spLocks noGrp="1"/>
          </p:cNvSpPr>
          <p:nvPr>
            <p:ph type="title"/>
          </p:nvPr>
        </p:nvSpPr>
        <p:spPr>
          <a:xfrm>
            <a:off x="162428" y="2122258"/>
            <a:ext cx="6465375" cy="651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llerta"/>
              <a:buNone/>
              <a:defRPr sz="2100" b="0" i="0" u="none" strike="noStrike" cap="none">
                <a:solidFill>
                  <a:schemeClr val="lt1"/>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pic>
        <p:nvPicPr>
          <p:cNvPr id="605" name="Google Shape;605;p87"/>
          <p:cNvPicPr preferRelativeResize="0"/>
          <p:nvPr/>
        </p:nvPicPr>
        <p:blipFill rotWithShape="1">
          <a:blip r:embed="rId2">
            <a:alphaModFix/>
          </a:blip>
          <a:srcRect/>
          <a:stretch/>
        </p:blipFill>
        <p:spPr>
          <a:xfrm>
            <a:off x="228612" y="295598"/>
            <a:ext cx="1047750" cy="131342"/>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606"/>
        <p:cNvGrpSpPr/>
        <p:nvPr/>
      </p:nvGrpSpPr>
      <p:grpSpPr>
        <a:xfrm>
          <a:off x="0" y="0"/>
          <a:ext cx="0" cy="0"/>
          <a:chOff x="0" y="0"/>
          <a:chExt cx="0" cy="0"/>
        </a:xfrm>
      </p:grpSpPr>
      <p:sp>
        <p:nvSpPr>
          <p:cNvPr id="607" name="Google Shape;607;p88"/>
          <p:cNvSpPr txBox="1">
            <a:spLocks noGrp="1"/>
          </p:cNvSpPr>
          <p:nvPr>
            <p:ph type="ctrTitle"/>
          </p:nvPr>
        </p:nvSpPr>
        <p:spPr>
          <a:xfrm>
            <a:off x="2504365" y="2213035"/>
            <a:ext cx="4122900" cy="663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1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608" name="Google Shape;608;p88"/>
          <p:cNvSpPr txBox="1">
            <a:spLocks noGrp="1"/>
          </p:cNvSpPr>
          <p:nvPr>
            <p:ph type="subTitle" idx="1"/>
          </p:nvPr>
        </p:nvSpPr>
        <p:spPr>
          <a:xfrm>
            <a:off x="2504364" y="2876672"/>
            <a:ext cx="4122900" cy="594300"/>
          </a:xfrm>
          <a:prstGeom prst="rect">
            <a:avLst/>
          </a:prstGeom>
          <a:noFill/>
          <a:ln>
            <a:noFill/>
          </a:ln>
        </p:spPr>
        <p:txBody>
          <a:bodyPr spcFirstLastPara="1" wrap="square" lIns="91425" tIns="91425" rIns="91425" bIns="91425" anchor="t" anchorCtr="0"/>
          <a:lstStyle>
            <a:lvl1pPr marR="0" lvl="0" algn="l" rtl="0">
              <a:lnSpc>
                <a:spcPct val="100000"/>
              </a:lnSpc>
              <a:spcBef>
                <a:spcPts val="300"/>
              </a:spcBef>
              <a:spcAft>
                <a:spcPts val="0"/>
              </a:spcAft>
              <a:buClr>
                <a:srgbClr val="595959"/>
              </a:buClr>
              <a:buSzPts val="2200"/>
              <a:buFont typeface="Arial"/>
              <a:buNone/>
              <a:defRPr sz="1500" b="0" i="0" u="none" strike="noStrike" cap="none">
                <a:solidFill>
                  <a:srgbClr val="595959"/>
                </a:solidFill>
                <a:latin typeface="Allerta"/>
                <a:ea typeface="Allerta"/>
                <a:cs typeface="Allerta"/>
                <a:sym typeface="Allerta"/>
              </a:defRPr>
            </a:lvl1pPr>
            <a:lvl2pPr marR="0" lvl="1"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Allerta"/>
                <a:ea typeface="Allerta"/>
                <a:cs typeface="Allerta"/>
                <a:sym typeface="Allerta"/>
              </a:defRPr>
            </a:lvl2pPr>
            <a:lvl3pPr marR="0" lvl="2"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Allerta"/>
                <a:ea typeface="Allerta"/>
                <a:cs typeface="Allerta"/>
                <a:sym typeface="Allerta"/>
              </a:defRPr>
            </a:lvl3pPr>
            <a:lvl4pPr marR="0" lvl="3"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4pPr>
            <a:lvl5pPr marR="0" lvl="4"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5pPr>
            <a:lvl6pPr marR="0" lvl="5"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R="0" lvl="6"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R="0" lvl="7"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R="0" lvl="8"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609" name="Google Shape;609;p88"/>
          <p:cNvSpPr/>
          <p:nvPr/>
        </p:nvSpPr>
        <p:spPr>
          <a:xfrm>
            <a:off x="0" y="1309687"/>
            <a:ext cx="6858000" cy="831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610" name="Google Shape;610;p88"/>
          <p:cNvSpPr>
            <a:spLocks noGrp="1"/>
          </p:cNvSpPr>
          <p:nvPr>
            <p:ph type="pic" idx="2"/>
          </p:nvPr>
        </p:nvSpPr>
        <p:spPr>
          <a:xfrm>
            <a:off x="228602" y="1393031"/>
            <a:ext cx="2064375" cy="2369100"/>
          </a:xfrm>
          <a:prstGeom prst="rect">
            <a:avLst/>
          </a:prstGeom>
          <a:noFill/>
          <a:ln>
            <a:noFill/>
          </a:ln>
        </p:spPr>
        <p:txBody>
          <a:bodyPr spcFirstLastPara="1" wrap="square" lIns="91425" tIns="91425" rIns="91425" bIns="91425" anchor="t" anchorCtr="0"/>
          <a:lstStyle>
            <a:lvl1pPr marR="0" lvl="0"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1pPr>
            <a:lvl2pPr marR="0" lvl="1"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R="0" lvl="2"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R="0" lvl="3"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R="0" lvl="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611" name="Google Shape;611;p88"/>
          <p:cNvPicPr preferRelativeResize="0"/>
          <p:nvPr/>
        </p:nvPicPr>
        <p:blipFill rotWithShape="1">
          <a:blip r:embed="rId2">
            <a:alphaModFix/>
          </a:blip>
          <a:srcRect/>
          <a:stretch/>
        </p:blipFill>
        <p:spPr>
          <a:xfrm>
            <a:off x="228601" y="295598"/>
            <a:ext cx="1047750" cy="131342"/>
          </a:xfrm>
          <a:prstGeom prst="rect">
            <a:avLst/>
          </a:prstGeom>
          <a:noFill/>
          <a:ln>
            <a:noFill/>
          </a:ln>
        </p:spPr>
      </p:pic>
      <p:pic>
        <p:nvPicPr>
          <p:cNvPr id="612" name="Google Shape;612;p88"/>
          <p:cNvPicPr preferRelativeResize="0"/>
          <p:nvPr/>
        </p:nvPicPr>
        <p:blipFill rotWithShape="1">
          <a:blip r:embed="rId3">
            <a:alphaModFix/>
          </a:blip>
          <a:srcRect/>
          <a:stretch/>
        </p:blipFill>
        <p:spPr>
          <a:xfrm>
            <a:off x="164491" y="4581530"/>
            <a:ext cx="559592" cy="300965"/>
          </a:xfrm>
          <a:prstGeom prst="rect">
            <a:avLst/>
          </a:prstGeom>
          <a:noFill/>
          <a:ln>
            <a:noFill/>
          </a:ln>
        </p:spPr>
      </p:pic>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613"/>
        <p:cNvGrpSpPr/>
        <p:nvPr/>
      </p:nvGrpSpPr>
      <p:grpSpPr>
        <a:xfrm>
          <a:off x="0" y="0"/>
          <a:ext cx="0" cy="0"/>
          <a:chOff x="0" y="0"/>
          <a:chExt cx="0" cy="0"/>
        </a:xfrm>
      </p:grpSpPr>
      <p:sp>
        <p:nvSpPr>
          <p:cNvPr id="614" name="Google Shape;614;p89"/>
          <p:cNvSpPr txBox="1">
            <a:spLocks noGrp="1"/>
          </p:cNvSpPr>
          <p:nvPr>
            <p:ph type="ctrTitle"/>
          </p:nvPr>
        </p:nvSpPr>
        <p:spPr>
          <a:xfrm>
            <a:off x="164492" y="2200079"/>
            <a:ext cx="6464925" cy="674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1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615" name="Google Shape;615;p89"/>
          <p:cNvSpPr txBox="1">
            <a:spLocks noGrp="1"/>
          </p:cNvSpPr>
          <p:nvPr>
            <p:ph type="subTitle" idx="1"/>
          </p:nvPr>
        </p:nvSpPr>
        <p:spPr>
          <a:xfrm>
            <a:off x="164489" y="2874344"/>
            <a:ext cx="6464925" cy="594300"/>
          </a:xfrm>
          <a:prstGeom prst="rect">
            <a:avLst/>
          </a:prstGeom>
          <a:noFill/>
          <a:ln>
            <a:noFill/>
          </a:ln>
        </p:spPr>
        <p:txBody>
          <a:bodyPr spcFirstLastPara="1" wrap="square" lIns="91425" tIns="91425" rIns="91425" bIns="91425" anchor="t" anchorCtr="0"/>
          <a:lstStyle>
            <a:lvl1pPr marR="0" lvl="0" algn="l" rtl="0">
              <a:lnSpc>
                <a:spcPct val="100000"/>
              </a:lnSpc>
              <a:spcBef>
                <a:spcPts val="330"/>
              </a:spcBef>
              <a:spcAft>
                <a:spcPts val="0"/>
              </a:spcAft>
              <a:buClr>
                <a:srgbClr val="595959"/>
              </a:buClr>
              <a:buSzPts val="2200"/>
              <a:buFont typeface="Arial"/>
              <a:buNone/>
              <a:defRPr sz="1650" b="0" i="0" u="none" strike="noStrike" cap="none">
                <a:solidFill>
                  <a:srgbClr val="595959"/>
                </a:solidFill>
                <a:latin typeface="Allerta"/>
                <a:ea typeface="Allerta"/>
                <a:cs typeface="Allerta"/>
                <a:sym typeface="Allerta"/>
              </a:defRPr>
            </a:lvl1pPr>
            <a:lvl2pPr marR="0" lvl="1"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Allerta"/>
                <a:ea typeface="Allerta"/>
                <a:cs typeface="Allerta"/>
                <a:sym typeface="Allerta"/>
              </a:defRPr>
            </a:lvl2pPr>
            <a:lvl3pPr marR="0" lvl="2"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Allerta"/>
                <a:ea typeface="Allerta"/>
                <a:cs typeface="Allerta"/>
                <a:sym typeface="Allerta"/>
              </a:defRPr>
            </a:lvl3pPr>
            <a:lvl4pPr marR="0" lvl="3"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4pPr>
            <a:lvl5pPr marR="0" lvl="4"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Allerta"/>
                <a:ea typeface="Allerta"/>
                <a:cs typeface="Allerta"/>
                <a:sym typeface="Allerta"/>
              </a:defRPr>
            </a:lvl5pPr>
            <a:lvl6pPr marR="0" lvl="5"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R="0" lvl="6"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R="0" lvl="7"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R="0" lvl="8"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sp>
        <p:nvSpPr>
          <p:cNvPr id="616" name="Google Shape;616;p89"/>
          <p:cNvSpPr/>
          <p:nvPr/>
        </p:nvSpPr>
        <p:spPr>
          <a:xfrm>
            <a:off x="-1" y="1303209"/>
            <a:ext cx="6858000" cy="83100"/>
          </a:xfrm>
          <a:prstGeom prst="rect">
            <a:avLst/>
          </a:prstGeom>
          <a:solidFill>
            <a:srgbClr val="FFFFFF"/>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617" name="Google Shape;617;p89"/>
          <p:cNvSpPr>
            <a:spLocks noGrp="1"/>
          </p:cNvSpPr>
          <p:nvPr>
            <p:ph type="pic" idx="2"/>
          </p:nvPr>
        </p:nvSpPr>
        <p:spPr>
          <a:xfrm>
            <a:off x="5391152" y="169069"/>
            <a:ext cx="1238175" cy="606000"/>
          </a:xfrm>
          <a:prstGeom prst="rect">
            <a:avLst/>
          </a:prstGeom>
          <a:noFill/>
          <a:ln>
            <a:noFill/>
          </a:ln>
        </p:spPr>
        <p:txBody>
          <a:bodyPr spcFirstLastPara="1" wrap="square" lIns="91425" tIns="91425" rIns="91425" bIns="91425" anchor="t" anchorCtr="0"/>
          <a:lstStyle>
            <a:lvl1pPr marR="0" lvl="0" algn="l" rtl="0">
              <a:lnSpc>
                <a:spcPct val="100000"/>
              </a:lnSpc>
              <a:spcBef>
                <a:spcPts val="180"/>
              </a:spcBef>
              <a:spcAft>
                <a:spcPts val="0"/>
              </a:spcAft>
              <a:buClr>
                <a:srgbClr val="595959"/>
              </a:buClr>
              <a:buSzPts val="1200"/>
              <a:buFont typeface="Arial"/>
              <a:buChar char="•"/>
              <a:defRPr sz="900" b="0" i="0" u="none" strike="noStrike" cap="none">
                <a:solidFill>
                  <a:srgbClr val="595959"/>
                </a:solidFill>
                <a:latin typeface="Allerta"/>
                <a:ea typeface="Allerta"/>
                <a:cs typeface="Allerta"/>
                <a:sym typeface="Allerta"/>
              </a:defRPr>
            </a:lvl1pPr>
            <a:lvl2pPr marR="0" lvl="1"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R="0" lvl="2"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R="0" lvl="3"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R="0" lvl="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618" name="Google Shape;618;p89"/>
          <p:cNvPicPr preferRelativeResize="0"/>
          <p:nvPr/>
        </p:nvPicPr>
        <p:blipFill rotWithShape="1">
          <a:blip r:embed="rId2">
            <a:alphaModFix/>
          </a:blip>
          <a:srcRect/>
          <a:stretch/>
        </p:blipFill>
        <p:spPr>
          <a:xfrm>
            <a:off x="228601" y="295598"/>
            <a:ext cx="1047750" cy="131342"/>
          </a:xfrm>
          <a:prstGeom prst="rect">
            <a:avLst/>
          </a:prstGeom>
          <a:noFill/>
          <a:ln>
            <a:noFill/>
          </a:ln>
        </p:spPr>
      </p:pic>
      <p:pic>
        <p:nvPicPr>
          <p:cNvPr id="619" name="Google Shape;619;p89"/>
          <p:cNvPicPr preferRelativeResize="0"/>
          <p:nvPr/>
        </p:nvPicPr>
        <p:blipFill rotWithShape="1">
          <a:blip r:embed="rId3">
            <a:alphaModFix/>
          </a:blip>
          <a:srcRect/>
          <a:stretch/>
        </p:blipFill>
        <p:spPr>
          <a:xfrm>
            <a:off x="164491" y="4581530"/>
            <a:ext cx="559592" cy="300965"/>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620"/>
        <p:cNvGrpSpPr/>
        <p:nvPr/>
      </p:nvGrpSpPr>
      <p:grpSpPr>
        <a:xfrm>
          <a:off x="0" y="0"/>
          <a:ext cx="0" cy="0"/>
          <a:chOff x="0" y="0"/>
          <a:chExt cx="0" cy="0"/>
        </a:xfrm>
      </p:grpSpPr>
      <p:sp>
        <p:nvSpPr>
          <p:cNvPr id="621" name="Google Shape;621;p90"/>
          <p:cNvSpPr/>
          <p:nvPr/>
        </p:nvSpPr>
        <p:spPr>
          <a:xfrm>
            <a:off x="0" y="0"/>
            <a:ext cx="6858000" cy="5143500"/>
          </a:xfrm>
          <a:prstGeom prst="rect">
            <a:avLst/>
          </a:prstGeom>
          <a:solidFill>
            <a:srgbClr val="464646"/>
          </a:solid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622" name="Google Shape;622;p90"/>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623" name="Google Shape;623;p90"/>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624" name="Google Shape;624;p90"/>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625" name="Google Shape;625;p90"/>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626" name="Google Shape;626;p90"/>
          <p:cNvSpPr txBox="1">
            <a:spLocks noGrp="1"/>
          </p:cNvSpPr>
          <p:nvPr>
            <p:ph type="title"/>
          </p:nvPr>
        </p:nvSpPr>
        <p:spPr>
          <a:xfrm>
            <a:off x="162428" y="2122258"/>
            <a:ext cx="6465375" cy="651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llerta"/>
              <a:buNone/>
              <a:defRPr sz="2100" b="0" i="0" u="none" strike="noStrike" cap="none">
                <a:solidFill>
                  <a:schemeClr val="lt1"/>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pic>
        <p:nvPicPr>
          <p:cNvPr id="627" name="Google Shape;627;p90"/>
          <p:cNvPicPr preferRelativeResize="0"/>
          <p:nvPr/>
        </p:nvPicPr>
        <p:blipFill rotWithShape="1">
          <a:blip r:embed="rId2">
            <a:alphaModFix/>
          </a:blip>
          <a:srcRect/>
          <a:stretch/>
        </p:blipFill>
        <p:spPr>
          <a:xfrm>
            <a:off x="228612" y="295598"/>
            <a:ext cx="1047750" cy="131342"/>
          </a:xfrm>
          <a:prstGeom prst="rect">
            <a:avLst/>
          </a:prstGeom>
          <a:noFill/>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628"/>
        <p:cNvGrpSpPr/>
        <p:nvPr/>
      </p:nvGrpSpPr>
      <p:grpSpPr>
        <a:xfrm>
          <a:off x="0" y="0"/>
          <a:ext cx="0" cy="0"/>
          <a:chOff x="0" y="0"/>
          <a:chExt cx="0" cy="0"/>
        </a:xfrm>
      </p:grpSpPr>
      <p:sp>
        <p:nvSpPr>
          <p:cNvPr id="629" name="Google Shape;629;p91"/>
          <p:cNvSpPr/>
          <p:nvPr/>
        </p:nvSpPr>
        <p:spPr>
          <a:xfrm>
            <a:off x="0" y="0"/>
            <a:ext cx="6858000" cy="5143500"/>
          </a:xfrm>
          <a:prstGeom prst="rect">
            <a:avLst/>
          </a:prstGeom>
          <a:solidFill>
            <a:srgbClr val="A9B0AC"/>
          </a:solid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630" name="Google Shape;630;p91"/>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631" name="Google Shape;631;p91"/>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632" name="Google Shape;632;p91"/>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633" name="Google Shape;633;p91"/>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Allerta"/>
              <a:ea typeface="Allerta"/>
              <a:cs typeface="Allerta"/>
              <a:sym typeface="Allerta"/>
            </a:endParaRPr>
          </a:p>
        </p:txBody>
      </p:sp>
      <p:sp>
        <p:nvSpPr>
          <p:cNvPr id="634" name="Google Shape;634;p91"/>
          <p:cNvSpPr txBox="1">
            <a:spLocks noGrp="1"/>
          </p:cNvSpPr>
          <p:nvPr>
            <p:ph type="title"/>
          </p:nvPr>
        </p:nvSpPr>
        <p:spPr>
          <a:xfrm>
            <a:off x="162428" y="2122258"/>
            <a:ext cx="6465375" cy="651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1400"/>
              <a:buFont typeface="Allerta"/>
              <a:buNone/>
              <a:defRPr sz="2100" b="0" i="0" u="none" strike="noStrike" cap="none">
                <a:solidFill>
                  <a:schemeClr val="lt1"/>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pic>
        <p:nvPicPr>
          <p:cNvPr id="635" name="Google Shape;635;p91"/>
          <p:cNvPicPr preferRelativeResize="0"/>
          <p:nvPr/>
        </p:nvPicPr>
        <p:blipFill rotWithShape="1">
          <a:blip r:embed="rId2">
            <a:alphaModFix/>
          </a:blip>
          <a:srcRect/>
          <a:stretch/>
        </p:blipFill>
        <p:spPr>
          <a:xfrm>
            <a:off x="228612" y="295598"/>
            <a:ext cx="1047750" cy="131342"/>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636"/>
        <p:cNvGrpSpPr/>
        <p:nvPr/>
      </p:nvGrpSpPr>
      <p:grpSpPr>
        <a:xfrm>
          <a:off x="0" y="0"/>
          <a:ext cx="0" cy="0"/>
          <a:chOff x="0" y="0"/>
          <a:chExt cx="0" cy="0"/>
        </a:xfrm>
      </p:grpSpPr>
      <p:sp>
        <p:nvSpPr>
          <p:cNvPr id="637" name="Google Shape;637;p92"/>
          <p:cNvSpPr txBox="1">
            <a:spLocks noGrp="1"/>
          </p:cNvSpPr>
          <p:nvPr>
            <p:ph type="title"/>
          </p:nvPr>
        </p:nvSpPr>
        <p:spPr>
          <a:xfrm>
            <a:off x="228602" y="205978"/>
            <a:ext cx="6429375"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638" name="Google Shape;638;p92"/>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639" name="Google Shape;639;p92"/>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640" name="Google Shape;640;p92"/>
          <p:cNvPicPr preferRelativeResize="0"/>
          <p:nvPr/>
        </p:nvPicPr>
        <p:blipFill rotWithShape="1">
          <a:blip r:embed="rId2">
            <a:alphaModFix/>
          </a:blip>
          <a:srcRect/>
          <a:stretch/>
        </p:blipFill>
        <p:spPr>
          <a:xfrm>
            <a:off x="1219203" y="4825472"/>
            <a:ext cx="2756825" cy="228600"/>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641"/>
        <p:cNvGrpSpPr/>
        <p:nvPr/>
      </p:nvGrpSpPr>
      <p:grpSpPr>
        <a:xfrm>
          <a:off x="0" y="0"/>
          <a:ext cx="0" cy="0"/>
          <a:chOff x="0" y="0"/>
          <a:chExt cx="0" cy="0"/>
        </a:xfrm>
      </p:grpSpPr>
      <p:sp>
        <p:nvSpPr>
          <p:cNvPr id="642" name="Google Shape;642;p93"/>
          <p:cNvSpPr>
            <a:spLocks noGrp="1"/>
          </p:cNvSpPr>
          <p:nvPr>
            <p:ph type="pic" idx="2"/>
          </p:nvPr>
        </p:nvSpPr>
        <p:spPr>
          <a:xfrm>
            <a:off x="228602" y="1181615"/>
            <a:ext cx="6429375" cy="3394500"/>
          </a:xfrm>
          <a:prstGeom prst="rect">
            <a:avLst/>
          </a:prstGeom>
          <a:noFill/>
          <a:ln>
            <a:noFill/>
          </a:ln>
        </p:spPr>
        <p:txBody>
          <a:bodyPr spcFirstLastPara="1" wrap="square" lIns="91425" tIns="91425" rIns="91425" bIns="91425" anchor="t" anchorCtr="0"/>
          <a:lstStyle>
            <a:lvl1pPr marR="0" lvl="0"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R="0" lvl="1"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R="0" lvl="2"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R="0" lvl="3"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R="0" lvl="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43" name="Google Shape;643;p93"/>
          <p:cNvSpPr txBox="1">
            <a:spLocks noGrp="1"/>
          </p:cNvSpPr>
          <p:nvPr>
            <p:ph type="title"/>
          </p:nvPr>
        </p:nvSpPr>
        <p:spPr>
          <a:xfrm>
            <a:off x="228602" y="205978"/>
            <a:ext cx="6429375"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644" name="Google Shape;644;p93"/>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645" name="Google Shape;645;p93"/>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646" name="Google Shape;646;p93"/>
          <p:cNvPicPr preferRelativeResize="0"/>
          <p:nvPr/>
        </p:nvPicPr>
        <p:blipFill rotWithShape="1">
          <a:blip r:embed="rId2">
            <a:alphaModFix/>
          </a:blip>
          <a:srcRect/>
          <a:stretch/>
        </p:blipFill>
        <p:spPr>
          <a:xfrm>
            <a:off x="1219203" y="4844522"/>
            <a:ext cx="2756825" cy="228600"/>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647"/>
        <p:cNvGrpSpPr/>
        <p:nvPr/>
      </p:nvGrpSpPr>
      <p:grpSpPr>
        <a:xfrm>
          <a:off x="0" y="0"/>
          <a:ext cx="0" cy="0"/>
          <a:chOff x="0" y="0"/>
          <a:chExt cx="0" cy="0"/>
        </a:xfrm>
      </p:grpSpPr>
      <p:sp>
        <p:nvSpPr>
          <p:cNvPr id="648" name="Google Shape;648;p94"/>
          <p:cNvSpPr>
            <a:spLocks noGrp="1"/>
          </p:cNvSpPr>
          <p:nvPr>
            <p:ph type="pic" idx="2"/>
          </p:nvPr>
        </p:nvSpPr>
        <p:spPr>
          <a:xfrm>
            <a:off x="0" y="0"/>
            <a:ext cx="6858000" cy="5143500"/>
          </a:xfrm>
          <a:prstGeom prst="rect">
            <a:avLst/>
          </a:prstGeom>
          <a:noFill/>
          <a:ln>
            <a:noFill/>
          </a:ln>
        </p:spPr>
        <p:txBody>
          <a:bodyPr spcFirstLastPara="1" wrap="square" lIns="91425" tIns="91425" rIns="91425" bIns="91425" anchor="t" anchorCtr="0"/>
          <a:lstStyle>
            <a:lvl1pPr marR="0" lvl="0"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R="0" lvl="1"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R="0" lvl="2"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R="0" lvl="3"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R="0" lvl="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9"/>
        <p:cNvGrpSpPr/>
        <p:nvPr/>
      </p:nvGrpSpPr>
      <p:grpSpPr>
        <a:xfrm>
          <a:off x="0" y="0"/>
          <a:ext cx="0" cy="0"/>
          <a:chOff x="0" y="0"/>
          <a:chExt cx="0" cy="0"/>
        </a:xfrm>
      </p:grpSpPr>
      <p:sp>
        <p:nvSpPr>
          <p:cNvPr id="650" name="Google Shape;650;p95"/>
          <p:cNvSpPr txBox="1">
            <a:spLocks noGrp="1"/>
          </p:cNvSpPr>
          <p:nvPr>
            <p:ph type="title"/>
          </p:nvPr>
        </p:nvSpPr>
        <p:spPr>
          <a:xfrm>
            <a:off x="228602" y="205978"/>
            <a:ext cx="6419925"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651" name="Google Shape;651;p95"/>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652" name="Google Shape;652;p95"/>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653" name="Google Shape;653;p95"/>
          <p:cNvPicPr preferRelativeResize="0"/>
          <p:nvPr/>
        </p:nvPicPr>
        <p:blipFill rotWithShape="1">
          <a:blip r:embed="rId2">
            <a:alphaModFix/>
          </a:blip>
          <a:srcRect/>
          <a:stretch/>
        </p:blipFill>
        <p:spPr>
          <a:xfrm>
            <a:off x="1219203" y="4825472"/>
            <a:ext cx="2756825" cy="228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lstStyle>
            <a:lvl1pPr marL="342892" lvl="0" indent="-171446">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654"/>
        <p:cNvGrpSpPr/>
        <p:nvPr/>
      </p:nvGrpSpPr>
      <p:grpSpPr>
        <a:xfrm>
          <a:off x="0" y="0"/>
          <a:ext cx="0" cy="0"/>
          <a:chOff x="0" y="0"/>
          <a:chExt cx="0" cy="0"/>
        </a:xfrm>
      </p:grpSpPr>
      <p:sp>
        <p:nvSpPr>
          <p:cNvPr id="655" name="Google Shape;655;p96"/>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656" name="Google Shape;656;p96"/>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657" name="Google Shape;657;p96"/>
          <p:cNvPicPr preferRelativeResize="0"/>
          <p:nvPr/>
        </p:nvPicPr>
        <p:blipFill rotWithShape="1">
          <a:blip r:embed="rId2">
            <a:alphaModFix/>
          </a:blip>
          <a:srcRect/>
          <a:stretch/>
        </p:blipFill>
        <p:spPr>
          <a:xfrm>
            <a:off x="1219203" y="4825472"/>
            <a:ext cx="2756825" cy="228600"/>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8"/>
        <p:cNvGrpSpPr/>
        <p:nvPr/>
      </p:nvGrpSpPr>
      <p:grpSpPr>
        <a:xfrm>
          <a:off x="0" y="0"/>
          <a:ext cx="0" cy="0"/>
          <a:chOff x="0" y="0"/>
          <a:chExt cx="0" cy="0"/>
        </a:xfrm>
      </p:grpSpPr>
      <p:sp>
        <p:nvSpPr>
          <p:cNvPr id="659" name="Google Shape;659;p97"/>
          <p:cNvSpPr txBox="1">
            <a:spLocks noGrp="1"/>
          </p:cNvSpPr>
          <p:nvPr>
            <p:ph type="title"/>
          </p:nvPr>
        </p:nvSpPr>
        <p:spPr>
          <a:xfrm>
            <a:off x="228600" y="209549"/>
            <a:ext cx="6400800" cy="8376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660" name="Google Shape;660;p97"/>
          <p:cNvSpPr txBox="1">
            <a:spLocks noGrp="1"/>
          </p:cNvSpPr>
          <p:nvPr>
            <p:ph type="body" idx="1"/>
          </p:nvPr>
        </p:nvSpPr>
        <p:spPr>
          <a:xfrm>
            <a:off x="228600" y="1200150"/>
            <a:ext cx="3028950" cy="34161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61" name="Google Shape;661;p97"/>
          <p:cNvSpPr txBox="1">
            <a:spLocks noGrp="1"/>
          </p:cNvSpPr>
          <p:nvPr>
            <p:ph type="body" idx="2"/>
          </p:nvPr>
        </p:nvSpPr>
        <p:spPr>
          <a:xfrm>
            <a:off x="3372015" y="1202828"/>
            <a:ext cx="3019500" cy="34134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62" name="Google Shape;662;p97"/>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663" name="Google Shape;663;p97"/>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sp>
        <p:nvSpPr>
          <p:cNvPr id="664" name="Google Shape;664;p97">
            <a:hlinkClick r:id="rId2"/>
          </p:cNvPr>
          <p:cNvSpPr/>
          <p:nvPr/>
        </p:nvSpPr>
        <p:spPr>
          <a:xfrm>
            <a:off x="2656940" y="4889831"/>
            <a:ext cx="1430100" cy="131700"/>
          </a:xfrm>
          <a:prstGeom prst="rect">
            <a:avLst/>
          </a:prstGeom>
          <a:no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pic>
        <p:nvPicPr>
          <p:cNvPr id="665" name="Google Shape;665;p97"/>
          <p:cNvPicPr preferRelativeResize="0"/>
          <p:nvPr/>
        </p:nvPicPr>
        <p:blipFill rotWithShape="1">
          <a:blip r:embed="rId3">
            <a:alphaModFix/>
          </a:blip>
          <a:srcRect/>
          <a:stretch/>
        </p:blipFill>
        <p:spPr>
          <a:xfrm>
            <a:off x="1219203" y="4825472"/>
            <a:ext cx="2756825" cy="228600"/>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6"/>
        <p:cNvGrpSpPr/>
        <p:nvPr/>
      </p:nvGrpSpPr>
      <p:grpSpPr>
        <a:xfrm>
          <a:off x="0" y="0"/>
          <a:ext cx="0" cy="0"/>
          <a:chOff x="0" y="0"/>
          <a:chExt cx="0" cy="0"/>
        </a:xfrm>
      </p:grpSpPr>
      <p:sp>
        <p:nvSpPr>
          <p:cNvPr id="667" name="Google Shape;667;p98"/>
          <p:cNvSpPr txBox="1">
            <a:spLocks noGrp="1"/>
          </p:cNvSpPr>
          <p:nvPr>
            <p:ph type="title"/>
          </p:nvPr>
        </p:nvSpPr>
        <p:spPr>
          <a:xfrm>
            <a:off x="228600" y="205978"/>
            <a:ext cx="64008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668" name="Google Shape;668;p98"/>
          <p:cNvSpPr txBox="1">
            <a:spLocks noGrp="1"/>
          </p:cNvSpPr>
          <p:nvPr>
            <p:ph type="body" idx="1"/>
          </p:nvPr>
        </p:nvSpPr>
        <p:spPr>
          <a:xfrm>
            <a:off x="228601" y="1063228"/>
            <a:ext cx="3144375" cy="448500"/>
          </a:xfrm>
          <a:prstGeom prst="rect">
            <a:avLst/>
          </a:prstGeom>
          <a:noFill/>
          <a:ln>
            <a:noFill/>
          </a:ln>
        </p:spPr>
        <p:txBody>
          <a:bodyPr spcFirstLastPara="1" wrap="square" lIns="91425" tIns="91425" rIns="91425" bIns="91425" anchor="b" anchorCtr="0"/>
          <a:lstStyle>
            <a:lvl1pPr marL="342892" marR="0" lvl="0" indent="-171446" algn="l" rtl="0">
              <a:lnSpc>
                <a:spcPct val="100000"/>
              </a:lnSpc>
              <a:spcBef>
                <a:spcPts val="330"/>
              </a:spcBef>
              <a:spcAft>
                <a:spcPts val="0"/>
              </a:spcAft>
              <a:buClr>
                <a:srgbClr val="595959"/>
              </a:buClr>
              <a:buSzPts val="2200"/>
              <a:buFont typeface="Arial"/>
              <a:buNone/>
              <a:defRPr sz="1650" b="1"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1"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1"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1"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1" i="0" u="none" strike="noStrike" cap="none">
                <a:solidFill>
                  <a:srgbClr val="595959"/>
                </a:solidFill>
                <a:latin typeface="Allerta"/>
                <a:ea typeface="Allerta"/>
                <a:cs typeface="Allerta"/>
                <a:sym typeface="Allerta"/>
              </a:defRPr>
            </a:lvl5pPr>
            <a:lvl6pPr marL="2057348" marR="0" lvl="5" indent="-171446" algn="l" rtl="0">
              <a:lnSpc>
                <a:spcPct val="100000"/>
              </a:lnSpc>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6pPr>
            <a:lvl7pPr marL="2400240" marR="0" lvl="6" indent="-171446" algn="l" rtl="0">
              <a:lnSpc>
                <a:spcPct val="100000"/>
              </a:lnSpc>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7pPr>
            <a:lvl8pPr marL="2743132" marR="0" lvl="7" indent="-171446" algn="l" rtl="0">
              <a:lnSpc>
                <a:spcPct val="100000"/>
              </a:lnSpc>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8pPr>
            <a:lvl9pPr marL="3086023" marR="0" lvl="8" indent="-171446" algn="l" rtl="0">
              <a:lnSpc>
                <a:spcPct val="100000"/>
              </a:lnSpc>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669" name="Google Shape;669;p98"/>
          <p:cNvSpPr txBox="1">
            <a:spLocks noGrp="1"/>
          </p:cNvSpPr>
          <p:nvPr>
            <p:ph type="body" idx="2"/>
          </p:nvPr>
        </p:nvSpPr>
        <p:spPr>
          <a:xfrm>
            <a:off x="228601" y="1511558"/>
            <a:ext cx="3144375" cy="30948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240" marR="0" lvl="6"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132" marR="0" lvl="7"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023" marR="0" lvl="8"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670" name="Google Shape;670;p98"/>
          <p:cNvSpPr txBox="1">
            <a:spLocks noGrp="1"/>
          </p:cNvSpPr>
          <p:nvPr>
            <p:ph type="body" idx="3"/>
          </p:nvPr>
        </p:nvSpPr>
        <p:spPr>
          <a:xfrm>
            <a:off x="3483770" y="1063228"/>
            <a:ext cx="3145725" cy="474300"/>
          </a:xfrm>
          <a:prstGeom prst="rect">
            <a:avLst/>
          </a:prstGeom>
          <a:noFill/>
          <a:ln>
            <a:noFill/>
          </a:ln>
        </p:spPr>
        <p:txBody>
          <a:bodyPr spcFirstLastPara="1" wrap="square" lIns="91425" tIns="91425" rIns="91425" bIns="91425" anchor="b" anchorCtr="0"/>
          <a:lstStyle>
            <a:lvl1pPr marL="342892" marR="0" lvl="0" indent="-171446" algn="l" rtl="0">
              <a:lnSpc>
                <a:spcPct val="100000"/>
              </a:lnSpc>
              <a:spcBef>
                <a:spcPts val="330"/>
              </a:spcBef>
              <a:spcAft>
                <a:spcPts val="0"/>
              </a:spcAft>
              <a:buClr>
                <a:srgbClr val="595959"/>
              </a:buClr>
              <a:buSzPts val="2200"/>
              <a:buFont typeface="Arial"/>
              <a:buNone/>
              <a:defRPr sz="1650" b="1" i="0" u="none" strike="noStrike" cap="none">
                <a:solidFill>
                  <a:srgbClr val="595959"/>
                </a:solidFill>
                <a:latin typeface="Allerta"/>
                <a:ea typeface="Allerta"/>
                <a:cs typeface="Allerta"/>
                <a:sym typeface="Allerta"/>
              </a:defRPr>
            </a:lvl1pPr>
            <a:lvl2pPr marL="685783" marR="0" lvl="1" indent="-171446" algn="l" rtl="0">
              <a:lnSpc>
                <a:spcPct val="100000"/>
              </a:lnSpc>
              <a:spcBef>
                <a:spcPts val="300"/>
              </a:spcBef>
              <a:spcAft>
                <a:spcPts val="0"/>
              </a:spcAft>
              <a:buClr>
                <a:srgbClr val="595959"/>
              </a:buClr>
              <a:buSzPts val="2000"/>
              <a:buFont typeface="Arial"/>
              <a:buNone/>
              <a:defRPr sz="1500" b="1" i="0" u="none" strike="noStrike" cap="none">
                <a:solidFill>
                  <a:srgbClr val="595959"/>
                </a:solidFill>
                <a:latin typeface="Allerta"/>
                <a:ea typeface="Allerta"/>
                <a:cs typeface="Allerta"/>
                <a:sym typeface="Allerta"/>
              </a:defRPr>
            </a:lvl2pPr>
            <a:lvl3pPr marL="1028675" marR="0" lvl="2" indent="-171446" algn="l" rtl="0">
              <a:lnSpc>
                <a:spcPct val="100000"/>
              </a:lnSpc>
              <a:spcBef>
                <a:spcPts val="270"/>
              </a:spcBef>
              <a:spcAft>
                <a:spcPts val="0"/>
              </a:spcAft>
              <a:buClr>
                <a:srgbClr val="595959"/>
              </a:buClr>
              <a:buSzPts val="1800"/>
              <a:buFont typeface="Arial"/>
              <a:buNone/>
              <a:defRPr sz="1350" b="1" i="0" u="none" strike="noStrike" cap="none">
                <a:solidFill>
                  <a:srgbClr val="595959"/>
                </a:solidFill>
                <a:latin typeface="Allerta"/>
                <a:ea typeface="Allerta"/>
                <a:cs typeface="Allerta"/>
                <a:sym typeface="Allerta"/>
              </a:defRPr>
            </a:lvl3pPr>
            <a:lvl4pPr marL="1371566" marR="0" lvl="3" indent="-171446" algn="l" rtl="0">
              <a:lnSpc>
                <a:spcPct val="100000"/>
              </a:lnSpc>
              <a:spcBef>
                <a:spcPts val="240"/>
              </a:spcBef>
              <a:spcAft>
                <a:spcPts val="0"/>
              </a:spcAft>
              <a:buClr>
                <a:srgbClr val="595959"/>
              </a:buClr>
              <a:buSzPts val="1600"/>
              <a:buFont typeface="Arial"/>
              <a:buNone/>
              <a:defRPr sz="1200" b="1" i="0" u="none" strike="noStrike" cap="none">
                <a:solidFill>
                  <a:srgbClr val="595959"/>
                </a:solidFill>
                <a:latin typeface="Allerta"/>
                <a:ea typeface="Allerta"/>
                <a:cs typeface="Allerta"/>
                <a:sym typeface="Allerta"/>
              </a:defRPr>
            </a:lvl4pPr>
            <a:lvl5pPr marL="1714457" marR="0" lvl="4" indent="-171446" algn="l" rtl="0">
              <a:lnSpc>
                <a:spcPct val="100000"/>
              </a:lnSpc>
              <a:spcBef>
                <a:spcPts val="240"/>
              </a:spcBef>
              <a:spcAft>
                <a:spcPts val="0"/>
              </a:spcAft>
              <a:buClr>
                <a:srgbClr val="595959"/>
              </a:buClr>
              <a:buSzPts val="1600"/>
              <a:buFont typeface="Arial"/>
              <a:buNone/>
              <a:defRPr sz="1200" b="1" i="0" u="none" strike="noStrike" cap="none">
                <a:solidFill>
                  <a:srgbClr val="595959"/>
                </a:solidFill>
                <a:latin typeface="Allerta"/>
                <a:ea typeface="Allerta"/>
                <a:cs typeface="Allerta"/>
                <a:sym typeface="Allerta"/>
              </a:defRPr>
            </a:lvl5pPr>
            <a:lvl6pPr marL="2057348" marR="0" lvl="5" indent="-171446" algn="l" rtl="0">
              <a:lnSpc>
                <a:spcPct val="100000"/>
              </a:lnSpc>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6pPr>
            <a:lvl7pPr marL="2400240" marR="0" lvl="6" indent="-171446" algn="l" rtl="0">
              <a:lnSpc>
                <a:spcPct val="100000"/>
              </a:lnSpc>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7pPr>
            <a:lvl8pPr marL="2743132" marR="0" lvl="7" indent="-171446" algn="l" rtl="0">
              <a:lnSpc>
                <a:spcPct val="100000"/>
              </a:lnSpc>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8pPr>
            <a:lvl9pPr marL="3086023" marR="0" lvl="8" indent="-171446" algn="l" rtl="0">
              <a:lnSpc>
                <a:spcPct val="100000"/>
              </a:lnSpc>
              <a:spcBef>
                <a:spcPts val="240"/>
              </a:spcBef>
              <a:spcAft>
                <a:spcPts val="0"/>
              </a:spcAft>
              <a:buClr>
                <a:schemeClr val="dk1"/>
              </a:buClr>
              <a:buSzPts val="20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671" name="Google Shape;671;p98"/>
          <p:cNvSpPr txBox="1">
            <a:spLocks noGrp="1"/>
          </p:cNvSpPr>
          <p:nvPr>
            <p:ph type="body" idx="4"/>
          </p:nvPr>
        </p:nvSpPr>
        <p:spPr>
          <a:xfrm>
            <a:off x="3483770" y="1537535"/>
            <a:ext cx="3145725" cy="30690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6pPr>
            <a:lvl7pPr marL="2400240" marR="0" lvl="6"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7pPr>
            <a:lvl8pPr marL="2743132" marR="0" lvl="7"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8pPr>
            <a:lvl9pPr marL="3086023" marR="0" lvl="8" indent="-247644" algn="l" rtl="0">
              <a:lnSpc>
                <a:spcPct val="100000"/>
              </a:lnSpc>
              <a:spcBef>
                <a:spcPts val="240"/>
              </a:spcBef>
              <a:spcAft>
                <a:spcPts val="0"/>
              </a:spcAft>
              <a:buClr>
                <a:schemeClr val="dk1"/>
              </a:buClr>
              <a:buSzPts val="16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672" name="Google Shape;672;p98"/>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673" name="Google Shape;673;p98"/>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sp>
        <p:nvSpPr>
          <p:cNvPr id="674" name="Google Shape;674;p98">
            <a:hlinkClick r:id="rId2"/>
          </p:cNvPr>
          <p:cNvSpPr/>
          <p:nvPr/>
        </p:nvSpPr>
        <p:spPr>
          <a:xfrm>
            <a:off x="2656940" y="4889831"/>
            <a:ext cx="1430100" cy="131700"/>
          </a:xfrm>
          <a:prstGeom prst="rect">
            <a:avLst/>
          </a:prstGeom>
          <a:no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pic>
        <p:nvPicPr>
          <p:cNvPr id="675" name="Google Shape;675;p98"/>
          <p:cNvPicPr preferRelativeResize="0"/>
          <p:nvPr/>
        </p:nvPicPr>
        <p:blipFill rotWithShape="1">
          <a:blip r:embed="rId3">
            <a:alphaModFix/>
          </a:blip>
          <a:srcRect/>
          <a:stretch/>
        </p:blipFill>
        <p:spPr>
          <a:xfrm>
            <a:off x="1219203" y="4825472"/>
            <a:ext cx="2756825" cy="228600"/>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676"/>
        <p:cNvGrpSpPr/>
        <p:nvPr/>
      </p:nvGrpSpPr>
      <p:grpSpPr>
        <a:xfrm>
          <a:off x="0" y="0"/>
          <a:ext cx="0" cy="0"/>
          <a:chOff x="0" y="0"/>
          <a:chExt cx="0" cy="0"/>
        </a:xfrm>
      </p:grpSpPr>
      <p:sp>
        <p:nvSpPr>
          <p:cNvPr id="677" name="Google Shape;677;p99"/>
          <p:cNvSpPr>
            <a:spLocks noGrp="1"/>
          </p:cNvSpPr>
          <p:nvPr>
            <p:ph type="pic" idx="2"/>
          </p:nvPr>
        </p:nvSpPr>
        <p:spPr>
          <a:xfrm>
            <a:off x="3505202" y="1200151"/>
            <a:ext cx="3009825" cy="3394500"/>
          </a:xfrm>
          <a:prstGeom prst="rect">
            <a:avLst/>
          </a:prstGeom>
          <a:noFill/>
          <a:ln>
            <a:noFill/>
          </a:ln>
        </p:spPr>
        <p:txBody>
          <a:bodyPr spcFirstLastPara="1" wrap="square" lIns="91425" tIns="91425" rIns="91425" bIns="91425" anchor="ctr" anchorCtr="0"/>
          <a:lstStyle>
            <a:lvl1pPr marR="0" lvl="0"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1pPr>
            <a:lvl2pPr marR="0" lvl="1"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400"/>
              <a:buFont typeface="Arial"/>
              <a:buNone/>
              <a:defRPr sz="1800" b="0" i="0" u="none" strike="noStrike" cap="none">
                <a:solidFill>
                  <a:srgbClr val="595959"/>
                </a:solidFill>
                <a:latin typeface="Allerta"/>
                <a:ea typeface="Allerta"/>
                <a:cs typeface="Allerta"/>
                <a:sym typeface="Allerta"/>
              </a:defRPr>
            </a:lvl3pPr>
            <a:lvl4pPr marR="0" lvl="3"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4pPr>
            <a:lvl5pPr marR="0" lvl="4"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78" name="Google Shape;678;p99"/>
          <p:cNvSpPr txBox="1">
            <a:spLocks noGrp="1"/>
          </p:cNvSpPr>
          <p:nvPr>
            <p:ph type="title"/>
          </p:nvPr>
        </p:nvSpPr>
        <p:spPr>
          <a:xfrm>
            <a:off x="228600" y="205978"/>
            <a:ext cx="62865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679" name="Google Shape;679;p99"/>
          <p:cNvSpPr txBox="1">
            <a:spLocks noGrp="1"/>
          </p:cNvSpPr>
          <p:nvPr>
            <p:ph type="body" idx="1"/>
          </p:nvPr>
        </p:nvSpPr>
        <p:spPr>
          <a:xfrm>
            <a:off x="228600" y="1200150"/>
            <a:ext cx="3143250" cy="33945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80" name="Google Shape;680;p99"/>
          <p:cNvSpPr txBox="1">
            <a:spLocks noGrp="1"/>
          </p:cNvSpPr>
          <p:nvPr>
            <p:ph type="body" idx="3"/>
          </p:nvPr>
        </p:nvSpPr>
        <p:spPr>
          <a:xfrm>
            <a:off x="3505202" y="4235008"/>
            <a:ext cx="3009825"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81" name="Google Shape;681;p99"/>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682" name="Google Shape;682;p99"/>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683" name="Google Shape;683;p99"/>
          <p:cNvPicPr preferRelativeResize="0"/>
          <p:nvPr/>
        </p:nvPicPr>
        <p:blipFill rotWithShape="1">
          <a:blip r:embed="rId2">
            <a:alphaModFix/>
          </a:blip>
          <a:srcRect/>
          <a:stretch/>
        </p:blipFill>
        <p:spPr>
          <a:xfrm>
            <a:off x="1219203" y="4825472"/>
            <a:ext cx="2756825" cy="228600"/>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684"/>
        <p:cNvGrpSpPr/>
        <p:nvPr/>
      </p:nvGrpSpPr>
      <p:grpSpPr>
        <a:xfrm>
          <a:off x="0" y="0"/>
          <a:ext cx="0" cy="0"/>
          <a:chOff x="0" y="0"/>
          <a:chExt cx="0" cy="0"/>
        </a:xfrm>
      </p:grpSpPr>
      <p:sp>
        <p:nvSpPr>
          <p:cNvPr id="685" name="Google Shape;685;p100"/>
          <p:cNvSpPr>
            <a:spLocks noGrp="1"/>
          </p:cNvSpPr>
          <p:nvPr>
            <p:ph type="pic" idx="2"/>
          </p:nvPr>
        </p:nvSpPr>
        <p:spPr>
          <a:xfrm>
            <a:off x="3505202" y="2919035"/>
            <a:ext cx="3009825"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1pPr>
            <a:lvl2pPr marR="0" lvl="1"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400"/>
              <a:buFont typeface="Arial"/>
              <a:buNone/>
              <a:defRPr sz="1800" b="0" i="0" u="none" strike="noStrike" cap="none">
                <a:solidFill>
                  <a:srgbClr val="595959"/>
                </a:solidFill>
                <a:latin typeface="Allerta"/>
                <a:ea typeface="Allerta"/>
                <a:cs typeface="Allerta"/>
                <a:sym typeface="Allerta"/>
              </a:defRPr>
            </a:lvl3pPr>
            <a:lvl4pPr marR="0" lvl="3"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4pPr>
            <a:lvl5pPr marR="0" lvl="4"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6" name="Google Shape;686;p100"/>
          <p:cNvSpPr>
            <a:spLocks noGrp="1"/>
          </p:cNvSpPr>
          <p:nvPr>
            <p:ph type="pic" idx="3"/>
          </p:nvPr>
        </p:nvSpPr>
        <p:spPr>
          <a:xfrm>
            <a:off x="3505202" y="1200151"/>
            <a:ext cx="3009825"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1pPr>
            <a:lvl2pPr marR="0" lvl="1"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400"/>
              <a:buFont typeface="Arial"/>
              <a:buNone/>
              <a:defRPr sz="1800" b="0" i="0" u="none" strike="noStrike" cap="none">
                <a:solidFill>
                  <a:srgbClr val="595959"/>
                </a:solidFill>
                <a:latin typeface="Allerta"/>
                <a:ea typeface="Allerta"/>
                <a:cs typeface="Allerta"/>
                <a:sym typeface="Allerta"/>
              </a:defRPr>
            </a:lvl3pPr>
            <a:lvl4pPr marR="0" lvl="3"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4pPr>
            <a:lvl5pPr marR="0" lvl="4"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7" name="Google Shape;687;p100"/>
          <p:cNvSpPr txBox="1">
            <a:spLocks noGrp="1"/>
          </p:cNvSpPr>
          <p:nvPr>
            <p:ph type="title"/>
          </p:nvPr>
        </p:nvSpPr>
        <p:spPr>
          <a:xfrm>
            <a:off x="228600" y="205978"/>
            <a:ext cx="62865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688" name="Google Shape;688;p100"/>
          <p:cNvSpPr txBox="1">
            <a:spLocks noGrp="1"/>
          </p:cNvSpPr>
          <p:nvPr>
            <p:ph type="body" idx="1"/>
          </p:nvPr>
        </p:nvSpPr>
        <p:spPr>
          <a:xfrm>
            <a:off x="228600" y="1200150"/>
            <a:ext cx="3143250" cy="3394500"/>
          </a:xfrm>
          <a:prstGeom prst="rect">
            <a:avLst/>
          </a:prstGeom>
          <a:noFill/>
          <a:ln>
            <a:noFill/>
          </a:ln>
        </p:spPr>
        <p:txBody>
          <a:bodyPr spcFirstLastPara="1" wrap="square" lIns="91425" tIns="91425" rIns="91425" bIns="91425" anchor="t" anchorCtr="0"/>
          <a:lstStyle>
            <a:lvl1pPr marL="342892" marR="0" lvl="0" indent="-276218" algn="l" rtl="0">
              <a:lnSpc>
                <a:spcPct val="100000"/>
              </a:lnSpc>
              <a:spcBef>
                <a:spcPts val="330"/>
              </a:spcBef>
              <a:spcAft>
                <a:spcPts val="0"/>
              </a:spcAft>
              <a:buClr>
                <a:srgbClr val="595959"/>
              </a:buClr>
              <a:buSzPts val="2200"/>
              <a:buFont typeface="Arial"/>
              <a:buChar char="•"/>
              <a:defRPr sz="165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100000"/>
              </a:lnSpc>
              <a:spcBef>
                <a:spcPts val="270"/>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89" name="Google Shape;689;p100"/>
          <p:cNvSpPr txBox="1">
            <a:spLocks noGrp="1"/>
          </p:cNvSpPr>
          <p:nvPr>
            <p:ph type="body" idx="4"/>
          </p:nvPr>
        </p:nvSpPr>
        <p:spPr>
          <a:xfrm>
            <a:off x="3505200" y="4235008"/>
            <a:ext cx="3043350"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90" name="Google Shape;690;p100"/>
          <p:cNvSpPr txBox="1">
            <a:spLocks noGrp="1"/>
          </p:cNvSpPr>
          <p:nvPr>
            <p:ph type="body" idx="5"/>
          </p:nvPr>
        </p:nvSpPr>
        <p:spPr>
          <a:xfrm>
            <a:off x="3505202" y="2516123"/>
            <a:ext cx="3009825"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91" name="Google Shape;691;p100"/>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692" name="Google Shape;692;p100"/>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693" name="Google Shape;693;p100"/>
          <p:cNvPicPr preferRelativeResize="0"/>
          <p:nvPr/>
        </p:nvPicPr>
        <p:blipFill rotWithShape="1">
          <a:blip r:embed="rId2">
            <a:alphaModFix/>
          </a:blip>
          <a:srcRect/>
          <a:stretch/>
        </p:blipFill>
        <p:spPr>
          <a:xfrm>
            <a:off x="1219203" y="4825472"/>
            <a:ext cx="2756825" cy="228600"/>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694"/>
        <p:cNvGrpSpPr/>
        <p:nvPr/>
      </p:nvGrpSpPr>
      <p:grpSpPr>
        <a:xfrm>
          <a:off x="0" y="0"/>
          <a:ext cx="0" cy="0"/>
          <a:chOff x="0" y="0"/>
          <a:chExt cx="0" cy="0"/>
        </a:xfrm>
      </p:grpSpPr>
      <p:sp>
        <p:nvSpPr>
          <p:cNvPr id="695" name="Google Shape;695;p101"/>
          <p:cNvSpPr>
            <a:spLocks noGrp="1"/>
          </p:cNvSpPr>
          <p:nvPr>
            <p:ph type="pic" idx="2"/>
          </p:nvPr>
        </p:nvSpPr>
        <p:spPr>
          <a:xfrm>
            <a:off x="3512340" y="1200150"/>
            <a:ext cx="3002850" cy="3394500"/>
          </a:xfrm>
          <a:prstGeom prst="rect">
            <a:avLst/>
          </a:prstGeom>
          <a:noFill/>
          <a:ln>
            <a:noFill/>
          </a:ln>
        </p:spPr>
        <p:txBody>
          <a:bodyPr spcFirstLastPara="1" wrap="square" lIns="91425" tIns="91425" rIns="91425" bIns="91425" anchor="ctr" anchorCtr="0"/>
          <a:lstStyle>
            <a:lvl1pPr marR="0" lvl="0"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1pPr>
            <a:lvl2pPr marR="0" lvl="1"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400"/>
              <a:buFont typeface="Arial"/>
              <a:buNone/>
              <a:defRPr sz="1800" b="0" i="0" u="none" strike="noStrike" cap="none">
                <a:solidFill>
                  <a:srgbClr val="595959"/>
                </a:solidFill>
                <a:latin typeface="Allerta"/>
                <a:ea typeface="Allerta"/>
                <a:cs typeface="Allerta"/>
                <a:sym typeface="Allerta"/>
              </a:defRPr>
            </a:lvl3pPr>
            <a:lvl4pPr marR="0" lvl="3"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4pPr>
            <a:lvl5pPr marR="0" lvl="4"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96" name="Google Shape;696;p101"/>
          <p:cNvSpPr txBox="1">
            <a:spLocks noGrp="1"/>
          </p:cNvSpPr>
          <p:nvPr>
            <p:ph type="title"/>
          </p:nvPr>
        </p:nvSpPr>
        <p:spPr>
          <a:xfrm>
            <a:off x="228600" y="205978"/>
            <a:ext cx="62865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697" name="Google Shape;697;p101"/>
          <p:cNvSpPr txBox="1">
            <a:spLocks noGrp="1"/>
          </p:cNvSpPr>
          <p:nvPr>
            <p:ph type="body" idx="1"/>
          </p:nvPr>
        </p:nvSpPr>
        <p:spPr>
          <a:xfrm>
            <a:off x="3512340" y="4235008"/>
            <a:ext cx="3002850"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98" name="Google Shape;698;p101"/>
          <p:cNvSpPr>
            <a:spLocks noGrp="1"/>
          </p:cNvSpPr>
          <p:nvPr>
            <p:ph type="pic" idx="3"/>
          </p:nvPr>
        </p:nvSpPr>
        <p:spPr>
          <a:xfrm>
            <a:off x="228601" y="1200150"/>
            <a:ext cx="3169350" cy="3394500"/>
          </a:xfrm>
          <a:prstGeom prst="rect">
            <a:avLst/>
          </a:prstGeom>
          <a:noFill/>
          <a:ln>
            <a:noFill/>
          </a:ln>
        </p:spPr>
        <p:txBody>
          <a:bodyPr spcFirstLastPara="1" wrap="square" lIns="91425" tIns="91425" rIns="91425" bIns="91425" anchor="ctr" anchorCtr="0"/>
          <a:lstStyle>
            <a:lvl1pPr marR="0" lvl="0"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1pPr>
            <a:lvl2pPr marR="0" lvl="1"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400"/>
              <a:buFont typeface="Arial"/>
              <a:buNone/>
              <a:defRPr sz="1800" b="0" i="0" u="none" strike="noStrike" cap="none">
                <a:solidFill>
                  <a:srgbClr val="595959"/>
                </a:solidFill>
                <a:latin typeface="Allerta"/>
                <a:ea typeface="Allerta"/>
                <a:cs typeface="Allerta"/>
                <a:sym typeface="Allerta"/>
              </a:defRPr>
            </a:lvl3pPr>
            <a:lvl4pPr marR="0" lvl="3"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4pPr>
            <a:lvl5pPr marR="0" lvl="4"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99" name="Google Shape;699;p101"/>
          <p:cNvSpPr txBox="1">
            <a:spLocks noGrp="1"/>
          </p:cNvSpPr>
          <p:nvPr>
            <p:ph type="body" idx="4"/>
          </p:nvPr>
        </p:nvSpPr>
        <p:spPr>
          <a:xfrm>
            <a:off x="228600" y="4235008"/>
            <a:ext cx="3169350"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00" name="Google Shape;700;p101"/>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701" name="Google Shape;701;p101"/>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702" name="Google Shape;702;p101"/>
          <p:cNvPicPr preferRelativeResize="0"/>
          <p:nvPr/>
        </p:nvPicPr>
        <p:blipFill rotWithShape="1">
          <a:blip r:embed="rId2">
            <a:alphaModFix/>
          </a:blip>
          <a:srcRect/>
          <a:stretch/>
        </p:blipFill>
        <p:spPr>
          <a:xfrm>
            <a:off x="1219203" y="4825472"/>
            <a:ext cx="2756825" cy="22860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703"/>
        <p:cNvGrpSpPr/>
        <p:nvPr/>
      </p:nvGrpSpPr>
      <p:grpSpPr>
        <a:xfrm>
          <a:off x="0" y="0"/>
          <a:ext cx="0" cy="0"/>
          <a:chOff x="0" y="0"/>
          <a:chExt cx="0" cy="0"/>
        </a:xfrm>
      </p:grpSpPr>
      <p:sp>
        <p:nvSpPr>
          <p:cNvPr id="704" name="Google Shape;704;p102"/>
          <p:cNvSpPr>
            <a:spLocks noGrp="1"/>
          </p:cNvSpPr>
          <p:nvPr>
            <p:ph type="pic" idx="2"/>
          </p:nvPr>
        </p:nvSpPr>
        <p:spPr>
          <a:xfrm>
            <a:off x="3398042" y="2919035"/>
            <a:ext cx="3117150"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1pPr>
            <a:lvl2pPr marR="0" lvl="1"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400"/>
              <a:buFont typeface="Arial"/>
              <a:buNone/>
              <a:defRPr sz="1800" b="0" i="0" u="none" strike="noStrike" cap="none">
                <a:solidFill>
                  <a:srgbClr val="595959"/>
                </a:solidFill>
                <a:latin typeface="Allerta"/>
                <a:ea typeface="Allerta"/>
                <a:cs typeface="Allerta"/>
                <a:sym typeface="Allerta"/>
              </a:defRPr>
            </a:lvl3pPr>
            <a:lvl4pPr marR="0" lvl="3"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4pPr>
            <a:lvl5pPr marR="0" lvl="4"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05" name="Google Shape;705;p102"/>
          <p:cNvSpPr>
            <a:spLocks noGrp="1"/>
          </p:cNvSpPr>
          <p:nvPr>
            <p:ph type="pic" idx="3"/>
          </p:nvPr>
        </p:nvSpPr>
        <p:spPr>
          <a:xfrm>
            <a:off x="3400424" y="1200150"/>
            <a:ext cx="3114675"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1pPr>
            <a:lvl2pPr marR="0" lvl="1"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400"/>
              <a:buFont typeface="Arial"/>
              <a:buNone/>
              <a:defRPr sz="1800" b="0" i="0" u="none" strike="noStrike" cap="none">
                <a:solidFill>
                  <a:srgbClr val="595959"/>
                </a:solidFill>
                <a:latin typeface="Allerta"/>
                <a:ea typeface="Allerta"/>
                <a:cs typeface="Allerta"/>
                <a:sym typeface="Allerta"/>
              </a:defRPr>
            </a:lvl3pPr>
            <a:lvl4pPr marR="0" lvl="3"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4pPr>
            <a:lvl5pPr marR="0" lvl="4"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06" name="Google Shape;706;p102"/>
          <p:cNvSpPr>
            <a:spLocks noGrp="1"/>
          </p:cNvSpPr>
          <p:nvPr>
            <p:ph type="pic" idx="4"/>
          </p:nvPr>
        </p:nvSpPr>
        <p:spPr>
          <a:xfrm>
            <a:off x="228600" y="1200150"/>
            <a:ext cx="3119400"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1pPr>
            <a:lvl2pPr marR="0" lvl="1"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400"/>
              <a:buFont typeface="Arial"/>
              <a:buNone/>
              <a:defRPr sz="1800" b="0" i="0" u="none" strike="noStrike" cap="none">
                <a:solidFill>
                  <a:srgbClr val="595959"/>
                </a:solidFill>
                <a:latin typeface="Allerta"/>
                <a:ea typeface="Allerta"/>
                <a:cs typeface="Allerta"/>
                <a:sym typeface="Allerta"/>
              </a:defRPr>
            </a:lvl3pPr>
            <a:lvl4pPr marR="0" lvl="3"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4pPr>
            <a:lvl5pPr marR="0" lvl="4"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07" name="Google Shape;707;p102"/>
          <p:cNvSpPr>
            <a:spLocks noGrp="1"/>
          </p:cNvSpPr>
          <p:nvPr>
            <p:ph type="pic" idx="5"/>
          </p:nvPr>
        </p:nvSpPr>
        <p:spPr>
          <a:xfrm>
            <a:off x="230981" y="2919035"/>
            <a:ext cx="3117150" cy="1675500"/>
          </a:xfrm>
          <a:prstGeom prst="rect">
            <a:avLst/>
          </a:prstGeom>
          <a:noFill/>
          <a:ln>
            <a:noFill/>
          </a:ln>
        </p:spPr>
        <p:txBody>
          <a:bodyPr spcFirstLastPara="1" wrap="square" lIns="91425" tIns="91425" rIns="91425" bIns="91425" anchor="ctr" anchorCtr="0"/>
          <a:lstStyle>
            <a:lvl1pPr marR="0" lvl="0"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1pPr>
            <a:lvl2pPr marR="0" lvl="1" algn="l" rtl="0">
              <a:lnSpc>
                <a:spcPct val="100000"/>
              </a:lnSpc>
              <a:spcBef>
                <a:spcPts val="420"/>
              </a:spcBef>
              <a:spcAft>
                <a:spcPts val="0"/>
              </a:spcAft>
              <a:buClr>
                <a:srgbClr val="595959"/>
              </a:buClr>
              <a:buSzPts val="1400"/>
              <a:buFont typeface="Arial"/>
              <a:buNone/>
              <a:defRPr sz="2100" b="0" i="0" u="none" strike="noStrike" cap="none">
                <a:solidFill>
                  <a:srgbClr val="595959"/>
                </a:solidFill>
                <a:latin typeface="Allerta"/>
                <a:ea typeface="Allerta"/>
                <a:cs typeface="Allerta"/>
                <a:sym typeface="Allerta"/>
              </a:defRPr>
            </a:lvl2pPr>
            <a:lvl3pPr marR="0" lvl="2" algn="l" rtl="0">
              <a:lnSpc>
                <a:spcPct val="100000"/>
              </a:lnSpc>
              <a:spcBef>
                <a:spcPts val="360"/>
              </a:spcBef>
              <a:spcAft>
                <a:spcPts val="0"/>
              </a:spcAft>
              <a:buClr>
                <a:srgbClr val="595959"/>
              </a:buClr>
              <a:buSzPts val="1400"/>
              <a:buFont typeface="Arial"/>
              <a:buNone/>
              <a:defRPr sz="1800" b="0" i="0" u="none" strike="noStrike" cap="none">
                <a:solidFill>
                  <a:srgbClr val="595959"/>
                </a:solidFill>
                <a:latin typeface="Allerta"/>
                <a:ea typeface="Allerta"/>
                <a:cs typeface="Allerta"/>
                <a:sym typeface="Allerta"/>
              </a:defRPr>
            </a:lvl3pPr>
            <a:lvl4pPr marR="0" lvl="3"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4pPr>
            <a:lvl5pPr marR="0" lvl="4" algn="l" rtl="0">
              <a:lnSpc>
                <a:spcPct val="100000"/>
              </a:lnSpc>
              <a:spcBef>
                <a:spcPts val="300"/>
              </a:spcBef>
              <a:spcAft>
                <a:spcPts val="0"/>
              </a:spcAft>
              <a:buClr>
                <a:srgbClr val="595959"/>
              </a:buClr>
              <a:buSzPts val="1400"/>
              <a:buFont typeface="Arial"/>
              <a:buNone/>
              <a:defRPr sz="1500" b="0" i="0" u="none" strike="noStrike" cap="none">
                <a:solidFill>
                  <a:srgbClr val="595959"/>
                </a:solidFill>
                <a:latin typeface="Allerta"/>
                <a:ea typeface="Allerta"/>
                <a:cs typeface="Allerta"/>
                <a:sym typeface="Allerta"/>
              </a:defRPr>
            </a:lvl5pPr>
            <a:lvl6pPr marR="0" lvl="5"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4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08" name="Google Shape;708;p102"/>
          <p:cNvSpPr txBox="1">
            <a:spLocks noGrp="1"/>
          </p:cNvSpPr>
          <p:nvPr>
            <p:ph type="title"/>
          </p:nvPr>
        </p:nvSpPr>
        <p:spPr>
          <a:xfrm>
            <a:off x="228600" y="205978"/>
            <a:ext cx="62865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18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350"/>
            </a:lvl2pPr>
            <a:lvl3pPr lvl="2" rtl="0">
              <a:spcBef>
                <a:spcPts val="0"/>
              </a:spcBef>
              <a:spcAft>
                <a:spcPts val="0"/>
              </a:spcAft>
              <a:buSzPts val="1400"/>
              <a:buFont typeface="Arial"/>
              <a:buNone/>
              <a:defRPr sz="1350"/>
            </a:lvl3pPr>
            <a:lvl4pPr lvl="3" rtl="0">
              <a:spcBef>
                <a:spcPts val="0"/>
              </a:spcBef>
              <a:spcAft>
                <a:spcPts val="0"/>
              </a:spcAft>
              <a:buSzPts val="1400"/>
              <a:buFont typeface="Arial"/>
              <a:buNone/>
              <a:defRPr sz="1350"/>
            </a:lvl4pPr>
            <a:lvl5pPr lvl="4" rtl="0">
              <a:spcBef>
                <a:spcPts val="0"/>
              </a:spcBef>
              <a:spcAft>
                <a:spcPts val="0"/>
              </a:spcAft>
              <a:buSzPts val="1400"/>
              <a:buFont typeface="Arial"/>
              <a:buNone/>
              <a:defRPr sz="1350"/>
            </a:lvl5pPr>
            <a:lvl6pPr lvl="5" rtl="0">
              <a:spcBef>
                <a:spcPts val="0"/>
              </a:spcBef>
              <a:spcAft>
                <a:spcPts val="0"/>
              </a:spcAft>
              <a:buSzPts val="1400"/>
              <a:buFont typeface="Arial"/>
              <a:buNone/>
              <a:defRPr sz="1350"/>
            </a:lvl6pPr>
            <a:lvl7pPr lvl="6" rtl="0">
              <a:spcBef>
                <a:spcPts val="0"/>
              </a:spcBef>
              <a:spcAft>
                <a:spcPts val="0"/>
              </a:spcAft>
              <a:buSzPts val="1400"/>
              <a:buFont typeface="Arial"/>
              <a:buNone/>
              <a:defRPr sz="1350"/>
            </a:lvl7pPr>
            <a:lvl8pPr lvl="7" rtl="0">
              <a:spcBef>
                <a:spcPts val="0"/>
              </a:spcBef>
              <a:spcAft>
                <a:spcPts val="0"/>
              </a:spcAft>
              <a:buSzPts val="1400"/>
              <a:buFont typeface="Arial"/>
              <a:buNone/>
              <a:defRPr sz="1350"/>
            </a:lvl8pPr>
            <a:lvl9pPr lvl="8" rtl="0">
              <a:spcBef>
                <a:spcPts val="0"/>
              </a:spcBef>
              <a:spcAft>
                <a:spcPts val="0"/>
              </a:spcAft>
              <a:buSzPts val="1400"/>
              <a:buFont typeface="Arial"/>
              <a:buNone/>
              <a:defRPr sz="1350"/>
            </a:lvl9pPr>
          </a:lstStyle>
          <a:p>
            <a:endParaRPr/>
          </a:p>
        </p:txBody>
      </p:sp>
      <p:sp>
        <p:nvSpPr>
          <p:cNvPr id="709" name="Google Shape;709;p102"/>
          <p:cNvSpPr txBox="1">
            <a:spLocks noGrp="1"/>
          </p:cNvSpPr>
          <p:nvPr>
            <p:ph type="body" idx="1"/>
          </p:nvPr>
        </p:nvSpPr>
        <p:spPr>
          <a:xfrm>
            <a:off x="3400424" y="4235008"/>
            <a:ext cx="3114675"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10" name="Google Shape;710;p102"/>
          <p:cNvSpPr txBox="1">
            <a:spLocks noGrp="1"/>
          </p:cNvSpPr>
          <p:nvPr>
            <p:ph type="body" idx="6"/>
          </p:nvPr>
        </p:nvSpPr>
        <p:spPr>
          <a:xfrm>
            <a:off x="228600" y="4235008"/>
            <a:ext cx="3119400"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11" name="Google Shape;711;p102"/>
          <p:cNvSpPr txBox="1">
            <a:spLocks noGrp="1"/>
          </p:cNvSpPr>
          <p:nvPr>
            <p:ph type="body" idx="7"/>
          </p:nvPr>
        </p:nvSpPr>
        <p:spPr>
          <a:xfrm>
            <a:off x="3398042" y="2516123"/>
            <a:ext cx="3117150"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12" name="Google Shape;712;p102"/>
          <p:cNvSpPr txBox="1">
            <a:spLocks noGrp="1"/>
          </p:cNvSpPr>
          <p:nvPr>
            <p:ph type="body" idx="8"/>
          </p:nvPr>
        </p:nvSpPr>
        <p:spPr>
          <a:xfrm>
            <a:off x="228601" y="2516123"/>
            <a:ext cx="3119400" cy="359400"/>
          </a:xfrm>
          <a:prstGeom prst="rect">
            <a:avLst/>
          </a:prstGeom>
          <a:solidFill>
            <a:srgbClr val="FFFFFF">
              <a:alpha val="48240"/>
            </a:srgbClr>
          </a:solidFill>
          <a:ln>
            <a:noFill/>
          </a:ln>
        </p:spPr>
        <p:txBody>
          <a:bodyPr spcFirstLastPara="1" wrap="square" lIns="91425" tIns="91425" rIns="91425" bIns="91425" anchor="ctr" anchorCtr="0"/>
          <a:lstStyle>
            <a:lvl1pPr marL="342892" marR="0" lvl="0" indent="-171446" algn="ctr" rtl="0">
              <a:lnSpc>
                <a:spcPct val="100000"/>
              </a:lnSpc>
              <a:spcBef>
                <a:spcPts val="240"/>
              </a:spcBef>
              <a:spcAft>
                <a:spcPts val="0"/>
              </a:spcAft>
              <a:buClr>
                <a:srgbClr val="595959"/>
              </a:buClr>
              <a:buSzPts val="2200"/>
              <a:buFont typeface="Arial"/>
              <a:buNone/>
              <a:defRPr sz="1200" b="0" i="0" u="none" strike="noStrike" cap="none">
                <a:solidFill>
                  <a:srgbClr val="595959"/>
                </a:solidFill>
                <a:latin typeface="Allerta"/>
                <a:ea typeface="Allerta"/>
                <a:cs typeface="Allerta"/>
                <a:sym typeface="Allerta"/>
              </a:defRPr>
            </a:lvl1pPr>
            <a:lvl2pPr marL="685783" marR="0" lvl="1" indent="-266693" algn="l" rtl="0">
              <a:lnSpc>
                <a:spcPct val="100000"/>
              </a:lnSpc>
              <a:spcBef>
                <a:spcPts val="300"/>
              </a:spcBef>
              <a:spcAft>
                <a:spcPts val="0"/>
              </a:spcAft>
              <a:buClr>
                <a:srgbClr val="595959"/>
              </a:buClr>
              <a:buSzPts val="2000"/>
              <a:buFont typeface="Arial"/>
              <a:buChar char="–"/>
              <a:defRPr sz="1500" b="0" i="0" u="none" strike="noStrike" cap="none">
                <a:solidFill>
                  <a:srgbClr val="595959"/>
                </a:solidFill>
                <a:latin typeface="Allerta"/>
                <a:ea typeface="Allerta"/>
                <a:cs typeface="Allerta"/>
                <a:sym typeface="Allerta"/>
              </a:defRPr>
            </a:lvl2pPr>
            <a:lvl3pPr marL="1028675" marR="0" lvl="2" indent="-257168" algn="l" rtl="0">
              <a:lnSpc>
                <a:spcPct val="100000"/>
              </a:lnSpc>
              <a:spcBef>
                <a:spcPts val="270"/>
              </a:spcBef>
              <a:spcAft>
                <a:spcPts val="0"/>
              </a:spcAft>
              <a:buClr>
                <a:srgbClr val="595959"/>
              </a:buClr>
              <a:buSzPts val="1800"/>
              <a:buFont typeface="Arial"/>
              <a:buChar char="•"/>
              <a:defRPr sz="1350" b="0" i="0" u="none" strike="noStrike" cap="none">
                <a:solidFill>
                  <a:srgbClr val="595959"/>
                </a:solidFill>
                <a:latin typeface="Allerta"/>
                <a:ea typeface="Allerta"/>
                <a:cs typeface="Allerta"/>
                <a:sym typeface="Allerta"/>
              </a:defRPr>
            </a:lvl3pPr>
            <a:lvl4pPr marL="1371566" marR="0" lvl="3"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4pPr>
            <a:lvl5pPr marL="1714457" marR="0" lvl="4" indent="-247644" algn="l" rtl="0">
              <a:lnSpc>
                <a:spcPct val="100000"/>
              </a:lnSpc>
              <a:spcBef>
                <a:spcPts val="240"/>
              </a:spcBef>
              <a:spcAft>
                <a:spcPts val="0"/>
              </a:spcAft>
              <a:buClr>
                <a:srgbClr val="595959"/>
              </a:buClr>
              <a:buSzPts val="1600"/>
              <a:buFont typeface="Arial"/>
              <a:buChar char="»"/>
              <a:defRPr sz="1200" b="0" i="0" u="none" strike="noStrike" cap="none">
                <a:solidFill>
                  <a:srgbClr val="595959"/>
                </a:solidFill>
                <a:latin typeface="Allerta"/>
                <a:ea typeface="Allerta"/>
                <a:cs typeface="Allerta"/>
                <a:sym typeface="Allerta"/>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13" name="Google Shape;713;p102"/>
          <p:cNvSpPr/>
          <p:nvPr/>
        </p:nvSpPr>
        <p:spPr>
          <a:xfrm>
            <a:off x="1" y="4747854"/>
            <a:ext cx="6864750" cy="405300"/>
          </a:xfrm>
          <a:prstGeom prst="rect">
            <a:avLst/>
          </a:prstGeom>
          <a:solidFill>
            <a:schemeClr val="lt1"/>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714" name="Google Shape;714;p102"/>
          <p:cNvSpPr txBox="1"/>
          <p:nvPr/>
        </p:nvSpPr>
        <p:spPr>
          <a:xfrm>
            <a:off x="5678765" y="4862830"/>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50514F"/>
              </a:buClr>
              <a:buSzPts val="1000"/>
              <a:buFont typeface="Allerta"/>
              <a:buNone/>
            </a:pPr>
            <a:fld id="{00000000-1234-1234-1234-123412341234}" type="slidenum">
              <a:rPr lang="en" sz="750" b="0" i="0" u="none" strike="noStrike" cap="none">
                <a:solidFill>
                  <a:srgbClr val="50514F"/>
                </a:solidFill>
                <a:latin typeface="Allerta"/>
                <a:ea typeface="Allerta"/>
                <a:cs typeface="Allerta"/>
                <a:sym typeface="Allerta"/>
              </a:rPr>
              <a:pPr marL="0" marR="0" lvl="0" indent="0" algn="r" rtl="0">
                <a:lnSpc>
                  <a:spcPct val="100000"/>
                </a:lnSpc>
                <a:spcBef>
                  <a:spcPts val="0"/>
                </a:spcBef>
                <a:spcAft>
                  <a:spcPts val="0"/>
                </a:spcAft>
                <a:buClr>
                  <a:srgbClr val="50514F"/>
                </a:buClr>
                <a:buSzPts val="1000"/>
                <a:buFont typeface="Allerta"/>
                <a:buNone/>
              </a:pPr>
              <a:t>‹#›</a:t>
            </a:fld>
            <a:r>
              <a:rPr lang="en" sz="750" b="0" i="0" u="none" strike="noStrike" cap="none">
                <a:solidFill>
                  <a:srgbClr val="50514F"/>
                </a:solidFill>
                <a:latin typeface="Allerta"/>
                <a:ea typeface="Allerta"/>
                <a:cs typeface="Allerta"/>
                <a:sym typeface="Allerta"/>
              </a:rPr>
              <a:t> </a:t>
            </a:r>
            <a:endParaRPr sz="750" b="0" i="0" u="none" strike="noStrike" cap="none">
              <a:solidFill>
                <a:srgbClr val="50514F"/>
              </a:solidFill>
              <a:latin typeface="Allerta"/>
              <a:ea typeface="Allerta"/>
              <a:cs typeface="Allerta"/>
              <a:sym typeface="Allerta"/>
            </a:endParaRPr>
          </a:p>
        </p:txBody>
      </p:sp>
      <p:pic>
        <p:nvPicPr>
          <p:cNvPr id="715" name="Google Shape;715;p102"/>
          <p:cNvPicPr preferRelativeResize="0"/>
          <p:nvPr/>
        </p:nvPicPr>
        <p:blipFill rotWithShape="1">
          <a:blip r:embed="rId2">
            <a:alphaModFix/>
          </a:blip>
          <a:srcRect/>
          <a:stretch/>
        </p:blipFill>
        <p:spPr>
          <a:xfrm>
            <a:off x="1219203" y="4825472"/>
            <a:ext cx="2756825" cy="228600"/>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Slide - SAP Image">
  <p:cSld name="Title Slide - SAP Image">
    <p:spTree>
      <p:nvGrpSpPr>
        <p:cNvPr id="1" name="Shape 719"/>
        <p:cNvGrpSpPr/>
        <p:nvPr/>
      </p:nvGrpSpPr>
      <p:grpSpPr>
        <a:xfrm>
          <a:off x="0" y="0"/>
          <a:ext cx="0" cy="0"/>
          <a:chOff x="0" y="0"/>
          <a:chExt cx="0" cy="0"/>
        </a:xfrm>
      </p:grpSpPr>
      <p:pic>
        <p:nvPicPr>
          <p:cNvPr id="720" name="Google Shape;720;p104" descr="GettyImages_175389704_72dpi_cropped_compressed2.jpg"/>
          <p:cNvPicPr preferRelativeResize="0"/>
          <p:nvPr/>
        </p:nvPicPr>
        <p:blipFill rotWithShape="1">
          <a:blip r:embed="rId2">
            <a:alphaModFix/>
          </a:blip>
          <a:srcRect/>
          <a:stretch/>
        </p:blipFill>
        <p:spPr>
          <a:xfrm>
            <a:off x="3" y="5"/>
            <a:ext cx="5143499" cy="3692155"/>
          </a:xfrm>
          <a:prstGeom prst="rect">
            <a:avLst/>
          </a:prstGeom>
          <a:noFill/>
          <a:ln>
            <a:noFill/>
          </a:ln>
        </p:spPr>
      </p:pic>
      <p:sp>
        <p:nvSpPr>
          <p:cNvPr id="721" name="Google Shape;721;p104"/>
          <p:cNvSpPr txBox="1">
            <a:spLocks noGrp="1"/>
          </p:cNvSpPr>
          <p:nvPr>
            <p:ph type="ctrTitle"/>
          </p:nvPr>
        </p:nvSpPr>
        <p:spPr>
          <a:xfrm>
            <a:off x="178274" y="3697916"/>
            <a:ext cx="6513075" cy="706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100" b="0" i="0" u="none" strike="noStrike" cap="none">
                <a:solidFill>
                  <a:srgbClr val="3F3F3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722" name="Google Shape;722;p104"/>
          <p:cNvSpPr txBox="1">
            <a:spLocks noGrp="1"/>
          </p:cNvSpPr>
          <p:nvPr>
            <p:ph type="subTitle" idx="1"/>
          </p:nvPr>
        </p:nvSpPr>
        <p:spPr>
          <a:xfrm>
            <a:off x="178274" y="4404793"/>
            <a:ext cx="6513075" cy="594300"/>
          </a:xfrm>
          <a:prstGeom prst="rect">
            <a:avLst/>
          </a:prstGeom>
          <a:noFill/>
          <a:ln>
            <a:noFill/>
          </a:ln>
        </p:spPr>
        <p:txBody>
          <a:bodyPr spcFirstLastPara="1" wrap="square" lIns="91425" tIns="91425" rIns="91425" bIns="91425" anchor="t" anchorCtr="0"/>
          <a:lstStyle>
            <a:lvl1pPr marR="0" lvl="0" algn="l" rtl="0">
              <a:lnSpc>
                <a:spcPct val="100000"/>
              </a:lnSpc>
              <a:spcBef>
                <a:spcPts val="300"/>
              </a:spcBef>
              <a:spcAft>
                <a:spcPts val="0"/>
              </a:spcAft>
              <a:buClr>
                <a:srgbClr val="3F3F39"/>
              </a:buClr>
              <a:buSzPts val="2000"/>
              <a:buFont typeface="Arial"/>
              <a:buNone/>
              <a:defRPr sz="1500" b="0" i="0" u="none" strike="noStrike" cap="none">
                <a:solidFill>
                  <a:srgbClr val="3F3F39"/>
                </a:solidFill>
                <a:latin typeface="Lucida Sans"/>
                <a:ea typeface="Lucida Sans"/>
                <a:cs typeface="Lucida Sans"/>
                <a:sym typeface="Lucida Sans"/>
              </a:defRPr>
            </a:lvl1pPr>
            <a:lvl2pPr marR="0" lvl="1"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Lucida Sans"/>
                <a:ea typeface="Lucida Sans"/>
                <a:cs typeface="Lucida Sans"/>
                <a:sym typeface="Lucida Sans"/>
              </a:defRPr>
            </a:lvl2pPr>
            <a:lvl3pPr marR="0" lvl="2" algn="ctr" rtl="0">
              <a:lnSpc>
                <a:spcPct val="100000"/>
              </a:lnSpc>
              <a:spcBef>
                <a:spcPts val="270"/>
              </a:spcBef>
              <a:spcAft>
                <a:spcPts val="0"/>
              </a:spcAft>
              <a:buClr>
                <a:srgbClr val="888888"/>
              </a:buClr>
              <a:buSzPts val="1800"/>
              <a:buFont typeface="Arial"/>
              <a:buNone/>
              <a:defRPr sz="1350" b="0" i="0" u="none" strike="noStrike" cap="none">
                <a:solidFill>
                  <a:srgbClr val="888888"/>
                </a:solidFill>
                <a:latin typeface="Lucida Sans"/>
                <a:ea typeface="Lucida Sans"/>
                <a:cs typeface="Lucida Sans"/>
                <a:sym typeface="Lucida Sans"/>
              </a:defRPr>
            </a:lvl3pPr>
            <a:lvl4pPr marR="0" lvl="3"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Lucida Sans"/>
                <a:ea typeface="Lucida Sans"/>
                <a:cs typeface="Lucida Sans"/>
                <a:sym typeface="Lucida Sans"/>
              </a:defRPr>
            </a:lvl4pPr>
            <a:lvl5pPr marR="0" lvl="4" algn="ctr" rtl="0">
              <a:lnSpc>
                <a:spcPct val="100000"/>
              </a:lnSpc>
              <a:spcBef>
                <a:spcPts val="240"/>
              </a:spcBef>
              <a:spcAft>
                <a:spcPts val="0"/>
              </a:spcAft>
              <a:buClr>
                <a:srgbClr val="888888"/>
              </a:buClr>
              <a:buSzPts val="1600"/>
              <a:buFont typeface="Arial"/>
              <a:buNone/>
              <a:defRPr sz="1200" b="0" i="0" u="none" strike="noStrike" cap="none">
                <a:solidFill>
                  <a:srgbClr val="888888"/>
                </a:solidFill>
                <a:latin typeface="Lucida Sans"/>
                <a:ea typeface="Lucida Sans"/>
                <a:cs typeface="Lucida Sans"/>
                <a:sym typeface="Lucida Sans"/>
              </a:defRPr>
            </a:lvl5pPr>
            <a:lvl6pPr marR="0" lvl="5"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6pPr>
            <a:lvl7pPr marR="0" lvl="6"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7pPr>
            <a:lvl8pPr marR="0" lvl="7"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8pPr>
            <a:lvl9pPr marR="0" lvl="8" algn="ctr" rtl="0">
              <a:lnSpc>
                <a:spcPct val="100000"/>
              </a:lnSpc>
              <a:spcBef>
                <a:spcPts val="300"/>
              </a:spcBef>
              <a:spcAft>
                <a:spcPts val="0"/>
              </a:spcAft>
              <a:buClr>
                <a:srgbClr val="888888"/>
              </a:buClr>
              <a:buSzPts val="2000"/>
              <a:buFont typeface="Arial"/>
              <a:buNone/>
              <a:defRPr sz="1500" b="0" i="0" u="none" strike="noStrike" cap="none">
                <a:solidFill>
                  <a:srgbClr val="888888"/>
                </a:solidFill>
                <a:latin typeface="Calibri"/>
                <a:ea typeface="Calibri"/>
                <a:cs typeface="Calibri"/>
                <a:sym typeface="Calibri"/>
              </a:defRPr>
            </a:lvl9pPr>
          </a:lstStyle>
          <a:p>
            <a:endParaRPr/>
          </a:p>
        </p:txBody>
      </p:sp>
      <p:pic>
        <p:nvPicPr>
          <p:cNvPr id="723" name="Google Shape;723;p104"/>
          <p:cNvPicPr preferRelativeResize="0"/>
          <p:nvPr/>
        </p:nvPicPr>
        <p:blipFill rotWithShape="1">
          <a:blip r:embed="rId3">
            <a:alphaModFix/>
          </a:blip>
          <a:srcRect/>
          <a:stretch/>
        </p:blipFill>
        <p:spPr>
          <a:xfrm>
            <a:off x="352560" y="369298"/>
            <a:ext cx="767016" cy="405998"/>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724"/>
        <p:cNvGrpSpPr/>
        <p:nvPr/>
      </p:nvGrpSpPr>
      <p:grpSpPr>
        <a:xfrm>
          <a:off x="0" y="0"/>
          <a:ext cx="0" cy="0"/>
          <a:chOff x="0" y="0"/>
          <a:chExt cx="0" cy="0"/>
        </a:xfrm>
      </p:grpSpPr>
      <p:sp>
        <p:nvSpPr>
          <p:cNvPr id="725" name="Google Shape;725;p105"/>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3F3F39"/>
              </a:buClr>
              <a:buSzPts val="2800"/>
              <a:buFont typeface="Lucida Sans"/>
              <a:buNone/>
              <a:defRPr sz="2100" b="0" i="0" u="none" strike="noStrike" cap="none">
                <a:solidFill>
                  <a:srgbClr val="3F3F39"/>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726" name="Google Shape;726;p105"/>
          <p:cNvSpPr txBox="1">
            <a:spLocks noGrp="1"/>
          </p:cNvSpPr>
          <p:nvPr>
            <p:ph type="body" idx="1"/>
          </p:nvPr>
        </p:nvSpPr>
        <p:spPr>
          <a:xfrm>
            <a:off x="342900" y="1200150"/>
            <a:ext cx="6172200" cy="3394500"/>
          </a:xfrm>
          <a:prstGeom prst="rect">
            <a:avLst/>
          </a:prstGeom>
          <a:noFill/>
          <a:ln>
            <a:noFill/>
          </a:ln>
        </p:spPr>
        <p:txBody>
          <a:bodyPr spcFirstLastPara="1" wrap="square" lIns="91425" tIns="91425" rIns="91425" bIns="91425" anchor="t" anchorCtr="0"/>
          <a:lstStyle>
            <a:lvl1pPr marL="342892" marR="0" lvl="0" indent="-285743" algn="l" rtl="0">
              <a:lnSpc>
                <a:spcPct val="100000"/>
              </a:lnSpc>
              <a:spcBef>
                <a:spcPts val="360"/>
              </a:spcBef>
              <a:spcAft>
                <a:spcPts val="0"/>
              </a:spcAft>
              <a:buClr>
                <a:srgbClr val="3F3F39"/>
              </a:buClr>
              <a:buSzPts val="2400"/>
              <a:buFont typeface="Arial"/>
              <a:buChar char="•"/>
              <a:defRPr sz="1800" b="0" i="0" u="none" strike="noStrike" cap="none">
                <a:solidFill>
                  <a:srgbClr val="3F3F39"/>
                </a:solidFill>
                <a:latin typeface="Lucida Sans"/>
                <a:ea typeface="Lucida Sans"/>
                <a:cs typeface="Lucida Sans"/>
                <a:sym typeface="Lucida Sans"/>
              </a:defRPr>
            </a:lvl1pPr>
            <a:lvl2pPr marL="685783" marR="0" lvl="1" indent="-266693" algn="l" rtl="0">
              <a:lnSpc>
                <a:spcPct val="100000"/>
              </a:lnSpc>
              <a:spcBef>
                <a:spcPts val="300"/>
              </a:spcBef>
              <a:spcAft>
                <a:spcPts val="0"/>
              </a:spcAft>
              <a:buClr>
                <a:srgbClr val="3F3F39"/>
              </a:buClr>
              <a:buSzPts val="2000"/>
              <a:buFont typeface="Arial"/>
              <a:buChar char="–"/>
              <a:defRPr sz="1500" b="0" i="0" u="none" strike="noStrike" cap="none">
                <a:solidFill>
                  <a:srgbClr val="3F3F39"/>
                </a:solidFill>
                <a:latin typeface="Lucida Sans"/>
                <a:ea typeface="Lucida Sans"/>
                <a:cs typeface="Lucida Sans"/>
                <a:sym typeface="Lucida Sans"/>
              </a:defRPr>
            </a:lvl2pPr>
            <a:lvl3pPr marL="1028675" marR="0" lvl="2" indent="-257168" algn="l" rtl="0">
              <a:lnSpc>
                <a:spcPct val="100000"/>
              </a:lnSpc>
              <a:spcBef>
                <a:spcPts val="270"/>
              </a:spcBef>
              <a:spcAft>
                <a:spcPts val="0"/>
              </a:spcAft>
              <a:buClr>
                <a:srgbClr val="3F3F39"/>
              </a:buClr>
              <a:buSzPts val="1800"/>
              <a:buFont typeface="Arial"/>
              <a:buChar char="•"/>
              <a:defRPr sz="1350" b="0" i="0" u="none" strike="noStrike" cap="none">
                <a:solidFill>
                  <a:srgbClr val="3F3F39"/>
                </a:solidFill>
                <a:latin typeface="Lucida Sans"/>
                <a:ea typeface="Lucida Sans"/>
                <a:cs typeface="Lucida Sans"/>
                <a:sym typeface="Lucida Sans"/>
              </a:defRPr>
            </a:lvl3pPr>
            <a:lvl4pPr marL="1371566" marR="0" lvl="3" indent="-247644" algn="l" rtl="0">
              <a:lnSpc>
                <a:spcPct val="100000"/>
              </a:lnSpc>
              <a:spcBef>
                <a:spcPts val="240"/>
              </a:spcBef>
              <a:spcAft>
                <a:spcPts val="0"/>
              </a:spcAft>
              <a:buClr>
                <a:srgbClr val="3F3F39"/>
              </a:buClr>
              <a:buSzPts val="1600"/>
              <a:buFont typeface="Arial"/>
              <a:buChar char="–"/>
              <a:defRPr sz="1200" b="0" i="0" u="none" strike="noStrike" cap="none">
                <a:solidFill>
                  <a:srgbClr val="3F3F39"/>
                </a:solidFill>
                <a:latin typeface="Lucida Sans"/>
                <a:ea typeface="Lucida Sans"/>
                <a:cs typeface="Lucida Sans"/>
                <a:sym typeface="Lucida Sans"/>
              </a:defRPr>
            </a:lvl4pPr>
            <a:lvl5pPr marL="1714457" marR="0" lvl="4" indent="-247644" algn="l" rtl="0">
              <a:lnSpc>
                <a:spcPct val="100000"/>
              </a:lnSpc>
              <a:spcBef>
                <a:spcPts val="240"/>
              </a:spcBef>
              <a:spcAft>
                <a:spcPts val="0"/>
              </a:spcAft>
              <a:buClr>
                <a:srgbClr val="3F3F39"/>
              </a:buClr>
              <a:buSzPts val="1600"/>
              <a:buFont typeface="Arial"/>
              <a:buChar char="»"/>
              <a:defRPr sz="1200" b="0" i="0" u="none" strike="noStrike" cap="none">
                <a:solidFill>
                  <a:srgbClr val="3F3F39"/>
                </a:solidFill>
                <a:latin typeface="Lucida Sans"/>
                <a:ea typeface="Lucida Sans"/>
                <a:cs typeface="Lucida Sans"/>
                <a:sym typeface="Lucida Sans"/>
              </a:defRPr>
            </a:lvl5pPr>
            <a:lvl6pPr marL="2057348" marR="0" lvl="5"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240" marR="0" lvl="6"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132" marR="0" lvl="7"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023" marR="0" lvl="8" indent="-26669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pic>
        <p:nvPicPr>
          <p:cNvPr id="727" name="Google Shape;727;p105" descr="footer_saporg_white_horiz.pdf"/>
          <p:cNvPicPr preferRelativeResize="0"/>
          <p:nvPr/>
        </p:nvPicPr>
        <p:blipFill rotWithShape="1">
          <a:blip r:embed="rId2">
            <a:alphaModFix/>
          </a:blip>
          <a:srcRect/>
          <a:stretch/>
        </p:blipFill>
        <p:spPr>
          <a:xfrm>
            <a:off x="56559" y="4827211"/>
            <a:ext cx="3080423" cy="253619"/>
          </a:xfrm>
          <a:prstGeom prst="rect">
            <a:avLst/>
          </a:prstGeom>
          <a:noFill/>
          <a:ln>
            <a:noFill/>
          </a:ln>
        </p:spPr>
      </p:pic>
      <p:sp>
        <p:nvSpPr>
          <p:cNvPr id="728" name="Google Shape;728;p105">
            <a:hlinkClick r:id="rId3"/>
          </p:cNvPr>
          <p:cNvSpPr/>
          <p:nvPr/>
        </p:nvSpPr>
        <p:spPr>
          <a:xfrm>
            <a:off x="2656940" y="4889831"/>
            <a:ext cx="1430100" cy="131700"/>
          </a:xfrm>
          <a:prstGeom prst="rect">
            <a:avLst/>
          </a:prstGeom>
          <a:no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729" name="Google Shape;729;p105"/>
          <p:cNvSpPr txBox="1"/>
          <p:nvPr/>
        </p:nvSpPr>
        <p:spPr>
          <a:xfrm>
            <a:off x="5678765" y="4785192"/>
            <a:ext cx="1093725" cy="184800"/>
          </a:xfrm>
          <a:prstGeom prst="rect">
            <a:avLst/>
          </a:prstGeom>
          <a:noFill/>
          <a:ln>
            <a:noFill/>
          </a:ln>
        </p:spPr>
        <p:txBody>
          <a:bodyPr spcFirstLastPara="1" wrap="square" lIns="68569" tIns="34275" rIns="68569" bIns="34275"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 sz="750" b="0" i="0" u="none" strike="noStrike" cap="none">
                <a:solidFill>
                  <a:schemeClr val="dk1"/>
                </a:solidFill>
                <a:latin typeface="Lucida Sans"/>
                <a:ea typeface="Lucida Sans"/>
                <a:cs typeface="Lucida Sans"/>
                <a:sym typeface="Lucida Sans"/>
              </a:rPr>
              <a:t>PAGE </a:t>
            </a:r>
            <a:fld id="{00000000-1234-1234-1234-123412341234}" type="slidenum">
              <a:rPr lang="en" sz="750" b="0" i="0" u="none" strike="noStrike" cap="none">
                <a:solidFill>
                  <a:schemeClr val="dk1"/>
                </a:solidFill>
                <a:latin typeface="Lucida Sans"/>
                <a:ea typeface="Lucida Sans"/>
                <a:cs typeface="Lucida Sans"/>
                <a:sym typeface="Lucida Sans"/>
              </a:rPr>
              <a:pPr marL="0" marR="0" lvl="0" indent="0" algn="r" rtl="0">
                <a:lnSpc>
                  <a:spcPct val="100000"/>
                </a:lnSpc>
                <a:spcBef>
                  <a:spcPts val="0"/>
                </a:spcBef>
                <a:spcAft>
                  <a:spcPts val="0"/>
                </a:spcAft>
                <a:buClr>
                  <a:srgbClr val="000000"/>
                </a:buClr>
                <a:buSzPts val="1000"/>
                <a:buFont typeface="Arial"/>
                <a:buNone/>
              </a:pPr>
              <a:t>‹#›</a:t>
            </a:fld>
            <a:r>
              <a:rPr lang="en" sz="750" b="0" i="0" u="none" strike="noStrike" cap="none">
                <a:solidFill>
                  <a:schemeClr val="dk1"/>
                </a:solidFill>
                <a:latin typeface="Lucida Sans"/>
                <a:ea typeface="Lucida Sans"/>
                <a:cs typeface="Lucida Sans"/>
                <a:sym typeface="Lucida Sans"/>
              </a:rPr>
              <a:t> </a:t>
            </a:r>
            <a:endParaRPr sz="750" b="0" i="0" u="none" strike="noStrike" cap="none">
              <a:solidFill>
                <a:schemeClr val="dk1"/>
              </a:solidFill>
              <a:latin typeface="Lucida Sans"/>
              <a:ea typeface="Lucida Sans"/>
              <a:cs typeface="Lucida Sans"/>
              <a:sym typeface="Lucida Sans"/>
            </a:endParaRPr>
          </a:p>
        </p:txBody>
      </p:sp>
      <p:pic>
        <p:nvPicPr>
          <p:cNvPr id="8" name="Picture 7">
            <a:extLst>
              <a:ext uri="{FF2B5EF4-FFF2-40B4-BE49-F238E27FC236}">
                <a16:creationId xmlns:a16="http://schemas.microsoft.com/office/drawing/2014/main" id="{37EC6AA4-39FB-49F1-A0AC-D9AC478E87ED}"/>
              </a:ext>
            </a:extLst>
          </p:cNvPr>
          <p:cNvPicPr>
            <a:picLocks noChangeAspect="1"/>
          </p:cNvPicPr>
          <p:nvPr userDrawn="1"/>
        </p:nvPicPr>
        <p:blipFill>
          <a:blip r:embed="rId4"/>
          <a:stretch>
            <a:fillRect/>
          </a:stretch>
        </p:blipFill>
        <p:spPr>
          <a:xfrm>
            <a:off x="2013464" y="4838651"/>
            <a:ext cx="2940612" cy="182880"/>
          </a:xfrm>
          <a:prstGeom prst="rect">
            <a:avLst/>
          </a:prstGeom>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731"/>
        <p:cNvGrpSpPr/>
        <p:nvPr/>
      </p:nvGrpSpPr>
      <p:grpSpPr>
        <a:xfrm>
          <a:off x="0" y="0"/>
          <a:ext cx="0" cy="0"/>
          <a:chOff x="0" y="0"/>
          <a:chExt cx="0" cy="0"/>
        </a:xfrm>
      </p:grpSpPr>
      <p:sp>
        <p:nvSpPr>
          <p:cNvPr id="732" name="Google Shape;732;p106"/>
          <p:cNvSpPr/>
          <p:nvPr/>
        </p:nvSpPr>
        <p:spPr>
          <a:xfrm>
            <a:off x="0" y="0"/>
            <a:ext cx="6858000" cy="5143500"/>
          </a:xfrm>
          <a:prstGeom prst="rect">
            <a:avLst/>
          </a:prstGeom>
          <a:solidFill>
            <a:srgbClr val="F1FBF5"/>
          </a:solidFill>
          <a:ln>
            <a:noFill/>
          </a:ln>
          <a:effectLst>
            <a:outerShdw blurRad="40000" dist="23000" dir="5400000" rotWithShape="0">
              <a:srgbClr val="000000">
                <a:alpha val="34510"/>
              </a:srgbClr>
            </a:outerShdw>
          </a:effectLst>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350" b="0" i="0" u="none" strike="noStrike" cap="none">
              <a:solidFill>
                <a:schemeClr val="lt1"/>
              </a:solidFill>
              <a:latin typeface="Calibri"/>
              <a:ea typeface="Calibri"/>
              <a:cs typeface="Calibri"/>
              <a:sym typeface="Calibri"/>
            </a:endParaRPr>
          </a:p>
        </p:txBody>
      </p:sp>
      <p:sp>
        <p:nvSpPr>
          <p:cNvPr id="733" name="Google Shape;733;p106"/>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734" name="Google Shape;734;p106"/>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735" name="Google Shape;735;p106"/>
          <p:cNvSpPr txBox="1"/>
          <p:nvPr/>
        </p:nvSpPr>
        <p:spPr>
          <a:xfrm>
            <a:off x="86595" y="1729688"/>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736" name="Google Shape;736;p106"/>
          <p:cNvSpPr txBox="1"/>
          <p:nvPr/>
        </p:nvSpPr>
        <p:spPr>
          <a:xfrm>
            <a:off x="86595" y="2214520"/>
            <a:ext cx="2845350" cy="1449900"/>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2400" b="0" i="0" u="none" strike="noStrike" cap="none">
              <a:solidFill>
                <a:schemeClr val="dk1"/>
              </a:solidFill>
              <a:latin typeface="Lucida Sans"/>
              <a:ea typeface="Lucida Sans"/>
              <a:cs typeface="Lucida Sans"/>
              <a:sym typeface="Lucida Sans"/>
            </a:endParaRPr>
          </a:p>
        </p:txBody>
      </p:sp>
      <p:sp>
        <p:nvSpPr>
          <p:cNvPr id="737" name="Google Shape;737;p106"/>
          <p:cNvSpPr txBox="1">
            <a:spLocks noGrp="1"/>
          </p:cNvSpPr>
          <p:nvPr>
            <p:ph type="title"/>
          </p:nvPr>
        </p:nvSpPr>
        <p:spPr>
          <a:xfrm>
            <a:off x="162428" y="2122258"/>
            <a:ext cx="6465375" cy="6513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0524F"/>
              </a:buClr>
              <a:buSzPts val="3200"/>
              <a:buFont typeface="Lucida Sans"/>
              <a:buNone/>
              <a:defRPr sz="2400" b="0" i="0" u="none" strike="noStrike" cap="none">
                <a:solidFill>
                  <a:srgbClr val="50524F"/>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theme" Target="../theme/theme3.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theme" Target="../theme/theme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theme" Target="../theme/theme5.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theme" Target="../theme/theme6.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6" Type="http://schemas.openxmlformats.org/officeDocument/2006/relationships/theme" Target="../theme/theme7.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18" Type="http://schemas.openxmlformats.org/officeDocument/2006/relationships/theme" Target="../theme/theme8.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2" name="Google Shape;52;p13"/>
          <p:cNvSpPr txBox="1">
            <a:spLocks noGrp="1"/>
          </p:cNvSpPr>
          <p:nvPr>
            <p:ph type="body" idx="1"/>
          </p:nvPr>
        </p:nvSpPr>
        <p:spPr>
          <a:xfrm>
            <a:off x="342900" y="1200150"/>
            <a:ext cx="6172200" cy="3394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37"/>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228" name="Google Shape;228;p37"/>
          <p:cNvSpPr txBox="1">
            <a:spLocks noGrp="1"/>
          </p:cNvSpPr>
          <p:nvPr>
            <p:ph type="body" idx="1"/>
          </p:nvPr>
        </p:nvSpPr>
        <p:spPr>
          <a:xfrm>
            <a:off x="342900" y="1200150"/>
            <a:ext cx="6172200" cy="3394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3"/>
        <p:cNvGrpSpPr/>
        <p:nvPr/>
      </p:nvGrpSpPr>
      <p:grpSpPr>
        <a:xfrm>
          <a:off x="0" y="0"/>
          <a:ext cx="0" cy="0"/>
          <a:chOff x="0" y="0"/>
          <a:chExt cx="0" cy="0"/>
        </a:xfrm>
      </p:grpSpPr>
      <p:sp>
        <p:nvSpPr>
          <p:cNvPr id="384" name="Google Shape;384;p58"/>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2400"/>
              <a:buFont typeface="Allerta"/>
              <a:buNone/>
              <a:defRPr sz="2400" b="0" i="0" u="none" strike="noStrike" cap="none">
                <a:solidFill>
                  <a:srgbClr val="595959"/>
                </a:solidFill>
                <a:latin typeface="Allerta"/>
                <a:ea typeface="Allerta"/>
                <a:cs typeface="Allerta"/>
                <a:sym typeface="Allerta"/>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85" name="Google Shape;385;p58"/>
          <p:cNvSpPr txBox="1">
            <a:spLocks noGrp="1"/>
          </p:cNvSpPr>
          <p:nvPr>
            <p:ph type="body" idx="1"/>
          </p:nvPr>
        </p:nvSpPr>
        <p:spPr>
          <a:xfrm>
            <a:off x="342900" y="1200150"/>
            <a:ext cx="6172200" cy="3394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9"/>
        <p:cNvGrpSpPr/>
        <p:nvPr/>
      </p:nvGrpSpPr>
      <p:grpSpPr>
        <a:xfrm>
          <a:off x="0" y="0"/>
          <a:ext cx="0" cy="0"/>
          <a:chOff x="0" y="0"/>
          <a:chExt cx="0" cy="0"/>
        </a:xfrm>
      </p:grpSpPr>
      <p:sp>
        <p:nvSpPr>
          <p:cNvPr id="560" name="Google Shape;560;p82"/>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61" name="Google Shape;561;p82"/>
          <p:cNvSpPr txBox="1">
            <a:spLocks noGrp="1"/>
          </p:cNvSpPr>
          <p:nvPr>
            <p:ph type="body" idx="1"/>
          </p:nvPr>
        </p:nvSpPr>
        <p:spPr>
          <a:xfrm>
            <a:off x="342900" y="1200150"/>
            <a:ext cx="6172200" cy="3394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6"/>
        <p:cNvGrpSpPr/>
        <p:nvPr/>
      </p:nvGrpSpPr>
      <p:grpSpPr>
        <a:xfrm>
          <a:off x="0" y="0"/>
          <a:ext cx="0" cy="0"/>
          <a:chOff x="0" y="0"/>
          <a:chExt cx="0" cy="0"/>
        </a:xfrm>
      </p:grpSpPr>
      <p:sp>
        <p:nvSpPr>
          <p:cNvPr id="717" name="Google Shape;717;p103"/>
          <p:cNvSpPr txBox="1">
            <a:spLocks noGrp="1"/>
          </p:cNvSpPr>
          <p:nvPr>
            <p:ph type="title"/>
          </p:nvPr>
        </p:nvSpPr>
        <p:spPr>
          <a:xfrm>
            <a:off x="342900" y="205978"/>
            <a:ext cx="6172200" cy="8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2800"/>
              <a:buFont typeface="Lucida Sans"/>
              <a:buNone/>
              <a:defRPr sz="2800" b="0" i="0" u="none" strike="noStrike" cap="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8" name="Google Shape;718;p103"/>
          <p:cNvSpPr txBox="1">
            <a:spLocks noGrp="1"/>
          </p:cNvSpPr>
          <p:nvPr>
            <p:ph type="body" idx="1"/>
          </p:nvPr>
        </p:nvSpPr>
        <p:spPr>
          <a:xfrm>
            <a:off x="342900" y="1200150"/>
            <a:ext cx="6172200" cy="33945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0">
              <a:srgbClr val="370074">
                <a:alpha val="88627"/>
              </a:srgbClr>
            </a:gs>
            <a:gs pos="6000">
              <a:srgbClr val="370074">
                <a:alpha val="88627"/>
              </a:srgbClr>
            </a:gs>
            <a:gs pos="38000">
              <a:srgbClr val="370074">
                <a:alpha val="66666"/>
              </a:srgbClr>
            </a:gs>
            <a:gs pos="57000">
              <a:srgbClr val="370074">
                <a:alpha val="60784"/>
              </a:srgbClr>
            </a:gs>
            <a:gs pos="99000">
              <a:srgbClr val="370074">
                <a:alpha val="88627"/>
              </a:srgbClr>
            </a:gs>
            <a:gs pos="100000">
              <a:srgbClr val="370074">
                <a:alpha val="20784"/>
              </a:srgbClr>
            </a:gs>
          </a:gsLst>
          <a:lin ang="0" scaled="0"/>
        </a:gradFill>
        <a:effectLst/>
      </p:bgPr>
    </p:bg>
    <p:spTree>
      <p:nvGrpSpPr>
        <p:cNvPr id="1" name="Shape 898"/>
        <p:cNvGrpSpPr/>
        <p:nvPr/>
      </p:nvGrpSpPr>
      <p:grpSpPr>
        <a:xfrm>
          <a:off x="0" y="0"/>
          <a:ext cx="0" cy="0"/>
          <a:chOff x="0" y="0"/>
          <a:chExt cx="0" cy="0"/>
        </a:xfrm>
      </p:grpSpPr>
      <p:sp>
        <p:nvSpPr>
          <p:cNvPr id="899" name="Google Shape;899;p129"/>
          <p:cNvSpPr txBox="1">
            <a:spLocks noGrp="1"/>
          </p:cNvSpPr>
          <p:nvPr>
            <p:ph type="title"/>
          </p:nvPr>
        </p:nvSpPr>
        <p:spPr>
          <a:xfrm>
            <a:off x="342900" y="205978"/>
            <a:ext cx="6172200" cy="8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rgbClr val="ABE6E7"/>
              </a:buClr>
              <a:buSzPts val="3600"/>
              <a:buFont typeface="Open Sans"/>
              <a:buNone/>
              <a:defRPr sz="3600" b="1" i="0" u="none" strike="noStrike" cap="none">
                <a:solidFill>
                  <a:srgbClr val="ABE6E7"/>
                </a:solidFill>
                <a:latin typeface="Open Sans"/>
                <a:ea typeface="Open Sans"/>
                <a:cs typeface="Open Sans"/>
                <a:sym typeface="Open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00" name="Google Shape;900;p129"/>
          <p:cNvSpPr txBox="1">
            <a:spLocks noGrp="1"/>
          </p:cNvSpPr>
          <p:nvPr>
            <p:ph type="body" idx="1"/>
          </p:nvPr>
        </p:nvSpPr>
        <p:spPr>
          <a:xfrm>
            <a:off x="342900" y="1200150"/>
            <a:ext cx="6172200" cy="3394500"/>
          </a:xfrm>
          <a:prstGeom prst="rect">
            <a:avLst/>
          </a:prstGeom>
          <a:noFill/>
          <a:ln>
            <a:noFill/>
          </a:ln>
        </p:spPr>
        <p:txBody>
          <a:bodyPr spcFirstLastPara="1" wrap="square" lIns="91425" tIns="45700" rIns="91425" bIns="45700" anchor="t" anchorCtr="0"/>
          <a:lstStyle>
            <a:lvl1pPr marL="457200" marR="0" lvl="0" indent="-441960" algn="l" rtl="0">
              <a:spcBef>
                <a:spcPts val="560"/>
              </a:spcBef>
              <a:spcAft>
                <a:spcPts val="0"/>
              </a:spcAft>
              <a:buClr>
                <a:schemeClr val="accent1"/>
              </a:buClr>
              <a:buSzPts val="3360"/>
              <a:buFont typeface="Noto Sans Symbols"/>
              <a:buChar char="▪"/>
              <a:defRPr sz="2800" b="0" i="0" u="none" strike="noStrike" cap="none">
                <a:solidFill>
                  <a:srgbClr val="ABE6E7"/>
                </a:solidFill>
                <a:latin typeface="Open Sans"/>
                <a:ea typeface="Open Sans"/>
                <a:cs typeface="Open Sans"/>
                <a:sym typeface="Open Sans"/>
              </a:defRPr>
            </a:lvl1pPr>
            <a:lvl2pPr marL="914400" marR="0" lvl="1" indent="-411480" algn="l" rtl="0">
              <a:spcBef>
                <a:spcPts val="480"/>
              </a:spcBef>
              <a:spcAft>
                <a:spcPts val="0"/>
              </a:spcAft>
              <a:buClr>
                <a:schemeClr val="accent1"/>
              </a:buClr>
              <a:buSzPts val="2880"/>
              <a:buFont typeface="Noto Sans Symbols"/>
              <a:buChar char="▪"/>
              <a:defRPr sz="2400" b="0" i="0" u="none" strike="noStrike" cap="none">
                <a:solidFill>
                  <a:srgbClr val="ABE6E7"/>
                </a:solidFill>
                <a:latin typeface="Open Sans"/>
                <a:ea typeface="Open Sans"/>
                <a:cs typeface="Open Sans"/>
                <a:sym typeface="Open Sans"/>
              </a:defRPr>
            </a:lvl2pPr>
            <a:lvl3pPr marL="1371600" marR="0" lvl="2" indent="-381000" algn="l" rtl="0">
              <a:spcBef>
                <a:spcPts val="400"/>
              </a:spcBef>
              <a:spcAft>
                <a:spcPts val="0"/>
              </a:spcAft>
              <a:buClr>
                <a:schemeClr val="accent1"/>
              </a:buClr>
              <a:buSzPts val="2400"/>
              <a:buFont typeface="Noto Sans Symbols"/>
              <a:buChar char="▪"/>
              <a:defRPr sz="2000" b="0" i="0" u="none" strike="noStrike" cap="none">
                <a:solidFill>
                  <a:srgbClr val="ABE6E7"/>
                </a:solidFill>
                <a:latin typeface="Open Sans"/>
                <a:ea typeface="Open Sans"/>
                <a:cs typeface="Open Sans"/>
                <a:sym typeface="Open Sans"/>
              </a:defRPr>
            </a:lvl3pPr>
            <a:lvl4pPr marL="1828800" marR="0" lvl="3" indent="-365760" algn="l" rtl="0">
              <a:spcBef>
                <a:spcPts val="360"/>
              </a:spcBef>
              <a:spcAft>
                <a:spcPts val="0"/>
              </a:spcAft>
              <a:buClr>
                <a:schemeClr val="accent1"/>
              </a:buClr>
              <a:buSzPts val="2160"/>
              <a:buFont typeface="Noto Sans Symbols"/>
              <a:buChar char="▪"/>
              <a:defRPr sz="1800" b="0" i="0" u="none" strike="noStrike" cap="none">
                <a:solidFill>
                  <a:srgbClr val="ABE6E7"/>
                </a:solidFill>
                <a:latin typeface="Open Sans"/>
                <a:ea typeface="Open Sans"/>
                <a:cs typeface="Open Sans"/>
                <a:sym typeface="Open Sans"/>
              </a:defRPr>
            </a:lvl4pPr>
            <a:lvl5pPr marL="2286000" marR="0" lvl="4" indent="-365760" algn="l" rtl="0">
              <a:spcBef>
                <a:spcPts val="360"/>
              </a:spcBef>
              <a:spcAft>
                <a:spcPts val="0"/>
              </a:spcAft>
              <a:buClr>
                <a:schemeClr val="accent1"/>
              </a:buClr>
              <a:buSzPts val="2160"/>
              <a:buFont typeface="Noto Sans Symbols"/>
              <a:buChar char="▪"/>
              <a:defRPr sz="1800" b="0" i="0" u="none" strike="noStrike" cap="none">
                <a:solidFill>
                  <a:srgbClr val="ABE6E7"/>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01" name="Google Shape;901;p129"/>
          <p:cNvSpPr txBox="1">
            <a:spLocks noGrp="1"/>
          </p:cNvSpPr>
          <p:nvPr>
            <p:ph type="ftr" idx="11"/>
          </p:nvPr>
        </p:nvSpPr>
        <p:spPr>
          <a:xfrm>
            <a:off x="342900" y="4722019"/>
            <a:ext cx="2171700" cy="2739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lt2"/>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02" name="Google Shape;902;p129"/>
          <p:cNvSpPr txBox="1">
            <a:spLocks noGrp="1"/>
          </p:cNvSpPr>
          <p:nvPr>
            <p:ph type="sldNum" idx="12"/>
          </p:nvPr>
        </p:nvSpPr>
        <p:spPr>
          <a:xfrm>
            <a:off x="4914900" y="4767263"/>
            <a:ext cx="16002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FFFFFF"/>
                </a:solidFill>
                <a:latin typeface="Open Sans"/>
                <a:ea typeface="Open Sans"/>
                <a:cs typeface="Open Sans"/>
                <a:sym typeface="Open Sans"/>
              </a:defRPr>
            </a:lvl1pPr>
            <a:lvl2pPr marL="0" marR="0" lvl="1" indent="0" algn="r" rtl="0">
              <a:spcBef>
                <a:spcPts val="0"/>
              </a:spcBef>
              <a:buNone/>
              <a:defRPr sz="900" b="0" i="0" u="none" strike="noStrike" cap="none">
                <a:solidFill>
                  <a:srgbClr val="FFFFFF"/>
                </a:solidFill>
                <a:latin typeface="Open Sans"/>
                <a:ea typeface="Open Sans"/>
                <a:cs typeface="Open Sans"/>
                <a:sym typeface="Open Sans"/>
              </a:defRPr>
            </a:lvl2pPr>
            <a:lvl3pPr marL="0" marR="0" lvl="2" indent="0" algn="r" rtl="0">
              <a:spcBef>
                <a:spcPts val="0"/>
              </a:spcBef>
              <a:buNone/>
              <a:defRPr sz="900" b="0" i="0" u="none" strike="noStrike" cap="none">
                <a:solidFill>
                  <a:srgbClr val="FFFFFF"/>
                </a:solidFill>
                <a:latin typeface="Open Sans"/>
                <a:ea typeface="Open Sans"/>
                <a:cs typeface="Open Sans"/>
                <a:sym typeface="Open Sans"/>
              </a:defRPr>
            </a:lvl3pPr>
            <a:lvl4pPr marL="0" marR="0" lvl="3" indent="0" algn="r" rtl="0">
              <a:spcBef>
                <a:spcPts val="0"/>
              </a:spcBef>
              <a:buNone/>
              <a:defRPr sz="900" b="0" i="0" u="none" strike="noStrike" cap="none">
                <a:solidFill>
                  <a:srgbClr val="FFFFFF"/>
                </a:solidFill>
                <a:latin typeface="Open Sans"/>
                <a:ea typeface="Open Sans"/>
                <a:cs typeface="Open Sans"/>
                <a:sym typeface="Open Sans"/>
              </a:defRPr>
            </a:lvl4pPr>
            <a:lvl5pPr marL="0" marR="0" lvl="4" indent="0" algn="r" rtl="0">
              <a:spcBef>
                <a:spcPts val="0"/>
              </a:spcBef>
              <a:buNone/>
              <a:defRPr sz="900" b="0" i="0" u="none" strike="noStrike" cap="none">
                <a:solidFill>
                  <a:srgbClr val="FFFFFF"/>
                </a:solidFill>
                <a:latin typeface="Open Sans"/>
                <a:ea typeface="Open Sans"/>
                <a:cs typeface="Open Sans"/>
                <a:sym typeface="Open Sans"/>
              </a:defRPr>
            </a:lvl5pPr>
            <a:lvl6pPr marL="0" marR="0" lvl="5" indent="0" algn="r" rtl="0">
              <a:spcBef>
                <a:spcPts val="0"/>
              </a:spcBef>
              <a:buNone/>
              <a:defRPr sz="900" b="0" i="0" u="none" strike="noStrike" cap="none">
                <a:solidFill>
                  <a:srgbClr val="FFFFFF"/>
                </a:solidFill>
                <a:latin typeface="Open Sans"/>
                <a:ea typeface="Open Sans"/>
                <a:cs typeface="Open Sans"/>
                <a:sym typeface="Open Sans"/>
              </a:defRPr>
            </a:lvl6pPr>
            <a:lvl7pPr marL="0" marR="0" lvl="6" indent="0" algn="r" rtl="0">
              <a:spcBef>
                <a:spcPts val="0"/>
              </a:spcBef>
              <a:buNone/>
              <a:defRPr sz="900" b="0" i="0" u="none" strike="noStrike" cap="none">
                <a:solidFill>
                  <a:srgbClr val="FFFFFF"/>
                </a:solidFill>
                <a:latin typeface="Open Sans"/>
                <a:ea typeface="Open Sans"/>
                <a:cs typeface="Open Sans"/>
                <a:sym typeface="Open Sans"/>
              </a:defRPr>
            </a:lvl7pPr>
            <a:lvl8pPr marL="0" marR="0" lvl="7" indent="0" algn="r" rtl="0">
              <a:spcBef>
                <a:spcPts val="0"/>
              </a:spcBef>
              <a:buNone/>
              <a:defRPr sz="900" b="0" i="0" u="none" strike="noStrike" cap="none">
                <a:solidFill>
                  <a:srgbClr val="FFFFFF"/>
                </a:solidFill>
                <a:latin typeface="Open Sans"/>
                <a:ea typeface="Open Sans"/>
                <a:cs typeface="Open Sans"/>
                <a:sym typeface="Open Sans"/>
              </a:defRPr>
            </a:lvl8pPr>
            <a:lvl9pPr marL="0" marR="0" lvl="8" indent="0" algn="r" rtl="0">
              <a:spcBef>
                <a:spcPts val="0"/>
              </a:spcBef>
              <a:buNone/>
              <a:defRPr sz="900" b="0" i="0" u="none" strike="noStrike" cap="none">
                <a:solidFill>
                  <a:srgbClr val="FFFFFF"/>
                </a:solidFill>
                <a:latin typeface="Open Sans"/>
                <a:ea typeface="Open Sans"/>
                <a:cs typeface="Open Sans"/>
                <a:sym typeface="Open Sans"/>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68"/>
        <p:cNvGrpSpPr/>
        <p:nvPr/>
      </p:nvGrpSpPr>
      <p:grpSpPr>
        <a:xfrm>
          <a:off x="0" y="0"/>
          <a:ext cx="0" cy="0"/>
          <a:chOff x="0" y="0"/>
          <a:chExt cx="0" cy="0"/>
        </a:xfrm>
      </p:grpSpPr>
      <p:sp>
        <p:nvSpPr>
          <p:cNvPr id="969" name="Google Shape;969;p145"/>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70" name="Google Shape;970;p145"/>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971" name="Google Shape;971;p145"/>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lvl="0" algn="r" rtl="0">
              <a:buNone/>
              <a:defRPr sz="750">
                <a:solidFill>
                  <a:schemeClr val="dk2"/>
                </a:solidFill>
              </a:defRPr>
            </a:lvl1pPr>
            <a:lvl2pPr lvl="1" algn="r" rtl="0">
              <a:buNone/>
              <a:defRPr sz="750">
                <a:solidFill>
                  <a:schemeClr val="dk2"/>
                </a:solidFill>
              </a:defRPr>
            </a:lvl2pPr>
            <a:lvl3pPr lvl="2" algn="r" rtl="0">
              <a:buNone/>
              <a:defRPr sz="750">
                <a:solidFill>
                  <a:schemeClr val="dk2"/>
                </a:solidFill>
              </a:defRPr>
            </a:lvl3pPr>
            <a:lvl4pPr lvl="3" algn="r" rtl="0">
              <a:buNone/>
              <a:defRPr sz="750">
                <a:solidFill>
                  <a:schemeClr val="dk2"/>
                </a:solidFill>
              </a:defRPr>
            </a:lvl4pPr>
            <a:lvl5pPr lvl="4" algn="r" rtl="0">
              <a:buNone/>
              <a:defRPr sz="750">
                <a:solidFill>
                  <a:schemeClr val="dk2"/>
                </a:solidFill>
              </a:defRPr>
            </a:lvl5pPr>
            <a:lvl6pPr lvl="5" algn="r" rtl="0">
              <a:buNone/>
              <a:defRPr sz="750">
                <a:solidFill>
                  <a:schemeClr val="dk2"/>
                </a:solidFill>
              </a:defRPr>
            </a:lvl6pPr>
            <a:lvl7pPr lvl="6" algn="r" rtl="0">
              <a:buNone/>
              <a:defRPr sz="750">
                <a:solidFill>
                  <a:schemeClr val="dk2"/>
                </a:solidFill>
              </a:defRPr>
            </a:lvl7pPr>
            <a:lvl8pPr lvl="7" algn="r" rtl="0">
              <a:buNone/>
              <a:defRPr sz="750">
                <a:solidFill>
                  <a:schemeClr val="dk2"/>
                </a:solidFill>
              </a:defRPr>
            </a:lvl8pPr>
            <a:lvl9pPr lvl="8" algn="r" rtl="0">
              <a:buNone/>
              <a:defRPr sz="75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chievethecore.org/math-tasks" TargetMode="Externa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3" Type="http://schemas.openxmlformats.org/officeDocument/2006/relationships/hyperlink" Target="http://www.achievethecore.org/math-routines" TargetMode="External"/><Relationship Id="rId2" Type="http://schemas.openxmlformats.org/officeDocument/2006/relationships/notesSlide" Target="../notesSlides/notesSlide11.xml"/><Relationship Id="rId1" Type="http://schemas.openxmlformats.org/officeDocument/2006/relationships/slideLayout" Target="../slideLayouts/slideLayout98.xml"/><Relationship Id="rId6" Type="http://schemas.openxmlformats.org/officeDocument/2006/relationships/image" Target="../media/image33.jp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51.xml"/><Relationship Id="rId5" Type="http://schemas.openxmlformats.org/officeDocument/2006/relationships/image" Target="../media/image1.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51.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49.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24.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25.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2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25.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www.achievethecore.org/math-tasks" TargetMode="External"/><Relationship Id="rId2" Type="http://schemas.openxmlformats.org/officeDocument/2006/relationships/notesSlide" Target="../notesSlides/notesSlide24.xml"/><Relationship Id="rId1" Type="http://schemas.openxmlformats.org/officeDocument/2006/relationships/slideLayout" Target="../slideLayouts/slideLayout1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1.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5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mailto:bbeske@studentsachieve.net" TargetMode="External"/><Relationship Id="rId2" Type="http://schemas.openxmlformats.org/officeDocument/2006/relationships/notesSlide" Target="../notesSlides/notesSlide5.xml"/><Relationship Id="rId1" Type="http://schemas.openxmlformats.org/officeDocument/2006/relationships/slideLayout" Target="../slideLayouts/slideLayout57.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63"/>
          <p:cNvSpPr txBox="1"/>
          <p:nvPr/>
        </p:nvSpPr>
        <p:spPr>
          <a:xfrm>
            <a:off x="-1889078" y="3475999"/>
            <a:ext cx="138600" cy="207675"/>
          </a:xfrm>
          <a:prstGeom prst="rect">
            <a:avLst/>
          </a:prstGeom>
          <a:noFill/>
          <a:ln>
            <a:noFill/>
          </a:ln>
        </p:spPr>
        <p:txBody>
          <a:bodyPr spcFirstLastPara="1" wrap="square" lIns="68569" tIns="34275" rIns="68569" bIns="34275" anchor="t" anchorCtr="0">
            <a:noAutofit/>
          </a:bodyPr>
          <a:lstStyle/>
          <a:p>
            <a:pPr>
              <a:buSzPts val="1800"/>
            </a:pPr>
            <a:endParaRPr sz="1350">
              <a:solidFill>
                <a:schemeClr val="dk1"/>
              </a:solidFill>
              <a:latin typeface="Calibri"/>
              <a:ea typeface="Calibri"/>
              <a:cs typeface="Calibri"/>
              <a:sym typeface="Calibri"/>
            </a:endParaRPr>
          </a:p>
        </p:txBody>
      </p:sp>
      <p:sp>
        <p:nvSpPr>
          <p:cNvPr id="1052" name="Google Shape;1052;p163"/>
          <p:cNvSpPr txBox="1"/>
          <p:nvPr/>
        </p:nvSpPr>
        <p:spPr>
          <a:xfrm>
            <a:off x="1" y="2456551"/>
            <a:ext cx="3015225" cy="986625"/>
          </a:xfrm>
          <a:prstGeom prst="rect">
            <a:avLst/>
          </a:prstGeom>
          <a:noFill/>
          <a:ln>
            <a:noFill/>
          </a:ln>
        </p:spPr>
        <p:txBody>
          <a:bodyPr spcFirstLastPara="1" wrap="square" lIns="68569" tIns="68569" rIns="68569" bIns="68569" anchor="ctr" anchorCtr="0">
            <a:noAutofit/>
          </a:bodyPr>
          <a:lstStyle/>
          <a:p>
            <a:pPr algn="ctr">
              <a:buClr>
                <a:schemeClr val="dk1"/>
              </a:buClr>
              <a:buSzPts val="1100"/>
            </a:pPr>
            <a:endParaRPr sz="1800"/>
          </a:p>
        </p:txBody>
      </p:sp>
      <p:sp>
        <p:nvSpPr>
          <p:cNvPr id="1053" name="Google Shape;1053;p163"/>
          <p:cNvSpPr txBox="1"/>
          <p:nvPr/>
        </p:nvSpPr>
        <p:spPr>
          <a:xfrm>
            <a:off x="1" y="1609200"/>
            <a:ext cx="3015225" cy="1283850"/>
          </a:xfrm>
          <a:prstGeom prst="rect">
            <a:avLst/>
          </a:prstGeom>
          <a:noFill/>
          <a:ln>
            <a:noFill/>
          </a:ln>
        </p:spPr>
        <p:txBody>
          <a:bodyPr spcFirstLastPara="1" wrap="square" lIns="68569" tIns="68569" rIns="68569" bIns="68569" anchor="ctr" anchorCtr="0">
            <a:noAutofit/>
          </a:bodyPr>
          <a:lstStyle/>
          <a:p>
            <a:pPr algn="ctr"/>
            <a:endParaRPr sz="2700" b="1">
              <a:solidFill>
                <a:schemeClr val="dk1"/>
              </a:solidFill>
              <a:latin typeface="Merriweather"/>
              <a:ea typeface="Merriweather"/>
              <a:cs typeface="Merriweather"/>
              <a:sym typeface="Merriweather"/>
            </a:endParaRPr>
          </a:p>
        </p:txBody>
      </p:sp>
      <p:sp>
        <p:nvSpPr>
          <p:cNvPr id="1054" name="Google Shape;1054;p163"/>
          <p:cNvSpPr txBox="1"/>
          <p:nvPr/>
        </p:nvSpPr>
        <p:spPr>
          <a:xfrm>
            <a:off x="273969" y="3683674"/>
            <a:ext cx="6117300" cy="731700"/>
          </a:xfrm>
          <a:prstGeom prst="rect">
            <a:avLst/>
          </a:prstGeom>
          <a:noFill/>
          <a:ln>
            <a:noFill/>
          </a:ln>
        </p:spPr>
        <p:txBody>
          <a:bodyPr spcFirstLastPara="1" wrap="square" lIns="68569" tIns="68569" rIns="68569" bIns="68569" anchor="ctr" anchorCtr="0">
            <a:noAutofit/>
          </a:bodyPr>
          <a:lstStyle/>
          <a:p>
            <a:pPr algn="ctr"/>
            <a:r>
              <a:rPr lang="en" sz="1350" dirty="0">
                <a:solidFill>
                  <a:srgbClr val="575757"/>
                </a:solidFill>
                <a:latin typeface="Lucida Sans"/>
                <a:ea typeface="Lucida Sans"/>
                <a:cs typeface="Lucida Sans"/>
                <a:sym typeface="Lucida Sans"/>
              </a:rPr>
              <a:t>The webinar will begin shortly. While you wait, download one task from               </a:t>
            </a:r>
            <a:r>
              <a:rPr lang="en" sz="2100" u="sng" dirty="0">
                <a:solidFill>
                  <a:srgbClr val="0097A7"/>
                </a:solidFill>
                <a:latin typeface="Calibri"/>
                <a:ea typeface="Calibri"/>
                <a:cs typeface="Calibri"/>
                <a:sym typeface="Calibri"/>
                <a:hlinkClick r:id="rId3"/>
              </a:rPr>
              <a:t>www.achievethecore.org/math-tasks</a:t>
            </a:r>
            <a:r>
              <a:rPr lang="en" sz="2100" dirty="0">
                <a:solidFill>
                  <a:schemeClr val="dk1"/>
                </a:solidFill>
                <a:latin typeface="Calibri"/>
                <a:ea typeface="Calibri"/>
                <a:cs typeface="Calibri"/>
                <a:sym typeface="Calibri"/>
              </a:rPr>
              <a:t> </a:t>
            </a:r>
            <a:endParaRPr sz="2100" dirty="0">
              <a:solidFill>
                <a:schemeClr val="dk1"/>
              </a:solidFill>
              <a:latin typeface="Calibri"/>
              <a:ea typeface="Calibri"/>
              <a:cs typeface="Calibri"/>
              <a:sym typeface="Calibri"/>
            </a:endParaRPr>
          </a:p>
          <a:p>
            <a:endParaRPr sz="1350" dirty="0">
              <a:solidFill>
                <a:srgbClr val="575757"/>
              </a:solidFill>
              <a:latin typeface="Lucida Sans"/>
              <a:ea typeface="Lucida Sans"/>
              <a:cs typeface="Lucida Sans"/>
              <a:sym typeface="Lucida Sans"/>
            </a:endParaRPr>
          </a:p>
        </p:txBody>
      </p:sp>
      <p:pic>
        <p:nvPicPr>
          <p:cNvPr id="1055" name="Google Shape;1055;p163"/>
          <p:cNvPicPr preferRelativeResize="0"/>
          <p:nvPr/>
        </p:nvPicPr>
        <p:blipFill>
          <a:blip r:embed="rId4">
            <a:alphaModFix/>
          </a:blip>
          <a:stretch>
            <a:fillRect/>
          </a:stretch>
        </p:blipFill>
        <p:spPr>
          <a:xfrm>
            <a:off x="571501" y="600195"/>
            <a:ext cx="5552174" cy="28758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172"/>
          <p:cNvSpPr txBox="1">
            <a:spLocks noGrp="1"/>
          </p:cNvSpPr>
          <p:nvPr>
            <p:ph type="title"/>
          </p:nvPr>
        </p:nvSpPr>
        <p:spPr>
          <a:xfrm>
            <a:off x="342900" y="387286"/>
            <a:ext cx="6172200" cy="643050"/>
          </a:xfrm>
          <a:prstGeom prst="rect">
            <a:avLst/>
          </a:prstGeom>
          <a:noFill/>
          <a:ln>
            <a:noFill/>
          </a:ln>
        </p:spPr>
        <p:txBody>
          <a:bodyPr spcFirstLastPara="1" wrap="square" lIns="68569" tIns="68569" rIns="68569" bIns="68569" anchor="ctr" anchorCtr="0">
            <a:noAutofit/>
          </a:bodyPr>
          <a:lstStyle/>
          <a:p>
            <a:r>
              <a:rPr lang="en" sz="1800" dirty="0"/>
              <a:t>Focus Is For All Students</a:t>
            </a:r>
            <a:endParaRPr sz="1800" dirty="0"/>
          </a:p>
        </p:txBody>
      </p:sp>
      <p:sp>
        <p:nvSpPr>
          <p:cNvPr id="1125" name="Google Shape;1125;p172"/>
          <p:cNvSpPr txBox="1">
            <a:spLocks noGrp="1"/>
          </p:cNvSpPr>
          <p:nvPr>
            <p:ph type="body" idx="1"/>
          </p:nvPr>
        </p:nvSpPr>
        <p:spPr>
          <a:xfrm>
            <a:off x="239869" y="1704526"/>
            <a:ext cx="6172200" cy="2545875"/>
          </a:xfrm>
          <a:prstGeom prst="rect">
            <a:avLst/>
          </a:prstGeom>
          <a:noFill/>
          <a:ln>
            <a:noFill/>
          </a:ln>
        </p:spPr>
        <p:txBody>
          <a:bodyPr spcFirstLastPara="1" wrap="square" lIns="68569" tIns="68569" rIns="68569" bIns="68569" anchor="t" anchorCtr="0">
            <a:noAutofit/>
          </a:bodyPr>
          <a:lstStyle/>
          <a:p>
            <a:pPr indent="-257168">
              <a:spcBef>
                <a:spcPts val="300"/>
              </a:spcBef>
              <a:buSzPts val="1800"/>
              <a:buFont typeface="Lucida Sans"/>
              <a:buChar char="-"/>
            </a:pPr>
            <a:r>
              <a:rPr lang="en" sz="1350"/>
              <a:t>Grade-level appropriate, standards-aligned math content</a:t>
            </a:r>
            <a:endParaRPr sz="1350"/>
          </a:p>
          <a:p>
            <a:pPr indent="0">
              <a:spcBef>
                <a:spcPts val="300"/>
              </a:spcBef>
              <a:buNone/>
            </a:pPr>
            <a:endParaRPr sz="1350"/>
          </a:p>
          <a:p>
            <a:pPr indent="-257168">
              <a:spcBef>
                <a:spcPts val="300"/>
              </a:spcBef>
              <a:buSzPts val="1800"/>
              <a:buFont typeface="Lucida Sans"/>
              <a:buChar char="-"/>
            </a:pPr>
            <a:r>
              <a:rPr lang="en" sz="1350"/>
              <a:t>Routines and activities with a mathematical purpose</a:t>
            </a:r>
            <a:endParaRPr sz="1350"/>
          </a:p>
          <a:p>
            <a:pPr indent="-171446">
              <a:buNone/>
            </a:pPr>
            <a:endParaRPr/>
          </a:p>
        </p:txBody>
      </p:sp>
      <p:pic>
        <p:nvPicPr>
          <p:cNvPr id="1126" name="Google Shape;1126;p172"/>
          <p:cNvPicPr preferRelativeResize="0"/>
          <p:nvPr/>
        </p:nvPicPr>
        <p:blipFill>
          <a:blip r:embed="rId3">
            <a:alphaModFix/>
          </a:blip>
          <a:stretch>
            <a:fillRect/>
          </a:stretch>
        </p:blipFill>
        <p:spPr>
          <a:xfrm>
            <a:off x="4887725" y="445448"/>
            <a:ext cx="1169775" cy="1169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73"/>
          <p:cNvSpPr txBox="1">
            <a:spLocks noGrp="1"/>
          </p:cNvSpPr>
          <p:nvPr>
            <p:ph type="title"/>
          </p:nvPr>
        </p:nvSpPr>
        <p:spPr>
          <a:xfrm>
            <a:off x="342900" y="421869"/>
            <a:ext cx="6172200" cy="643050"/>
          </a:xfrm>
          <a:prstGeom prst="rect">
            <a:avLst/>
          </a:prstGeom>
        </p:spPr>
        <p:txBody>
          <a:bodyPr spcFirstLastPara="1" wrap="square" lIns="68569" tIns="68569" rIns="68569" bIns="68569" anchor="ctr" anchorCtr="0">
            <a:noAutofit/>
          </a:bodyPr>
          <a:lstStyle/>
          <a:p>
            <a:r>
              <a:rPr lang="en" dirty="0"/>
              <a:t>Mathematical </a:t>
            </a:r>
            <a:endParaRPr dirty="0"/>
          </a:p>
          <a:p>
            <a:r>
              <a:rPr lang="en" dirty="0"/>
              <a:t>Language Routines</a:t>
            </a:r>
            <a:endParaRPr dirty="0"/>
          </a:p>
        </p:txBody>
      </p:sp>
      <p:sp>
        <p:nvSpPr>
          <p:cNvPr id="1132" name="Google Shape;1132;p173"/>
          <p:cNvSpPr txBox="1">
            <a:spLocks noGrp="1"/>
          </p:cNvSpPr>
          <p:nvPr>
            <p:ph type="body" idx="1"/>
          </p:nvPr>
        </p:nvSpPr>
        <p:spPr>
          <a:xfrm>
            <a:off x="180056" y="1575676"/>
            <a:ext cx="6172200" cy="2545875"/>
          </a:xfrm>
          <a:prstGeom prst="rect">
            <a:avLst/>
          </a:prstGeom>
        </p:spPr>
        <p:txBody>
          <a:bodyPr spcFirstLastPara="1" wrap="square" lIns="68569" tIns="68569" rIns="68569" bIns="68569" anchor="t" anchorCtr="0">
            <a:noAutofit/>
          </a:bodyPr>
          <a:lstStyle/>
          <a:p>
            <a:pPr marL="0" indent="0">
              <a:buNone/>
            </a:pPr>
            <a:r>
              <a:rPr lang="en" sz="825" dirty="0"/>
              <a:t>  </a:t>
            </a:r>
            <a:r>
              <a:rPr lang="en" sz="825" u="sng" dirty="0">
                <a:solidFill>
                  <a:schemeClr val="hlink"/>
                </a:solidFill>
                <a:hlinkClick r:id="rId3"/>
              </a:rPr>
              <a:t>www.achievethecore.org/math-routines</a:t>
            </a:r>
            <a:r>
              <a:rPr lang="en" sz="825" dirty="0"/>
              <a:t> </a:t>
            </a:r>
            <a:endParaRPr sz="825" dirty="0"/>
          </a:p>
        </p:txBody>
      </p:sp>
      <p:pic>
        <p:nvPicPr>
          <p:cNvPr id="1133" name="Google Shape;1133;p173"/>
          <p:cNvPicPr preferRelativeResize="0"/>
          <p:nvPr/>
        </p:nvPicPr>
        <p:blipFill>
          <a:blip r:embed="rId4">
            <a:alphaModFix/>
          </a:blip>
          <a:stretch>
            <a:fillRect/>
          </a:stretch>
        </p:blipFill>
        <p:spPr>
          <a:xfrm>
            <a:off x="3358935" y="1021953"/>
            <a:ext cx="2678794" cy="3381959"/>
          </a:xfrm>
          <a:prstGeom prst="rect">
            <a:avLst/>
          </a:prstGeom>
          <a:noFill/>
          <a:ln w="9525" cap="flat" cmpd="sng">
            <a:solidFill>
              <a:srgbClr val="274E13"/>
            </a:solidFill>
            <a:prstDash val="solid"/>
            <a:round/>
            <a:headEnd type="none" w="sm" len="sm"/>
            <a:tailEnd type="none" w="sm" len="sm"/>
          </a:ln>
        </p:spPr>
      </p:pic>
      <p:pic>
        <p:nvPicPr>
          <p:cNvPr id="1134" name="Google Shape;1134;p173"/>
          <p:cNvPicPr preferRelativeResize="0"/>
          <p:nvPr/>
        </p:nvPicPr>
        <p:blipFill rotWithShape="1">
          <a:blip r:embed="rId5">
            <a:alphaModFix/>
          </a:blip>
          <a:srcRect/>
          <a:stretch/>
        </p:blipFill>
        <p:spPr>
          <a:xfrm>
            <a:off x="342901" y="1954141"/>
            <a:ext cx="1153388" cy="1543688"/>
          </a:xfrm>
          <a:prstGeom prst="rect">
            <a:avLst/>
          </a:prstGeom>
          <a:noFill/>
          <a:ln w="9525" cap="flat" cmpd="sng">
            <a:solidFill>
              <a:schemeClr val="dk1"/>
            </a:solidFill>
            <a:prstDash val="solid"/>
            <a:round/>
            <a:headEnd type="none" w="sm" len="sm"/>
            <a:tailEnd type="none" w="sm" len="sm"/>
          </a:ln>
        </p:spPr>
      </p:pic>
      <p:pic>
        <p:nvPicPr>
          <p:cNvPr id="1135" name="Google Shape;1135;p173" descr="Routines for Reasoning"/>
          <p:cNvPicPr preferRelativeResize="0"/>
          <p:nvPr/>
        </p:nvPicPr>
        <p:blipFill rotWithShape="1">
          <a:blip r:embed="rId6">
            <a:alphaModFix/>
          </a:blip>
          <a:srcRect/>
          <a:stretch/>
        </p:blipFill>
        <p:spPr>
          <a:xfrm>
            <a:off x="1715476" y="2497126"/>
            <a:ext cx="1232789" cy="15436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174"/>
          <p:cNvSpPr>
            <a:spLocks noGrp="1"/>
          </p:cNvSpPr>
          <p:nvPr>
            <p:ph type="pic" idx="2"/>
          </p:nvPr>
        </p:nvSpPr>
        <p:spPr>
          <a:xfrm>
            <a:off x="228601" y="1030418"/>
            <a:ext cx="6429375" cy="2545875"/>
          </a:xfrm>
          <a:prstGeom prst="rect">
            <a:avLst/>
          </a:prstGeom>
        </p:spPr>
        <p:txBody>
          <a:bodyPr spcFirstLastPara="1" wrap="square" lIns="68569" tIns="68569" rIns="68569" bIns="68569" anchor="t" anchorCtr="0">
            <a:noAutofit/>
          </a:bodyPr>
          <a:lstStyle/>
          <a:p>
            <a:pPr marL="0" indent="0">
              <a:buNone/>
            </a:pPr>
            <a:r>
              <a:rPr lang="en" b="1">
                <a:latin typeface="Lucida Sans"/>
                <a:ea typeface="Lucida Sans"/>
                <a:cs typeface="Lucida Sans"/>
                <a:sym typeface="Lucida Sans"/>
              </a:rPr>
              <a:t>Mathematical Language Routines</a:t>
            </a:r>
            <a:r>
              <a:rPr lang="en">
                <a:latin typeface="Lucida Sans"/>
                <a:ea typeface="Lucida Sans"/>
                <a:cs typeface="Lucida Sans"/>
                <a:sym typeface="Lucida Sans"/>
              </a:rPr>
              <a:t> are structured but adaptable formats for amplifying, assessing, and developing students' language. </a:t>
            </a:r>
            <a:endParaRPr>
              <a:latin typeface="Lucida Sans"/>
              <a:ea typeface="Lucida Sans"/>
              <a:cs typeface="Lucida Sans"/>
              <a:sym typeface="Lucida Sans"/>
            </a:endParaRPr>
          </a:p>
          <a:p>
            <a:pPr marL="0" indent="0">
              <a:buNone/>
            </a:pPr>
            <a:endParaRPr>
              <a:latin typeface="Lucida Sans"/>
              <a:ea typeface="Lucida Sans"/>
              <a:cs typeface="Lucida Sans"/>
              <a:sym typeface="Lucida Sans"/>
            </a:endParaRPr>
          </a:p>
          <a:p>
            <a:pPr marL="0" indent="0">
              <a:buNone/>
            </a:pPr>
            <a:r>
              <a:rPr lang="en" b="1">
                <a:latin typeface="Lucida Sans"/>
                <a:ea typeface="Lucida Sans"/>
                <a:cs typeface="Lucida Sans"/>
                <a:sym typeface="Lucida Sans"/>
              </a:rPr>
              <a:t>Instructional Routines</a:t>
            </a:r>
            <a:r>
              <a:rPr lang="en">
                <a:latin typeface="Lucida Sans"/>
                <a:ea typeface="Lucida Sans"/>
                <a:cs typeface="Lucida Sans"/>
                <a:sym typeface="Lucida Sans"/>
              </a:rPr>
              <a:t> are specific and repeatable classroom structures that enable all students to engage more fully in learning opportunities that develop their mathematical thinking and reasoning. </a:t>
            </a:r>
            <a:endParaRPr>
              <a:latin typeface="Lucida Sans"/>
              <a:ea typeface="Lucida Sans"/>
              <a:cs typeface="Lucida Sans"/>
              <a:sym typeface="Lucida Sans"/>
            </a:endParaRPr>
          </a:p>
        </p:txBody>
      </p:sp>
      <p:sp>
        <p:nvSpPr>
          <p:cNvPr id="1141" name="Google Shape;1141;p174"/>
          <p:cNvSpPr txBox="1">
            <a:spLocks noGrp="1"/>
          </p:cNvSpPr>
          <p:nvPr>
            <p:ph type="title"/>
          </p:nvPr>
        </p:nvSpPr>
        <p:spPr>
          <a:xfrm>
            <a:off x="228601" y="797421"/>
            <a:ext cx="6429375" cy="95850"/>
          </a:xfrm>
          <a:prstGeom prst="rect">
            <a:avLst/>
          </a:prstGeom>
        </p:spPr>
        <p:txBody>
          <a:bodyPr spcFirstLastPara="1" wrap="square" lIns="68569" tIns="68569" rIns="68569" bIns="68569" anchor="ctr" anchorCtr="0">
            <a:noAutofit/>
          </a:bodyPr>
          <a:lstStyle/>
          <a:p>
            <a:r>
              <a:rPr lang="en"/>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146"/>
        <p:cNvGrpSpPr/>
        <p:nvPr/>
      </p:nvGrpSpPr>
      <p:grpSpPr>
        <a:xfrm>
          <a:off x="0" y="0"/>
          <a:ext cx="0" cy="0"/>
          <a:chOff x="0" y="0"/>
          <a:chExt cx="0" cy="0"/>
        </a:xfrm>
      </p:grpSpPr>
      <p:sp>
        <p:nvSpPr>
          <p:cNvPr id="1147" name="Google Shape;1147;p175"/>
          <p:cNvSpPr txBox="1">
            <a:spLocks noGrp="1"/>
          </p:cNvSpPr>
          <p:nvPr>
            <p:ph type="title"/>
          </p:nvPr>
        </p:nvSpPr>
        <p:spPr>
          <a:xfrm>
            <a:off x="229163" y="729971"/>
            <a:ext cx="5514525" cy="643050"/>
          </a:xfrm>
          <a:prstGeom prst="rect">
            <a:avLst/>
          </a:prstGeom>
          <a:noFill/>
          <a:ln>
            <a:noFill/>
          </a:ln>
        </p:spPr>
        <p:txBody>
          <a:bodyPr spcFirstLastPara="1" wrap="square" lIns="68569" tIns="34275" rIns="68569" bIns="34275" anchor="ctr" anchorCtr="0">
            <a:noAutofit/>
          </a:bodyPr>
          <a:lstStyle/>
          <a:p>
            <a:pPr>
              <a:buClr>
                <a:srgbClr val="129081"/>
              </a:buClr>
              <a:buSzPts val="1800"/>
            </a:pPr>
            <a:br>
              <a:rPr lang="en" sz="1350" b="1">
                <a:solidFill>
                  <a:srgbClr val="129081"/>
                </a:solidFill>
              </a:rPr>
            </a:br>
            <a:r>
              <a:rPr lang="en" b="1"/>
              <a:t>Understanding Language SCALE</a:t>
            </a:r>
            <a:endParaRPr b="1"/>
          </a:p>
        </p:txBody>
      </p:sp>
      <p:sp>
        <p:nvSpPr>
          <p:cNvPr id="1148" name="Google Shape;1148;p175"/>
          <p:cNvSpPr txBox="1">
            <a:spLocks noGrp="1"/>
          </p:cNvSpPr>
          <p:nvPr>
            <p:ph type="sldNum" idx="12"/>
          </p:nvPr>
        </p:nvSpPr>
        <p:spPr>
          <a:xfrm>
            <a:off x="4543426" y="4191641"/>
            <a:ext cx="1200150" cy="205425"/>
          </a:xfrm>
          <a:prstGeom prst="rect">
            <a:avLst/>
          </a:prstGeom>
          <a:noFill/>
          <a:ln>
            <a:noFill/>
          </a:ln>
        </p:spPr>
        <p:txBody>
          <a:bodyPr spcFirstLastPara="1" wrap="square" lIns="68569" tIns="34275" rIns="68569" bIns="34275" anchor="ctr" anchorCtr="0">
            <a:noAutofit/>
          </a:bodyPr>
          <a:lstStyle/>
          <a:p>
            <a:r>
              <a:rPr lang="en" sz="600">
                <a:solidFill>
                  <a:srgbClr val="888889"/>
                </a:solidFill>
              </a:rPr>
              <a:t>17</a:t>
            </a:r>
            <a:endParaRPr/>
          </a:p>
        </p:txBody>
      </p:sp>
      <p:pic>
        <p:nvPicPr>
          <p:cNvPr id="1149" name="Google Shape;1149;p175"/>
          <p:cNvPicPr preferRelativeResize="0"/>
          <p:nvPr/>
        </p:nvPicPr>
        <p:blipFill>
          <a:blip r:embed="rId3">
            <a:alphaModFix/>
          </a:blip>
          <a:stretch>
            <a:fillRect/>
          </a:stretch>
        </p:blipFill>
        <p:spPr>
          <a:xfrm>
            <a:off x="1590788" y="1547547"/>
            <a:ext cx="3676416" cy="2786696"/>
          </a:xfrm>
          <a:prstGeom prst="rect">
            <a:avLst/>
          </a:prstGeom>
          <a:noFill/>
          <a:ln>
            <a:noFill/>
          </a:ln>
        </p:spPr>
      </p:pic>
      <p:pic>
        <p:nvPicPr>
          <p:cNvPr id="1150" name="Google Shape;1150;p175"/>
          <p:cNvPicPr preferRelativeResize="0"/>
          <p:nvPr/>
        </p:nvPicPr>
        <p:blipFill rotWithShape="1">
          <a:blip r:embed="rId4">
            <a:alphaModFix/>
          </a:blip>
          <a:srcRect l="9782" t="21138" r="9572" b="8868"/>
          <a:stretch/>
        </p:blipFill>
        <p:spPr>
          <a:xfrm>
            <a:off x="1447241" y="1491563"/>
            <a:ext cx="4148101" cy="2700075"/>
          </a:xfrm>
          <a:prstGeom prst="rect">
            <a:avLst/>
          </a:prstGeom>
          <a:noFill/>
          <a:ln>
            <a:noFill/>
          </a:ln>
        </p:spPr>
      </p:pic>
      <p:pic>
        <p:nvPicPr>
          <p:cNvPr id="6" name="Picture 5">
            <a:extLst>
              <a:ext uri="{FF2B5EF4-FFF2-40B4-BE49-F238E27FC236}">
                <a16:creationId xmlns:a16="http://schemas.microsoft.com/office/drawing/2014/main" id="{401BAC3B-6CC1-4C90-AD4D-B3D2C591FF5B}"/>
              </a:ext>
            </a:extLst>
          </p:cNvPr>
          <p:cNvPicPr>
            <a:picLocks noChangeAspect="1"/>
          </p:cNvPicPr>
          <p:nvPr/>
        </p:nvPicPr>
        <p:blipFill>
          <a:blip r:embed="rId5"/>
          <a:stretch>
            <a:fillRect/>
          </a:stretch>
        </p:blipFill>
        <p:spPr>
          <a:xfrm>
            <a:off x="2013464" y="4838651"/>
            <a:ext cx="2940612" cy="1828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155"/>
        <p:cNvGrpSpPr/>
        <p:nvPr/>
      </p:nvGrpSpPr>
      <p:grpSpPr>
        <a:xfrm>
          <a:off x="0" y="0"/>
          <a:ext cx="0" cy="0"/>
          <a:chOff x="0" y="0"/>
          <a:chExt cx="0" cy="0"/>
        </a:xfrm>
      </p:grpSpPr>
      <p:sp>
        <p:nvSpPr>
          <p:cNvPr id="1156" name="Google Shape;1156;p176"/>
          <p:cNvSpPr txBox="1">
            <a:spLocks noGrp="1"/>
          </p:cNvSpPr>
          <p:nvPr>
            <p:ph type="title"/>
          </p:nvPr>
        </p:nvSpPr>
        <p:spPr>
          <a:xfrm>
            <a:off x="303837" y="347514"/>
            <a:ext cx="5527125" cy="643050"/>
          </a:xfrm>
          <a:prstGeom prst="rect">
            <a:avLst/>
          </a:prstGeom>
          <a:noFill/>
          <a:ln>
            <a:noFill/>
          </a:ln>
        </p:spPr>
        <p:txBody>
          <a:bodyPr spcFirstLastPara="1" wrap="square" lIns="68569" tIns="34275" rIns="68569" bIns="34275" anchor="ctr" anchorCtr="0">
            <a:noAutofit/>
          </a:bodyPr>
          <a:lstStyle/>
          <a:p>
            <a:r>
              <a:rPr lang="en" sz="2700" b="1" dirty="0"/>
              <a:t>Mathematical Language Routines</a:t>
            </a:r>
            <a:endParaRPr sz="2700" b="1" dirty="0"/>
          </a:p>
        </p:txBody>
      </p:sp>
      <p:sp>
        <p:nvSpPr>
          <p:cNvPr id="1157" name="Google Shape;1157;p176"/>
          <p:cNvSpPr txBox="1">
            <a:spLocks noGrp="1"/>
          </p:cNvSpPr>
          <p:nvPr>
            <p:ph type="body" idx="1"/>
          </p:nvPr>
        </p:nvSpPr>
        <p:spPr>
          <a:xfrm>
            <a:off x="422888" y="1282894"/>
            <a:ext cx="5002200" cy="2739150"/>
          </a:xfrm>
          <a:prstGeom prst="rect">
            <a:avLst/>
          </a:prstGeom>
          <a:noFill/>
          <a:ln>
            <a:noFill/>
          </a:ln>
        </p:spPr>
        <p:txBody>
          <a:bodyPr spcFirstLastPara="1" wrap="square" lIns="68569" tIns="34275" rIns="68569" bIns="34275" anchor="t" anchorCtr="0">
            <a:noAutofit/>
          </a:bodyPr>
          <a:lstStyle/>
          <a:p>
            <a:pPr marL="76198" indent="0">
              <a:lnSpc>
                <a:spcPct val="150000"/>
              </a:lnSpc>
              <a:spcBef>
                <a:spcPts val="0"/>
              </a:spcBef>
              <a:buSzPts val="2000"/>
              <a:buNone/>
            </a:pPr>
            <a:r>
              <a:rPr lang="en" sz="1350" b="1"/>
              <a:t>MLR 1 </a:t>
            </a:r>
            <a:r>
              <a:rPr lang="en" sz="1350"/>
              <a:t>– Stronger and Clearer Each Time</a:t>
            </a:r>
            <a:endParaRPr sz="1350"/>
          </a:p>
          <a:p>
            <a:pPr marL="76198" indent="0">
              <a:lnSpc>
                <a:spcPct val="150000"/>
              </a:lnSpc>
              <a:buSzPts val="2000"/>
              <a:buNone/>
            </a:pPr>
            <a:r>
              <a:rPr lang="en" sz="1350" b="1"/>
              <a:t>MLR 2</a:t>
            </a:r>
            <a:r>
              <a:rPr lang="en" sz="1350"/>
              <a:t> – Collect and Display</a:t>
            </a:r>
            <a:endParaRPr sz="1350"/>
          </a:p>
          <a:p>
            <a:pPr marL="76198" indent="0">
              <a:lnSpc>
                <a:spcPct val="150000"/>
              </a:lnSpc>
              <a:buSzPts val="2000"/>
              <a:buNone/>
            </a:pPr>
            <a:r>
              <a:rPr lang="en" sz="1350" b="1"/>
              <a:t>MLR 3</a:t>
            </a:r>
            <a:r>
              <a:rPr lang="en" sz="1350"/>
              <a:t> – Critique, Correct, and Clarify</a:t>
            </a:r>
            <a:endParaRPr sz="1350"/>
          </a:p>
          <a:p>
            <a:pPr marL="76198" indent="0">
              <a:lnSpc>
                <a:spcPct val="150000"/>
              </a:lnSpc>
              <a:buSzPts val="2000"/>
              <a:buNone/>
            </a:pPr>
            <a:r>
              <a:rPr lang="en" sz="1350" b="1"/>
              <a:t>MLR 4</a:t>
            </a:r>
            <a:r>
              <a:rPr lang="en" sz="1350"/>
              <a:t> – Information Gap</a:t>
            </a:r>
            <a:endParaRPr sz="1350"/>
          </a:p>
          <a:p>
            <a:pPr marL="76198" indent="0">
              <a:lnSpc>
                <a:spcPct val="150000"/>
              </a:lnSpc>
              <a:buSzPts val="2000"/>
              <a:buNone/>
            </a:pPr>
            <a:r>
              <a:rPr lang="en" sz="1350" b="1"/>
              <a:t>MLR 5</a:t>
            </a:r>
            <a:r>
              <a:rPr lang="en" sz="1350"/>
              <a:t> – Co-Craft Questions and Problems</a:t>
            </a:r>
            <a:endParaRPr sz="1350"/>
          </a:p>
          <a:p>
            <a:pPr marL="76198" indent="0">
              <a:lnSpc>
                <a:spcPct val="150000"/>
              </a:lnSpc>
              <a:buSzPts val="2000"/>
              <a:buNone/>
            </a:pPr>
            <a:r>
              <a:rPr lang="en" sz="1350" b="1"/>
              <a:t>MLR 6 </a:t>
            </a:r>
            <a:r>
              <a:rPr lang="en" sz="1350"/>
              <a:t>– Three Reads</a:t>
            </a:r>
            <a:endParaRPr sz="1350"/>
          </a:p>
          <a:p>
            <a:pPr marL="76198" indent="0">
              <a:lnSpc>
                <a:spcPct val="150000"/>
              </a:lnSpc>
              <a:buSzPts val="2000"/>
              <a:buNone/>
            </a:pPr>
            <a:r>
              <a:rPr lang="en" sz="1350" b="1"/>
              <a:t>MLR 7 </a:t>
            </a:r>
            <a:r>
              <a:rPr lang="en" sz="1350"/>
              <a:t>– Compare and Connect </a:t>
            </a:r>
            <a:endParaRPr sz="1350"/>
          </a:p>
          <a:p>
            <a:pPr marL="76198" indent="0">
              <a:lnSpc>
                <a:spcPct val="150000"/>
              </a:lnSpc>
              <a:buSzPts val="2000"/>
              <a:buNone/>
            </a:pPr>
            <a:r>
              <a:rPr lang="en" sz="1350" b="1"/>
              <a:t>MLR 8 </a:t>
            </a:r>
            <a:r>
              <a:rPr lang="en" sz="1350"/>
              <a:t>– Discussion Supports</a:t>
            </a:r>
            <a:endParaRPr sz="1350"/>
          </a:p>
          <a:p>
            <a:pPr marL="76198" indent="0">
              <a:lnSpc>
                <a:spcPct val="150000"/>
              </a:lnSpc>
              <a:spcAft>
                <a:spcPts val="1200"/>
              </a:spcAft>
              <a:buSzPts val="2400"/>
              <a:buNone/>
            </a:pPr>
            <a:endParaRPr sz="1800"/>
          </a:p>
        </p:txBody>
      </p:sp>
      <p:sp>
        <p:nvSpPr>
          <p:cNvPr id="1158" name="Google Shape;1158;p176"/>
          <p:cNvSpPr txBox="1">
            <a:spLocks noGrp="1"/>
          </p:cNvSpPr>
          <p:nvPr>
            <p:ph type="sldNum" idx="12"/>
          </p:nvPr>
        </p:nvSpPr>
        <p:spPr>
          <a:xfrm>
            <a:off x="4843463" y="4218386"/>
            <a:ext cx="1543050" cy="205425"/>
          </a:xfrm>
          <a:prstGeom prst="rect">
            <a:avLst/>
          </a:prstGeom>
          <a:noFill/>
          <a:ln>
            <a:noFill/>
          </a:ln>
        </p:spPr>
        <p:txBody>
          <a:bodyPr spcFirstLastPara="1" wrap="square" lIns="68569" tIns="34275" rIns="68569" bIns="34275" anchor="ctr" anchorCtr="0">
            <a:noAutofit/>
          </a:bodyPr>
          <a:lstStyle/>
          <a:p>
            <a:fld id="{00000000-1234-1234-1234-123412341234}" type="slidenum">
              <a:rPr lang="en" sz="600">
                <a:solidFill>
                  <a:srgbClr val="888889"/>
                </a:solidFill>
              </a:rPr>
              <a:pPr/>
              <a:t>14</a:t>
            </a:fld>
            <a:endParaRPr sz="600">
              <a:solidFill>
                <a:srgbClr val="888889"/>
              </a:solidFill>
            </a:endParaRPr>
          </a:p>
        </p:txBody>
      </p:sp>
      <p:pic>
        <p:nvPicPr>
          <p:cNvPr id="5" name="Picture 4">
            <a:extLst>
              <a:ext uri="{FF2B5EF4-FFF2-40B4-BE49-F238E27FC236}">
                <a16:creationId xmlns:a16="http://schemas.microsoft.com/office/drawing/2014/main" id="{644E2948-B006-4694-B05A-BD6CAA3A7A0E}"/>
              </a:ext>
            </a:extLst>
          </p:cNvPr>
          <p:cNvPicPr>
            <a:picLocks noChangeAspect="1"/>
          </p:cNvPicPr>
          <p:nvPr/>
        </p:nvPicPr>
        <p:blipFill>
          <a:blip r:embed="rId3"/>
          <a:stretch>
            <a:fillRect/>
          </a:stretch>
        </p:blipFill>
        <p:spPr>
          <a:xfrm>
            <a:off x="2013464" y="4838651"/>
            <a:ext cx="2940612" cy="1828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2"/>
        <p:cNvGrpSpPr/>
        <p:nvPr/>
      </p:nvGrpSpPr>
      <p:grpSpPr>
        <a:xfrm>
          <a:off x="0" y="0"/>
          <a:ext cx="0" cy="0"/>
          <a:chOff x="0" y="0"/>
          <a:chExt cx="0" cy="0"/>
        </a:xfrm>
      </p:grpSpPr>
      <p:pic>
        <p:nvPicPr>
          <p:cNvPr id="1163" name="Google Shape;1163;p177"/>
          <p:cNvPicPr preferRelativeResize="0"/>
          <p:nvPr/>
        </p:nvPicPr>
        <p:blipFill rotWithShape="1">
          <a:blip r:embed="rId3">
            <a:alphaModFix/>
          </a:blip>
          <a:srcRect t="4443"/>
          <a:stretch/>
        </p:blipFill>
        <p:spPr>
          <a:xfrm>
            <a:off x="629555" y="166254"/>
            <a:ext cx="5598890" cy="429540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168"/>
        <p:cNvGrpSpPr/>
        <p:nvPr/>
      </p:nvGrpSpPr>
      <p:grpSpPr>
        <a:xfrm>
          <a:off x="0" y="0"/>
          <a:ext cx="0" cy="0"/>
          <a:chOff x="0" y="0"/>
          <a:chExt cx="0" cy="0"/>
        </a:xfrm>
      </p:grpSpPr>
      <p:sp>
        <p:nvSpPr>
          <p:cNvPr id="1169" name="Google Shape;1169;p178"/>
          <p:cNvSpPr txBox="1">
            <a:spLocks noGrp="1"/>
          </p:cNvSpPr>
          <p:nvPr>
            <p:ph type="title"/>
          </p:nvPr>
        </p:nvSpPr>
        <p:spPr>
          <a:xfrm>
            <a:off x="209707" y="313897"/>
            <a:ext cx="5527125" cy="643050"/>
          </a:xfrm>
          <a:prstGeom prst="rect">
            <a:avLst/>
          </a:prstGeom>
          <a:noFill/>
          <a:ln>
            <a:noFill/>
          </a:ln>
        </p:spPr>
        <p:txBody>
          <a:bodyPr spcFirstLastPara="1" wrap="square" lIns="68569" tIns="34275" rIns="68569" bIns="34275" anchor="ctr" anchorCtr="0">
            <a:noAutofit/>
          </a:bodyPr>
          <a:lstStyle/>
          <a:p>
            <a:r>
              <a:rPr lang="en" sz="2700" b="1" dirty="0"/>
              <a:t>Instructional Routines</a:t>
            </a:r>
            <a:endParaRPr sz="2700" b="1" dirty="0"/>
          </a:p>
        </p:txBody>
      </p:sp>
      <p:sp>
        <p:nvSpPr>
          <p:cNvPr id="1170" name="Google Shape;1170;p178"/>
          <p:cNvSpPr txBox="1">
            <a:spLocks noGrp="1"/>
          </p:cNvSpPr>
          <p:nvPr>
            <p:ph type="body" idx="1"/>
          </p:nvPr>
        </p:nvSpPr>
        <p:spPr>
          <a:xfrm>
            <a:off x="422888" y="1282895"/>
            <a:ext cx="4536900" cy="2739150"/>
          </a:xfrm>
          <a:prstGeom prst="rect">
            <a:avLst/>
          </a:prstGeom>
          <a:noFill/>
          <a:ln>
            <a:noFill/>
          </a:ln>
        </p:spPr>
        <p:txBody>
          <a:bodyPr spcFirstLastPara="1" wrap="square" lIns="68569" tIns="34275" rIns="68569" bIns="34275" anchor="t" anchorCtr="0">
            <a:noAutofit/>
          </a:bodyPr>
          <a:lstStyle/>
          <a:p>
            <a:pPr marL="76198" indent="0">
              <a:lnSpc>
                <a:spcPct val="150000"/>
              </a:lnSpc>
              <a:spcBef>
                <a:spcPts val="0"/>
              </a:spcBef>
              <a:buSzPts val="2000"/>
              <a:buNone/>
            </a:pPr>
            <a:r>
              <a:rPr lang="en" sz="1800"/>
              <a:t>Contemplate then Calculate</a:t>
            </a:r>
            <a:endParaRPr sz="1800"/>
          </a:p>
          <a:p>
            <a:pPr marL="76198" indent="0">
              <a:lnSpc>
                <a:spcPct val="150000"/>
              </a:lnSpc>
              <a:spcBef>
                <a:spcPts val="0"/>
              </a:spcBef>
              <a:buSzPts val="2000"/>
              <a:buNone/>
            </a:pPr>
            <a:r>
              <a:rPr lang="en" sz="1800"/>
              <a:t>Capturing Quantities</a:t>
            </a:r>
            <a:endParaRPr sz="1800"/>
          </a:p>
          <a:p>
            <a:pPr marL="76198" indent="0">
              <a:lnSpc>
                <a:spcPct val="150000"/>
              </a:lnSpc>
              <a:spcBef>
                <a:spcPts val="0"/>
              </a:spcBef>
              <a:buSzPts val="2000"/>
              <a:buNone/>
            </a:pPr>
            <a:r>
              <a:rPr lang="en" sz="1800"/>
              <a:t>Connecting Representations</a:t>
            </a:r>
            <a:endParaRPr sz="1800"/>
          </a:p>
          <a:p>
            <a:pPr marL="76198" indent="0">
              <a:lnSpc>
                <a:spcPct val="150000"/>
              </a:lnSpc>
              <a:spcBef>
                <a:spcPts val="0"/>
              </a:spcBef>
              <a:buSzPts val="2000"/>
              <a:buNone/>
            </a:pPr>
            <a:r>
              <a:rPr lang="en" sz="1800"/>
              <a:t>Recognizing Repetition</a:t>
            </a:r>
            <a:endParaRPr sz="1800"/>
          </a:p>
          <a:p>
            <a:pPr marL="76198" indent="0">
              <a:lnSpc>
                <a:spcPct val="150000"/>
              </a:lnSpc>
              <a:spcBef>
                <a:spcPts val="0"/>
              </a:spcBef>
              <a:buSzPts val="2000"/>
              <a:buNone/>
            </a:pPr>
            <a:r>
              <a:rPr lang="en" sz="1800"/>
              <a:t>The 3 Reads</a:t>
            </a:r>
            <a:endParaRPr sz="1800"/>
          </a:p>
          <a:p>
            <a:pPr marL="76198" indent="0">
              <a:lnSpc>
                <a:spcPct val="150000"/>
              </a:lnSpc>
              <a:spcBef>
                <a:spcPts val="0"/>
              </a:spcBef>
              <a:buSzPts val="2000"/>
              <a:buNone/>
            </a:pPr>
            <a:r>
              <a:rPr lang="en" sz="1800"/>
              <a:t>Decide and Defend</a:t>
            </a:r>
            <a:endParaRPr sz="1800"/>
          </a:p>
          <a:p>
            <a:pPr marL="76198" indent="0">
              <a:lnSpc>
                <a:spcPct val="150000"/>
              </a:lnSpc>
              <a:spcAft>
                <a:spcPts val="1200"/>
              </a:spcAft>
              <a:buSzPts val="2400"/>
              <a:buNone/>
            </a:pPr>
            <a:endParaRPr sz="1800"/>
          </a:p>
        </p:txBody>
      </p:sp>
      <p:sp>
        <p:nvSpPr>
          <p:cNvPr id="1171" name="Google Shape;1171;p178"/>
          <p:cNvSpPr txBox="1">
            <a:spLocks noGrp="1"/>
          </p:cNvSpPr>
          <p:nvPr>
            <p:ph type="sldNum" idx="12"/>
          </p:nvPr>
        </p:nvSpPr>
        <p:spPr>
          <a:xfrm>
            <a:off x="4843463" y="4218386"/>
            <a:ext cx="1543050" cy="205425"/>
          </a:xfrm>
          <a:prstGeom prst="rect">
            <a:avLst/>
          </a:prstGeom>
          <a:noFill/>
          <a:ln>
            <a:noFill/>
          </a:ln>
        </p:spPr>
        <p:txBody>
          <a:bodyPr spcFirstLastPara="1" wrap="square" lIns="68569" tIns="34275" rIns="68569" bIns="34275" anchor="ctr" anchorCtr="0">
            <a:noAutofit/>
          </a:bodyPr>
          <a:lstStyle/>
          <a:p>
            <a:fld id="{00000000-1234-1234-1234-123412341234}" type="slidenum">
              <a:rPr lang="en" sz="600">
                <a:solidFill>
                  <a:srgbClr val="888889"/>
                </a:solidFill>
              </a:rPr>
              <a:pPr/>
              <a:t>16</a:t>
            </a:fld>
            <a:endParaRPr sz="600">
              <a:solidFill>
                <a:srgbClr val="888889"/>
              </a:solidFill>
            </a:endParaRPr>
          </a:p>
        </p:txBody>
      </p:sp>
      <p:pic>
        <p:nvPicPr>
          <p:cNvPr id="5" name="Picture 4">
            <a:extLst>
              <a:ext uri="{FF2B5EF4-FFF2-40B4-BE49-F238E27FC236}">
                <a16:creationId xmlns:a16="http://schemas.microsoft.com/office/drawing/2014/main" id="{6E70ECAB-F53B-45A0-8341-285B21B41A2E}"/>
              </a:ext>
            </a:extLst>
          </p:cNvPr>
          <p:cNvPicPr>
            <a:picLocks noChangeAspect="1"/>
          </p:cNvPicPr>
          <p:nvPr/>
        </p:nvPicPr>
        <p:blipFill>
          <a:blip r:embed="rId3"/>
          <a:stretch>
            <a:fillRect/>
          </a:stretch>
        </p:blipFill>
        <p:spPr>
          <a:xfrm>
            <a:off x="2013464" y="4838651"/>
            <a:ext cx="2940612" cy="1828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179"/>
          <p:cNvSpPr txBox="1">
            <a:spLocks noGrp="1"/>
          </p:cNvSpPr>
          <p:nvPr>
            <p:ph type="title"/>
          </p:nvPr>
        </p:nvSpPr>
        <p:spPr>
          <a:xfrm>
            <a:off x="428625" y="471804"/>
            <a:ext cx="5915025" cy="745650"/>
          </a:xfrm>
          <a:prstGeom prst="rect">
            <a:avLst/>
          </a:prstGeom>
        </p:spPr>
        <p:txBody>
          <a:bodyPr spcFirstLastPara="1" wrap="square" lIns="68569" tIns="34275" rIns="68569" bIns="34275" anchor="ctr" anchorCtr="0">
            <a:noAutofit/>
          </a:bodyPr>
          <a:lstStyle/>
          <a:p>
            <a:r>
              <a:rPr lang="en" dirty="0"/>
              <a:t>Let’s try one</a:t>
            </a:r>
            <a:endParaRPr dirty="0"/>
          </a:p>
        </p:txBody>
      </p:sp>
      <p:sp>
        <p:nvSpPr>
          <p:cNvPr id="1177" name="Google Shape;1177;p179"/>
          <p:cNvSpPr txBox="1">
            <a:spLocks noGrp="1"/>
          </p:cNvSpPr>
          <p:nvPr>
            <p:ph type="body" idx="1"/>
          </p:nvPr>
        </p:nvSpPr>
        <p:spPr>
          <a:xfrm>
            <a:off x="471488" y="1669852"/>
            <a:ext cx="2914650" cy="2447550"/>
          </a:xfrm>
          <a:prstGeom prst="rect">
            <a:avLst/>
          </a:prstGeom>
        </p:spPr>
        <p:txBody>
          <a:bodyPr spcFirstLastPara="1" wrap="square" lIns="68569" tIns="34275" rIns="68569" bIns="34275" anchor="t" anchorCtr="0">
            <a:noAutofit/>
          </a:bodyPr>
          <a:lstStyle/>
          <a:p>
            <a:pPr marL="0" indent="0">
              <a:spcAft>
                <a:spcPts val="1200"/>
              </a:spcAft>
              <a:buNone/>
            </a:pPr>
            <a:r>
              <a:rPr lang="en"/>
              <a:t>Routine: Three Reads</a:t>
            </a:r>
            <a:endParaRPr/>
          </a:p>
        </p:txBody>
      </p:sp>
      <p:sp>
        <p:nvSpPr>
          <p:cNvPr id="1178" name="Google Shape;1178;p179"/>
          <p:cNvSpPr txBox="1">
            <a:spLocks noGrp="1"/>
          </p:cNvSpPr>
          <p:nvPr>
            <p:ph type="body" idx="2"/>
          </p:nvPr>
        </p:nvSpPr>
        <p:spPr>
          <a:xfrm>
            <a:off x="3124913" y="1405219"/>
            <a:ext cx="3521700" cy="2447550"/>
          </a:xfrm>
          <a:prstGeom prst="rect">
            <a:avLst/>
          </a:prstGeom>
        </p:spPr>
        <p:txBody>
          <a:bodyPr spcFirstLastPara="1" wrap="square" lIns="68569" tIns="34275" rIns="68569" bIns="34275" anchor="t" anchorCtr="0">
            <a:noAutofit/>
          </a:bodyPr>
          <a:lstStyle/>
          <a:p>
            <a:pPr marL="0" indent="0">
              <a:buNone/>
            </a:pPr>
            <a:r>
              <a:rPr lang="en" sz="1350" b="1">
                <a:solidFill>
                  <a:srgbClr val="2A7251"/>
                </a:solidFill>
              </a:rPr>
              <a:t>Purpose:</a:t>
            </a:r>
            <a:r>
              <a:rPr lang="en" sz="1350"/>
              <a:t> To ensure that students know what they are being asked to do, create opportunities  for students to reflect on the ways mathematical questions are presented, and equip students with tools used to negotiate meaning (Kelemanik, Lucenta &amp; Creighton, 2016). </a:t>
            </a:r>
            <a:endParaRPr sz="1350"/>
          </a:p>
          <a:p>
            <a:pPr marL="0" indent="0">
              <a:spcBef>
                <a:spcPts val="1200"/>
              </a:spcBef>
              <a:spcAft>
                <a:spcPts val="1200"/>
              </a:spcAft>
              <a:buNone/>
            </a:pPr>
            <a:r>
              <a:rPr lang="en" sz="1350"/>
              <a:t>This routine supports reading comprehension, sense-making, and meta-awareness of mathematical language. It also supports negotiating information in a text with a partner in mathematical conversation.</a:t>
            </a:r>
            <a:endParaRPr sz="135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3"/>
        <p:cNvGrpSpPr/>
        <p:nvPr/>
      </p:nvGrpSpPr>
      <p:grpSpPr>
        <a:xfrm>
          <a:off x="0" y="0"/>
          <a:ext cx="0" cy="0"/>
          <a:chOff x="0" y="0"/>
          <a:chExt cx="0" cy="0"/>
        </a:xfrm>
      </p:grpSpPr>
      <p:sp>
        <p:nvSpPr>
          <p:cNvPr id="1184" name="Google Shape;1184;p180"/>
          <p:cNvSpPr txBox="1">
            <a:spLocks noGrp="1"/>
          </p:cNvSpPr>
          <p:nvPr>
            <p:ph type="title"/>
          </p:nvPr>
        </p:nvSpPr>
        <p:spPr>
          <a:xfrm>
            <a:off x="342900" y="797421"/>
            <a:ext cx="6172200" cy="643050"/>
          </a:xfrm>
          <a:prstGeom prst="rect">
            <a:avLst/>
          </a:prstGeom>
          <a:noFill/>
          <a:ln>
            <a:noFill/>
          </a:ln>
        </p:spPr>
        <p:txBody>
          <a:bodyPr spcFirstLastPara="1" wrap="square" lIns="68569" tIns="34275" rIns="68569" bIns="34275" anchor="ctr" anchorCtr="0">
            <a:noAutofit/>
          </a:bodyPr>
          <a:lstStyle/>
          <a:p>
            <a:pPr>
              <a:buClr>
                <a:srgbClr val="0000A8"/>
              </a:buClr>
            </a:pPr>
            <a:r>
              <a:rPr lang="en">
                <a:solidFill>
                  <a:srgbClr val="0000A8"/>
                </a:solidFill>
              </a:rPr>
              <a:t>	Read the Problem 3 Times</a:t>
            </a:r>
            <a:endParaRPr/>
          </a:p>
        </p:txBody>
      </p:sp>
      <p:sp>
        <p:nvSpPr>
          <p:cNvPr id="1185" name="Google Shape;1185;p180"/>
          <p:cNvSpPr txBox="1">
            <a:spLocks noGrp="1"/>
          </p:cNvSpPr>
          <p:nvPr>
            <p:ph type="body" idx="1"/>
          </p:nvPr>
        </p:nvSpPr>
        <p:spPr>
          <a:xfrm>
            <a:off x="784931" y="1647431"/>
            <a:ext cx="5983875" cy="2895525"/>
          </a:xfrm>
          <a:prstGeom prst="rect">
            <a:avLst/>
          </a:prstGeom>
          <a:solidFill>
            <a:srgbClr val="FFFFFF"/>
          </a:solidFill>
          <a:ln>
            <a:noFill/>
          </a:ln>
        </p:spPr>
        <p:txBody>
          <a:bodyPr spcFirstLastPara="1" wrap="square" lIns="68569" tIns="34275" rIns="68569" bIns="34275" anchor="t" anchorCtr="0">
            <a:noAutofit/>
          </a:bodyPr>
          <a:lstStyle/>
          <a:p>
            <a:pPr marL="385754" indent="-385754">
              <a:spcBef>
                <a:spcPts val="0"/>
              </a:spcBef>
              <a:buSzPts val="4560"/>
              <a:buNone/>
            </a:pPr>
            <a:r>
              <a:rPr lang="en" sz="2850" b="1">
                <a:solidFill>
                  <a:schemeClr val="dk2"/>
                </a:solidFill>
                <a:latin typeface="Arial"/>
                <a:ea typeface="Arial"/>
                <a:cs typeface="Arial"/>
                <a:sym typeface="Arial"/>
              </a:rPr>
              <a:t>1</a:t>
            </a:r>
            <a:r>
              <a:rPr lang="en" sz="2850" b="1" baseline="30000">
                <a:solidFill>
                  <a:schemeClr val="dk2"/>
                </a:solidFill>
                <a:latin typeface="Arial"/>
                <a:ea typeface="Arial"/>
                <a:cs typeface="Arial"/>
                <a:sym typeface="Arial"/>
              </a:rPr>
              <a:t>st</a:t>
            </a:r>
            <a:r>
              <a:rPr lang="en" sz="2850" b="1">
                <a:solidFill>
                  <a:schemeClr val="dk2"/>
                </a:solidFill>
                <a:latin typeface="Arial"/>
                <a:ea typeface="Arial"/>
                <a:cs typeface="Arial"/>
                <a:sym typeface="Arial"/>
              </a:rPr>
              <a:t> Read  </a:t>
            </a:r>
            <a:r>
              <a:rPr lang="en" sz="2550">
                <a:solidFill>
                  <a:schemeClr val="dk2"/>
                </a:solidFill>
                <a:latin typeface="Arial"/>
                <a:ea typeface="Arial"/>
                <a:cs typeface="Arial"/>
                <a:sym typeface="Arial"/>
              </a:rPr>
              <a:t>What is the problem about?</a:t>
            </a:r>
            <a:endParaRPr/>
          </a:p>
          <a:p>
            <a:pPr marL="385754" indent="-385754">
              <a:spcBef>
                <a:spcPts val="525"/>
              </a:spcBef>
              <a:buSzPts val="4200"/>
              <a:buNone/>
            </a:pPr>
            <a:endParaRPr sz="2625">
              <a:latin typeface="Arial"/>
              <a:ea typeface="Arial"/>
              <a:cs typeface="Arial"/>
              <a:sym typeface="Arial"/>
            </a:endParaRPr>
          </a:p>
          <a:p>
            <a:pPr marL="385754" indent="-385754">
              <a:spcBef>
                <a:spcPts val="570"/>
              </a:spcBef>
              <a:buSzPts val="4560"/>
              <a:buNone/>
            </a:pPr>
            <a:r>
              <a:rPr lang="en" sz="2850" b="1">
                <a:solidFill>
                  <a:schemeClr val="accent1"/>
                </a:solidFill>
                <a:latin typeface="Arial"/>
                <a:ea typeface="Arial"/>
                <a:cs typeface="Arial"/>
                <a:sym typeface="Arial"/>
              </a:rPr>
              <a:t>2</a:t>
            </a:r>
            <a:r>
              <a:rPr lang="en" sz="2850" b="1" baseline="30000">
                <a:solidFill>
                  <a:schemeClr val="accent1"/>
                </a:solidFill>
                <a:latin typeface="Arial"/>
                <a:ea typeface="Arial"/>
                <a:cs typeface="Arial"/>
                <a:sym typeface="Arial"/>
              </a:rPr>
              <a:t>nd</a:t>
            </a:r>
            <a:r>
              <a:rPr lang="en" sz="2850" b="1">
                <a:solidFill>
                  <a:schemeClr val="accent1"/>
                </a:solidFill>
                <a:latin typeface="Arial"/>
                <a:ea typeface="Arial"/>
                <a:cs typeface="Arial"/>
                <a:sym typeface="Arial"/>
              </a:rPr>
              <a:t> Read  </a:t>
            </a:r>
            <a:r>
              <a:rPr lang="en" sz="2550">
                <a:solidFill>
                  <a:schemeClr val="accent1"/>
                </a:solidFill>
                <a:latin typeface="Arial"/>
                <a:ea typeface="Arial"/>
                <a:cs typeface="Arial"/>
                <a:sym typeface="Arial"/>
              </a:rPr>
              <a:t>What is the question?</a:t>
            </a:r>
            <a:endParaRPr/>
          </a:p>
          <a:p>
            <a:pPr marL="0" indent="0">
              <a:spcBef>
                <a:spcPts val="450"/>
              </a:spcBef>
              <a:buSzPts val="3600"/>
              <a:buNone/>
            </a:pPr>
            <a:endParaRPr sz="2250">
              <a:solidFill>
                <a:schemeClr val="accent2"/>
              </a:solidFill>
              <a:latin typeface="Arial"/>
              <a:ea typeface="Arial"/>
              <a:cs typeface="Arial"/>
              <a:sym typeface="Arial"/>
            </a:endParaRPr>
          </a:p>
          <a:p>
            <a:pPr marL="385754" indent="-385754">
              <a:spcBef>
                <a:spcPts val="570"/>
              </a:spcBef>
              <a:buSzPts val="4560"/>
              <a:buNone/>
            </a:pPr>
            <a:r>
              <a:rPr lang="en" sz="2850" b="1">
                <a:solidFill>
                  <a:schemeClr val="accent2"/>
                </a:solidFill>
                <a:latin typeface="Arial"/>
                <a:ea typeface="Arial"/>
                <a:cs typeface="Arial"/>
                <a:sym typeface="Arial"/>
              </a:rPr>
              <a:t>3</a:t>
            </a:r>
            <a:r>
              <a:rPr lang="en" sz="2850" b="1" baseline="30000">
                <a:solidFill>
                  <a:schemeClr val="accent2"/>
                </a:solidFill>
                <a:latin typeface="Arial"/>
                <a:ea typeface="Arial"/>
                <a:cs typeface="Arial"/>
                <a:sym typeface="Arial"/>
              </a:rPr>
              <a:t>rd</a:t>
            </a:r>
            <a:r>
              <a:rPr lang="en" sz="2850" b="1">
                <a:solidFill>
                  <a:schemeClr val="accent2"/>
                </a:solidFill>
                <a:latin typeface="Arial"/>
                <a:ea typeface="Arial"/>
                <a:cs typeface="Arial"/>
                <a:sym typeface="Arial"/>
              </a:rPr>
              <a:t> Read </a:t>
            </a:r>
            <a:r>
              <a:rPr lang="en" sz="2400">
                <a:solidFill>
                  <a:schemeClr val="accent2"/>
                </a:solidFill>
                <a:latin typeface="Arial"/>
                <a:ea typeface="Arial"/>
                <a:cs typeface="Arial"/>
                <a:sym typeface="Arial"/>
              </a:rPr>
              <a:t>What information is important?	</a:t>
            </a:r>
            <a:endParaRPr/>
          </a:p>
          <a:p>
            <a:pPr marL="385754" indent="-385754">
              <a:buNone/>
            </a:pPr>
            <a:endParaRPr/>
          </a:p>
        </p:txBody>
      </p:sp>
      <p:pic>
        <p:nvPicPr>
          <p:cNvPr id="1186" name="Google Shape;1186;p180"/>
          <p:cNvPicPr preferRelativeResize="0"/>
          <p:nvPr/>
        </p:nvPicPr>
        <p:blipFill rotWithShape="1">
          <a:blip r:embed="rId3">
            <a:alphaModFix/>
          </a:blip>
          <a:srcRect/>
          <a:stretch/>
        </p:blipFill>
        <p:spPr>
          <a:xfrm>
            <a:off x="11127" y="2441385"/>
            <a:ext cx="676582" cy="676582"/>
          </a:xfrm>
          <a:prstGeom prst="rect">
            <a:avLst/>
          </a:prstGeom>
          <a:noFill/>
          <a:ln>
            <a:noFill/>
          </a:ln>
        </p:spPr>
      </p:pic>
      <p:pic>
        <p:nvPicPr>
          <p:cNvPr id="1187" name="Google Shape;1187;p180"/>
          <p:cNvPicPr preferRelativeResize="0"/>
          <p:nvPr/>
        </p:nvPicPr>
        <p:blipFill rotWithShape="1">
          <a:blip r:embed="rId4">
            <a:alphaModFix/>
          </a:blip>
          <a:srcRect/>
          <a:stretch/>
        </p:blipFill>
        <p:spPr>
          <a:xfrm>
            <a:off x="202838" y="1577312"/>
            <a:ext cx="532797" cy="536337"/>
          </a:xfrm>
          <a:prstGeom prst="rect">
            <a:avLst/>
          </a:prstGeom>
          <a:noFill/>
          <a:ln>
            <a:noFill/>
          </a:ln>
        </p:spPr>
      </p:pic>
      <p:pic>
        <p:nvPicPr>
          <p:cNvPr id="1188" name="Google Shape;1188;p180"/>
          <p:cNvPicPr preferRelativeResize="0"/>
          <p:nvPr/>
        </p:nvPicPr>
        <p:blipFill rotWithShape="1">
          <a:blip r:embed="rId5">
            <a:alphaModFix/>
          </a:blip>
          <a:srcRect/>
          <a:stretch/>
        </p:blipFill>
        <p:spPr>
          <a:xfrm>
            <a:off x="80241" y="3429084"/>
            <a:ext cx="624746" cy="624746"/>
          </a:xfrm>
          <a:prstGeom prst="rect">
            <a:avLst/>
          </a:prstGeom>
          <a:noFill/>
          <a:ln>
            <a:noFill/>
          </a:ln>
        </p:spPr>
      </p:pic>
      <p:sp>
        <p:nvSpPr>
          <p:cNvPr id="1189" name="Google Shape;1189;p180"/>
          <p:cNvSpPr txBox="1"/>
          <p:nvPr/>
        </p:nvSpPr>
        <p:spPr>
          <a:xfrm>
            <a:off x="4425995" y="4141337"/>
            <a:ext cx="2220525" cy="243675"/>
          </a:xfrm>
          <a:prstGeom prst="rect">
            <a:avLst/>
          </a:prstGeom>
          <a:noFill/>
          <a:ln>
            <a:noFill/>
          </a:ln>
        </p:spPr>
        <p:txBody>
          <a:bodyPr spcFirstLastPara="1" wrap="square" lIns="68569" tIns="68569" rIns="68569" bIns="68569" anchor="t" anchorCtr="0">
            <a:noAutofit/>
          </a:bodyPr>
          <a:lstStyle/>
          <a:p>
            <a:r>
              <a:rPr lang="en" sz="1050"/>
              <a:t>www.fosteringmathpractices.com</a:t>
            </a:r>
            <a:endParaRPr sz="105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4"/>
        <p:cNvGrpSpPr/>
        <p:nvPr/>
      </p:nvGrpSpPr>
      <p:grpSpPr>
        <a:xfrm>
          <a:off x="0" y="0"/>
          <a:ext cx="0" cy="0"/>
          <a:chOff x="0" y="0"/>
          <a:chExt cx="0" cy="0"/>
        </a:xfrm>
      </p:grpSpPr>
      <p:sp>
        <p:nvSpPr>
          <p:cNvPr id="1195" name="Google Shape;1195;p181"/>
          <p:cNvSpPr txBox="1">
            <a:spLocks noGrp="1"/>
          </p:cNvSpPr>
          <p:nvPr>
            <p:ph type="sldNum" idx="4294967295"/>
          </p:nvPr>
        </p:nvSpPr>
        <p:spPr>
          <a:xfrm>
            <a:off x="5257800" y="4218386"/>
            <a:ext cx="1600200" cy="205425"/>
          </a:xfrm>
          <a:prstGeom prst="rect">
            <a:avLst/>
          </a:prstGeom>
          <a:noFill/>
          <a:ln>
            <a:noFill/>
          </a:ln>
        </p:spPr>
        <p:txBody>
          <a:bodyPr spcFirstLastPara="1" wrap="square" lIns="68569" tIns="34275" rIns="68569" bIns="34275" anchor="ctr" anchorCtr="0">
            <a:noAutofit/>
          </a:bodyPr>
          <a:lstStyle/>
          <a:p>
            <a:fld id="{00000000-1234-1234-1234-123412341234}" type="slidenum">
              <a:rPr lang="en"/>
              <a:pPr/>
              <a:t>19</a:t>
            </a:fld>
            <a:endParaRPr/>
          </a:p>
        </p:txBody>
      </p:sp>
      <p:sp>
        <p:nvSpPr>
          <p:cNvPr id="1196" name="Google Shape;1196;p181"/>
          <p:cNvSpPr/>
          <p:nvPr/>
        </p:nvSpPr>
        <p:spPr>
          <a:xfrm>
            <a:off x="2571751" y="857250"/>
            <a:ext cx="1866375" cy="519300"/>
          </a:xfrm>
          <a:prstGeom prst="rect">
            <a:avLst/>
          </a:prstGeom>
          <a:noFill/>
          <a:ln>
            <a:noFill/>
          </a:ln>
        </p:spPr>
        <p:txBody>
          <a:bodyPr spcFirstLastPara="1" wrap="square" lIns="68569" tIns="34275" rIns="68569" bIns="34275" anchor="t" anchorCtr="0">
            <a:noAutofit/>
          </a:bodyPr>
          <a:lstStyle/>
          <a:p>
            <a:r>
              <a:rPr lang="en" sz="4050" b="1">
                <a:solidFill>
                  <a:schemeClr val="dk2"/>
                </a:solidFill>
                <a:latin typeface="Calibri"/>
                <a:ea typeface="Calibri"/>
                <a:cs typeface="Calibri"/>
                <a:sym typeface="Calibri"/>
              </a:rPr>
              <a:t>1</a:t>
            </a:r>
            <a:r>
              <a:rPr lang="en" sz="4050" b="1" baseline="30000">
                <a:solidFill>
                  <a:schemeClr val="dk2"/>
                </a:solidFill>
                <a:latin typeface="Calibri"/>
                <a:ea typeface="Calibri"/>
                <a:cs typeface="Calibri"/>
                <a:sym typeface="Calibri"/>
              </a:rPr>
              <a:t>st</a:t>
            </a:r>
            <a:r>
              <a:rPr lang="en" sz="4050" b="1">
                <a:solidFill>
                  <a:schemeClr val="dk2"/>
                </a:solidFill>
                <a:latin typeface="Calibri"/>
                <a:ea typeface="Calibri"/>
                <a:cs typeface="Calibri"/>
                <a:sym typeface="Calibri"/>
              </a:rPr>
              <a:t> Read</a:t>
            </a:r>
            <a:endParaRPr sz="4050">
              <a:solidFill>
                <a:schemeClr val="dk2"/>
              </a:solidFill>
              <a:latin typeface="Calibri"/>
              <a:ea typeface="Calibri"/>
              <a:cs typeface="Calibri"/>
              <a:sym typeface="Calibri"/>
            </a:endParaRPr>
          </a:p>
        </p:txBody>
      </p:sp>
      <p:sp>
        <p:nvSpPr>
          <p:cNvPr id="1197" name="Google Shape;1197;p181"/>
          <p:cNvSpPr txBox="1"/>
          <p:nvPr/>
        </p:nvSpPr>
        <p:spPr>
          <a:xfrm>
            <a:off x="3938038" y="3732149"/>
            <a:ext cx="2542950" cy="207675"/>
          </a:xfrm>
          <a:prstGeom prst="rect">
            <a:avLst/>
          </a:prstGeom>
          <a:noFill/>
          <a:ln>
            <a:noFill/>
          </a:ln>
        </p:spPr>
        <p:txBody>
          <a:bodyPr spcFirstLastPara="1" wrap="square" lIns="68569" tIns="34275" rIns="68569" bIns="34275" anchor="t" anchorCtr="0">
            <a:noAutofit/>
          </a:bodyPr>
          <a:lstStyle/>
          <a:p>
            <a:r>
              <a:rPr lang="en" sz="1350">
                <a:solidFill>
                  <a:srgbClr val="FFFFFF"/>
                </a:solidFill>
                <a:latin typeface="Calibri"/>
                <a:ea typeface="Calibri"/>
                <a:cs typeface="Calibri"/>
                <a:sym typeface="Calibri"/>
              </a:rPr>
              <a:t>CREATE A PICTURE IN YOUR MIND</a:t>
            </a:r>
            <a:endParaRPr sz="1050"/>
          </a:p>
        </p:txBody>
      </p:sp>
      <p:sp>
        <p:nvSpPr>
          <p:cNvPr id="1198" name="Google Shape;1198;p181"/>
          <p:cNvSpPr/>
          <p:nvPr/>
        </p:nvSpPr>
        <p:spPr>
          <a:xfrm>
            <a:off x="3385466" y="1450451"/>
            <a:ext cx="2975625" cy="1492875"/>
          </a:xfrm>
          <a:prstGeom prst="cloudCallout">
            <a:avLst>
              <a:gd name="adj1" fmla="val -43409"/>
              <a:gd name="adj2" fmla="val 66906"/>
            </a:avLst>
          </a:prstGeom>
          <a:solidFill>
            <a:srgbClr val="D4F2F3">
              <a:alpha val="15690"/>
            </a:srgbClr>
          </a:solidFill>
          <a:ln w="9525" cap="flat" cmpd="sng">
            <a:solidFill>
              <a:srgbClr val="1A5E5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algn="ctr"/>
            <a:r>
              <a:rPr lang="en" sz="2400">
                <a:solidFill>
                  <a:schemeClr val="dk2"/>
                </a:solidFill>
                <a:latin typeface="Calibri"/>
                <a:ea typeface="Calibri"/>
                <a:cs typeface="Calibri"/>
                <a:sym typeface="Calibri"/>
              </a:rPr>
              <a:t>What is the problem about?</a:t>
            </a:r>
            <a:endParaRPr sz="1050"/>
          </a:p>
        </p:txBody>
      </p:sp>
      <p:pic>
        <p:nvPicPr>
          <p:cNvPr id="1199" name="Google Shape;1199;p181"/>
          <p:cNvPicPr preferRelativeResize="0"/>
          <p:nvPr/>
        </p:nvPicPr>
        <p:blipFill rotWithShape="1">
          <a:blip r:embed="rId3">
            <a:alphaModFix/>
          </a:blip>
          <a:srcRect/>
          <a:stretch/>
        </p:blipFill>
        <p:spPr>
          <a:xfrm>
            <a:off x="1452881" y="2825879"/>
            <a:ext cx="1307040" cy="1315725"/>
          </a:xfrm>
          <a:prstGeom prst="rect">
            <a:avLst/>
          </a:prstGeom>
          <a:noFill/>
          <a:ln>
            <a:noFill/>
          </a:ln>
        </p:spPr>
      </p:pic>
      <p:sp>
        <p:nvSpPr>
          <p:cNvPr id="1200" name="Google Shape;1200;p181"/>
          <p:cNvSpPr/>
          <p:nvPr/>
        </p:nvSpPr>
        <p:spPr>
          <a:xfrm>
            <a:off x="114174" y="498291"/>
            <a:ext cx="6629652" cy="3643313"/>
          </a:xfrm>
          <a:prstGeom prst="rect">
            <a:avLst/>
          </a:prstGeom>
          <a:noFill/>
          <a:ln w="101600" cap="flat" cmpd="sng">
            <a:solidFill>
              <a:srgbClr val="0000A8"/>
            </a:solidFill>
            <a:prstDash val="solid"/>
            <a:round/>
            <a:headEnd type="none" w="sm" len="sm"/>
            <a:tailEnd type="none" w="sm" len="sm"/>
          </a:ln>
        </p:spPr>
        <p:txBody>
          <a:bodyPr spcFirstLastPara="1" wrap="square" lIns="68569" tIns="34275" rIns="68569" bIns="34275" anchor="ctr" anchorCtr="0">
            <a:noAutofit/>
          </a:bodyPr>
          <a:lstStyle/>
          <a:p>
            <a:pPr algn="ctr"/>
            <a:endParaRPr sz="105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99"/>
                                        </p:tgtEl>
                                        <p:attrNameLst>
                                          <p:attrName>style.visibility</p:attrName>
                                        </p:attrNameLst>
                                      </p:cBhvr>
                                      <p:to>
                                        <p:strVal val="visible"/>
                                      </p:to>
                                    </p:set>
                                    <p:anim calcmode="lin" valueType="num">
                                      <p:cBhvr additive="base">
                                        <p:cTn id="7" dur="700"/>
                                        <p:tgtEl>
                                          <p:spTgt spid="1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164"/>
          <p:cNvSpPr txBox="1">
            <a:spLocks noGrp="1"/>
          </p:cNvSpPr>
          <p:nvPr>
            <p:ph type="title"/>
          </p:nvPr>
        </p:nvSpPr>
        <p:spPr>
          <a:xfrm>
            <a:off x="210096" y="273315"/>
            <a:ext cx="6429375" cy="491625"/>
          </a:xfrm>
          <a:prstGeom prst="rect">
            <a:avLst/>
          </a:prstGeom>
          <a:noFill/>
          <a:ln>
            <a:noFill/>
          </a:ln>
        </p:spPr>
        <p:txBody>
          <a:bodyPr spcFirstLastPara="1" wrap="square" lIns="68569" tIns="68569" rIns="68569" bIns="68569" anchor="ctr" anchorCtr="0">
            <a:noAutofit/>
          </a:bodyPr>
          <a:lstStyle/>
          <a:p>
            <a:r>
              <a:rPr lang="en" dirty="0"/>
              <a:t>Join the Core Advocate network!</a:t>
            </a:r>
            <a:endParaRPr dirty="0"/>
          </a:p>
        </p:txBody>
      </p:sp>
      <p:sp>
        <p:nvSpPr>
          <p:cNvPr id="1062" name="Google Shape;1062;p164"/>
          <p:cNvSpPr txBox="1"/>
          <p:nvPr/>
        </p:nvSpPr>
        <p:spPr>
          <a:xfrm>
            <a:off x="312924" y="2065861"/>
            <a:ext cx="2717325" cy="417825"/>
          </a:xfrm>
          <a:prstGeom prst="rect">
            <a:avLst/>
          </a:prstGeom>
          <a:noFill/>
          <a:ln>
            <a:noFill/>
          </a:ln>
        </p:spPr>
        <p:txBody>
          <a:bodyPr spcFirstLastPara="1" wrap="square" lIns="68569" tIns="68569" rIns="68569" bIns="68569" anchor="ctr" anchorCtr="0">
            <a:noAutofit/>
          </a:bodyPr>
          <a:lstStyle/>
          <a:p>
            <a:pPr algn="ctr"/>
            <a:r>
              <a:rPr lang="en" sz="1350" dirty="0">
                <a:solidFill>
                  <a:srgbClr val="2A7251"/>
                </a:solidFill>
                <a:latin typeface="Lucida Sans"/>
                <a:ea typeface="Lucida Sans"/>
                <a:cs typeface="Lucida Sans"/>
                <a:sym typeface="Lucida Sans"/>
              </a:rPr>
              <a:t>Join a national network of educators </a:t>
            </a:r>
            <a:endParaRPr sz="1350" dirty="0">
              <a:solidFill>
                <a:srgbClr val="2A7251"/>
              </a:solidFill>
              <a:latin typeface="Lucida Sans"/>
              <a:ea typeface="Lucida Sans"/>
              <a:cs typeface="Lucida Sans"/>
              <a:sym typeface="Lucida Sans"/>
            </a:endParaRPr>
          </a:p>
        </p:txBody>
      </p:sp>
      <p:sp>
        <p:nvSpPr>
          <p:cNvPr id="1063" name="Google Shape;1063;p164"/>
          <p:cNvSpPr txBox="1"/>
          <p:nvPr/>
        </p:nvSpPr>
        <p:spPr>
          <a:xfrm>
            <a:off x="3693488" y="2211080"/>
            <a:ext cx="3009600" cy="293400"/>
          </a:xfrm>
          <a:prstGeom prst="rect">
            <a:avLst/>
          </a:prstGeom>
          <a:noFill/>
          <a:ln>
            <a:noFill/>
          </a:ln>
        </p:spPr>
        <p:txBody>
          <a:bodyPr spcFirstLastPara="1" wrap="square" lIns="68569" tIns="68569" rIns="68569" bIns="68569" anchor="ctr" anchorCtr="0">
            <a:noAutofit/>
          </a:bodyPr>
          <a:lstStyle/>
          <a:p>
            <a:pPr algn="ctr"/>
            <a:r>
              <a:rPr lang="en" sz="1350" dirty="0">
                <a:solidFill>
                  <a:srgbClr val="2A7251"/>
                </a:solidFill>
                <a:latin typeface="Lucida Sans"/>
                <a:ea typeface="Lucida Sans"/>
                <a:cs typeface="Lucida Sans"/>
                <a:sym typeface="Lucida Sans"/>
              </a:rPr>
              <a:t>Connect with state networks</a:t>
            </a:r>
            <a:endParaRPr sz="1350" dirty="0">
              <a:solidFill>
                <a:srgbClr val="2A7251"/>
              </a:solidFill>
              <a:latin typeface="Lucida Sans"/>
              <a:ea typeface="Lucida Sans"/>
              <a:cs typeface="Lucida Sans"/>
              <a:sym typeface="Lucida Sans"/>
            </a:endParaRPr>
          </a:p>
        </p:txBody>
      </p:sp>
      <p:pic>
        <p:nvPicPr>
          <p:cNvPr id="1064" name="Google Shape;1064;p164"/>
          <p:cNvPicPr preferRelativeResize="0"/>
          <p:nvPr/>
        </p:nvPicPr>
        <p:blipFill>
          <a:blip r:embed="rId3">
            <a:alphaModFix/>
          </a:blip>
          <a:stretch>
            <a:fillRect/>
          </a:stretch>
        </p:blipFill>
        <p:spPr>
          <a:xfrm>
            <a:off x="927583" y="2768824"/>
            <a:ext cx="2038079" cy="550097"/>
          </a:xfrm>
          <a:prstGeom prst="rect">
            <a:avLst/>
          </a:prstGeom>
          <a:noFill/>
          <a:ln>
            <a:noFill/>
          </a:ln>
        </p:spPr>
      </p:pic>
      <p:pic>
        <p:nvPicPr>
          <p:cNvPr id="1065" name="Google Shape;1065;p164"/>
          <p:cNvPicPr preferRelativeResize="0"/>
          <p:nvPr/>
        </p:nvPicPr>
        <p:blipFill>
          <a:blip r:embed="rId4">
            <a:alphaModFix/>
          </a:blip>
          <a:stretch>
            <a:fillRect/>
          </a:stretch>
        </p:blipFill>
        <p:spPr>
          <a:xfrm>
            <a:off x="37876" y="3312677"/>
            <a:ext cx="550097" cy="550097"/>
          </a:xfrm>
          <a:prstGeom prst="rect">
            <a:avLst/>
          </a:prstGeom>
          <a:noFill/>
          <a:ln>
            <a:noFill/>
          </a:ln>
        </p:spPr>
      </p:pic>
      <p:sp>
        <p:nvSpPr>
          <p:cNvPr id="1066" name="Google Shape;1066;p164"/>
          <p:cNvSpPr txBox="1"/>
          <p:nvPr/>
        </p:nvSpPr>
        <p:spPr>
          <a:xfrm>
            <a:off x="587963" y="3463280"/>
            <a:ext cx="2717325" cy="417825"/>
          </a:xfrm>
          <a:prstGeom prst="rect">
            <a:avLst/>
          </a:prstGeom>
          <a:noFill/>
          <a:ln>
            <a:noFill/>
          </a:ln>
        </p:spPr>
        <p:txBody>
          <a:bodyPr spcFirstLastPara="1" wrap="square" lIns="68569" tIns="68569" rIns="68569" bIns="68569" anchor="ctr" anchorCtr="0">
            <a:noAutofit/>
          </a:bodyPr>
          <a:lstStyle/>
          <a:p>
            <a:pPr algn="ctr"/>
            <a:r>
              <a:rPr lang="en" sz="1125">
                <a:solidFill>
                  <a:srgbClr val="2A7251"/>
                </a:solidFill>
                <a:latin typeface="Lucida Sans"/>
                <a:ea typeface="Lucida Sans"/>
                <a:cs typeface="Lucida Sans"/>
                <a:sym typeface="Lucida Sans"/>
              </a:rPr>
              <a:t>Keep up to date on free resources, upcoming SAP webinars/professional learning opportunities, job postings and more!</a:t>
            </a:r>
            <a:endParaRPr sz="1125">
              <a:solidFill>
                <a:srgbClr val="2A7251"/>
              </a:solidFill>
              <a:latin typeface="Lucida Sans"/>
              <a:ea typeface="Lucida Sans"/>
              <a:cs typeface="Lucida Sans"/>
              <a:sym typeface="Lucida Sans"/>
            </a:endParaRPr>
          </a:p>
        </p:txBody>
      </p:sp>
      <p:pic>
        <p:nvPicPr>
          <p:cNvPr id="1067" name="Google Shape;1067;p164"/>
          <p:cNvPicPr preferRelativeResize="0"/>
          <p:nvPr/>
        </p:nvPicPr>
        <p:blipFill>
          <a:blip r:embed="rId5">
            <a:alphaModFix/>
          </a:blip>
          <a:stretch>
            <a:fillRect/>
          </a:stretch>
        </p:blipFill>
        <p:spPr>
          <a:xfrm>
            <a:off x="3430644" y="2687079"/>
            <a:ext cx="876319" cy="999985"/>
          </a:xfrm>
          <a:prstGeom prst="rect">
            <a:avLst/>
          </a:prstGeom>
          <a:noFill/>
          <a:ln>
            <a:noFill/>
          </a:ln>
        </p:spPr>
      </p:pic>
      <p:sp>
        <p:nvSpPr>
          <p:cNvPr id="1068" name="Google Shape;1068;p164"/>
          <p:cNvSpPr txBox="1"/>
          <p:nvPr/>
        </p:nvSpPr>
        <p:spPr>
          <a:xfrm>
            <a:off x="4140188" y="3041626"/>
            <a:ext cx="2054025" cy="417825"/>
          </a:xfrm>
          <a:prstGeom prst="rect">
            <a:avLst/>
          </a:prstGeom>
          <a:noFill/>
          <a:ln>
            <a:noFill/>
          </a:ln>
        </p:spPr>
        <p:txBody>
          <a:bodyPr spcFirstLastPara="1" wrap="square" lIns="68569" tIns="68569" rIns="68569" bIns="68569" anchor="ctr" anchorCtr="0">
            <a:noAutofit/>
          </a:bodyPr>
          <a:lstStyle/>
          <a:p>
            <a:r>
              <a:rPr lang="en" sz="1200">
                <a:solidFill>
                  <a:srgbClr val="2A7251"/>
                </a:solidFill>
                <a:latin typeface="Lucida Sans"/>
                <a:ea typeface="Lucida Sans"/>
                <a:cs typeface="Lucida Sans"/>
                <a:sym typeface="Lucida Sans"/>
              </a:rPr>
              <a:t>Be a part of creating new tools and resources in partnership with SAP  </a:t>
            </a:r>
            <a:endParaRPr sz="1200">
              <a:solidFill>
                <a:srgbClr val="2A7251"/>
              </a:solidFill>
              <a:latin typeface="Lucida Sans"/>
              <a:ea typeface="Lucida Sans"/>
              <a:cs typeface="Lucida Sans"/>
              <a:sym typeface="Lucida Sans"/>
            </a:endParaRPr>
          </a:p>
          <a:p>
            <a:pPr algn="ctr"/>
            <a:endParaRPr sz="1200">
              <a:solidFill>
                <a:srgbClr val="2A7251"/>
              </a:solidFill>
              <a:latin typeface="Lucida Sans"/>
              <a:ea typeface="Lucida Sans"/>
              <a:cs typeface="Lucida Sans"/>
              <a:sym typeface="Lucida Sans"/>
            </a:endParaRPr>
          </a:p>
        </p:txBody>
      </p:sp>
      <p:pic>
        <p:nvPicPr>
          <p:cNvPr id="1069" name="Google Shape;1069;p164"/>
          <p:cNvPicPr preferRelativeResize="0"/>
          <p:nvPr/>
        </p:nvPicPr>
        <p:blipFill>
          <a:blip r:embed="rId6">
            <a:alphaModFix/>
          </a:blip>
          <a:stretch>
            <a:fillRect/>
          </a:stretch>
        </p:blipFill>
        <p:spPr>
          <a:xfrm>
            <a:off x="927583" y="1150863"/>
            <a:ext cx="1443961" cy="860442"/>
          </a:xfrm>
          <a:prstGeom prst="rect">
            <a:avLst/>
          </a:prstGeom>
          <a:noFill/>
          <a:ln>
            <a:noFill/>
          </a:ln>
        </p:spPr>
      </p:pic>
      <p:pic>
        <p:nvPicPr>
          <p:cNvPr id="1070" name="Google Shape;1070;p164"/>
          <p:cNvPicPr preferRelativeResize="0"/>
          <p:nvPr/>
        </p:nvPicPr>
        <p:blipFill>
          <a:blip r:embed="rId7">
            <a:alphaModFix/>
          </a:blip>
          <a:stretch>
            <a:fillRect/>
          </a:stretch>
        </p:blipFill>
        <p:spPr>
          <a:xfrm>
            <a:off x="4140190" y="810806"/>
            <a:ext cx="2116196" cy="1346358"/>
          </a:xfrm>
          <a:prstGeom prst="rect">
            <a:avLst/>
          </a:prstGeom>
          <a:noFill/>
          <a:ln>
            <a:noFill/>
          </a:ln>
        </p:spPr>
      </p:pic>
      <p:sp>
        <p:nvSpPr>
          <p:cNvPr id="1071" name="Google Shape;1071;p164"/>
          <p:cNvSpPr txBox="1"/>
          <p:nvPr/>
        </p:nvSpPr>
        <p:spPr>
          <a:xfrm>
            <a:off x="2496000" y="4295945"/>
            <a:ext cx="3288375" cy="286200"/>
          </a:xfrm>
          <a:prstGeom prst="rect">
            <a:avLst/>
          </a:prstGeom>
          <a:noFill/>
          <a:ln w="9525" cap="flat" cmpd="sng">
            <a:solidFill>
              <a:srgbClr val="000000"/>
            </a:solidFill>
            <a:prstDash val="solid"/>
            <a:round/>
            <a:headEnd type="none" w="sm" len="sm"/>
            <a:tailEnd type="none" w="sm" len="sm"/>
          </a:ln>
        </p:spPr>
        <p:txBody>
          <a:bodyPr spcFirstLastPara="1" wrap="square" lIns="68569" tIns="34275" rIns="68569" bIns="34275" anchor="t" anchorCtr="0">
            <a:noAutofit/>
          </a:bodyPr>
          <a:lstStyle/>
          <a:p>
            <a:pPr algn="ctr">
              <a:lnSpc>
                <a:spcPct val="115000"/>
              </a:lnSpc>
            </a:pPr>
            <a:r>
              <a:rPr lang="en" sz="1350">
                <a:solidFill>
                  <a:srgbClr val="595959"/>
                </a:solidFill>
                <a:latin typeface="Lucida Sans"/>
                <a:ea typeface="Lucida Sans"/>
                <a:cs typeface="Lucida Sans"/>
                <a:sym typeface="Lucida Sans"/>
              </a:rPr>
              <a:t>https://achievethecore.org/ca-signup</a:t>
            </a:r>
            <a:endParaRPr sz="1800">
              <a:solidFill>
                <a:srgbClr val="3F3F39"/>
              </a:solidFill>
              <a:latin typeface="Lucida Sans"/>
              <a:ea typeface="Lucida Sans"/>
              <a:cs typeface="Lucida Sans"/>
              <a:sym typeface="Lucida Sans"/>
            </a:endParaRPr>
          </a:p>
        </p:txBody>
      </p:sp>
      <p:pic>
        <p:nvPicPr>
          <p:cNvPr id="1072" name="Google Shape;1072;p164"/>
          <p:cNvPicPr preferRelativeResize="0"/>
          <p:nvPr/>
        </p:nvPicPr>
        <p:blipFill>
          <a:blip r:embed="rId8">
            <a:alphaModFix/>
          </a:blip>
          <a:stretch>
            <a:fillRect/>
          </a:stretch>
        </p:blipFill>
        <p:spPr>
          <a:xfrm>
            <a:off x="5933515" y="3556463"/>
            <a:ext cx="705956" cy="910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5"/>
        <p:cNvGrpSpPr/>
        <p:nvPr/>
      </p:nvGrpSpPr>
      <p:grpSpPr>
        <a:xfrm>
          <a:off x="0" y="0"/>
          <a:ext cx="0" cy="0"/>
          <a:chOff x="0" y="0"/>
          <a:chExt cx="0" cy="0"/>
        </a:xfrm>
      </p:grpSpPr>
      <p:sp>
        <p:nvSpPr>
          <p:cNvPr id="1206" name="Google Shape;1206;p182"/>
          <p:cNvSpPr txBox="1">
            <a:spLocks noGrp="1"/>
          </p:cNvSpPr>
          <p:nvPr>
            <p:ph type="sldNum" idx="4294967295"/>
          </p:nvPr>
        </p:nvSpPr>
        <p:spPr>
          <a:xfrm>
            <a:off x="5257800" y="4218386"/>
            <a:ext cx="1600200" cy="205425"/>
          </a:xfrm>
          <a:prstGeom prst="rect">
            <a:avLst/>
          </a:prstGeom>
          <a:noFill/>
          <a:ln>
            <a:noFill/>
          </a:ln>
        </p:spPr>
        <p:txBody>
          <a:bodyPr spcFirstLastPara="1" wrap="square" lIns="68569" tIns="34275" rIns="68569" bIns="34275" anchor="ctr" anchorCtr="0">
            <a:noAutofit/>
          </a:bodyPr>
          <a:lstStyle/>
          <a:p>
            <a:fld id="{00000000-1234-1234-1234-123412341234}" type="slidenum">
              <a:rPr lang="en"/>
              <a:pPr/>
              <a:t>20</a:t>
            </a:fld>
            <a:endParaRPr/>
          </a:p>
        </p:txBody>
      </p:sp>
      <p:sp>
        <p:nvSpPr>
          <p:cNvPr id="1207" name="Google Shape;1207;p182"/>
          <p:cNvSpPr/>
          <p:nvPr/>
        </p:nvSpPr>
        <p:spPr>
          <a:xfrm>
            <a:off x="2571751" y="857250"/>
            <a:ext cx="1979775" cy="519300"/>
          </a:xfrm>
          <a:prstGeom prst="rect">
            <a:avLst/>
          </a:prstGeom>
          <a:noFill/>
          <a:ln>
            <a:noFill/>
          </a:ln>
        </p:spPr>
        <p:txBody>
          <a:bodyPr spcFirstLastPara="1" wrap="square" lIns="68569" tIns="34275" rIns="68569" bIns="34275" anchor="t" anchorCtr="0">
            <a:noAutofit/>
          </a:bodyPr>
          <a:lstStyle/>
          <a:p>
            <a:r>
              <a:rPr lang="en" sz="4050" b="1">
                <a:solidFill>
                  <a:schemeClr val="accent1"/>
                </a:solidFill>
                <a:latin typeface="Calibri"/>
                <a:ea typeface="Calibri"/>
                <a:cs typeface="Calibri"/>
                <a:sym typeface="Calibri"/>
              </a:rPr>
              <a:t>2</a:t>
            </a:r>
            <a:r>
              <a:rPr lang="en" sz="4050" b="1" baseline="30000">
                <a:solidFill>
                  <a:schemeClr val="accent1"/>
                </a:solidFill>
                <a:latin typeface="Calibri"/>
                <a:ea typeface="Calibri"/>
                <a:cs typeface="Calibri"/>
                <a:sym typeface="Calibri"/>
              </a:rPr>
              <a:t>nd</a:t>
            </a:r>
            <a:r>
              <a:rPr lang="en" sz="4050" b="1">
                <a:solidFill>
                  <a:schemeClr val="accent1"/>
                </a:solidFill>
                <a:latin typeface="Calibri"/>
                <a:ea typeface="Calibri"/>
                <a:cs typeface="Calibri"/>
                <a:sym typeface="Calibri"/>
              </a:rPr>
              <a:t> Read</a:t>
            </a:r>
            <a:endParaRPr sz="4050">
              <a:solidFill>
                <a:schemeClr val="accent1"/>
              </a:solidFill>
              <a:latin typeface="Calibri"/>
              <a:ea typeface="Calibri"/>
              <a:cs typeface="Calibri"/>
              <a:sym typeface="Calibri"/>
            </a:endParaRPr>
          </a:p>
        </p:txBody>
      </p:sp>
      <p:sp>
        <p:nvSpPr>
          <p:cNvPr id="1208" name="Google Shape;1208;p182"/>
          <p:cNvSpPr/>
          <p:nvPr/>
        </p:nvSpPr>
        <p:spPr>
          <a:xfrm>
            <a:off x="3417080" y="1548995"/>
            <a:ext cx="2941875" cy="1492875"/>
          </a:xfrm>
          <a:prstGeom prst="cloudCallout">
            <a:avLst>
              <a:gd name="adj1" fmla="val -43409"/>
              <a:gd name="adj2" fmla="val 66906"/>
            </a:avLst>
          </a:prstGeom>
          <a:solidFill>
            <a:srgbClr val="D5F3F3">
              <a:alpha val="18820"/>
            </a:srgbClr>
          </a:solidFill>
          <a:ln w="9525" cap="flat" cmpd="sng">
            <a:solidFill>
              <a:srgbClr val="1A5E5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algn="ctr"/>
            <a:r>
              <a:rPr lang="en" sz="2400">
                <a:solidFill>
                  <a:schemeClr val="accent1"/>
                </a:solidFill>
                <a:latin typeface="Calibri"/>
                <a:ea typeface="Calibri"/>
                <a:cs typeface="Calibri"/>
                <a:sym typeface="Calibri"/>
              </a:rPr>
              <a:t>What’s the question?</a:t>
            </a:r>
            <a:endParaRPr sz="1050"/>
          </a:p>
        </p:txBody>
      </p:sp>
      <p:pic>
        <p:nvPicPr>
          <p:cNvPr id="1209" name="Google Shape;1209;p182"/>
          <p:cNvPicPr preferRelativeResize="0"/>
          <p:nvPr/>
        </p:nvPicPr>
        <p:blipFill rotWithShape="1">
          <a:blip r:embed="rId3">
            <a:alphaModFix/>
          </a:blip>
          <a:srcRect/>
          <a:stretch/>
        </p:blipFill>
        <p:spPr>
          <a:xfrm>
            <a:off x="808865" y="2262224"/>
            <a:ext cx="1956161" cy="1956161"/>
          </a:xfrm>
          <a:prstGeom prst="rect">
            <a:avLst/>
          </a:prstGeom>
          <a:noFill/>
          <a:ln>
            <a:noFill/>
          </a:ln>
        </p:spPr>
      </p:pic>
      <p:sp>
        <p:nvSpPr>
          <p:cNvPr id="1210" name="Google Shape;1210;p182"/>
          <p:cNvSpPr/>
          <p:nvPr/>
        </p:nvSpPr>
        <p:spPr>
          <a:xfrm>
            <a:off x="100726" y="723348"/>
            <a:ext cx="6656547" cy="3700463"/>
          </a:xfrm>
          <a:prstGeom prst="rect">
            <a:avLst/>
          </a:prstGeom>
          <a:noFill/>
          <a:ln w="101600" cap="flat" cmpd="sng">
            <a:solidFill>
              <a:srgbClr val="0000A8"/>
            </a:solidFill>
            <a:prstDash val="solid"/>
            <a:round/>
            <a:headEnd type="none" w="sm" len="sm"/>
            <a:tailEnd type="none" w="sm" len="sm"/>
          </a:ln>
        </p:spPr>
        <p:txBody>
          <a:bodyPr spcFirstLastPara="1" wrap="square" lIns="68569" tIns="34275" rIns="68569" bIns="34275" anchor="ctr" anchorCtr="0">
            <a:noAutofit/>
          </a:bodyPr>
          <a:lstStyle/>
          <a:p>
            <a:pPr algn="ctr"/>
            <a:endParaRPr sz="105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5"/>
        <p:cNvGrpSpPr/>
        <p:nvPr/>
      </p:nvGrpSpPr>
      <p:grpSpPr>
        <a:xfrm>
          <a:off x="0" y="0"/>
          <a:ext cx="0" cy="0"/>
          <a:chOff x="0" y="0"/>
          <a:chExt cx="0" cy="0"/>
        </a:xfrm>
      </p:grpSpPr>
      <p:sp>
        <p:nvSpPr>
          <p:cNvPr id="1216" name="Google Shape;1216;p183"/>
          <p:cNvSpPr txBox="1">
            <a:spLocks noGrp="1"/>
          </p:cNvSpPr>
          <p:nvPr>
            <p:ph type="body" idx="4294967295"/>
          </p:nvPr>
        </p:nvSpPr>
        <p:spPr>
          <a:xfrm>
            <a:off x="228600" y="728663"/>
            <a:ext cx="3863250" cy="3686175"/>
          </a:xfrm>
          <a:prstGeom prst="rect">
            <a:avLst/>
          </a:prstGeom>
          <a:noFill/>
          <a:ln>
            <a:noFill/>
          </a:ln>
        </p:spPr>
        <p:txBody>
          <a:bodyPr spcFirstLastPara="1" wrap="square" lIns="68569" tIns="34275" rIns="68569" bIns="34275" anchor="t" anchorCtr="0">
            <a:noAutofit/>
          </a:bodyPr>
          <a:lstStyle/>
          <a:p>
            <a:pPr marL="0" indent="0" algn="ctr">
              <a:spcBef>
                <a:spcPts val="0"/>
              </a:spcBef>
              <a:buSzPts val="4320"/>
              <a:buNone/>
            </a:pPr>
            <a:r>
              <a:rPr lang="en" sz="2700" b="1" dirty="0">
                <a:solidFill>
                  <a:schemeClr val="accent1"/>
                </a:solidFill>
              </a:rPr>
              <a:t>What’s the Question?</a:t>
            </a:r>
            <a:endParaRPr sz="2475" dirty="0"/>
          </a:p>
          <a:p>
            <a:pPr marL="0" indent="0">
              <a:spcBef>
                <a:spcPts val="480"/>
              </a:spcBef>
              <a:buSzPts val="3840"/>
              <a:buNone/>
            </a:pPr>
            <a:endParaRPr sz="2400" dirty="0"/>
          </a:p>
          <a:p>
            <a:pPr marL="0" indent="0">
              <a:spcBef>
                <a:spcPts val="480"/>
              </a:spcBef>
              <a:buSzPts val="3840"/>
              <a:buNone/>
            </a:pPr>
            <a:r>
              <a:rPr lang="en" sz="2000" dirty="0">
                <a:solidFill>
                  <a:srgbClr val="7F7F7F"/>
                </a:solidFill>
              </a:rPr>
              <a:t>A box 2 centimeters high, </a:t>
            </a:r>
            <a:endParaRPr sz="2000" dirty="0"/>
          </a:p>
          <a:p>
            <a:pPr marL="0" indent="0">
              <a:spcBef>
                <a:spcPts val="480"/>
              </a:spcBef>
              <a:buSzPts val="3840"/>
              <a:buNone/>
            </a:pPr>
            <a:r>
              <a:rPr lang="en" sz="2000" dirty="0">
                <a:solidFill>
                  <a:srgbClr val="7F7F7F"/>
                </a:solidFill>
              </a:rPr>
              <a:t>3 centimeters wide, and 5 centimeters long can hold 40 grams of clay.  A second box has twice the height, three times the width, and the same length as the first box.  How many grams of clay can it hold?</a:t>
            </a:r>
            <a:endParaRPr sz="2000" dirty="0"/>
          </a:p>
        </p:txBody>
      </p:sp>
      <p:sp>
        <p:nvSpPr>
          <p:cNvPr id="1217" name="Google Shape;1217;p183"/>
          <p:cNvSpPr txBox="1"/>
          <p:nvPr/>
        </p:nvSpPr>
        <p:spPr>
          <a:xfrm>
            <a:off x="4400550" y="1718207"/>
            <a:ext cx="2228850" cy="1159875"/>
          </a:xfrm>
          <a:prstGeom prst="rect">
            <a:avLst/>
          </a:prstGeom>
          <a:solidFill>
            <a:srgbClr val="F6F7D1"/>
          </a:solidFill>
          <a:ln>
            <a:noFill/>
          </a:ln>
        </p:spPr>
        <p:txBody>
          <a:bodyPr spcFirstLastPara="1" wrap="square" lIns="68569" tIns="34275" rIns="68569" bIns="34275" anchor="t" anchorCtr="0">
            <a:noAutofit/>
          </a:bodyPr>
          <a:lstStyle/>
          <a:p>
            <a:pPr algn="ctr"/>
            <a:r>
              <a:rPr lang="en" sz="2400">
                <a:solidFill>
                  <a:srgbClr val="CED428"/>
                </a:solidFill>
                <a:latin typeface="Calibri"/>
                <a:ea typeface="Calibri"/>
                <a:cs typeface="Calibri"/>
                <a:sym typeface="Calibri"/>
              </a:rPr>
              <a:t>State the question </a:t>
            </a:r>
            <a:endParaRPr sz="1050"/>
          </a:p>
          <a:p>
            <a:pPr algn="ctr"/>
            <a:r>
              <a:rPr lang="en" sz="2400" b="1">
                <a:solidFill>
                  <a:srgbClr val="CED428"/>
                </a:solidFill>
                <a:latin typeface="Calibri"/>
                <a:ea typeface="Calibri"/>
                <a:cs typeface="Calibri"/>
                <a:sym typeface="Calibri"/>
              </a:rPr>
              <a:t>in your own words.</a:t>
            </a:r>
            <a:endParaRPr sz="1050"/>
          </a:p>
        </p:txBody>
      </p:sp>
      <p:sp>
        <p:nvSpPr>
          <p:cNvPr id="1218" name="Google Shape;1218;p183"/>
          <p:cNvSpPr/>
          <p:nvPr/>
        </p:nvSpPr>
        <p:spPr>
          <a:xfrm>
            <a:off x="4268246" y="3138983"/>
            <a:ext cx="2361150" cy="1164150"/>
          </a:xfrm>
          <a:prstGeom prst="cloudCallout">
            <a:avLst>
              <a:gd name="adj1" fmla="val -55430"/>
              <a:gd name="adj2" fmla="val 43733"/>
            </a:avLst>
          </a:prstGeom>
          <a:solidFill>
            <a:srgbClr val="D5F3F3">
              <a:alpha val="14900"/>
            </a:srgbClr>
          </a:solidFill>
          <a:ln w="9525" cap="flat" cmpd="sng">
            <a:solidFill>
              <a:srgbClr val="1A5E5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algn="ctr"/>
            <a:r>
              <a:rPr lang="en" sz="1800">
                <a:solidFill>
                  <a:srgbClr val="CED428"/>
                </a:solidFill>
                <a:latin typeface="Calibri"/>
                <a:ea typeface="Calibri"/>
                <a:cs typeface="Calibri"/>
                <a:sym typeface="Calibri"/>
              </a:rPr>
              <a:t>What quantity am I trying to find?</a:t>
            </a:r>
            <a:endParaRPr sz="1050"/>
          </a:p>
        </p:txBody>
      </p:sp>
      <p:pic>
        <p:nvPicPr>
          <p:cNvPr id="1219" name="Google Shape;1219;p183"/>
          <p:cNvPicPr preferRelativeResize="0"/>
          <p:nvPr/>
        </p:nvPicPr>
        <p:blipFill rotWithShape="1">
          <a:blip r:embed="rId3">
            <a:alphaModFix/>
          </a:blip>
          <a:srcRect/>
          <a:stretch/>
        </p:blipFill>
        <p:spPr>
          <a:xfrm>
            <a:off x="4968094" y="743130"/>
            <a:ext cx="789099" cy="789098"/>
          </a:xfrm>
          <a:prstGeom prst="rect">
            <a:avLst/>
          </a:prstGeom>
          <a:noFill/>
          <a:ln>
            <a:noFill/>
          </a:ln>
        </p:spPr>
      </p:pic>
      <p:sp>
        <p:nvSpPr>
          <p:cNvPr id="1220" name="Google Shape;1220;p183"/>
          <p:cNvSpPr/>
          <p:nvPr/>
        </p:nvSpPr>
        <p:spPr>
          <a:xfrm>
            <a:off x="99288" y="728662"/>
            <a:ext cx="6659424" cy="3757433"/>
          </a:xfrm>
          <a:prstGeom prst="rect">
            <a:avLst/>
          </a:prstGeom>
          <a:noFill/>
          <a:ln w="101600" cap="flat" cmpd="sng">
            <a:solidFill>
              <a:srgbClr val="0000A8"/>
            </a:solidFill>
            <a:prstDash val="solid"/>
            <a:round/>
            <a:headEnd type="none" w="sm" len="sm"/>
            <a:tailEnd type="none" w="sm" len="sm"/>
          </a:ln>
        </p:spPr>
        <p:txBody>
          <a:bodyPr spcFirstLastPara="1" wrap="square" lIns="68569" tIns="34275" rIns="68569" bIns="34275" anchor="ctr" anchorCtr="0">
            <a:noAutofit/>
          </a:bodyPr>
          <a:lstStyle/>
          <a:p>
            <a:pPr algn="ctr"/>
            <a:endParaRPr sz="1050">
              <a:latin typeface="Calibri"/>
              <a:ea typeface="Calibri"/>
              <a:cs typeface="Calibri"/>
              <a:sym typeface="Calibri"/>
            </a:endParaRPr>
          </a:p>
        </p:txBody>
      </p:sp>
      <p:pic>
        <p:nvPicPr>
          <p:cNvPr id="7" name="Picture 6">
            <a:extLst>
              <a:ext uri="{FF2B5EF4-FFF2-40B4-BE49-F238E27FC236}">
                <a16:creationId xmlns:a16="http://schemas.microsoft.com/office/drawing/2014/main" id="{BA964555-0221-4621-9961-52B426603597}"/>
              </a:ext>
            </a:extLst>
          </p:cNvPr>
          <p:cNvPicPr>
            <a:picLocks noChangeAspect="1"/>
          </p:cNvPicPr>
          <p:nvPr/>
        </p:nvPicPr>
        <p:blipFill>
          <a:blip r:embed="rId4"/>
          <a:stretch>
            <a:fillRect/>
          </a:stretch>
        </p:blipFill>
        <p:spPr>
          <a:xfrm>
            <a:off x="2013464" y="4838651"/>
            <a:ext cx="2940612" cy="182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5"/>
        <p:cNvGrpSpPr/>
        <p:nvPr/>
      </p:nvGrpSpPr>
      <p:grpSpPr>
        <a:xfrm>
          <a:off x="0" y="0"/>
          <a:ext cx="0" cy="0"/>
          <a:chOff x="0" y="0"/>
          <a:chExt cx="0" cy="0"/>
        </a:xfrm>
      </p:grpSpPr>
      <p:sp>
        <p:nvSpPr>
          <p:cNvPr id="1226" name="Google Shape;1226;p184"/>
          <p:cNvSpPr txBox="1">
            <a:spLocks noGrp="1"/>
          </p:cNvSpPr>
          <p:nvPr>
            <p:ph type="sldNum" idx="4294967295"/>
          </p:nvPr>
        </p:nvSpPr>
        <p:spPr>
          <a:xfrm>
            <a:off x="5257800" y="4218386"/>
            <a:ext cx="1600200" cy="205425"/>
          </a:xfrm>
          <a:prstGeom prst="rect">
            <a:avLst/>
          </a:prstGeom>
          <a:noFill/>
          <a:ln>
            <a:noFill/>
          </a:ln>
        </p:spPr>
        <p:txBody>
          <a:bodyPr spcFirstLastPara="1" wrap="square" lIns="68569" tIns="34275" rIns="68569" bIns="34275" anchor="ctr" anchorCtr="0">
            <a:noAutofit/>
          </a:bodyPr>
          <a:lstStyle/>
          <a:p>
            <a:fld id="{00000000-1234-1234-1234-123412341234}" type="slidenum">
              <a:rPr lang="en"/>
              <a:pPr/>
              <a:t>22</a:t>
            </a:fld>
            <a:endParaRPr/>
          </a:p>
        </p:txBody>
      </p:sp>
      <p:sp>
        <p:nvSpPr>
          <p:cNvPr id="1227" name="Google Shape;1227;p184"/>
          <p:cNvSpPr/>
          <p:nvPr/>
        </p:nvSpPr>
        <p:spPr>
          <a:xfrm>
            <a:off x="2475115" y="781103"/>
            <a:ext cx="1917000" cy="519300"/>
          </a:xfrm>
          <a:prstGeom prst="rect">
            <a:avLst/>
          </a:prstGeom>
          <a:noFill/>
          <a:ln>
            <a:noFill/>
          </a:ln>
        </p:spPr>
        <p:txBody>
          <a:bodyPr spcFirstLastPara="1" wrap="square" lIns="68569" tIns="34275" rIns="68569" bIns="34275" anchor="t" anchorCtr="0">
            <a:noAutofit/>
          </a:bodyPr>
          <a:lstStyle/>
          <a:p>
            <a:r>
              <a:rPr lang="en" sz="4050" b="1">
                <a:solidFill>
                  <a:schemeClr val="accent2"/>
                </a:solidFill>
                <a:latin typeface="Calibri"/>
                <a:ea typeface="Calibri"/>
                <a:cs typeface="Calibri"/>
                <a:sym typeface="Calibri"/>
              </a:rPr>
              <a:t>3</a:t>
            </a:r>
            <a:r>
              <a:rPr lang="en" sz="4050" b="1" baseline="30000">
                <a:solidFill>
                  <a:schemeClr val="accent2"/>
                </a:solidFill>
                <a:latin typeface="Calibri"/>
                <a:ea typeface="Calibri"/>
                <a:cs typeface="Calibri"/>
                <a:sym typeface="Calibri"/>
              </a:rPr>
              <a:t>rd</a:t>
            </a:r>
            <a:r>
              <a:rPr lang="en" sz="4050" b="1">
                <a:solidFill>
                  <a:schemeClr val="accent2"/>
                </a:solidFill>
                <a:latin typeface="Calibri"/>
                <a:ea typeface="Calibri"/>
                <a:cs typeface="Calibri"/>
                <a:sym typeface="Calibri"/>
              </a:rPr>
              <a:t> Read</a:t>
            </a:r>
            <a:endParaRPr sz="4050">
              <a:solidFill>
                <a:schemeClr val="accent2"/>
              </a:solidFill>
              <a:latin typeface="Calibri"/>
              <a:ea typeface="Calibri"/>
              <a:cs typeface="Calibri"/>
              <a:sym typeface="Calibri"/>
            </a:endParaRPr>
          </a:p>
        </p:txBody>
      </p:sp>
      <p:sp>
        <p:nvSpPr>
          <p:cNvPr id="1228" name="Google Shape;1228;p184"/>
          <p:cNvSpPr/>
          <p:nvPr/>
        </p:nvSpPr>
        <p:spPr>
          <a:xfrm>
            <a:off x="2475116" y="1480571"/>
            <a:ext cx="3813525" cy="1359225"/>
          </a:xfrm>
          <a:prstGeom prst="cloudCallout">
            <a:avLst>
              <a:gd name="adj1" fmla="val -20226"/>
              <a:gd name="adj2" fmla="val 75826"/>
            </a:avLst>
          </a:prstGeom>
          <a:solidFill>
            <a:srgbClr val="D5F3F3">
              <a:alpha val="18820"/>
            </a:srgbClr>
          </a:solidFill>
          <a:ln w="9525" cap="flat" cmpd="sng">
            <a:solidFill>
              <a:srgbClr val="1A5E5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algn="ctr"/>
            <a:r>
              <a:rPr lang="en" sz="2400">
                <a:solidFill>
                  <a:schemeClr val="accent2"/>
                </a:solidFill>
                <a:latin typeface="Calibri"/>
                <a:ea typeface="Calibri"/>
                <a:cs typeface="Calibri"/>
                <a:sym typeface="Calibri"/>
              </a:rPr>
              <a:t>What’s the important information?</a:t>
            </a:r>
            <a:endParaRPr sz="1050"/>
          </a:p>
        </p:txBody>
      </p:sp>
      <p:sp>
        <p:nvSpPr>
          <p:cNvPr id="1229" name="Google Shape;1229;p184"/>
          <p:cNvSpPr/>
          <p:nvPr/>
        </p:nvSpPr>
        <p:spPr>
          <a:xfrm>
            <a:off x="117535" y="719689"/>
            <a:ext cx="6622929" cy="3723269"/>
          </a:xfrm>
          <a:prstGeom prst="rect">
            <a:avLst/>
          </a:prstGeom>
          <a:noFill/>
          <a:ln w="101600" cap="flat" cmpd="sng">
            <a:solidFill>
              <a:srgbClr val="0000A8"/>
            </a:solidFill>
            <a:prstDash val="solid"/>
            <a:round/>
            <a:headEnd type="none" w="sm" len="sm"/>
            <a:tailEnd type="none" w="sm" len="sm"/>
          </a:ln>
        </p:spPr>
        <p:txBody>
          <a:bodyPr spcFirstLastPara="1" wrap="square" lIns="68569" tIns="34275" rIns="68569" bIns="34275" anchor="ctr" anchorCtr="0">
            <a:noAutofit/>
          </a:bodyPr>
          <a:lstStyle/>
          <a:p>
            <a:pPr algn="ctr"/>
            <a:endParaRPr sz="1050">
              <a:latin typeface="Calibri"/>
              <a:ea typeface="Calibri"/>
              <a:cs typeface="Calibri"/>
              <a:sym typeface="Calibri"/>
            </a:endParaRPr>
          </a:p>
        </p:txBody>
      </p:sp>
      <p:pic>
        <p:nvPicPr>
          <p:cNvPr id="1230" name="Google Shape;1230;p184"/>
          <p:cNvPicPr preferRelativeResize="0"/>
          <p:nvPr/>
        </p:nvPicPr>
        <p:blipFill rotWithShape="1">
          <a:blip r:embed="rId3">
            <a:alphaModFix/>
          </a:blip>
          <a:srcRect/>
          <a:stretch/>
        </p:blipFill>
        <p:spPr>
          <a:xfrm>
            <a:off x="2188853" y="3144029"/>
            <a:ext cx="1222177" cy="122217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5"/>
        <p:cNvGrpSpPr/>
        <p:nvPr/>
      </p:nvGrpSpPr>
      <p:grpSpPr>
        <a:xfrm>
          <a:off x="0" y="0"/>
          <a:ext cx="0" cy="0"/>
          <a:chOff x="0" y="0"/>
          <a:chExt cx="0" cy="0"/>
        </a:xfrm>
      </p:grpSpPr>
      <p:sp>
        <p:nvSpPr>
          <p:cNvPr id="1236" name="Google Shape;1236;p185"/>
          <p:cNvSpPr txBox="1">
            <a:spLocks noGrp="1"/>
          </p:cNvSpPr>
          <p:nvPr>
            <p:ph type="body" idx="4294967295"/>
          </p:nvPr>
        </p:nvSpPr>
        <p:spPr>
          <a:xfrm>
            <a:off x="228602" y="728663"/>
            <a:ext cx="3451725" cy="3686175"/>
          </a:xfrm>
          <a:prstGeom prst="rect">
            <a:avLst/>
          </a:prstGeom>
          <a:noFill/>
          <a:ln>
            <a:noFill/>
          </a:ln>
        </p:spPr>
        <p:txBody>
          <a:bodyPr spcFirstLastPara="1" wrap="square" lIns="68569" tIns="34275" rIns="68569" bIns="34275" anchor="t" anchorCtr="0">
            <a:noAutofit/>
          </a:bodyPr>
          <a:lstStyle/>
          <a:p>
            <a:pPr marL="0" indent="0" algn="ctr">
              <a:spcBef>
                <a:spcPts val="0"/>
              </a:spcBef>
              <a:buSzPts val="3840"/>
              <a:buNone/>
            </a:pPr>
            <a:r>
              <a:rPr lang="en" sz="2400" b="1" dirty="0">
                <a:solidFill>
                  <a:schemeClr val="accent2"/>
                </a:solidFill>
              </a:rPr>
              <a:t>What’s the Important Information?</a:t>
            </a:r>
            <a:endParaRPr dirty="0"/>
          </a:p>
          <a:p>
            <a:pPr marL="0" indent="0" algn="ctr">
              <a:spcBef>
                <a:spcPts val="150"/>
              </a:spcBef>
              <a:buSzPts val="1200"/>
              <a:buNone/>
            </a:pPr>
            <a:endParaRPr sz="750" dirty="0"/>
          </a:p>
          <a:p>
            <a:pPr marL="0" indent="0">
              <a:spcBef>
                <a:spcPts val="465"/>
              </a:spcBef>
              <a:buSzPts val="3720"/>
              <a:buNone/>
            </a:pPr>
            <a:r>
              <a:rPr lang="en" sz="2000" dirty="0">
                <a:solidFill>
                  <a:srgbClr val="7F7F7F"/>
                </a:solidFill>
              </a:rPr>
              <a:t>A box 2 centimeters high, 3 centimeters wide, and 5 centimeters long can hold 40 grams of clay.  </a:t>
            </a:r>
            <a:endParaRPr sz="2000" dirty="0"/>
          </a:p>
          <a:p>
            <a:pPr marL="0" indent="0">
              <a:spcBef>
                <a:spcPts val="465"/>
              </a:spcBef>
              <a:buSzPts val="3720"/>
              <a:buNone/>
            </a:pPr>
            <a:r>
              <a:rPr lang="en" sz="2000" dirty="0">
                <a:solidFill>
                  <a:srgbClr val="7F7F7F"/>
                </a:solidFill>
              </a:rPr>
              <a:t>A second box has twice the height, three times the width, and the same length as the first box.  How many grams of clay can it hold?</a:t>
            </a:r>
            <a:endParaRPr sz="2000" dirty="0"/>
          </a:p>
        </p:txBody>
      </p:sp>
      <p:sp>
        <p:nvSpPr>
          <p:cNvPr id="1237" name="Google Shape;1237;p185"/>
          <p:cNvSpPr/>
          <p:nvPr/>
        </p:nvSpPr>
        <p:spPr>
          <a:xfrm>
            <a:off x="3833190" y="1657232"/>
            <a:ext cx="2796300" cy="1305225"/>
          </a:xfrm>
          <a:prstGeom prst="cloudCallout">
            <a:avLst>
              <a:gd name="adj1" fmla="val -48931"/>
              <a:gd name="adj2" fmla="val 60625"/>
            </a:avLst>
          </a:prstGeom>
          <a:solidFill>
            <a:srgbClr val="D5F3F3">
              <a:alpha val="14900"/>
            </a:srgbClr>
          </a:solidFill>
          <a:ln w="9525" cap="flat" cmpd="sng">
            <a:solidFill>
              <a:srgbClr val="1A5E5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algn="ctr"/>
            <a:r>
              <a:rPr lang="en" sz="2100">
                <a:solidFill>
                  <a:srgbClr val="F7AF1C"/>
                </a:solidFill>
                <a:latin typeface="Calibri"/>
                <a:ea typeface="Calibri"/>
                <a:cs typeface="Calibri"/>
                <a:sym typeface="Calibri"/>
              </a:rPr>
              <a:t>What are the important quantities?</a:t>
            </a:r>
            <a:endParaRPr sz="1050"/>
          </a:p>
        </p:txBody>
      </p:sp>
      <p:pic>
        <p:nvPicPr>
          <p:cNvPr id="1238" name="Google Shape;1238;p185"/>
          <p:cNvPicPr preferRelativeResize="0"/>
          <p:nvPr/>
        </p:nvPicPr>
        <p:blipFill rotWithShape="1">
          <a:blip r:embed="rId3">
            <a:alphaModFix/>
          </a:blip>
          <a:srcRect/>
          <a:stretch/>
        </p:blipFill>
        <p:spPr>
          <a:xfrm>
            <a:off x="4897545" y="725490"/>
            <a:ext cx="789098" cy="789098"/>
          </a:xfrm>
          <a:prstGeom prst="rect">
            <a:avLst/>
          </a:prstGeom>
          <a:noFill/>
          <a:ln>
            <a:noFill/>
          </a:ln>
        </p:spPr>
      </p:pic>
      <p:sp>
        <p:nvSpPr>
          <p:cNvPr id="1239" name="Google Shape;1239;p185"/>
          <p:cNvSpPr/>
          <p:nvPr/>
        </p:nvSpPr>
        <p:spPr>
          <a:xfrm>
            <a:off x="4068356" y="3174266"/>
            <a:ext cx="2466900" cy="934875"/>
          </a:xfrm>
          <a:prstGeom prst="cloudCallout">
            <a:avLst>
              <a:gd name="adj1" fmla="val 46658"/>
              <a:gd name="adj2" fmla="val 72979"/>
            </a:avLst>
          </a:prstGeom>
          <a:solidFill>
            <a:srgbClr val="D5F3F3">
              <a:alpha val="14900"/>
            </a:srgbClr>
          </a:solidFill>
          <a:ln w="9525" cap="flat" cmpd="sng">
            <a:solidFill>
              <a:srgbClr val="1A5E5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68569" tIns="34275" rIns="68569" bIns="34275" anchor="ctr" anchorCtr="0">
            <a:noAutofit/>
          </a:bodyPr>
          <a:lstStyle/>
          <a:p>
            <a:pPr algn="ctr"/>
            <a:r>
              <a:rPr lang="en" sz="2100">
                <a:solidFill>
                  <a:srgbClr val="F7AF1C"/>
                </a:solidFill>
                <a:latin typeface="Calibri"/>
                <a:ea typeface="Calibri"/>
                <a:cs typeface="Calibri"/>
                <a:sym typeface="Calibri"/>
              </a:rPr>
              <a:t>The number of…</a:t>
            </a:r>
            <a:endParaRPr sz="2100">
              <a:solidFill>
                <a:srgbClr val="F7AF1C"/>
              </a:solidFill>
              <a:latin typeface="Calibri"/>
              <a:ea typeface="Calibri"/>
              <a:cs typeface="Calibri"/>
              <a:sym typeface="Calibri"/>
            </a:endParaRPr>
          </a:p>
        </p:txBody>
      </p:sp>
      <p:sp>
        <p:nvSpPr>
          <p:cNvPr id="1240" name="Google Shape;1240;p185"/>
          <p:cNvSpPr/>
          <p:nvPr/>
        </p:nvSpPr>
        <p:spPr>
          <a:xfrm>
            <a:off x="53662" y="639764"/>
            <a:ext cx="6750676" cy="3986024"/>
          </a:xfrm>
          <a:prstGeom prst="rect">
            <a:avLst/>
          </a:prstGeom>
          <a:noFill/>
          <a:ln w="101600" cap="flat" cmpd="sng">
            <a:solidFill>
              <a:srgbClr val="0000A8"/>
            </a:solidFill>
            <a:prstDash val="solid"/>
            <a:round/>
            <a:headEnd type="none" w="sm" len="sm"/>
            <a:tailEnd type="none" w="sm" len="sm"/>
          </a:ln>
        </p:spPr>
        <p:txBody>
          <a:bodyPr spcFirstLastPara="1" wrap="square" lIns="68569" tIns="34275" rIns="68569" bIns="34275" anchor="ctr" anchorCtr="0">
            <a:noAutofit/>
          </a:bodyPr>
          <a:lstStyle/>
          <a:p>
            <a:pPr algn="ctr"/>
            <a:endParaRPr sz="1050">
              <a:latin typeface="Calibri"/>
              <a:ea typeface="Calibri"/>
              <a:cs typeface="Calibri"/>
              <a:sym typeface="Calibri"/>
            </a:endParaRPr>
          </a:p>
        </p:txBody>
      </p:sp>
      <p:pic>
        <p:nvPicPr>
          <p:cNvPr id="7" name="Picture 6">
            <a:extLst>
              <a:ext uri="{FF2B5EF4-FFF2-40B4-BE49-F238E27FC236}">
                <a16:creationId xmlns:a16="http://schemas.microsoft.com/office/drawing/2014/main" id="{7D8593DF-42CE-4CF9-BB38-5E3E217C3CD9}"/>
              </a:ext>
            </a:extLst>
          </p:cNvPr>
          <p:cNvPicPr>
            <a:picLocks noChangeAspect="1"/>
          </p:cNvPicPr>
          <p:nvPr/>
        </p:nvPicPr>
        <p:blipFill>
          <a:blip r:embed="rId4"/>
          <a:stretch>
            <a:fillRect/>
          </a:stretch>
        </p:blipFill>
        <p:spPr>
          <a:xfrm>
            <a:off x="2013464" y="4838651"/>
            <a:ext cx="2940612" cy="1828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186"/>
          <p:cNvSpPr txBox="1">
            <a:spLocks noGrp="1"/>
          </p:cNvSpPr>
          <p:nvPr>
            <p:ph type="title"/>
          </p:nvPr>
        </p:nvSpPr>
        <p:spPr>
          <a:xfrm>
            <a:off x="206925" y="726827"/>
            <a:ext cx="5915025" cy="745650"/>
          </a:xfrm>
          <a:prstGeom prst="rect">
            <a:avLst/>
          </a:prstGeom>
        </p:spPr>
        <p:txBody>
          <a:bodyPr spcFirstLastPara="1" wrap="square" lIns="68569" tIns="34275" rIns="68569" bIns="34275" anchor="ctr" anchorCtr="0">
            <a:noAutofit/>
          </a:bodyPr>
          <a:lstStyle/>
          <a:p>
            <a:r>
              <a:rPr lang="en" dirty="0"/>
              <a:t>Your Challenge</a:t>
            </a:r>
            <a:endParaRPr dirty="0"/>
          </a:p>
        </p:txBody>
      </p:sp>
      <p:sp>
        <p:nvSpPr>
          <p:cNvPr id="1246" name="Google Shape;1246;p186"/>
          <p:cNvSpPr txBox="1">
            <a:spLocks noGrp="1"/>
          </p:cNvSpPr>
          <p:nvPr>
            <p:ph type="body" idx="1"/>
          </p:nvPr>
        </p:nvSpPr>
        <p:spPr>
          <a:xfrm>
            <a:off x="206925" y="1547701"/>
            <a:ext cx="6551550" cy="1136925"/>
          </a:xfrm>
          <a:prstGeom prst="rect">
            <a:avLst/>
          </a:prstGeom>
        </p:spPr>
        <p:txBody>
          <a:bodyPr spcFirstLastPara="1" wrap="square" lIns="68569" tIns="34275" rIns="68569" bIns="34275" anchor="t" anchorCtr="0">
            <a:noAutofit/>
          </a:bodyPr>
          <a:lstStyle/>
          <a:p>
            <a:pPr marL="0" indent="0">
              <a:spcAft>
                <a:spcPts val="1200"/>
              </a:spcAft>
              <a:buNone/>
            </a:pPr>
            <a:r>
              <a:rPr lang="en" dirty="0"/>
              <a:t>Choose a task:   </a:t>
            </a:r>
            <a:r>
              <a:rPr lang="en" u="sng" dirty="0">
                <a:solidFill>
                  <a:schemeClr val="hlink"/>
                </a:solidFill>
                <a:hlinkClick r:id="rId3"/>
              </a:rPr>
              <a:t>www.achievethecore.org/math-tasks</a:t>
            </a:r>
            <a:r>
              <a:rPr lang="en" dirty="0"/>
              <a:t> </a:t>
            </a:r>
            <a:endParaRPr dirty="0"/>
          </a:p>
        </p:txBody>
      </p:sp>
      <p:sp>
        <p:nvSpPr>
          <p:cNvPr id="1247" name="Google Shape;1247;p186"/>
          <p:cNvSpPr txBox="1">
            <a:spLocks noGrp="1"/>
          </p:cNvSpPr>
          <p:nvPr>
            <p:ph type="body" idx="2"/>
          </p:nvPr>
        </p:nvSpPr>
        <p:spPr>
          <a:xfrm>
            <a:off x="206925" y="2335892"/>
            <a:ext cx="6368400" cy="1320750"/>
          </a:xfrm>
          <a:prstGeom prst="rect">
            <a:avLst/>
          </a:prstGeom>
        </p:spPr>
        <p:txBody>
          <a:bodyPr spcFirstLastPara="1" wrap="square" lIns="68569" tIns="34275" rIns="68569" bIns="34275" anchor="t" anchorCtr="0">
            <a:noAutofit/>
          </a:bodyPr>
          <a:lstStyle/>
          <a:p>
            <a:pPr marL="0" indent="0">
              <a:spcAft>
                <a:spcPts val="1200"/>
              </a:spcAft>
              <a:buNone/>
            </a:pPr>
            <a:r>
              <a:rPr lang="en" sz="1800" dirty="0">
                <a:solidFill>
                  <a:srgbClr val="2A7251"/>
                </a:solidFill>
              </a:rPr>
              <a:t>Commit to studying the math routine that is embedded in that task. If possible, try that routine with students or with colleagues sometime in the next 2 months. </a:t>
            </a:r>
            <a:endParaRPr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187"/>
          <p:cNvSpPr txBox="1">
            <a:spLocks noGrp="1"/>
          </p:cNvSpPr>
          <p:nvPr>
            <p:ph type="title"/>
          </p:nvPr>
        </p:nvSpPr>
        <p:spPr>
          <a:xfrm>
            <a:off x="471488" y="848321"/>
            <a:ext cx="5915025" cy="745650"/>
          </a:xfrm>
          <a:prstGeom prst="rect">
            <a:avLst/>
          </a:prstGeom>
        </p:spPr>
        <p:txBody>
          <a:bodyPr spcFirstLastPara="1" wrap="square" lIns="68569" tIns="34275" rIns="68569" bIns="34275" anchor="ctr" anchorCtr="0">
            <a:noAutofit/>
          </a:bodyPr>
          <a:lstStyle/>
          <a:p>
            <a:r>
              <a:rPr lang="en"/>
              <a:t>Which routine are you going to try. (Poll placeholder)</a:t>
            </a:r>
            <a:endParaRPr/>
          </a:p>
        </p:txBody>
      </p:sp>
      <p:sp>
        <p:nvSpPr>
          <p:cNvPr id="1253" name="Google Shape;1253;p187"/>
          <p:cNvSpPr txBox="1">
            <a:spLocks noGrp="1"/>
          </p:cNvSpPr>
          <p:nvPr>
            <p:ph type="body" idx="1"/>
          </p:nvPr>
        </p:nvSpPr>
        <p:spPr>
          <a:xfrm>
            <a:off x="471488" y="1669852"/>
            <a:ext cx="2914650" cy="2447550"/>
          </a:xfrm>
          <a:prstGeom prst="rect">
            <a:avLst/>
          </a:prstGeom>
        </p:spPr>
        <p:txBody>
          <a:bodyPr spcFirstLastPara="1" wrap="square" lIns="68569" tIns="34275" rIns="68569" bIns="34275" anchor="t" anchorCtr="0">
            <a:noAutofit/>
          </a:bodyPr>
          <a:lstStyle/>
          <a:p>
            <a:pPr marL="0" indent="0">
              <a:spcAft>
                <a:spcPts val="1200"/>
              </a:spcAft>
              <a:buNone/>
            </a:pPr>
            <a:endParaRPr/>
          </a:p>
        </p:txBody>
      </p:sp>
      <p:sp>
        <p:nvSpPr>
          <p:cNvPr id="1254" name="Google Shape;1254;p187"/>
          <p:cNvSpPr txBox="1">
            <a:spLocks noGrp="1"/>
          </p:cNvSpPr>
          <p:nvPr>
            <p:ph type="body" idx="2"/>
          </p:nvPr>
        </p:nvSpPr>
        <p:spPr>
          <a:xfrm>
            <a:off x="3471863" y="1669852"/>
            <a:ext cx="2914650" cy="2447550"/>
          </a:xfrm>
          <a:prstGeom prst="rect">
            <a:avLst/>
          </a:prstGeom>
        </p:spPr>
        <p:txBody>
          <a:bodyPr spcFirstLastPara="1" wrap="square" lIns="68569" tIns="34275" rIns="68569" bIns="34275" anchor="t" anchorCtr="0">
            <a:noAutofit/>
          </a:bodyPr>
          <a:lstStyle/>
          <a:p>
            <a:pPr marL="0" indent="0">
              <a:spcAft>
                <a:spcPts val="12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pic>
        <p:nvPicPr>
          <p:cNvPr id="1259" name="Google Shape;1259;p188"/>
          <p:cNvPicPr preferRelativeResize="0"/>
          <p:nvPr/>
        </p:nvPicPr>
        <p:blipFill rotWithShape="1">
          <a:blip r:embed="rId3">
            <a:alphaModFix/>
          </a:blip>
          <a:srcRect t="11978" b="8536"/>
          <a:stretch/>
        </p:blipFill>
        <p:spPr>
          <a:xfrm>
            <a:off x="2" y="642941"/>
            <a:ext cx="6858002" cy="3638551"/>
          </a:xfrm>
          <a:prstGeom prst="rect">
            <a:avLst/>
          </a:prstGeom>
          <a:noFill/>
          <a:ln>
            <a:noFill/>
          </a:ln>
        </p:spPr>
      </p:pic>
      <p:sp>
        <p:nvSpPr>
          <p:cNvPr id="1260" name="Google Shape;1260;p188"/>
          <p:cNvSpPr txBox="1"/>
          <p:nvPr/>
        </p:nvSpPr>
        <p:spPr>
          <a:xfrm>
            <a:off x="314326" y="914363"/>
            <a:ext cx="3328875" cy="2476575"/>
          </a:xfrm>
          <a:prstGeom prst="rect">
            <a:avLst/>
          </a:prstGeom>
          <a:noFill/>
          <a:ln>
            <a:noFill/>
          </a:ln>
        </p:spPr>
        <p:txBody>
          <a:bodyPr spcFirstLastPara="1" wrap="square" lIns="68569" tIns="68569" rIns="68569" bIns="68569" anchor="ctr" anchorCtr="0">
            <a:noAutofit/>
          </a:bodyPr>
          <a:lstStyle/>
          <a:p>
            <a:pPr algn="ctr"/>
            <a:endParaRPr sz="2250" b="1" dirty="0">
              <a:solidFill>
                <a:srgbClr val="464646"/>
              </a:solidFill>
              <a:latin typeface="Verdana"/>
              <a:ea typeface="Verdana"/>
              <a:cs typeface="Verdana"/>
              <a:sym typeface="Verdana"/>
            </a:endParaRPr>
          </a:p>
          <a:p>
            <a:pPr algn="ctr"/>
            <a:endParaRPr sz="2250" b="1" dirty="0">
              <a:solidFill>
                <a:srgbClr val="464646"/>
              </a:solidFill>
              <a:latin typeface="Verdana"/>
              <a:ea typeface="Verdana"/>
              <a:cs typeface="Verdana"/>
              <a:sym typeface="Verdana"/>
            </a:endParaRPr>
          </a:p>
          <a:p>
            <a:pPr algn="ctr"/>
            <a:endParaRPr sz="2250" b="1" dirty="0">
              <a:solidFill>
                <a:srgbClr val="1EA56A"/>
              </a:solidFill>
              <a:latin typeface="Verdana"/>
              <a:ea typeface="Verdana"/>
              <a:cs typeface="Verdana"/>
              <a:sym typeface="Verdana"/>
            </a:endParaRPr>
          </a:p>
          <a:p>
            <a:pPr algn="ctr"/>
            <a:r>
              <a:rPr lang="en" sz="2250" b="1" dirty="0">
                <a:solidFill>
                  <a:srgbClr val="1EA56A"/>
                </a:solidFill>
                <a:latin typeface="Verdana"/>
                <a:ea typeface="Verdana"/>
                <a:cs typeface="Verdana"/>
                <a:sym typeface="Verdana"/>
              </a:rPr>
              <a:t>Thank you for joining!</a:t>
            </a:r>
            <a:endParaRPr sz="2250" b="1" dirty="0">
              <a:solidFill>
                <a:srgbClr val="1EA56A"/>
              </a:solidFill>
              <a:latin typeface="Verdana"/>
              <a:ea typeface="Verdana"/>
              <a:cs typeface="Verdana"/>
              <a:sym typeface="Verdana"/>
            </a:endParaRPr>
          </a:p>
          <a:p>
            <a:pPr algn="ctr"/>
            <a:endParaRPr sz="2250" b="1" dirty="0">
              <a:solidFill>
                <a:srgbClr val="464646"/>
              </a:solidFill>
              <a:latin typeface="Verdana"/>
              <a:ea typeface="Verdana"/>
              <a:cs typeface="Verdana"/>
              <a:sym typeface="Verdana"/>
            </a:endParaRPr>
          </a:p>
          <a:p>
            <a:r>
              <a:rPr lang="en" sz="1800" b="1" dirty="0">
                <a:solidFill>
                  <a:srgbClr val="1EA56A"/>
                </a:solidFill>
                <a:latin typeface="Verdana"/>
                <a:ea typeface="Verdana"/>
                <a:cs typeface="Verdana"/>
                <a:sym typeface="Verdana"/>
              </a:rPr>
              <a:t>Consider joining a free,  eight-week, virtual mini-course on supporting ELLs with college- and career-ready content.</a:t>
            </a:r>
            <a:endParaRPr sz="1800" b="1" dirty="0">
              <a:solidFill>
                <a:srgbClr val="1EA56A"/>
              </a:solidFill>
              <a:latin typeface="Verdana"/>
              <a:ea typeface="Verdana"/>
              <a:cs typeface="Verdana"/>
              <a:sym typeface="Verdana"/>
            </a:endParaRPr>
          </a:p>
          <a:p>
            <a:pPr algn="ctr"/>
            <a:endParaRPr sz="2250" b="1" dirty="0">
              <a:solidFill>
                <a:srgbClr val="1EA56A"/>
              </a:solidFill>
              <a:latin typeface="Verdana"/>
              <a:ea typeface="Verdana"/>
              <a:cs typeface="Verdana"/>
              <a:sym typeface="Verdana"/>
            </a:endParaRPr>
          </a:p>
          <a:p>
            <a:pPr algn="ctr"/>
            <a:endParaRPr sz="2250" b="1" dirty="0">
              <a:solidFill>
                <a:srgbClr val="1EA56A"/>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189"/>
          <p:cNvSpPr txBox="1">
            <a:spLocks noGrp="1"/>
          </p:cNvSpPr>
          <p:nvPr>
            <p:ph type="title"/>
          </p:nvPr>
        </p:nvSpPr>
        <p:spPr>
          <a:xfrm>
            <a:off x="147919" y="430671"/>
            <a:ext cx="6429375" cy="643050"/>
          </a:xfrm>
          <a:prstGeom prst="rect">
            <a:avLst/>
          </a:prstGeom>
        </p:spPr>
        <p:txBody>
          <a:bodyPr spcFirstLastPara="1" wrap="square" lIns="68569" tIns="68569" rIns="68569" bIns="68569" anchor="ctr" anchorCtr="0">
            <a:noAutofit/>
          </a:bodyPr>
          <a:lstStyle/>
          <a:p>
            <a:r>
              <a:rPr lang="en" sz="2100" dirty="0"/>
              <a:t>Thank you for joining us!</a:t>
            </a:r>
            <a:endParaRPr sz="2100" dirty="0"/>
          </a:p>
        </p:txBody>
      </p:sp>
      <p:sp>
        <p:nvSpPr>
          <p:cNvPr id="1267" name="Google Shape;1267;p189"/>
          <p:cNvSpPr txBox="1"/>
          <p:nvPr/>
        </p:nvSpPr>
        <p:spPr>
          <a:xfrm>
            <a:off x="1409963" y="1732887"/>
            <a:ext cx="3809475" cy="244350"/>
          </a:xfrm>
          <a:prstGeom prst="rect">
            <a:avLst/>
          </a:prstGeom>
          <a:noFill/>
          <a:ln>
            <a:noFill/>
          </a:ln>
        </p:spPr>
        <p:txBody>
          <a:bodyPr spcFirstLastPara="1" wrap="square" lIns="68569" tIns="34275" rIns="68569" bIns="34275" anchor="t" anchorCtr="0">
            <a:noAutofit/>
          </a:bodyPr>
          <a:lstStyle/>
          <a:p>
            <a:pPr>
              <a:lnSpc>
                <a:spcPct val="115000"/>
              </a:lnSpc>
            </a:pPr>
            <a:r>
              <a:rPr lang="en" sz="1350">
                <a:solidFill>
                  <a:srgbClr val="595959"/>
                </a:solidFill>
                <a:latin typeface="Lucida Sans"/>
                <a:ea typeface="Lucida Sans"/>
                <a:cs typeface="Lucida Sans"/>
                <a:sym typeface="Lucida Sans"/>
              </a:rPr>
              <a:t>https://achievethecore.org/ca-signup</a:t>
            </a:r>
            <a:endParaRPr sz="1800">
              <a:solidFill>
                <a:srgbClr val="3F3F39"/>
              </a:solidFill>
              <a:latin typeface="Lucida Sans"/>
              <a:ea typeface="Lucida Sans"/>
              <a:cs typeface="Lucida Sans"/>
              <a:sym typeface="Lucida Sans"/>
            </a:endParaRPr>
          </a:p>
        </p:txBody>
      </p:sp>
      <p:pic>
        <p:nvPicPr>
          <p:cNvPr id="1268" name="Google Shape;1268;p189"/>
          <p:cNvPicPr preferRelativeResize="0"/>
          <p:nvPr/>
        </p:nvPicPr>
        <p:blipFill>
          <a:blip r:embed="rId3">
            <a:alphaModFix/>
          </a:blip>
          <a:stretch>
            <a:fillRect/>
          </a:stretch>
        </p:blipFill>
        <p:spPr>
          <a:xfrm>
            <a:off x="578475" y="2783174"/>
            <a:ext cx="417826" cy="417826"/>
          </a:xfrm>
          <a:prstGeom prst="rect">
            <a:avLst/>
          </a:prstGeom>
          <a:noFill/>
          <a:ln>
            <a:noFill/>
          </a:ln>
        </p:spPr>
      </p:pic>
      <p:pic>
        <p:nvPicPr>
          <p:cNvPr id="1269" name="Google Shape;1269;p189"/>
          <p:cNvPicPr preferRelativeResize="0"/>
          <p:nvPr/>
        </p:nvPicPr>
        <p:blipFill>
          <a:blip r:embed="rId4">
            <a:alphaModFix/>
          </a:blip>
          <a:stretch>
            <a:fillRect/>
          </a:stretch>
        </p:blipFill>
        <p:spPr>
          <a:xfrm>
            <a:off x="624844" y="3362872"/>
            <a:ext cx="348258" cy="348258"/>
          </a:xfrm>
          <a:prstGeom prst="rect">
            <a:avLst/>
          </a:prstGeom>
          <a:noFill/>
          <a:ln>
            <a:noFill/>
          </a:ln>
        </p:spPr>
      </p:pic>
      <p:pic>
        <p:nvPicPr>
          <p:cNvPr id="1270" name="Google Shape;1270;p189"/>
          <p:cNvPicPr preferRelativeResize="0"/>
          <p:nvPr/>
        </p:nvPicPr>
        <p:blipFill>
          <a:blip r:embed="rId5">
            <a:alphaModFix/>
          </a:blip>
          <a:stretch>
            <a:fillRect/>
          </a:stretch>
        </p:blipFill>
        <p:spPr>
          <a:xfrm>
            <a:off x="519920" y="1602233"/>
            <a:ext cx="505659" cy="505659"/>
          </a:xfrm>
          <a:prstGeom prst="rect">
            <a:avLst/>
          </a:prstGeom>
          <a:noFill/>
          <a:ln>
            <a:noFill/>
          </a:ln>
        </p:spPr>
      </p:pic>
      <p:sp>
        <p:nvSpPr>
          <p:cNvPr id="1271" name="Google Shape;1271;p189"/>
          <p:cNvSpPr txBox="1"/>
          <p:nvPr/>
        </p:nvSpPr>
        <p:spPr>
          <a:xfrm>
            <a:off x="1409963" y="2323350"/>
            <a:ext cx="3809475" cy="244350"/>
          </a:xfrm>
          <a:prstGeom prst="rect">
            <a:avLst/>
          </a:prstGeom>
          <a:noFill/>
          <a:ln>
            <a:noFill/>
          </a:ln>
        </p:spPr>
        <p:txBody>
          <a:bodyPr spcFirstLastPara="1" wrap="square" lIns="68569" tIns="34275" rIns="68569" bIns="34275" anchor="t" anchorCtr="0">
            <a:noAutofit/>
          </a:bodyPr>
          <a:lstStyle/>
          <a:p>
            <a:pPr>
              <a:lnSpc>
                <a:spcPct val="115000"/>
              </a:lnSpc>
            </a:pPr>
            <a:r>
              <a:rPr lang="en" sz="1350">
                <a:solidFill>
                  <a:srgbClr val="595959"/>
                </a:solidFill>
                <a:latin typeface="Lucida Sans"/>
                <a:ea typeface="Lucida Sans"/>
                <a:cs typeface="Lucida Sans"/>
                <a:sym typeface="Lucida Sans"/>
              </a:rPr>
              <a:t>Twitter: twitter.com/achievethecore </a:t>
            </a:r>
            <a:endParaRPr sz="1800">
              <a:solidFill>
                <a:srgbClr val="3F3F39"/>
              </a:solidFill>
              <a:latin typeface="Lucida Sans"/>
              <a:ea typeface="Lucida Sans"/>
              <a:cs typeface="Lucida Sans"/>
              <a:sym typeface="Lucida Sans"/>
            </a:endParaRPr>
          </a:p>
        </p:txBody>
      </p:sp>
      <p:sp>
        <p:nvSpPr>
          <p:cNvPr id="1272" name="Google Shape;1272;p189"/>
          <p:cNvSpPr txBox="1"/>
          <p:nvPr/>
        </p:nvSpPr>
        <p:spPr>
          <a:xfrm>
            <a:off x="1409963" y="2869917"/>
            <a:ext cx="3809475" cy="244350"/>
          </a:xfrm>
          <a:prstGeom prst="rect">
            <a:avLst/>
          </a:prstGeom>
          <a:noFill/>
          <a:ln>
            <a:noFill/>
          </a:ln>
        </p:spPr>
        <p:txBody>
          <a:bodyPr spcFirstLastPara="1" wrap="square" lIns="68569" tIns="34275" rIns="68569" bIns="34275" anchor="t" anchorCtr="0">
            <a:noAutofit/>
          </a:bodyPr>
          <a:lstStyle/>
          <a:p>
            <a:pPr>
              <a:lnSpc>
                <a:spcPct val="115000"/>
              </a:lnSpc>
            </a:pPr>
            <a:r>
              <a:rPr lang="en" sz="1350">
                <a:solidFill>
                  <a:srgbClr val="595959"/>
                </a:solidFill>
                <a:latin typeface="Lucida Sans"/>
                <a:ea typeface="Lucida Sans"/>
                <a:cs typeface="Lucida Sans"/>
                <a:sym typeface="Lucida Sans"/>
              </a:rPr>
              <a:t>Facebook: facebook.com/achievethecore</a:t>
            </a:r>
            <a:endParaRPr sz="1800">
              <a:solidFill>
                <a:srgbClr val="3F3F39"/>
              </a:solidFill>
              <a:latin typeface="Lucida Sans"/>
              <a:ea typeface="Lucida Sans"/>
              <a:cs typeface="Lucida Sans"/>
              <a:sym typeface="Lucida Sans"/>
            </a:endParaRPr>
          </a:p>
        </p:txBody>
      </p:sp>
      <p:sp>
        <p:nvSpPr>
          <p:cNvPr id="1273" name="Google Shape;1273;p189"/>
          <p:cNvSpPr txBox="1"/>
          <p:nvPr/>
        </p:nvSpPr>
        <p:spPr>
          <a:xfrm>
            <a:off x="1409963" y="3416485"/>
            <a:ext cx="3809475" cy="244350"/>
          </a:xfrm>
          <a:prstGeom prst="rect">
            <a:avLst/>
          </a:prstGeom>
          <a:noFill/>
          <a:ln>
            <a:noFill/>
          </a:ln>
        </p:spPr>
        <p:txBody>
          <a:bodyPr spcFirstLastPara="1" wrap="square" lIns="68569" tIns="34275" rIns="68569" bIns="34275" anchor="t" anchorCtr="0">
            <a:noAutofit/>
          </a:bodyPr>
          <a:lstStyle/>
          <a:p>
            <a:pPr>
              <a:lnSpc>
                <a:spcPct val="115000"/>
              </a:lnSpc>
            </a:pPr>
            <a:r>
              <a:rPr lang="en" sz="1350">
                <a:solidFill>
                  <a:srgbClr val="595959"/>
                </a:solidFill>
                <a:latin typeface="Lucida Sans"/>
                <a:ea typeface="Lucida Sans"/>
                <a:cs typeface="Lucida Sans"/>
                <a:sym typeface="Lucida Sans"/>
              </a:rPr>
              <a:t>Pinterest: pinterest.com/achievethecore</a:t>
            </a:r>
            <a:endParaRPr sz="1800">
              <a:solidFill>
                <a:srgbClr val="3F3F39"/>
              </a:solidFill>
              <a:latin typeface="Lucida Sans"/>
              <a:ea typeface="Lucida Sans"/>
              <a:cs typeface="Lucida Sans"/>
              <a:sym typeface="Lucida Sans"/>
            </a:endParaRPr>
          </a:p>
        </p:txBody>
      </p:sp>
      <p:pic>
        <p:nvPicPr>
          <p:cNvPr id="1274" name="Google Shape;1274;p189"/>
          <p:cNvPicPr preferRelativeResize="0"/>
          <p:nvPr/>
        </p:nvPicPr>
        <p:blipFill>
          <a:blip r:embed="rId6">
            <a:alphaModFix/>
          </a:blip>
          <a:stretch>
            <a:fillRect/>
          </a:stretch>
        </p:blipFill>
        <p:spPr>
          <a:xfrm>
            <a:off x="622651" y="2269751"/>
            <a:ext cx="351563" cy="351563"/>
          </a:xfrm>
          <a:prstGeom prst="rect">
            <a:avLst/>
          </a:prstGeom>
          <a:noFill/>
          <a:ln>
            <a:noFill/>
          </a:ln>
        </p:spPr>
      </p:pic>
      <p:pic>
        <p:nvPicPr>
          <p:cNvPr id="1275" name="Google Shape;1275;p189"/>
          <p:cNvPicPr preferRelativeResize="0"/>
          <p:nvPr/>
        </p:nvPicPr>
        <p:blipFill>
          <a:blip r:embed="rId7">
            <a:alphaModFix/>
          </a:blip>
          <a:stretch>
            <a:fillRect/>
          </a:stretch>
        </p:blipFill>
        <p:spPr>
          <a:xfrm>
            <a:off x="5484779" y="3362881"/>
            <a:ext cx="647823" cy="8352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165"/>
          <p:cNvSpPr txBox="1">
            <a:spLocks noGrp="1"/>
          </p:cNvSpPr>
          <p:nvPr>
            <p:ph type="title"/>
          </p:nvPr>
        </p:nvSpPr>
        <p:spPr>
          <a:xfrm>
            <a:off x="342900" y="340221"/>
            <a:ext cx="6172200" cy="643050"/>
          </a:xfrm>
          <a:prstGeom prst="rect">
            <a:avLst/>
          </a:prstGeom>
          <a:noFill/>
          <a:ln>
            <a:noFill/>
          </a:ln>
        </p:spPr>
        <p:txBody>
          <a:bodyPr spcFirstLastPara="1" wrap="square" lIns="68569" tIns="34275" rIns="68569" bIns="34275" anchor="ctr" anchorCtr="0">
            <a:noAutofit/>
          </a:bodyPr>
          <a:lstStyle/>
          <a:p>
            <a:pPr>
              <a:buClr>
                <a:srgbClr val="3F3F39"/>
              </a:buClr>
              <a:buSzPts val="700"/>
            </a:pPr>
            <a:r>
              <a:rPr lang="en" sz="2100" dirty="0">
                <a:solidFill>
                  <a:srgbClr val="3F3F39"/>
                </a:solidFill>
              </a:rPr>
              <a:t>Tweet with us!</a:t>
            </a:r>
            <a:endParaRPr dirty="0"/>
          </a:p>
        </p:txBody>
      </p:sp>
      <p:sp>
        <p:nvSpPr>
          <p:cNvPr id="1078" name="Google Shape;1078;p165"/>
          <p:cNvSpPr txBox="1">
            <a:spLocks noGrp="1"/>
          </p:cNvSpPr>
          <p:nvPr>
            <p:ph type="body" idx="1"/>
          </p:nvPr>
        </p:nvSpPr>
        <p:spPr>
          <a:xfrm>
            <a:off x="342900" y="1543051"/>
            <a:ext cx="6172200" cy="2545875"/>
          </a:xfrm>
          <a:prstGeom prst="rect">
            <a:avLst/>
          </a:prstGeom>
          <a:noFill/>
          <a:ln>
            <a:noFill/>
          </a:ln>
        </p:spPr>
        <p:txBody>
          <a:bodyPr spcFirstLastPara="1" wrap="square" lIns="68569" tIns="34275" rIns="68569" bIns="34275" anchor="t" anchorCtr="0">
            <a:noAutofit/>
          </a:bodyPr>
          <a:lstStyle/>
          <a:p>
            <a:pPr marL="257168" indent="-257168">
              <a:spcBef>
                <a:spcPts val="0"/>
              </a:spcBef>
              <a:buClr>
                <a:srgbClr val="3F3F39"/>
              </a:buClr>
              <a:buSzPts val="2400"/>
              <a:buFont typeface="Lucida Sans"/>
              <a:buChar char="•"/>
            </a:pPr>
            <a:r>
              <a:rPr lang="en" sz="1800">
                <a:solidFill>
                  <a:srgbClr val="3F3F39"/>
                </a:solidFill>
              </a:rPr>
              <a:t>Please feel free to tweet during and after the webinar using #CoreAdvocates</a:t>
            </a:r>
            <a:endParaRPr/>
          </a:p>
          <a:p>
            <a:pPr marL="257168" indent="-142871">
              <a:spcBef>
                <a:spcPts val="360"/>
              </a:spcBef>
              <a:buClr>
                <a:srgbClr val="3F3F39"/>
              </a:buClr>
              <a:buSzPts val="600"/>
              <a:buNone/>
            </a:pPr>
            <a:endParaRPr sz="1800">
              <a:solidFill>
                <a:srgbClr val="3F3F39"/>
              </a:solidFill>
            </a:endParaRPr>
          </a:p>
          <a:p>
            <a:pPr marL="257168" indent="-142871">
              <a:spcBef>
                <a:spcPts val="360"/>
              </a:spcBef>
              <a:buClr>
                <a:srgbClr val="3F3F39"/>
              </a:buClr>
              <a:buSzPts val="600"/>
              <a:buNone/>
            </a:pPr>
            <a:r>
              <a:rPr lang="en" sz="1800">
                <a:solidFill>
                  <a:srgbClr val="3F3F39"/>
                </a:solidFill>
              </a:rPr>
              <a:t>Find us on Twitter!</a:t>
            </a:r>
            <a:endParaRPr sz="1800">
              <a:solidFill>
                <a:srgbClr val="3F3F39"/>
              </a:solidFill>
            </a:endParaRPr>
          </a:p>
          <a:p>
            <a:pPr indent="-285743">
              <a:spcBef>
                <a:spcPts val="360"/>
              </a:spcBef>
              <a:buClr>
                <a:srgbClr val="3F3F39"/>
              </a:buClr>
              <a:buSzPts val="2400"/>
            </a:pPr>
            <a:r>
              <a:rPr lang="en" sz="1800">
                <a:solidFill>
                  <a:srgbClr val="3F3F39"/>
                </a:solidFill>
              </a:rPr>
              <a:t>@achievethecore</a:t>
            </a:r>
            <a:endParaRPr sz="1800">
              <a:solidFill>
                <a:srgbClr val="3F3F39"/>
              </a:solidFill>
            </a:endParaRPr>
          </a:p>
          <a:p>
            <a:pPr indent="-285743">
              <a:spcBef>
                <a:spcPts val="0"/>
              </a:spcBef>
              <a:buClr>
                <a:srgbClr val="3F3F39"/>
              </a:buClr>
              <a:buSzPts val="2400"/>
            </a:pPr>
            <a:r>
              <a:rPr lang="en" sz="1800">
                <a:solidFill>
                  <a:srgbClr val="3F3F39"/>
                </a:solidFill>
              </a:rPr>
              <a:t>@beske3</a:t>
            </a:r>
            <a:endParaRPr sz="1800">
              <a:solidFill>
                <a:srgbClr val="3F3F39"/>
              </a:solidFill>
            </a:endParaRPr>
          </a:p>
          <a:p>
            <a:pPr marL="0" indent="0">
              <a:spcBef>
                <a:spcPts val="360"/>
              </a:spcBef>
              <a:buNone/>
            </a:pPr>
            <a:endParaRPr sz="1800">
              <a:solidFill>
                <a:srgbClr val="3F3F39"/>
              </a:solidFill>
            </a:endParaRPr>
          </a:p>
        </p:txBody>
      </p:sp>
      <p:pic>
        <p:nvPicPr>
          <p:cNvPr id="1079" name="Google Shape;1079;p165"/>
          <p:cNvPicPr preferRelativeResize="0"/>
          <p:nvPr/>
        </p:nvPicPr>
        <p:blipFill rotWithShape="1">
          <a:blip r:embed="rId3">
            <a:alphaModFix/>
          </a:blip>
          <a:srcRect/>
          <a:stretch/>
        </p:blipFill>
        <p:spPr>
          <a:xfrm>
            <a:off x="4883429" y="3021806"/>
            <a:ext cx="1476190" cy="1062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166"/>
          <p:cNvSpPr txBox="1">
            <a:spLocks noGrp="1"/>
          </p:cNvSpPr>
          <p:nvPr>
            <p:ph type="title"/>
          </p:nvPr>
        </p:nvSpPr>
        <p:spPr>
          <a:xfrm>
            <a:off x="255495" y="313970"/>
            <a:ext cx="6172200" cy="643050"/>
          </a:xfrm>
          <a:prstGeom prst="rect">
            <a:avLst/>
          </a:prstGeom>
          <a:noFill/>
          <a:ln>
            <a:noFill/>
          </a:ln>
        </p:spPr>
        <p:txBody>
          <a:bodyPr spcFirstLastPara="1" wrap="square" lIns="68569" tIns="68569" rIns="68569" bIns="68569" anchor="ctr" anchorCtr="0">
            <a:noAutofit/>
          </a:bodyPr>
          <a:lstStyle/>
          <a:p>
            <a:pPr>
              <a:buClr>
                <a:schemeClr val="dk1"/>
              </a:buClr>
              <a:buSzPts val="700"/>
            </a:pPr>
            <a:r>
              <a:rPr lang="en" sz="2100" dirty="0">
                <a:solidFill>
                  <a:srgbClr val="3F3F39"/>
                </a:solidFill>
              </a:rPr>
              <a:t>Engage with us!</a:t>
            </a:r>
            <a:endParaRPr dirty="0"/>
          </a:p>
        </p:txBody>
      </p:sp>
      <p:sp>
        <p:nvSpPr>
          <p:cNvPr id="1086" name="Google Shape;1086;p166"/>
          <p:cNvSpPr txBox="1">
            <a:spLocks noGrp="1"/>
          </p:cNvSpPr>
          <p:nvPr>
            <p:ph type="body" idx="1"/>
          </p:nvPr>
        </p:nvSpPr>
        <p:spPr>
          <a:xfrm>
            <a:off x="76013" y="1554770"/>
            <a:ext cx="3182175" cy="2545875"/>
          </a:xfrm>
          <a:prstGeom prst="rect">
            <a:avLst/>
          </a:prstGeom>
          <a:noFill/>
          <a:ln>
            <a:noFill/>
          </a:ln>
        </p:spPr>
        <p:txBody>
          <a:bodyPr spcFirstLastPara="1" wrap="square" lIns="68569" tIns="68569" rIns="68569" bIns="68569" anchor="t" anchorCtr="0">
            <a:noAutofit/>
          </a:bodyPr>
          <a:lstStyle/>
          <a:p>
            <a:pPr marL="0" indent="0">
              <a:lnSpc>
                <a:spcPct val="115000"/>
              </a:lnSpc>
              <a:spcBef>
                <a:spcPts val="0"/>
              </a:spcBef>
              <a:buClr>
                <a:schemeClr val="dk1"/>
              </a:buClr>
              <a:buSzPts val="600"/>
              <a:buNone/>
            </a:pPr>
            <a:r>
              <a:rPr lang="en" b="0" i="0" u="none" strike="noStrike" cap="none">
                <a:solidFill>
                  <a:srgbClr val="3F3F39"/>
                </a:solidFill>
                <a:latin typeface="Lucida Sans"/>
                <a:ea typeface="Lucida Sans"/>
                <a:cs typeface="Lucida Sans"/>
                <a:sym typeface="Lucida Sans"/>
              </a:rPr>
              <a:t>During the webinar</a:t>
            </a:r>
            <a:endParaRPr/>
          </a:p>
          <a:p>
            <a:pPr indent="0">
              <a:lnSpc>
                <a:spcPct val="115000"/>
              </a:lnSpc>
              <a:spcBef>
                <a:spcPts val="375"/>
              </a:spcBef>
              <a:buClr>
                <a:schemeClr val="dk1"/>
              </a:buClr>
              <a:buSzPts val="500"/>
              <a:buNone/>
            </a:pPr>
            <a:r>
              <a:rPr lang="en" sz="1500">
                <a:solidFill>
                  <a:schemeClr val="dk1"/>
                </a:solidFill>
              </a:rPr>
              <a:t>– </a:t>
            </a:r>
            <a:r>
              <a:rPr lang="en" sz="1500">
                <a:solidFill>
                  <a:srgbClr val="3F3F39"/>
                </a:solidFill>
              </a:rPr>
              <a:t>Questions option</a:t>
            </a:r>
            <a:endParaRPr sz="1500">
              <a:solidFill>
                <a:srgbClr val="3F3F39"/>
              </a:solidFill>
            </a:endParaRPr>
          </a:p>
          <a:p>
            <a:pPr indent="0">
              <a:lnSpc>
                <a:spcPct val="115000"/>
              </a:lnSpc>
              <a:spcBef>
                <a:spcPts val="375"/>
              </a:spcBef>
              <a:buClr>
                <a:schemeClr val="dk1"/>
              </a:buClr>
              <a:buSzPts val="500"/>
              <a:buNone/>
            </a:pPr>
            <a:r>
              <a:rPr lang="en" sz="1500">
                <a:solidFill>
                  <a:schemeClr val="dk1"/>
                </a:solidFill>
              </a:rPr>
              <a:t>– </a:t>
            </a:r>
            <a:r>
              <a:rPr lang="en" sz="1500">
                <a:solidFill>
                  <a:srgbClr val="3F3F39"/>
                </a:solidFill>
              </a:rPr>
              <a:t>Find the handouts and </a:t>
            </a:r>
            <a:endParaRPr sz="1500">
              <a:solidFill>
                <a:srgbClr val="3F3F39"/>
              </a:solidFill>
            </a:endParaRPr>
          </a:p>
          <a:p>
            <a:pPr indent="0">
              <a:lnSpc>
                <a:spcPct val="115000"/>
              </a:lnSpc>
              <a:spcBef>
                <a:spcPts val="375"/>
              </a:spcBef>
              <a:buClr>
                <a:schemeClr val="dk1"/>
              </a:buClr>
              <a:buSzPts val="500"/>
              <a:buNone/>
            </a:pPr>
            <a:r>
              <a:rPr lang="en" sz="1500">
                <a:solidFill>
                  <a:srgbClr val="3F3F39"/>
                </a:solidFill>
              </a:rPr>
              <a:t>   resources</a:t>
            </a:r>
            <a:endParaRPr sz="1500">
              <a:solidFill>
                <a:srgbClr val="3F3F39"/>
              </a:solidFill>
            </a:endParaRPr>
          </a:p>
          <a:p>
            <a:pPr marL="0" indent="0">
              <a:lnSpc>
                <a:spcPct val="115000"/>
              </a:lnSpc>
              <a:spcBef>
                <a:spcPts val="450"/>
              </a:spcBef>
              <a:buClr>
                <a:schemeClr val="dk1"/>
              </a:buClr>
              <a:buSzPts val="600"/>
              <a:buNone/>
            </a:pPr>
            <a:endParaRPr sz="1800">
              <a:solidFill>
                <a:srgbClr val="3F3F39"/>
              </a:solidFill>
            </a:endParaRPr>
          </a:p>
          <a:p>
            <a:pPr marL="0" indent="0">
              <a:lnSpc>
                <a:spcPct val="115000"/>
              </a:lnSpc>
              <a:spcBef>
                <a:spcPts val="450"/>
              </a:spcBef>
              <a:buClr>
                <a:schemeClr val="dk1"/>
              </a:buClr>
              <a:buSzPts val="600"/>
              <a:buNone/>
            </a:pPr>
            <a:r>
              <a:rPr lang="en" b="0" i="0" u="none" strike="noStrike" cap="none">
                <a:solidFill>
                  <a:srgbClr val="3F3F39"/>
                </a:solidFill>
                <a:latin typeface="Lucida Sans"/>
                <a:ea typeface="Lucida Sans"/>
                <a:cs typeface="Lucida Sans"/>
                <a:sym typeface="Lucida Sans"/>
              </a:rPr>
              <a:t>After the webinar</a:t>
            </a:r>
            <a:endParaRPr/>
          </a:p>
          <a:p>
            <a:pPr indent="0">
              <a:lnSpc>
                <a:spcPct val="115000"/>
              </a:lnSpc>
              <a:spcBef>
                <a:spcPts val="375"/>
              </a:spcBef>
              <a:buClr>
                <a:schemeClr val="dk1"/>
              </a:buClr>
              <a:buSzPts val="500"/>
              <a:buNone/>
            </a:pPr>
            <a:r>
              <a:rPr lang="en" sz="1500">
                <a:solidFill>
                  <a:schemeClr val="dk1"/>
                </a:solidFill>
              </a:rPr>
              <a:t>– </a:t>
            </a:r>
            <a:r>
              <a:rPr lang="en" sz="1500">
                <a:solidFill>
                  <a:srgbClr val="3F3F39"/>
                </a:solidFill>
              </a:rPr>
              <a:t>Access to recorded </a:t>
            </a:r>
            <a:endParaRPr sz="1500">
              <a:solidFill>
                <a:srgbClr val="3F3F39"/>
              </a:solidFill>
            </a:endParaRPr>
          </a:p>
          <a:p>
            <a:pPr indent="0">
              <a:lnSpc>
                <a:spcPct val="115000"/>
              </a:lnSpc>
              <a:spcBef>
                <a:spcPts val="375"/>
              </a:spcBef>
              <a:buClr>
                <a:schemeClr val="dk1"/>
              </a:buClr>
              <a:buSzPts val="500"/>
              <a:buNone/>
            </a:pPr>
            <a:r>
              <a:rPr lang="en" sz="1500">
                <a:solidFill>
                  <a:srgbClr val="3F3F39"/>
                </a:solidFill>
              </a:rPr>
              <a:t>   webinar</a:t>
            </a:r>
            <a:endParaRPr/>
          </a:p>
          <a:p>
            <a:pPr marL="600060" indent="-28574">
              <a:spcBef>
                <a:spcPts val="0"/>
              </a:spcBef>
              <a:buClr>
                <a:schemeClr val="dk1"/>
              </a:buClr>
              <a:buSzPts val="600"/>
              <a:buNone/>
            </a:pPr>
            <a:endParaRPr sz="1800">
              <a:solidFill>
                <a:srgbClr val="3F3F39"/>
              </a:solidFill>
            </a:endParaRPr>
          </a:p>
        </p:txBody>
      </p:sp>
      <p:pic>
        <p:nvPicPr>
          <p:cNvPr id="1087" name="Google Shape;1087;p166"/>
          <p:cNvPicPr preferRelativeResize="0"/>
          <p:nvPr/>
        </p:nvPicPr>
        <p:blipFill>
          <a:blip r:embed="rId3">
            <a:alphaModFix/>
          </a:blip>
          <a:stretch>
            <a:fillRect/>
          </a:stretch>
        </p:blipFill>
        <p:spPr>
          <a:xfrm>
            <a:off x="2847450" y="1554770"/>
            <a:ext cx="3896250" cy="194812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67"/>
          <p:cNvSpPr txBox="1">
            <a:spLocks noGrp="1"/>
          </p:cNvSpPr>
          <p:nvPr>
            <p:ph type="title"/>
          </p:nvPr>
        </p:nvSpPr>
        <p:spPr>
          <a:xfrm>
            <a:off x="590176" y="2234626"/>
            <a:ext cx="5842575" cy="488475"/>
          </a:xfrm>
          <a:prstGeom prst="rect">
            <a:avLst/>
          </a:prstGeom>
          <a:noFill/>
          <a:ln>
            <a:noFill/>
          </a:ln>
        </p:spPr>
        <p:txBody>
          <a:bodyPr spcFirstLastPara="1" wrap="square" lIns="68569" tIns="68569" rIns="68569" bIns="68569" anchor="ctr" anchorCtr="0">
            <a:noAutofit/>
          </a:bodyPr>
          <a:lstStyle/>
          <a:p>
            <a:r>
              <a:rPr lang="en" sz="1800"/>
              <a:t>Barbara Beske</a:t>
            </a:r>
            <a:endParaRPr sz="1800"/>
          </a:p>
          <a:p>
            <a:r>
              <a:rPr lang="en" sz="1800" i="1"/>
              <a:t>Senior Mathematics Specialist</a:t>
            </a:r>
            <a:endParaRPr sz="1800" i="1"/>
          </a:p>
          <a:p>
            <a:r>
              <a:rPr lang="en" sz="1800" i="1"/>
              <a:t>Student Achievement Partners</a:t>
            </a:r>
            <a:endParaRPr sz="1800" i="1"/>
          </a:p>
          <a:p>
            <a:endParaRPr sz="1800" i="1"/>
          </a:p>
          <a:p>
            <a:r>
              <a:rPr lang="en" sz="1800" i="1" u="sng">
                <a:solidFill>
                  <a:schemeClr val="hlink"/>
                </a:solidFill>
                <a:hlinkClick r:id="rId3"/>
              </a:rPr>
              <a:t>bbeske@studentsachieve.net</a:t>
            </a:r>
            <a:endParaRPr sz="1800" i="1"/>
          </a:p>
          <a:p>
            <a:r>
              <a:rPr lang="en" sz="1800" i="1"/>
              <a:t>@Beske3</a:t>
            </a:r>
            <a:endParaRPr sz="1800" i="1"/>
          </a:p>
        </p:txBody>
      </p:sp>
      <p:sp>
        <p:nvSpPr>
          <p:cNvPr id="1094" name="Google Shape;1094;p167"/>
          <p:cNvSpPr txBox="1"/>
          <p:nvPr/>
        </p:nvSpPr>
        <p:spPr>
          <a:xfrm>
            <a:off x="4944131" y="1978651"/>
            <a:ext cx="1355625" cy="618075"/>
          </a:xfrm>
          <a:prstGeom prst="rect">
            <a:avLst/>
          </a:prstGeom>
          <a:noFill/>
          <a:ln>
            <a:noFill/>
          </a:ln>
        </p:spPr>
        <p:txBody>
          <a:bodyPr spcFirstLastPara="1" wrap="square" lIns="68569" tIns="68569" rIns="68569" bIns="68569" anchor="t" anchorCtr="0">
            <a:noAutofit/>
          </a:bodyPr>
          <a:lstStyle/>
          <a:p>
            <a:pPr algn="ctr">
              <a:buSzPts val="1400"/>
            </a:pPr>
            <a:endParaRPr sz="1050">
              <a:solidFill>
                <a:srgbClr val="FFFFFF"/>
              </a:solidFill>
              <a:latin typeface="Lucida Sans"/>
              <a:ea typeface="Lucida Sans"/>
              <a:cs typeface="Lucida Sans"/>
              <a:sym typeface="Lucida Sans"/>
            </a:endParaRPr>
          </a:p>
        </p:txBody>
      </p:sp>
      <p:pic>
        <p:nvPicPr>
          <p:cNvPr id="1095" name="Google Shape;1095;p167"/>
          <p:cNvPicPr preferRelativeResize="0"/>
          <p:nvPr/>
        </p:nvPicPr>
        <p:blipFill>
          <a:blip r:embed="rId4">
            <a:alphaModFix/>
          </a:blip>
          <a:stretch>
            <a:fillRect/>
          </a:stretch>
        </p:blipFill>
        <p:spPr>
          <a:xfrm>
            <a:off x="4328178" y="1672163"/>
            <a:ext cx="2308219" cy="1231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68"/>
          <p:cNvSpPr txBox="1">
            <a:spLocks noGrp="1"/>
          </p:cNvSpPr>
          <p:nvPr>
            <p:ph type="title"/>
          </p:nvPr>
        </p:nvSpPr>
        <p:spPr>
          <a:xfrm>
            <a:off x="228601" y="797421"/>
            <a:ext cx="6429375" cy="643050"/>
          </a:xfrm>
          <a:prstGeom prst="rect">
            <a:avLst/>
          </a:prstGeom>
        </p:spPr>
        <p:txBody>
          <a:bodyPr spcFirstLastPara="1" wrap="square" lIns="68569" tIns="68569" rIns="68569" bIns="68569" anchor="ctr" anchorCtr="0">
            <a:noAutofit/>
          </a:bodyPr>
          <a:lstStyle/>
          <a:p>
            <a:r>
              <a:rPr lang="en"/>
              <a:t>Poll Question</a:t>
            </a:r>
            <a:endParaRPr/>
          </a:p>
        </p:txBody>
      </p:sp>
      <p:sp>
        <p:nvSpPr>
          <p:cNvPr id="1101" name="Google Shape;1101;p168"/>
          <p:cNvSpPr txBox="1">
            <a:spLocks noGrp="1"/>
          </p:cNvSpPr>
          <p:nvPr>
            <p:ph type="body" idx="1"/>
          </p:nvPr>
        </p:nvSpPr>
        <p:spPr>
          <a:xfrm>
            <a:off x="228601" y="1526591"/>
            <a:ext cx="6429375" cy="2545875"/>
          </a:xfrm>
          <a:prstGeom prst="rect">
            <a:avLst/>
          </a:prstGeom>
        </p:spPr>
        <p:txBody>
          <a:bodyPr spcFirstLastPara="1" wrap="square" lIns="68569" tIns="68569" rIns="68569" bIns="68569" anchor="t" anchorCtr="0">
            <a:noAutofit/>
          </a:bodyPr>
          <a:lstStyle/>
          <a:p>
            <a:pPr marL="0" indent="0">
              <a:buNone/>
            </a:pPr>
            <a:r>
              <a:rPr lang="en"/>
              <a:t>Please share your experience with the Mathematical Language Routines.</a:t>
            </a:r>
            <a:endParaRPr/>
          </a:p>
          <a:p>
            <a:pPr marL="0" indent="0">
              <a:buNone/>
            </a:pPr>
            <a:endParaRPr/>
          </a:p>
          <a:p>
            <a:pPr marL="0" indent="0">
              <a:buNone/>
            </a:pPr>
            <a:r>
              <a:rPr lang="en"/>
              <a:t>Minimal knowledge and experience</a:t>
            </a:r>
            <a:endParaRPr/>
          </a:p>
          <a:p>
            <a:pPr marL="0" indent="0">
              <a:buNone/>
            </a:pPr>
            <a:r>
              <a:rPr lang="en"/>
              <a:t>Know a little, but haven’t tried them</a:t>
            </a:r>
            <a:endParaRPr/>
          </a:p>
          <a:p>
            <a:pPr marL="0" indent="0">
              <a:buNone/>
            </a:pPr>
            <a:r>
              <a:rPr lang="en"/>
              <a:t>Know them well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5"/>
        <p:cNvGrpSpPr/>
        <p:nvPr/>
      </p:nvGrpSpPr>
      <p:grpSpPr>
        <a:xfrm>
          <a:off x="0" y="0"/>
          <a:ext cx="0" cy="0"/>
          <a:chOff x="0" y="0"/>
          <a:chExt cx="0" cy="0"/>
        </a:xfrm>
      </p:grpSpPr>
      <p:sp>
        <p:nvSpPr>
          <p:cNvPr id="1106" name="Google Shape;1106;p169"/>
          <p:cNvSpPr>
            <a:spLocks noGrp="1"/>
          </p:cNvSpPr>
          <p:nvPr>
            <p:ph type="pic" idx="2"/>
          </p:nvPr>
        </p:nvSpPr>
        <p:spPr>
          <a:xfrm>
            <a:off x="1230226" y="1291201"/>
            <a:ext cx="4821975" cy="2249325"/>
          </a:xfrm>
          <a:prstGeom prst="rect">
            <a:avLst/>
          </a:prstGeom>
        </p:spPr>
        <p:txBody>
          <a:bodyPr spcFirstLastPara="1" wrap="square" lIns="68569" tIns="68569" rIns="68569" bIns="68569" anchor="t" anchorCtr="0">
            <a:noAutofit/>
          </a:bodyPr>
          <a:lstStyle/>
          <a:p>
            <a:pPr marL="0" indent="0">
              <a:spcBef>
                <a:spcPts val="0"/>
              </a:spcBef>
              <a:buNone/>
            </a:pPr>
            <a:r>
              <a:rPr lang="en" sz="1350" b="1">
                <a:solidFill>
                  <a:srgbClr val="1C9963"/>
                </a:solidFill>
                <a:latin typeface="Verdana"/>
                <a:ea typeface="Verdana"/>
                <a:cs typeface="Verdana"/>
                <a:sym typeface="Verdana"/>
              </a:rPr>
              <a:t>Goal 1:</a:t>
            </a:r>
            <a:r>
              <a:rPr lang="en" sz="1350">
                <a:solidFill>
                  <a:schemeClr val="dk1"/>
                </a:solidFill>
                <a:latin typeface="Verdana"/>
                <a:ea typeface="Verdana"/>
                <a:cs typeface="Verdana"/>
                <a:sym typeface="Verdana"/>
              </a:rPr>
              <a:t> Learn what is meant by </a:t>
            </a:r>
            <a:endParaRPr sz="1350">
              <a:solidFill>
                <a:schemeClr val="dk1"/>
              </a:solidFill>
              <a:latin typeface="Verdana"/>
              <a:ea typeface="Verdana"/>
              <a:cs typeface="Verdana"/>
              <a:sym typeface="Verdana"/>
            </a:endParaRPr>
          </a:p>
          <a:p>
            <a:pPr marL="0" indent="0">
              <a:spcBef>
                <a:spcPts val="0"/>
              </a:spcBef>
              <a:buNone/>
            </a:pPr>
            <a:r>
              <a:rPr lang="en" sz="1350">
                <a:solidFill>
                  <a:schemeClr val="dk1"/>
                </a:solidFill>
                <a:latin typeface="Verdana"/>
                <a:ea typeface="Verdana"/>
                <a:cs typeface="Verdana"/>
                <a:sym typeface="Verdana"/>
              </a:rPr>
              <a:t>Mathematical Language Routines (What??)</a:t>
            </a:r>
            <a:endParaRPr sz="1350">
              <a:solidFill>
                <a:schemeClr val="dk1"/>
              </a:solidFill>
              <a:latin typeface="Verdana"/>
              <a:ea typeface="Verdana"/>
              <a:cs typeface="Verdana"/>
              <a:sym typeface="Verdana"/>
            </a:endParaRPr>
          </a:p>
          <a:p>
            <a:pPr marL="0" indent="0">
              <a:spcBef>
                <a:spcPts val="0"/>
              </a:spcBef>
              <a:buNone/>
            </a:pPr>
            <a:endParaRPr sz="1350">
              <a:solidFill>
                <a:schemeClr val="dk1"/>
              </a:solidFill>
              <a:latin typeface="Verdana"/>
              <a:ea typeface="Verdana"/>
              <a:cs typeface="Verdana"/>
              <a:sym typeface="Verdana"/>
            </a:endParaRPr>
          </a:p>
          <a:p>
            <a:pPr marL="0" indent="0">
              <a:spcBef>
                <a:spcPts val="0"/>
              </a:spcBef>
              <a:buNone/>
            </a:pPr>
            <a:r>
              <a:rPr lang="en" sz="1350" b="1">
                <a:solidFill>
                  <a:srgbClr val="1C9963"/>
                </a:solidFill>
                <a:latin typeface="Verdana"/>
                <a:ea typeface="Verdana"/>
                <a:cs typeface="Verdana"/>
                <a:sym typeface="Verdana"/>
              </a:rPr>
              <a:t>Goal 2:</a:t>
            </a:r>
            <a:r>
              <a:rPr lang="en" sz="1350">
                <a:solidFill>
                  <a:schemeClr val="dk1"/>
                </a:solidFill>
                <a:latin typeface="Verdana"/>
                <a:ea typeface="Verdana"/>
                <a:cs typeface="Verdana"/>
                <a:sym typeface="Verdana"/>
              </a:rPr>
              <a:t> Learn the purposes of </a:t>
            </a:r>
            <a:endParaRPr sz="1350">
              <a:solidFill>
                <a:schemeClr val="dk1"/>
              </a:solidFill>
              <a:latin typeface="Verdana"/>
              <a:ea typeface="Verdana"/>
              <a:cs typeface="Verdana"/>
              <a:sym typeface="Verdana"/>
            </a:endParaRPr>
          </a:p>
          <a:p>
            <a:pPr marL="0" indent="0">
              <a:spcBef>
                <a:spcPts val="0"/>
              </a:spcBef>
              <a:buNone/>
            </a:pPr>
            <a:r>
              <a:rPr lang="en" sz="1350">
                <a:solidFill>
                  <a:schemeClr val="dk1"/>
                </a:solidFill>
                <a:latin typeface="Verdana"/>
                <a:ea typeface="Verdana"/>
                <a:cs typeface="Verdana"/>
                <a:sym typeface="Verdana"/>
              </a:rPr>
              <a:t>Mathematical Language Routines (Why??)</a:t>
            </a:r>
            <a:endParaRPr sz="1350">
              <a:solidFill>
                <a:schemeClr val="dk1"/>
              </a:solidFill>
              <a:latin typeface="Verdana"/>
              <a:ea typeface="Verdana"/>
              <a:cs typeface="Verdana"/>
              <a:sym typeface="Verdana"/>
            </a:endParaRPr>
          </a:p>
          <a:p>
            <a:pPr marL="0" indent="0">
              <a:spcBef>
                <a:spcPts val="0"/>
              </a:spcBef>
              <a:buClr>
                <a:schemeClr val="dk1"/>
              </a:buClr>
              <a:buSzPts val="1100"/>
              <a:buNone/>
            </a:pPr>
            <a:endParaRPr sz="1350">
              <a:solidFill>
                <a:schemeClr val="dk1"/>
              </a:solidFill>
              <a:latin typeface="Verdana"/>
              <a:ea typeface="Verdana"/>
              <a:cs typeface="Verdana"/>
              <a:sym typeface="Verdana"/>
            </a:endParaRPr>
          </a:p>
          <a:p>
            <a:pPr marL="0" indent="0">
              <a:spcBef>
                <a:spcPts val="0"/>
              </a:spcBef>
              <a:buNone/>
            </a:pPr>
            <a:r>
              <a:rPr lang="en" sz="1350" b="1">
                <a:solidFill>
                  <a:srgbClr val="1C9963"/>
                </a:solidFill>
                <a:latin typeface="Verdana"/>
                <a:ea typeface="Verdana"/>
                <a:cs typeface="Verdana"/>
                <a:sym typeface="Verdana"/>
              </a:rPr>
              <a:t>Goal 3: </a:t>
            </a:r>
            <a:r>
              <a:rPr lang="en" sz="1350">
                <a:solidFill>
                  <a:srgbClr val="000000"/>
                </a:solidFill>
                <a:latin typeface="Verdana"/>
                <a:ea typeface="Verdana"/>
                <a:cs typeface="Verdana"/>
                <a:sym typeface="Verdana"/>
              </a:rPr>
              <a:t>Experience one routine and </a:t>
            </a:r>
            <a:endParaRPr sz="1350">
              <a:solidFill>
                <a:srgbClr val="000000"/>
              </a:solidFill>
              <a:latin typeface="Verdana"/>
              <a:ea typeface="Verdana"/>
              <a:cs typeface="Verdana"/>
              <a:sym typeface="Verdana"/>
            </a:endParaRPr>
          </a:p>
          <a:p>
            <a:pPr marL="0" indent="0">
              <a:spcBef>
                <a:spcPts val="0"/>
              </a:spcBef>
              <a:buNone/>
            </a:pPr>
            <a:r>
              <a:rPr lang="en" sz="1350">
                <a:solidFill>
                  <a:srgbClr val="000000"/>
                </a:solidFill>
                <a:latin typeface="Verdana"/>
                <a:ea typeface="Verdana"/>
                <a:cs typeface="Verdana"/>
                <a:sym typeface="Verdana"/>
              </a:rPr>
              <a:t>know how to find more (How??)</a:t>
            </a:r>
            <a:endParaRPr sz="1350">
              <a:solidFill>
                <a:srgbClr val="000000"/>
              </a:solidFill>
              <a:latin typeface="Verdana"/>
              <a:ea typeface="Verdana"/>
              <a:cs typeface="Verdana"/>
              <a:sym typeface="Verdana"/>
            </a:endParaRPr>
          </a:p>
        </p:txBody>
      </p:sp>
      <p:sp>
        <p:nvSpPr>
          <p:cNvPr id="1107" name="Google Shape;1107;p169"/>
          <p:cNvSpPr txBox="1">
            <a:spLocks noGrp="1"/>
          </p:cNvSpPr>
          <p:nvPr>
            <p:ph type="title"/>
          </p:nvPr>
        </p:nvSpPr>
        <p:spPr>
          <a:xfrm>
            <a:off x="2189213" y="871725"/>
            <a:ext cx="3169575" cy="569250"/>
          </a:xfrm>
          <a:prstGeom prst="rect">
            <a:avLst/>
          </a:prstGeom>
        </p:spPr>
        <p:txBody>
          <a:bodyPr spcFirstLastPara="1" wrap="square" lIns="68569" tIns="68569" rIns="68569" bIns="68569" anchor="ctr" anchorCtr="0">
            <a:noAutofit/>
          </a:bodyPr>
          <a:lstStyle/>
          <a:p>
            <a:pPr algn="r"/>
            <a:endParaRPr>
              <a:solidFill>
                <a:srgbClr val="1EA56A"/>
              </a:solidFill>
              <a:latin typeface="Impact"/>
              <a:ea typeface="Impact"/>
              <a:cs typeface="Impact"/>
              <a:sym typeface="Impact"/>
            </a:endParaRPr>
          </a:p>
          <a:p>
            <a:pPr>
              <a:buClr>
                <a:schemeClr val="dk1"/>
              </a:buClr>
              <a:buSzPts val="1100"/>
            </a:pPr>
            <a:r>
              <a:rPr lang="en" sz="2100">
                <a:solidFill>
                  <a:schemeClr val="dk1"/>
                </a:solidFill>
                <a:latin typeface="Verdana"/>
                <a:ea typeface="Verdana"/>
                <a:cs typeface="Verdana"/>
                <a:sym typeface="Verdana"/>
              </a:rPr>
              <a:t>Goals of the webinar:</a:t>
            </a:r>
            <a:endParaRPr sz="2100">
              <a:solidFill>
                <a:schemeClr val="dk1"/>
              </a:solidFill>
              <a:latin typeface="Verdana"/>
              <a:ea typeface="Verdana"/>
              <a:cs typeface="Verdana"/>
              <a:sym typeface="Verdana"/>
            </a:endParaRPr>
          </a:p>
          <a:p>
            <a:pPr algn="r"/>
            <a:endParaRPr sz="3600">
              <a:solidFill>
                <a:srgbClr val="1EA56A"/>
              </a:solidFill>
              <a:latin typeface="Permanent Marker"/>
              <a:ea typeface="Permanent Marker"/>
              <a:cs typeface="Permanent Marker"/>
              <a:sym typeface="Permanent Mark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170"/>
          <p:cNvSpPr txBox="1">
            <a:spLocks noGrp="1"/>
          </p:cNvSpPr>
          <p:nvPr>
            <p:ph type="body" idx="1"/>
          </p:nvPr>
        </p:nvSpPr>
        <p:spPr>
          <a:xfrm>
            <a:off x="228601" y="1526591"/>
            <a:ext cx="6429375" cy="2545875"/>
          </a:xfrm>
          <a:prstGeom prst="rect">
            <a:avLst/>
          </a:prstGeom>
        </p:spPr>
        <p:txBody>
          <a:bodyPr spcFirstLastPara="1" wrap="square" lIns="68569" tIns="68569" rIns="68569" bIns="68569" anchor="t" anchorCtr="0">
            <a:noAutofit/>
          </a:bodyPr>
          <a:lstStyle/>
          <a:p>
            <a:pPr marL="0" indent="0">
              <a:buNone/>
            </a:pPr>
            <a:endParaRPr/>
          </a:p>
        </p:txBody>
      </p:sp>
      <p:pic>
        <p:nvPicPr>
          <p:cNvPr id="1113" name="Google Shape;1113;p170"/>
          <p:cNvPicPr preferRelativeResize="0"/>
          <p:nvPr/>
        </p:nvPicPr>
        <p:blipFill rotWithShape="1">
          <a:blip r:embed="rId3">
            <a:alphaModFix/>
          </a:blip>
          <a:srcRect t="6677" b="1982"/>
          <a:stretch/>
        </p:blipFill>
        <p:spPr>
          <a:xfrm>
            <a:off x="0" y="-19184"/>
            <a:ext cx="6858000" cy="44952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171"/>
          <p:cNvSpPr txBox="1">
            <a:spLocks noGrp="1"/>
          </p:cNvSpPr>
          <p:nvPr>
            <p:ph type="title"/>
          </p:nvPr>
        </p:nvSpPr>
        <p:spPr>
          <a:xfrm>
            <a:off x="228601" y="350213"/>
            <a:ext cx="6429375" cy="643050"/>
          </a:xfrm>
          <a:prstGeom prst="rect">
            <a:avLst/>
          </a:prstGeom>
        </p:spPr>
        <p:txBody>
          <a:bodyPr spcFirstLastPara="1" wrap="square" lIns="68569" tIns="68569" rIns="68569" bIns="68569" anchor="ctr" anchorCtr="0">
            <a:noAutofit/>
          </a:bodyPr>
          <a:lstStyle/>
          <a:p>
            <a:r>
              <a:rPr lang="en" dirty="0">
                <a:latin typeface="Lucida Sans"/>
                <a:ea typeface="Lucida Sans"/>
                <a:cs typeface="Lucida Sans"/>
                <a:sym typeface="Lucida Sans"/>
              </a:rPr>
              <a:t>We believe that...</a:t>
            </a:r>
            <a:endParaRPr dirty="0">
              <a:latin typeface="Lucida Sans"/>
              <a:ea typeface="Lucida Sans"/>
              <a:cs typeface="Lucida Sans"/>
              <a:sym typeface="Lucida Sans"/>
            </a:endParaRPr>
          </a:p>
        </p:txBody>
      </p:sp>
      <p:sp>
        <p:nvSpPr>
          <p:cNvPr id="1119" name="Google Shape;1119;p171"/>
          <p:cNvSpPr txBox="1">
            <a:spLocks noGrp="1"/>
          </p:cNvSpPr>
          <p:nvPr>
            <p:ph type="body" idx="1"/>
          </p:nvPr>
        </p:nvSpPr>
        <p:spPr>
          <a:xfrm>
            <a:off x="228601" y="1229737"/>
            <a:ext cx="6429375" cy="2920500"/>
          </a:xfrm>
          <a:prstGeom prst="rect">
            <a:avLst/>
          </a:prstGeom>
        </p:spPr>
        <p:txBody>
          <a:bodyPr spcFirstLastPara="1" wrap="square" lIns="68569" tIns="68569" rIns="68569" bIns="68569" anchor="t" anchorCtr="0">
            <a:noAutofit/>
          </a:bodyPr>
          <a:lstStyle/>
          <a:p>
            <a:pPr indent="-257168">
              <a:buSzPts val="1800"/>
              <a:buFont typeface="Lucida Sans"/>
              <a:buChar char="•"/>
            </a:pPr>
            <a:r>
              <a:rPr lang="en" sz="1350">
                <a:latin typeface="Lucida Sans"/>
                <a:ea typeface="Lucida Sans"/>
                <a:cs typeface="Lucida Sans"/>
                <a:sym typeface="Lucida Sans"/>
              </a:rPr>
              <a:t>ELLs deserve access to challenging, grade-level content.</a:t>
            </a:r>
            <a:endParaRPr sz="1350">
              <a:latin typeface="Lucida Sans"/>
              <a:ea typeface="Lucida Sans"/>
              <a:cs typeface="Lucida Sans"/>
              <a:sym typeface="Lucida Sans"/>
            </a:endParaRPr>
          </a:p>
          <a:p>
            <a:pPr indent="0">
              <a:buNone/>
            </a:pPr>
            <a:endParaRPr sz="1350">
              <a:latin typeface="Lucida Sans"/>
              <a:ea typeface="Lucida Sans"/>
              <a:cs typeface="Lucida Sans"/>
              <a:sym typeface="Lucida Sans"/>
            </a:endParaRPr>
          </a:p>
          <a:p>
            <a:pPr indent="-257168">
              <a:buSzPts val="1800"/>
              <a:buFont typeface="Lucida Sans"/>
              <a:buChar char="•"/>
            </a:pPr>
            <a:r>
              <a:rPr lang="en" sz="1350">
                <a:latin typeface="Lucida Sans"/>
                <a:ea typeface="Lucida Sans"/>
                <a:cs typeface="Lucida Sans"/>
                <a:sym typeface="Lucida Sans"/>
              </a:rPr>
              <a:t>ELLs can and should develop English language skills by engaging with grade-level content. The Discipline-Specific Language Development that comes with grade-level content is a crucial component of any comprehensive language development strategy.</a:t>
            </a:r>
            <a:endParaRPr sz="1350">
              <a:latin typeface="Lucida Sans"/>
              <a:ea typeface="Lucida Sans"/>
              <a:cs typeface="Lucida Sans"/>
              <a:sym typeface="Lucida Sans"/>
            </a:endParaRPr>
          </a:p>
          <a:p>
            <a:pPr indent="0">
              <a:buNone/>
            </a:pPr>
            <a:endParaRPr sz="1350">
              <a:latin typeface="Lucida Sans"/>
              <a:ea typeface="Lucida Sans"/>
              <a:cs typeface="Lucida Sans"/>
              <a:sym typeface="Lucida Sans"/>
            </a:endParaRPr>
          </a:p>
          <a:p>
            <a:pPr indent="-257168">
              <a:buSzPts val="1800"/>
              <a:buFont typeface="Lucida Sans"/>
              <a:buChar char="•"/>
            </a:pPr>
            <a:r>
              <a:rPr lang="en" sz="1350">
                <a:latin typeface="Lucida Sans"/>
                <a:ea typeface="Lucida Sans"/>
                <a:cs typeface="Lucida Sans"/>
                <a:sym typeface="Lucida Sans"/>
              </a:rPr>
              <a:t>ELLs’ languages other than English should be considered a valuable asset, and leveraging ELLs’ first language in the classroom is essential.</a:t>
            </a:r>
            <a:endParaRPr sz="1350">
              <a:latin typeface="Lucida Sans"/>
              <a:ea typeface="Lucida Sans"/>
              <a:cs typeface="Lucida Sans"/>
              <a:sym typeface="Lucida Sans"/>
            </a:endParaRPr>
          </a:p>
          <a:p>
            <a:pPr indent="0">
              <a:buNone/>
            </a:pPr>
            <a:endParaRPr sz="1350">
              <a:latin typeface="Lucida Sans"/>
              <a:ea typeface="Lucida Sans"/>
              <a:cs typeface="Lucida Sans"/>
              <a:sym typeface="Lucida Sans"/>
            </a:endParaRPr>
          </a:p>
          <a:p>
            <a:pPr indent="-257168">
              <a:buSzPts val="1800"/>
              <a:buFont typeface="Lucida Sans"/>
              <a:buChar char="•"/>
            </a:pPr>
            <a:r>
              <a:rPr lang="en" sz="1350">
                <a:latin typeface="Lucida Sans"/>
                <a:ea typeface="Lucida Sans"/>
                <a:cs typeface="Lucida Sans"/>
                <a:sym typeface="Lucida Sans"/>
              </a:rPr>
              <a:t>ELLs will require different support based on their individual learning needs and their progress along the continuum of language development.</a:t>
            </a:r>
            <a:endParaRPr sz="1350">
              <a:latin typeface="Lucida Sans"/>
              <a:ea typeface="Lucida Sans"/>
              <a:cs typeface="Lucida Sans"/>
              <a:sym typeface="Lucida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FMP Template">
  <a:themeElements>
    <a:clrScheme name="fmp">
      <a:dk1>
        <a:srgbClr val="000000"/>
      </a:dk1>
      <a:lt1>
        <a:srgbClr val="FFFFFF"/>
      </a:lt1>
      <a:dk2>
        <a:srgbClr val="35BCBF"/>
      </a:dk2>
      <a:lt2>
        <a:srgbClr val="FFFFFF"/>
      </a:lt2>
      <a:accent1>
        <a:srgbClr val="CED428"/>
      </a:accent1>
      <a:accent2>
        <a:srgbClr val="F7AF1C"/>
      </a:accent2>
      <a:accent3>
        <a:srgbClr val="35BCBF"/>
      </a:accent3>
      <a:accent4>
        <a:srgbClr val="919191"/>
      </a:accent4>
      <a:accent5>
        <a:srgbClr val="A9A9A9"/>
      </a:accent5>
      <a:accent6>
        <a:srgbClr val="D5D5D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869</Words>
  <Application>Microsoft Office PowerPoint</Application>
  <PresentationFormat>Custom</PresentationFormat>
  <Paragraphs>147</Paragraphs>
  <Slides>27</Slides>
  <Notes>27</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27</vt:i4>
      </vt:variant>
    </vt:vector>
  </HeadingPairs>
  <TitlesOfParts>
    <vt:vector size="46" baseType="lpstr">
      <vt:lpstr>Allerta</vt:lpstr>
      <vt:lpstr>Noto Sans Symbols</vt:lpstr>
      <vt:lpstr>Verdana</vt:lpstr>
      <vt:lpstr>Impact</vt:lpstr>
      <vt:lpstr>Lucida Sans</vt:lpstr>
      <vt:lpstr>Arial</vt:lpstr>
      <vt:lpstr>Permanent Marker</vt:lpstr>
      <vt:lpstr>Georgia</vt:lpstr>
      <vt:lpstr>Calibri</vt:lpstr>
      <vt:lpstr>Merriweather</vt:lpstr>
      <vt:lpstr>Open Sans</vt:lpstr>
      <vt:lpstr>Simple Light</vt:lpstr>
      <vt:lpstr>July Webinar New Year's Resolution</vt:lpstr>
      <vt:lpstr>SAP ATC PPT Template revised</vt:lpstr>
      <vt:lpstr>July Webinar New Year's Resolution</vt:lpstr>
      <vt:lpstr>SAP ATC PPT Template revised</vt:lpstr>
      <vt:lpstr>SAP ATC PPT Template revised</vt:lpstr>
      <vt:lpstr>FMP Template</vt:lpstr>
      <vt:lpstr>Simple Light</vt:lpstr>
      <vt:lpstr>PowerPoint Presentation</vt:lpstr>
      <vt:lpstr>Join the Core Advocate network!</vt:lpstr>
      <vt:lpstr>Tweet with us!</vt:lpstr>
      <vt:lpstr>Engage with us!</vt:lpstr>
      <vt:lpstr>Barbara Beske Senior Mathematics Specialist Student Achievement Partners  bbeske@studentsachieve.net @Beske3</vt:lpstr>
      <vt:lpstr>Poll Question</vt:lpstr>
      <vt:lpstr> Goals of the webinar: </vt:lpstr>
      <vt:lpstr>PowerPoint Presentation</vt:lpstr>
      <vt:lpstr>We believe that...</vt:lpstr>
      <vt:lpstr>Focus Is For All Students</vt:lpstr>
      <vt:lpstr>Mathematical  Language Routines</vt:lpstr>
      <vt:lpstr>  </vt:lpstr>
      <vt:lpstr> Understanding Language SCALE</vt:lpstr>
      <vt:lpstr>Mathematical Language Routines</vt:lpstr>
      <vt:lpstr>PowerPoint Presentation</vt:lpstr>
      <vt:lpstr>Instructional Routines</vt:lpstr>
      <vt:lpstr>Let’s try one</vt:lpstr>
      <vt:lpstr> Read the Problem 3 Times</vt:lpstr>
      <vt:lpstr>PowerPoint Presentation</vt:lpstr>
      <vt:lpstr>PowerPoint Presentation</vt:lpstr>
      <vt:lpstr>PowerPoint Presentation</vt:lpstr>
      <vt:lpstr>PowerPoint Presentation</vt:lpstr>
      <vt:lpstr>PowerPoint Presentation</vt:lpstr>
      <vt:lpstr>Your Challenge</vt:lpstr>
      <vt:lpstr>Which routine are you going to try. (Poll placeholder)</vt:lpstr>
      <vt:lpstr>PowerPoint Presentation</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dc:creator>
  <cp:lastModifiedBy>Susan Hitt</cp:lastModifiedBy>
  <cp:revision>6</cp:revision>
  <dcterms:modified xsi:type="dcterms:W3CDTF">2018-11-09T17:35:43Z</dcterms:modified>
</cp:coreProperties>
</file>