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5.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6.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7.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3" r:id="rId1"/>
    <p:sldMasterId id="2147483844" r:id="rId2"/>
    <p:sldMasterId id="2147483845" r:id="rId3"/>
    <p:sldMasterId id="2147483846" r:id="rId4"/>
    <p:sldMasterId id="2147483847" r:id="rId5"/>
    <p:sldMasterId id="2147483848" r:id="rId6"/>
    <p:sldMasterId id="2147483849" r:id="rId7"/>
    <p:sldMasterId id="2147483850" r:id="rId8"/>
  </p:sldMasterIdLst>
  <p:notesMasterIdLst>
    <p:notesMasterId r:id="rId59"/>
  </p:notesMasterIdLst>
  <p:sldIdLst>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5" r:id="rId34"/>
    <p:sldId id="286" r:id="rId35"/>
    <p:sldId id="288" r:id="rId36"/>
    <p:sldId id="289" r:id="rId37"/>
    <p:sldId id="290" r:id="rId38"/>
    <p:sldId id="291" r:id="rId39"/>
    <p:sldId id="292"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embeddedFontLst>
    <p:embeddedFont>
      <p:font typeface="Allerta" panose="020B0604020202020204" charset="0"/>
      <p:regular r:id="rId60"/>
    </p:embeddedFont>
    <p:embeddedFont>
      <p:font typeface="Calibri" panose="020F050202020403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Indie Flower" panose="020B0604020202020204" charset="0"/>
      <p:regular r:id="rId69"/>
    </p:embeddedFont>
    <p:embeddedFont>
      <p:font typeface="Lucida Sans" panose="020B0602030504020204" pitchFamily="34" charset="0"/>
      <p:regular r:id="rId70"/>
      <p:bold r:id="rId71"/>
      <p:italic r:id="rId72"/>
      <p:boldItalic r:id="rId73"/>
    </p:embeddedFont>
    <p:embeddedFont>
      <p:font typeface="Pacifico" panose="020B0604020202020204" charset="0"/>
      <p:regular r:id="rId74"/>
    </p:embeddedFont>
    <p:embeddedFont>
      <p:font typeface="PT Sans"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ri Filler" initials="" lastIdx="8" clrIdx="0"/>
  <p:cmAuthor id="1" name="Anonymous" initials="" lastIdx="1" clrIdx="1"/>
  <p:cmAuthor id="2" name="Claire Rivero"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271206-F3EA-43C1-A948-15D43AB2CD53}">
  <a:tblStyle styleId="{9A271206-F3EA-43C1-A948-15D43AB2CD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23" autoAdjust="0"/>
  </p:normalViewPr>
  <p:slideViewPr>
    <p:cSldViewPr snapToGrid="0">
      <p:cViewPr varScale="1">
        <p:scale>
          <a:sx n="55" d="100"/>
          <a:sy n="55" d="100"/>
        </p:scale>
        <p:origin x="18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5.fntdata"/><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3.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0-30T14:10:09.458" idx="3">
    <p:pos x="6000" y="0"/>
    <p:text>Note: Add link to the resources tab or chat out link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31T14:31:02.516" idx="1">
    <p:pos x="6000" y="0"/>
    <p:text>Oh that's so smart! Just like this? That says Poll Results? But instead of removing it, Pascale should leave it? Or the slide will say something else. If it's something generic, @pjoseph@studentsachieve.net, can you add these time-killer slides after all the polls in the template. That will definitely help with the awkwardness.</p:text>
  </p:cm>
  <p:cm authorId="2" dt="2019-10-31T14:37:01.459" idx="1">
    <p:pos x="6000" y="0"/>
    <p:text>That was reply was from me by the way. Sorry, Google kicked me out and I didn't realize it!</p:text>
  </p:cm>
  <p:cm authorId="0" dt="2019-10-31T14:49:08.908" idx="5">
    <p:pos x="6000" y="0"/>
    <p:text>:)   So all of the poll/video slides will be deleted from this downloaded PPT version before being uploaded and replaced with the poll/video slides on on24. Just putting these here so we can all tell where those will go in the final on24 version. Make sense? 
+crivero@studentsachieve.net 
+pjoseph@studentsachieve.net</p:text>
  </p:cm>
  <p:cm authorId="2" dt="2019-10-31T14:57:37.450" idx="2">
    <p:pos x="6000" y="0"/>
    <p:text>Ah, so maybe I made up this idea? Well now I kind of like it. So you're saying you just were envisioning the two on24 slides: Poll and Results, nothing else in between? I thought you were saying On24 Poll --&gt; Time Killer Slide while it tabulates --&gt; On24 Results.</p:text>
  </p:cm>
  <p:cm authorId="0" dt="2019-10-31T15:03:56.172" idx="4">
    <p:pos x="6000" y="0"/>
    <p:text>Note: Since On24 takes 30 or so seconds to tabulate results, I usually stick a slide in between so we don't have as long of an awkward pause :)</p:text>
  </p:cm>
  <p:cm authorId="0" dt="2019-10-31T15:03:56.172" idx="6">
    <p:pos x="6000" y="0"/>
    <p:text>Ahhhh yes - sorry I misread your note! That's exactly right! I was just naming that the grey slides would have to be deleted from this PPT and replaced with "poll slides" in on24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11-05T17:24:35.526" idx="7">
    <p:pos x="6000" y="0"/>
    <p:text>Today we're talking about this tool to support strong foundational skills instruction that will provide more equitable opportunities for all students.</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9-10-31T14:37:47.526" idx="3">
    <p:pos x="288" y="33"/>
    <p:text>Loving this series of slides walking people through the tool. This is going to generate a lot of interest. Made for social sharing!!</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9-11-01T14:21:18.866" idx="8">
    <p:pos x="6000" y="0"/>
    <p:text>LaShanda to check evidence - agree? 
Willing to share the pink notes?</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9-10-31T14:40:58.796" idx="4">
    <p:pos x="288" y="54"/>
    <p:text>Such a cool interactive activity!</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19-10-31T14:41:43.963" idx="5">
    <p:pos x="288" y="173"/>
    <p:text>Thanks for adding this! We always get questions. Good to remind people at the end.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hanahanonliteracy.com/blog/more-on-the-pbs-news-hour-dyslexia-seg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wBuA589kfM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dirty="0"/>
          </a:p>
        </p:txBody>
      </p:sp>
      <p:sp>
        <p:nvSpPr>
          <p:cNvPr id="1447" name="Google Shape;1447;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32" name="Google Shape;1532;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65a25afb4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65a25afb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Big Idea: Setting the stage for the work. </a:t>
            </a:r>
            <a:endParaRPr i="1" dirty="0"/>
          </a:p>
          <a:p>
            <a:pPr marL="0" lvl="0" indent="0" algn="l" rtl="0">
              <a:spcBef>
                <a:spcPts val="170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Notes: </a:t>
            </a:r>
            <a:endParaRPr b="1" dirty="0"/>
          </a:p>
          <a:p>
            <a:pPr marL="457200" lvl="0" indent="-317500" algn="l" rtl="0">
              <a:lnSpc>
                <a:spcPct val="115000"/>
              </a:lnSpc>
              <a:spcBef>
                <a:spcPts val="1700"/>
              </a:spcBef>
              <a:spcAft>
                <a:spcPts val="0"/>
              </a:spcAft>
              <a:buSzPts val="1400"/>
              <a:buChar char="●"/>
            </a:pPr>
            <a:r>
              <a:rPr lang="en-US" dirty="0"/>
              <a:t>“Necessary but not sufficient” comes from the Common Core State Standards. Mastering foundational skills is necessary but not ALL that we need to do for our youngest readers. But, we also cannot forget about all of the work we talked about with the Shifts: regular access to complex text through read aloud, text-first instruction with questions/tasks that require evidence, and building knowledge through content-rich texts. </a:t>
            </a:r>
            <a:endParaRPr dirty="0"/>
          </a:p>
          <a:p>
            <a:pPr marL="457200" lvl="0" indent="-317500" algn="l" rtl="0">
              <a:lnSpc>
                <a:spcPct val="115000"/>
              </a:lnSpc>
              <a:spcBef>
                <a:spcPts val="0"/>
              </a:spcBef>
              <a:spcAft>
                <a:spcPts val="0"/>
              </a:spcAft>
              <a:buSzPts val="1400"/>
              <a:buChar char="●"/>
            </a:pPr>
            <a:r>
              <a:rPr lang="en-US" dirty="0"/>
              <a:t>Snow and </a:t>
            </a:r>
            <a:r>
              <a:rPr lang="en-US" dirty="0" err="1"/>
              <a:t>Juel</a:t>
            </a:r>
            <a:r>
              <a:rPr lang="en-US" dirty="0"/>
              <a:t> remind us that YES some children do learn to read without explicit phonics instruction, BUT that this instruction is helpful for everyone (think spelling and facilitating the process more quickly than kids figuring it out on their own) and is essential for some students who will not learn to read without it. Unfortunately, as reading expert Tim Shanahan reminds us (more below), we cannot know until too late who this instruction is essential for. This is like a vaccine for early reading. </a:t>
            </a:r>
            <a:endParaRPr dirty="0"/>
          </a:p>
          <a:p>
            <a:pPr marL="0" lvl="0" indent="0" algn="l" rtl="0">
              <a:lnSpc>
                <a:spcPct val="115000"/>
              </a:lnSpc>
              <a:spcBef>
                <a:spcPts val="1700"/>
              </a:spcBef>
              <a:spcAft>
                <a:spcPts val="0"/>
              </a:spcAft>
              <a:buNone/>
            </a:pPr>
            <a:r>
              <a:rPr lang="en-US" b="1" dirty="0"/>
              <a:t>More for facilitators: </a:t>
            </a:r>
            <a:endParaRPr b="1" dirty="0"/>
          </a:p>
          <a:p>
            <a:pPr marL="0" lvl="0" indent="0" algn="l" rtl="0">
              <a:lnSpc>
                <a:spcPct val="115000"/>
              </a:lnSpc>
              <a:spcBef>
                <a:spcPts val="1700"/>
              </a:spcBef>
              <a:spcAft>
                <a:spcPts val="0"/>
              </a:spcAft>
              <a:buNone/>
            </a:pPr>
            <a:r>
              <a:rPr lang="en-US" sz="1100" u="sng" dirty="0">
                <a:solidFill>
                  <a:schemeClr val="hlink"/>
                </a:solidFill>
                <a:latin typeface="Arial"/>
                <a:ea typeface="Arial"/>
                <a:cs typeface="Arial"/>
                <a:sym typeface="Arial"/>
                <a:hlinkClick r:id="rId3"/>
              </a:rPr>
              <a:t>https://shanahanonliteracy.com/blog/more-on-the-pbs-news-hour-dyslexia-segment</a:t>
            </a:r>
            <a:endParaRPr dirty="0"/>
          </a:p>
          <a:p>
            <a:pPr marL="0" lvl="0" indent="0" algn="l" rtl="0">
              <a:lnSpc>
                <a:spcPct val="175000"/>
              </a:lnSpc>
              <a:spcBef>
                <a:spcPts val="1700"/>
              </a:spcBef>
              <a:spcAft>
                <a:spcPts val="0"/>
              </a:spcAft>
              <a:buNone/>
            </a:pPr>
            <a:r>
              <a:rPr lang="en-US" dirty="0">
                <a:solidFill>
                  <a:srgbClr val="54504F"/>
                </a:solidFill>
                <a:latin typeface="Arial"/>
                <a:ea typeface="Arial"/>
                <a:cs typeface="Arial"/>
                <a:sym typeface="Arial"/>
              </a:rPr>
              <a:t>But let’s be perfectly honest. There have been entire generations that have learned to read English without phonics instruction. Research studies show that kids who have been taught little more than word memorization have learned to read. Let’s be careful with our language and circumscribed in our claims. To do this it can help to distinguish </a:t>
            </a:r>
            <a:r>
              <a:rPr lang="en-US" i="1" dirty="0">
                <a:solidFill>
                  <a:srgbClr val="54504F"/>
                </a:solidFill>
                <a:latin typeface="Arial"/>
                <a:ea typeface="Arial"/>
                <a:cs typeface="Arial"/>
                <a:sym typeface="Arial"/>
              </a:rPr>
              <a:t>phonics,</a:t>
            </a:r>
            <a:r>
              <a:rPr lang="en-US" dirty="0">
                <a:solidFill>
                  <a:srgbClr val="54504F"/>
                </a:solidFill>
                <a:latin typeface="Arial"/>
                <a:ea typeface="Arial"/>
                <a:cs typeface="Arial"/>
                <a:sym typeface="Arial"/>
              </a:rPr>
              <a:t> which is a type of instruction, and </a:t>
            </a:r>
            <a:r>
              <a:rPr lang="en-US" i="1" dirty="0">
                <a:solidFill>
                  <a:srgbClr val="54504F"/>
                </a:solidFill>
                <a:latin typeface="Arial"/>
                <a:ea typeface="Arial"/>
                <a:cs typeface="Arial"/>
                <a:sym typeface="Arial"/>
              </a:rPr>
              <a:t>decoding</a:t>
            </a:r>
            <a:r>
              <a:rPr lang="en-US" dirty="0">
                <a:solidFill>
                  <a:srgbClr val="54504F"/>
                </a:solidFill>
                <a:latin typeface="Arial"/>
                <a:ea typeface="Arial"/>
                <a:cs typeface="Arial"/>
                <a:sym typeface="Arial"/>
              </a:rPr>
              <a:t> (which is the ability to read words based on the spellings). Learning to decode is an </a:t>
            </a:r>
            <a:r>
              <a:rPr lang="en-US" i="1" dirty="0">
                <a:solidFill>
                  <a:srgbClr val="54504F"/>
                </a:solidFill>
                <a:latin typeface="Arial"/>
                <a:ea typeface="Arial"/>
                <a:cs typeface="Arial"/>
                <a:sym typeface="Arial"/>
              </a:rPr>
              <a:t>essential</a:t>
            </a:r>
            <a:r>
              <a:rPr lang="en-US" dirty="0">
                <a:solidFill>
                  <a:srgbClr val="54504F"/>
                </a:solidFill>
                <a:latin typeface="Arial"/>
                <a:ea typeface="Arial"/>
                <a:cs typeface="Arial"/>
                <a:sym typeface="Arial"/>
              </a:rPr>
              <a:t> of reading. If you don’t learn to decode, you won’t learn to read. (There is more to reading than decoding, so decoding is an essential, but not sufficient condition for reading). Phonics instruction can help kids to figure out how to decode. As such phonics is </a:t>
            </a:r>
            <a:r>
              <a:rPr lang="en-US" i="1" dirty="0">
                <a:solidFill>
                  <a:srgbClr val="54504F"/>
                </a:solidFill>
                <a:latin typeface="Arial"/>
                <a:ea typeface="Arial"/>
                <a:cs typeface="Arial"/>
                <a:sym typeface="Arial"/>
              </a:rPr>
              <a:t>helpful,</a:t>
            </a:r>
            <a:r>
              <a:rPr lang="en-US" dirty="0">
                <a:solidFill>
                  <a:srgbClr val="54504F"/>
                </a:solidFill>
                <a:latin typeface="Arial"/>
                <a:ea typeface="Arial"/>
                <a:cs typeface="Arial"/>
                <a:sym typeface="Arial"/>
              </a:rPr>
              <a:t> but not necessary. That is, it is possible to figure out decoding without explicit instruction in phonics. Phonics helps many kids to figure out decoding earlier and easier than would be the case without it, and there are kids who would never figure it out without that help (like those kids on PBS). For them, phonics is truly essential. That sounds pretty straightforward. Some kids need phonics instruction, and some can get by without it. So, all that teachers need to do is identify who will benefit from what and then provide such teaching. </a:t>
            </a:r>
            <a:r>
              <a:rPr lang="en-US" b="1" dirty="0">
                <a:solidFill>
                  <a:srgbClr val="54504F"/>
                </a:solidFill>
                <a:latin typeface="Arial"/>
                <a:ea typeface="Arial"/>
                <a:cs typeface="Arial"/>
                <a:sym typeface="Arial"/>
              </a:rPr>
              <a:t>But that’s the crux of the problem. We have no way of sorting out ahead of time who needs phonics, who would gain some benefit, and who would do fine without it. This is similar to the issues of vaccination. We don’t know which kids are going to be exposed to polio and who is susceptible to it, so we vaccinate everyone.</a:t>
            </a:r>
            <a:endParaRPr b="1" dirty="0">
              <a:solidFill>
                <a:srgbClr val="54504F"/>
              </a:solidFill>
              <a:latin typeface="Arial"/>
              <a:ea typeface="Arial"/>
              <a:cs typeface="Arial"/>
              <a:sym typeface="Arial"/>
            </a:endParaRPr>
          </a:p>
          <a:p>
            <a:pPr marL="0" lvl="0" indent="0" algn="l" rtl="0">
              <a:lnSpc>
                <a:spcPct val="175000"/>
              </a:lnSpc>
              <a:spcBef>
                <a:spcPts val="2600"/>
              </a:spcBef>
              <a:spcAft>
                <a:spcPts val="0"/>
              </a:spcAft>
              <a:buNone/>
            </a:pPr>
            <a:endParaRPr dirty="0">
              <a:solidFill>
                <a:srgbClr val="54504F"/>
              </a:solidFill>
              <a:latin typeface="Arial"/>
              <a:ea typeface="Arial"/>
              <a:cs typeface="Arial"/>
              <a:sym typeface="Arial"/>
            </a:endParaRPr>
          </a:p>
          <a:p>
            <a:pPr marL="0" lvl="0" indent="0" algn="l" rtl="0">
              <a:lnSpc>
                <a:spcPct val="115000"/>
              </a:lnSpc>
              <a:spcBef>
                <a:spcPts val="2600"/>
              </a:spcBef>
              <a:spcAft>
                <a:spcPts val="1700"/>
              </a:spcAft>
              <a:buNone/>
            </a:pPr>
            <a:endParaRPr dirty="0"/>
          </a:p>
        </p:txBody>
      </p:sp>
      <p:sp>
        <p:nvSpPr>
          <p:cNvPr id="1538" name="Google Shape;1538;g65a25afb4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70876ab2df_0_14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543" name="Google Shape;1543;g70876ab2df_0_14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70876ab2df_0_2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70876ab2df_0_21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9" name="Google Shape;1549;g70876ab2df_0_2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70876ab2df_0_21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70876ab2df_0_21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3" name="Google Shape;1563;g70876ab2df_0_2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70876ab2d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So now here with two tools - the updated version of the K-2 IPT for Reading/Listening Comprehension and the Foundational Skills Observation Tool - which is still developing!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IPG: Observing reading comprehension lessons with rich texts - often read aloud. </a:t>
            </a:r>
            <a:endParaRPr dirty="0"/>
          </a:p>
          <a:p>
            <a:pPr marL="0" lvl="0" indent="0" algn="l" rtl="0">
              <a:spcBef>
                <a:spcPts val="0"/>
              </a:spcBef>
              <a:spcAft>
                <a:spcPts val="0"/>
              </a:spcAft>
              <a:buNone/>
            </a:pPr>
            <a:r>
              <a:rPr lang="en-US" dirty="0"/>
              <a:t>FS: Lessons focused on explicit direct foundational skills instruction and related practice opportunities.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568" name="Google Shape;1568;g70876ab2d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70876ab2df_0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g70876ab2df_0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83" name="Google Shape;1583;g70876ab2df_0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70876ab2df_0_24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Note: may also want to keep new K-2 IPG 1-pager handy in case you do not know what type of instruction you might see in a K-2 classroom! </a:t>
            </a:r>
            <a:endParaRPr/>
          </a:p>
        </p:txBody>
      </p:sp>
      <p:sp>
        <p:nvSpPr>
          <p:cNvPr id="1590" name="Google Shape;1590;g70876ab2df_0_24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70876ab2df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Indicator language slightly different to reflect lack of Core Actions and differentiate from IPG. </a:t>
            </a:r>
            <a:endParaRPr/>
          </a:p>
        </p:txBody>
      </p:sp>
      <p:sp>
        <p:nvSpPr>
          <p:cNvPr id="1601" name="Google Shape;1601;g70876ab2df_0_4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70876ab2df_0_6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70876ab2df_0_6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2" name="Google Shape;1622;g70876ab2df_0_6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62d268a2d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g62d268a2d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459" name="Google Shape;1459;g62d268a2d5_0_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70876ab2df_0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635" name="Google Shape;1635;g70876ab2df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70876ab2df_0_14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70876ab2df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70876ab2df_0_15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70876ab2df_0_1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We’re not going to get a chance to see this whole lesson today, but will see a couple of sections of this lesson. The sections of the lesson we’ll get to say are the sections highlighted in blue (introducing the spelling and reading time). In this case the teacher made a choice to use whiteboards during introducing the spelling, so what you see is not exactly what will be in the lesson plan.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70876ab2df_0_15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70876ab2df_0_1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70876ab2df_0_15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5" name="Google Shape;1675;g70876ab2df_0_1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70876ab2df_0_15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70876ab2df_0_15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70876ab2df_0_26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706" name="Google Shape;1706;g70876ab2df_0_26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70876ab2df_0_20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70876ab2df_0_20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2" name="Google Shape;1712;g70876ab2df_0_20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70876ab2df_0_26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726" name="Google Shape;1726;g70876ab2df_0_26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70876ab2df_0_20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70876ab2df_0_20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Relatively new concept. Know and have reviewed short vowels. Been taught a_e this week as well.</a:t>
            </a:r>
            <a:endParaRPr/>
          </a:p>
          <a:p>
            <a:pPr marL="0" lvl="0" indent="0" algn="l" rtl="0">
              <a:spcBef>
                <a:spcPts val="0"/>
              </a:spcBef>
              <a:spcAft>
                <a:spcPts val="0"/>
              </a:spcAft>
              <a:buNone/>
            </a:pPr>
            <a:r>
              <a:rPr lang="en-US"/>
              <a:t>This segment of the lesson is focused on instruction and so I’m really thinking about this piece.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62d268a2d5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470" name="Google Shape;1470;g62d268a2d5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70876ab2df_0_20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70876ab2df_0_20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70876ab2df_0_20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70876ab2df_0_20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https://www.youtube.com/watch?v=wBuA589kfMg</a:t>
            </a:r>
            <a:endParaRPr/>
          </a:p>
        </p:txBody>
      </p:sp>
      <p:sp>
        <p:nvSpPr>
          <p:cNvPr id="1753" name="Google Shape;1753;g70876ab2df_0_20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70876ab2df_0_26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70876ab2df_0_2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70876ab2df_0_20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70876ab2df_0_2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70876ab2df_0_16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70876ab2df_0_16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70876ab2df_0_21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70876ab2df_0_2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70876ab2df_0_2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70876ab2df_0_2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70876ab2df_0_26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70876ab2df_0_26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5" name="Google Shape;1815;g70876ab2df_0_26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70876ab2df_0_2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70876ab2df_0_2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70876ab2df_0_26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70876ab2df_0_2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5" name="Google Shape;1475;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476" name="Google Shape;1476;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70876ab2d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837" name="Google Shape;1837;g70876ab2df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70876ab2df_0_21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70876ab2df_0_2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70876ab2df_0_21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70876ab2df_0_21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7" name="Google Shape;1857;g70876ab2df_0_2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70876ab2df_0_24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70876ab2df_0_2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70876ab2df_0_24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70876ab2df_0_24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7" name="Google Shape;1877;g70876ab2df_0_2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70876ab2df_0_24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4" name="Google Shape;1884;g70876ab2df_0_2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0" name="Google Shape;1890;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891" name="Google Shape;1891;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6" name="Google Shape;1896;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897" name="Google Shape;1897;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912" name="Google Shape;1912;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927" name="Google Shape;1927;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70876ab2df_0_24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484" name="Google Shape;1484;g70876ab2df_0_24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933" name="Google Shape;1933;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62bf8cc1b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g62bf8cc1b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sz="1100" dirty="0">
              <a:latin typeface="Lucida Sans"/>
              <a:ea typeface="Lucida Sans"/>
              <a:cs typeface="Lucida Sans"/>
              <a:sym typeface="Lucida Sans"/>
            </a:endParaRPr>
          </a:p>
        </p:txBody>
      </p:sp>
      <p:sp>
        <p:nvSpPr>
          <p:cNvPr id="1490" name="Google Shape;1490;g62bf8cc1b2_1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6</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498" name="Google Shape;149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62bf8cc1b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9" name="Google Shape;1509;g62bf8cc1b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510" name="Google Shape;1510;g62bf8cc1b2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Lucida Sans"/>
              <a:ea typeface="Lucida Sans"/>
              <a:cs typeface="Lucida Sans"/>
              <a:sym typeface="Lucida Sans"/>
            </a:endParaRPr>
          </a:p>
        </p:txBody>
      </p:sp>
      <p:sp>
        <p:nvSpPr>
          <p:cNvPr id="1525" name="Google Shape;1525;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chievethecore.org" TargetMode="External"/><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49"/>
        <p:cNvGrpSpPr/>
        <p:nvPr/>
      </p:nvGrpSpPr>
      <p:grpSpPr>
        <a:xfrm>
          <a:off x="0" y="0"/>
          <a:ext cx="0" cy="0"/>
          <a:chOff x="0" y="0"/>
          <a:chExt cx="0" cy="0"/>
        </a:xfrm>
      </p:grpSpPr>
      <p:sp>
        <p:nvSpPr>
          <p:cNvPr id="750" name="Google Shape;750;p1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751" name="Google Shape;751;p10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52" name="Google Shape;752;p10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3" name="Google Shape;753;p10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4" name="Google Shape;754;p10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5" name="Google Shape;755;p10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6" name="Google Shape;756;p10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7" name="Google Shape;757;p10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8" name="Google Shape;758;p10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9" name="Google Shape;759;p10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0" name="Google Shape;760;p10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1" name="Google Shape;761;p10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2" name="Google Shape;762;p10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3" name="Google Shape;763;p10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4" name="Google Shape;764;p10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65" name="Google Shape;765;p10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66"/>
        <p:cNvGrpSpPr/>
        <p:nvPr/>
      </p:nvGrpSpPr>
      <p:grpSpPr>
        <a:xfrm>
          <a:off x="0" y="0"/>
          <a:ext cx="0" cy="0"/>
          <a:chOff x="0" y="0"/>
          <a:chExt cx="0" cy="0"/>
        </a:xfrm>
      </p:grpSpPr>
      <p:sp>
        <p:nvSpPr>
          <p:cNvPr id="767" name="Google Shape;767;p10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8"/>
        <p:cNvGrpSpPr/>
        <p:nvPr/>
      </p:nvGrpSpPr>
      <p:grpSpPr>
        <a:xfrm>
          <a:off x="0" y="0"/>
          <a:ext cx="0" cy="0"/>
          <a:chOff x="0" y="0"/>
          <a:chExt cx="0" cy="0"/>
        </a:xfrm>
      </p:grpSpPr>
      <p:sp>
        <p:nvSpPr>
          <p:cNvPr id="769" name="Google Shape;769;p10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0" name="Google Shape;770;p10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1" name="Google Shape;771;p10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72" name="Google Shape;772;p10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73"/>
        <p:cNvGrpSpPr/>
        <p:nvPr/>
      </p:nvGrpSpPr>
      <p:grpSpPr>
        <a:xfrm>
          <a:off x="0" y="0"/>
          <a:ext cx="0" cy="0"/>
          <a:chOff x="0" y="0"/>
          <a:chExt cx="0" cy="0"/>
        </a:xfrm>
      </p:grpSpPr>
      <p:sp>
        <p:nvSpPr>
          <p:cNvPr id="774" name="Google Shape;774;p10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5" name="Google Shape;775;p10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76" name="Google Shape;776;p10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77"/>
        <p:cNvGrpSpPr/>
        <p:nvPr/>
      </p:nvGrpSpPr>
      <p:grpSpPr>
        <a:xfrm>
          <a:off x="0" y="0"/>
          <a:ext cx="0" cy="0"/>
          <a:chOff x="0" y="0"/>
          <a:chExt cx="0" cy="0"/>
        </a:xfrm>
      </p:grpSpPr>
      <p:sp>
        <p:nvSpPr>
          <p:cNvPr id="778" name="Google Shape;778;p11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9" name="Google Shape;779;p11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80" name="Google Shape;780;p11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781" name="Google Shape;781;p11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82"/>
        <p:cNvGrpSpPr/>
        <p:nvPr/>
      </p:nvGrpSpPr>
      <p:grpSpPr>
        <a:xfrm>
          <a:off x="0" y="0"/>
          <a:ext cx="0" cy="0"/>
          <a:chOff x="0" y="0"/>
          <a:chExt cx="0" cy="0"/>
        </a:xfrm>
      </p:grpSpPr>
      <p:sp>
        <p:nvSpPr>
          <p:cNvPr id="783" name="Google Shape;783;p11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4" name="Google Shape;784;p1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85" name="Google Shape;785;p11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786" name="Google Shape;786;p11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7"/>
        <p:cNvGrpSpPr/>
        <p:nvPr/>
      </p:nvGrpSpPr>
      <p:grpSpPr>
        <a:xfrm>
          <a:off x="0" y="0"/>
          <a:ext cx="0" cy="0"/>
          <a:chOff x="0" y="0"/>
          <a:chExt cx="0" cy="0"/>
        </a:xfrm>
      </p:grpSpPr>
      <p:sp>
        <p:nvSpPr>
          <p:cNvPr id="788" name="Google Shape;788;p11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9" name="Google Shape;789;p11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0" name="Google Shape;790;p11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11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2" name="Google Shape;792;p11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93" name="Google Shape;793;p112">
            <a:hlinkClick r:id="rId2"/>
          </p:cNvPr>
          <p:cNvSpPr/>
          <p:nvPr/>
        </p:nvSpPr>
        <p:spPr>
          <a:xfrm>
            <a:off x="3542586" y="6519775"/>
            <a:ext cx="1906800" cy="175500"/>
          </a:xfrm>
          <a:prstGeom prst="rect">
            <a:avLst/>
          </a:prstGeom>
          <a:no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94"/>
        <p:cNvGrpSpPr/>
        <p:nvPr/>
      </p:nvGrpSpPr>
      <p:grpSpPr>
        <a:xfrm>
          <a:off x="0" y="0"/>
          <a:ext cx="0" cy="0"/>
          <a:chOff x="0" y="0"/>
          <a:chExt cx="0" cy="0"/>
        </a:xfrm>
      </p:grpSpPr>
      <p:sp>
        <p:nvSpPr>
          <p:cNvPr id="795" name="Google Shape;795;p11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6" name="Google Shape;796;p11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7" name="Google Shape;797;p11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113"/>
          <p:cNvSpPr txBox="1">
            <a:spLocks noGrp="1"/>
          </p:cNvSpPr>
          <p:nvPr>
            <p:ph type="body" idx="3"/>
          </p:nvPr>
        </p:nvSpPr>
        <p:spPr>
          <a:xfrm>
            <a:off x="4673600" y="5646677"/>
            <a:ext cx="40131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9" name="Google Shape;799;p11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0" name="Google Shape;800;p11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801"/>
        <p:cNvGrpSpPr/>
        <p:nvPr/>
      </p:nvGrpSpPr>
      <p:grpSpPr>
        <a:xfrm>
          <a:off x="0" y="0"/>
          <a:ext cx="0" cy="0"/>
          <a:chOff x="0" y="0"/>
          <a:chExt cx="0" cy="0"/>
        </a:xfrm>
      </p:grpSpPr>
      <p:sp>
        <p:nvSpPr>
          <p:cNvPr id="802" name="Google Shape;802;p11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5" name="Google Shape;805;p11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6" name="Google Shape;806;p114"/>
          <p:cNvSpPr txBox="1">
            <a:spLocks noGrp="1"/>
          </p:cNvSpPr>
          <p:nvPr>
            <p:ph type="body" idx="4"/>
          </p:nvPr>
        </p:nvSpPr>
        <p:spPr>
          <a:xfrm>
            <a:off x="4673600" y="5646677"/>
            <a:ext cx="4057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7" name="Google Shape;807;p114"/>
          <p:cNvSpPr txBox="1">
            <a:spLocks noGrp="1"/>
          </p:cNvSpPr>
          <p:nvPr>
            <p:ph type="body" idx="5"/>
          </p:nvPr>
        </p:nvSpPr>
        <p:spPr>
          <a:xfrm>
            <a:off x="4673600" y="3354831"/>
            <a:ext cx="40131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8" name="Google Shape;808;p11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9" name="Google Shape;809;p11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810"/>
        <p:cNvGrpSpPr/>
        <p:nvPr/>
      </p:nvGrpSpPr>
      <p:grpSpPr>
        <a:xfrm>
          <a:off x="0" y="0"/>
          <a:ext cx="0" cy="0"/>
          <a:chOff x="0" y="0"/>
          <a:chExt cx="0" cy="0"/>
        </a:xfrm>
      </p:grpSpPr>
      <p:sp>
        <p:nvSpPr>
          <p:cNvPr id="811" name="Google Shape;811;p11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2" name="Google Shape;812;p11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5"/>
          <p:cNvSpPr txBox="1">
            <a:spLocks noGrp="1"/>
          </p:cNvSpPr>
          <p:nvPr>
            <p:ph type="body" idx="1"/>
          </p:nvPr>
        </p:nvSpPr>
        <p:spPr>
          <a:xfrm>
            <a:off x="4683120" y="5646677"/>
            <a:ext cx="4003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5" name="Google Shape;815;p115"/>
          <p:cNvSpPr txBox="1">
            <a:spLocks noGrp="1"/>
          </p:cNvSpPr>
          <p:nvPr>
            <p:ph type="body" idx="4"/>
          </p:nvPr>
        </p:nvSpPr>
        <p:spPr>
          <a:xfrm>
            <a:off x="304800" y="5646677"/>
            <a:ext cx="42258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6" name="Google Shape;816;p11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7" name="Google Shape;817;p11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818"/>
        <p:cNvGrpSpPr/>
        <p:nvPr/>
      </p:nvGrpSpPr>
      <p:grpSpPr>
        <a:xfrm>
          <a:off x="0" y="0"/>
          <a:ext cx="0" cy="0"/>
          <a:chOff x="0" y="0"/>
          <a:chExt cx="0" cy="0"/>
        </a:xfrm>
      </p:grpSpPr>
      <p:sp>
        <p:nvSpPr>
          <p:cNvPr id="819" name="Google Shape;819;p11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0" name="Google Shape;820;p11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1" name="Google Shape;821;p11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2" name="Google Shape;822;p11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3" name="Google Shape;823;p11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4" name="Google Shape;824;p116"/>
          <p:cNvSpPr txBox="1">
            <a:spLocks noGrp="1"/>
          </p:cNvSpPr>
          <p:nvPr>
            <p:ph type="body" idx="1"/>
          </p:nvPr>
        </p:nvSpPr>
        <p:spPr>
          <a:xfrm>
            <a:off x="4533898" y="5646677"/>
            <a:ext cx="41529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5" name="Google Shape;825;p116"/>
          <p:cNvSpPr txBox="1">
            <a:spLocks noGrp="1"/>
          </p:cNvSpPr>
          <p:nvPr>
            <p:ph type="body" idx="6"/>
          </p:nvPr>
        </p:nvSpPr>
        <p:spPr>
          <a:xfrm>
            <a:off x="304800" y="5646677"/>
            <a:ext cx="4159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6" name="Google Shape;826;p116"/>
          <p:cNvSpPr txBox="1">
            <a:spLocks noGrp="1"/>
          </p:cNvSpPr>
          <p:nvPr>
            <p:ph type="body" idx="7"/>
          </p:nvPr>
        </p:nvSpPr>
        <p:spPr>
          <a:xfrm>
            <a:off x="4530722" y="3354831"/>
            <a:ext cx="4156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7" name="Google Shape;827;p116"/>
          <p:cNvSpPr txBox="1">
            <a:spLocks noGrp="1"/>
          </p:cNvSpPr>
          <p:nvPr>
            <p:ph type="body" idx="8"/>
          </p:nvPr>
        </p:nvSpPr>
        <p:spPr>
          <a:xfrm>
            <a:off x="304801" y="3354831"/>
            <a:ext cx="4159200" cy="479400"/>
          </a:xfrm>
          <a:prstGeom prst="rect">
            <a:avLst/>
          </a:prstGeom>
          <a:solidFill>
            <a:srgbClr val="FFFFFF">
              <a:alpha val="478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8" name="Google Shape;828;p11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9" name="Google Shape;829;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30"/>
        <p:cNvGrpSpPr/>
        <p:nvPr/>
      </p:nvGrpSpPr>
      <p:grpSpPr>
        <a:xfrm>
          <a:off x="0" y="0"/>
          <a:ext cx="0" cy="0"/>
          <a:chOff x="0" y="0"/>
          <a:chExt cx="0" cy="0"/>
        </a:xfrm>
      </p:grpSpPr>
      <p:sp>
        <p:nvSpPr>
          <p:cNvPr id="831" name="Google Shape;831;p11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2" name="Google Shape;832;p11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3" name="Google Shape;833;p11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4" name="Google Shape;834;p11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5" name="Google Shape;835;p11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6" name="Google Shape;836;p11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7" name="Google Shape;837;p11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38" name="Google Shape;838;p11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9" name="Google Shape;839;p11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0" name="Google Shape;840;p11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841" name="Google Shape;841;p11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842" name="Google Shape;842;p11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843" name="Google Shape;843;p11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4" name="Google Shape;844;p11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5" name="Google Shape;845;p11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46" name="Google Shape;846;p11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850"/>
        <p:cNvGrpSpPr/>
        <p:nvPr/>
      </p:nvGrpSpPr>
      <p:grpSpPr>
        <a:xfrm>
          <a:off x="0" y="0"/>
          <a:ext cx="0" cy="0"/>
          <a:chOff x="0" y="0"/>
          <a:chExt cx="0" cy="0"/>
        </a:xfrm>
      </p:grpSpPr>
      <p:sp>
        <p:nvSpPr>
          <p:cNvPr id="851" name="Google Shape;851;p119"/>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3200"/>
              <a:buFont typeface="Lucida Sans"/>
              <a:buNone/>
              <a:defRPr sz="32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2" name="Google Shape;852;p119"/>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3" name="Google Shape;853;p11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4" name="Google Shape;854;p119"/>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5"/>
        <p:cNvGrpSpPr/>
        <p:nvPr/>
      </p:nvGrpSpPr>
      <p:grpSpPr>
        <a:xfrm>
          <a:off x="0" y="0"/>
          <a:ext cx="0" cy="0"/>
          <a:chOff x="0" y="0"/>
          <a:chExt cx="0" cy="0"/>
        </a:xfrm>
      </p:grpSpPr>
      <p:sp>
        <p:nvSpPr>
          <p:cNvPr id="856" name="Google Shape;856;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7" name="Google Shape;857;p12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8" name="Google Shape;858;p12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12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860" name="Google Shape;860;p120"/>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61"/>
        <p:cNvGrpSpPr/>
        <p:nvPr/>
      </p:nvGrpSpPr>
      <p:grpSpPr>
        <a:xfrm>
          <a:off x="0" y="0"/>
          <a:ext cx="0" cy="0"/>
          <a:chOff x="0" y="0"/>
          <a:chExt cx="0" cy="0"/>
        </a:xfrm>
      </p:grpSpPr>
      <p:sp>
        <p:nvSpPr>
          <p:cNvPr id="862" name="Google Shape;862;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3" name="Google Shape;863;p12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4" name="Google Shape;864;p121"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65" name="Google Shape;865;p121">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p12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867" name="Google Shape;867;p121"/>
          <p:cNvPicPr preferRelativeResize="0"/>
          <p:nvPr/>
        </p:nvPicPr>
        <p:blipFill rotWithShape="1">
          <a:blip r:embed="rId4">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868"/>
        <p:cNvGrpSpPr/>
        <p:nvPr/>
      </p:nvGrpSpPr>
      <p:grpSpPr>
        <a:xfrm>
          <a:off x="0" y="0"/>
          <a:ext cx="0" cy="0"/>
          <a:chOff x="0" y="0"/>
          <a:chExt cx="0" cy="0"/>
        </a:xfrm>
      </p:grpSpPr>
      <p:sp>
        <p:nvSpPr>
          <p:cNvPr id="869" name="Google Shape;869;p122"/>
          <p:cNvSpPr>
            <a:spLocks noGrp="1"/>
          </p:cNvSpPr>
          <p:nvPr>
            <p:ph type="pic" idx="2"/>
          </p:nvPr>
        </p:nvSpPr>
        <p:spPr>
          <a:xfrm>
            <a:off x="4578350" y="1600201"/>
            <a:ext cx="41085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70" name="Google Shape;870;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1" name="Google Shape;871;p12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122"/>
          <p:cNvSpPr txBox="1">
            <a:spLocks noGrp="1"/>
          </p:cNvSpPr>
          <p:nvPr>
            <p:ph type="body" idx="3"/>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3" name="Google Shape;873;p12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874" name="Google Shape;874;p122"/>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75"/>
        <p:cNvGrpSpPr/>
        <p:nvPr/>
      </p:nvGrpSpPr>
      <p:grpSpPr>
        <a:xfrm>
          <a:off x="0" y="0"/>
          <a:ext cx="0" cy="0"/>
          <a:chOff x="0" y="0"/>
          <a:chExt cx="0" cy="0"/>
        </a:xfrm>
      </p:grpSpPr>
      <p:sp>
        <p:nvSpPr>
          <p:cNvPr id="876" name="Google Shape;876;p123"/>
          <p:cNvSpPr/>
          <p:nvPr/>
        </p:nvSpPr>
        <p:spPr>
          <a:xfrm>
            <a:off x="0" y="0"/>
            <a:ext cx="9144000" cy="6858000"/>
          </a:xfrm>
          <a:prstGeom prst="rect">
            <a:avLst/>
          </a:prstGeom>
          <a:solidFill>
            <a:srgbClr val="2A725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7" name="Google Shape;877;p12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78" name="Google Shape;878;p12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79" name="Google Shape;879;p12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0" name="Google Shape;880;p12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1" name="Google Shape;881;p123"/>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82"/>
        <p:cNvGrpSpPr/>
        <p:nvPr/>
      </p:nvGrpSpPr>
      <p:grpSpPr>
        <a:xfrm>
          <a:off x="0" y="0"/>
          <a:ext cx="0" cy="0"/>
          <a:chOff x="0" y="0"/>
          <a:chExt cx="0" cy="0"/>
        </a:xfrm>
      </p:grpSpPr>
      <p:sp>
        <p:nvSpPr>
          <p:cNvPr id="883" name="Google Shape;883;p124"/>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4" name="Google Shape;884;p12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5" name="Google Shape;885;p12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6" name="Google Shape;886;p12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7" name="Google Shape;887;p12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88" name="Google Shape;888;p124"/>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89"/>
        <p:cNvGrpSpPr/>
        <p:nvPr/>
      </p:nvGrpSpPr>
      <p:grpSpPr>
        <a:xfrm>
          <a:off x="0" y="0"/>
          <a:ext cx="0" cy="0"/>
          <a:chOff x="0" y="0"/>
          <a:chExt cx="0" cy="0"/>
        </a:xfrm>
      </p:grpSpPr>
      <p:sp>
        <p:nvSpPr>
          <p:cNvPr id="890" name="Google Shape;890;p125"/>
          <p:cNvSpPr/>
          <p:nvPr/>
        </p:nvSpPr>
        <p:spPr>
          <a:xfrm>
            <a:off x="0" y="0"/>
            <a:ext cx="9144000" cy="6858000"/>
          </a:xfrm>
          <a:prstGeom prst="rect">
            <a:avLst/>
          </a:prstGeom>
          <a:solidFill>
            <a:srgbClr val="F1FBF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1" name="Google Shape;891;p1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92" name="Google Shape;892;p1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93" name="Google Shape;893;p1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94" name="Google Shape;894;p1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95" name="Google Shape;895;p125"/>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0524F"/>
              </a:buClr>
              <a:buSzPts val="3200"/>
              <a:buFont typeface="Lucida Sans"/>
              <a:buNone/>
              <a:defRPr sz="3200" b="0" i="0" u="none" strike="noStrike" cap="none">
                <a:solidFill>
                  <a:srgbClr val="50524F"/>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96"/>
        <p:cNvGrpSpPr/>
        <p:nvPr/>
      </p:nvGrpSpPr>
      <p:grpSpPr>
        <a:xfrm>
          <a:off x="0" y="0"/>
          <a:ext cx="0" cy="0"/>
          <a:chOff x="0" y="0"/>
          <a:chExt cx="0" cy="0"/>
        </a:xfrm>
      </p:grpSpPr>
      <p:sp>
        <p:nvSpPr>
          <p:cNvPr id="897" name="Google Shape;897;p126"/>
          <p:cNvSpPr/>
          <p:nvPr/>
        </p:nvSpPr>
        <p:spPr>
          <a:xfrm>
            <a:off x="0" y="0"/>
            <a:ext cx="9144000" cy="6858000"/>
          </a:xfrm>
          <a:prstGeom prst="rect">
            <a:avLst/>
          </a:prstGeom>
          <a:solidFill>
            <a:srgbClr val="50524F"/>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8" name="Google Shape;898;p1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99" name="Google Shape;899;p1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0" name="Google Shape;900;p1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1" name="Google Shape;901;p1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2" name="Google Shape;902;p126"/>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903"/>
        <p:cNvGrpSpPr/>
        <p:nvPr/>
      </p:nvGrpSpPr>
      <p:grpSpPr>
        <a:xfrm>
          <a:off x="0" y="0"/>
          <a:ext cx="0" cy="0"/>
          <a:chOff x="0" y="0"/>
          <a:chExt cx="0" cy="0"/>
        </a:xfrm>
      </p:grpSpPr>
      <p:sp>
        <p:nvSpPr>
          <p:cNvPr id="904" name="Google Shape;904;p127"/>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5" name="Google Shape;905;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6" name="Google Shape;906;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7" name="Google Shape;907;p127"/>
          <p:cNvSpPr txBox="1"/>
          <p:nvPr/>
        </p:nvSpPr>
        <p:spPr>
          <a:xfrm>
            <a:off x="216568" y="2852946"/>
            <a:ext cx="8620500" cy="876900"/>
          </a:xfrm>
          <a:prstGeom prst="rect">
            <a:avLst/>
          </a:prstGeom>
          <a:noFill/>
          <a:ln>
            <a:noFill/>
          </a:ln>
          <a:effectLst>
            <a:outerShdw blurRad="50800" dist="38100" dir="2700000" algn="tl" rotWithShape="0">
              <a:srgbClr val="000000">
                <a:alpha val="4275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rgbClr val="23593E"/>
              </a:solidFill>
              <a:latin typeface="Lucida Sans"/>
              <a:ea typeface="Lucida Sans"/>
              <a:cs typeface="Lucida Sans"/>
              <a:sym typeface="Lucida Sans"/>
            </a:endParaRPr>
          </a:p>
        </p:txBody>
      </p:sp>
      <p:sp>
        <p:nvSpPr>
          <p:cNvPr id="908" name="Google Shape;908;p127"/>
          <p:cNvSpPr txBox="1">
            <a:spLocks noGrp="1"/>
          </p:cNvSpPr>
          <p:nvPr>
            <p:ph type="title"/>
          </p:nvPr>
        </p:nvSpPr>
        <p:spPr>
          <a:xfrm>
            <a:off x="219320" y="2852946"/>
            <a:ext cx="8617800" cy="876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09" name="Google Shape;909;p127"/>
          <p:cNvPicPr preferRelativeResize="0"/>
          <p:nvPr/>
        </p:nvPicPr>
        <p:blipFill rotWithShape="1">
          <a:blip r:embed="rId2">
            <a:alphaModFix/>
          </a:blip>
          <a:srcRect/>
          <a:stretch/>
        </p:blipFill>
        <p:spPr>
          <a:xfrm>
            <a:off x="470080" y="492399"/>
            <a:ext cx="1363577" cy="541771"/>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with background">
  <p:cSld name="Title slide with background">
    <p:spTree>
      <p:nvGrpSpPr>
        <p:cNvPr id="1" name="Shape 910"/>
        <p:cNvGrpSpPr/>
        <p:nvPr/>
      </p:nvGrpSpPr>
      <p:grpSpPr>
        <a:xfrm>
          <a:off x="0" y="0"/>
          <a:ext cx="0" cy="0"/>
          <a:chOff x="0" y="0"/>
          <a:chExt cx="0" cy="0"/>
        </a:xfrm>
      </p:grpSpPr>
      <p:sp>
        <p:nvSpPr>
          <p:cNvPr id="911" name="Google Shape;911;p128"/>
          <p:cNvSpPr/>
          <p:nvPr/>
        </p:nvSpPr>
        <p:spPr>
          <a:xfrm>
            <a:off x="0" y="1616927"/>
            <a:ext cx="9144000" cy="3512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912" name="Google Shape;912;p128"/>
          <p:cNvSpPr txBox="1">
            <a:spLocks noGrp="1"/>
          </p:cNvSpPr>
          <p:nvPr>
            <p:ph type="title"/>
          </p:nvPr>
        </p:nvSpPr>
        <p:spPr>
          <a:xfrm>
            <a:off x="457200" y="2426823"/>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3" name="Google Shape;913;p128"/>
          <p:cNvSpPr txBox="1">
            <a:spLocks noGrp="1"/>
          </p:cNvSpPr>
          <p:nvPr>
            <p:ph type="subTitle" idx="1"/>
          </p:nvPr>
        </p:nvSpPr>
        <p:spPr>
          <a:xfrm>
            <a:off x="457199" y="3579086"/>
            <a:ext cx="82296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lt1"/>
              </a:buClr>
              <a:buSzPts val="2000"/>
              <a:buFont typeface="Arial"/>
              <a:buNone/>
              <a:defRPr sz="2000" b="0" i="0" u="none" strike="noStrike" cap="none">
                <a:solidFill>
                  <a:schemeClr val="lt1"/>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914" name="Google Shape;914;p128"/>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 SAP 2">
  <p:cSld name="Title Slide - SAP 2">
    <p:spTree>
      <p:nvGrpSpPr>
        <p:cNvPr id="1" name="Shape 915"/>
        <p:cNvGrpSpPr/>
        <p:nvPr/>
      </p:nvGrpSpPr>
      <p:grpSpPr>
        <a:xfrm>
          <a:off x="0" y="0"/>
          <a:ext cx="0" cy="0"/>
          <a:chOff x="0" y="0"/>
          <a:chExt cx="0" cy="0"/>
        </a:xfrm>
      </p:grpSpPr>
      <p:sp>
        <p:nvSpPr>
          <p:cNvPr id="916" name="Google Shape;916;p129"/>
          <p:cNvSpPr txBox="1">
            <a:spLocks noGrp="1"/>
          </p:cNvSpPr>
          <p:nvPr>
            <p:ph type="ctrTitle"/>
          </p:nvPr>
        </p:nvSpPr>
        <p:spPr>
          <a:xfrm>
            <a:off x="3507950" y="2362434"/>
            <a:ext cx="54972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7" name="Google Shape;917;p129"/>
          <p:cNvSpPr txBox="1">
            <a:spLocks noGrp="1"/>
          </p:cNvSpPr>
          <p:nvPr>
            <p:ph type="subTitle" idx="1"/>
          </p:nvPr>
        </p:nvSpPr>
        <p:spPr>
          <a:xfrm>
            <a:off x="3507949" y="3835562"/>
            <a:ext cx="54972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18" name="Google Shape;918;p12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129"/>
          <p:cNvSpPr>
            <a:spLocks noGrp="1"/>
          </p:cNvSpPr>
          <p:nvPr>
            <p:ph type="pic" idx="2"/>
          </p:nvPr>
        </p:nvSpPr>
        <p:spPr>
          <a:xfrm>
            <a:off x="0" y="1857374"/>
            <a:ext cx="3349500" cy="31590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0" name="Google Shape;920;p129"/>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 SAP Co-Branded">
  <p:cSld name="Title Slide - SAP Co-Branded">
    <p:spTree>
      <p:nvGrpSpPr>
        <p:cNvPr id="1" name="Shape 921"/>
        <p:cNvGrpSpPr/>
        <p:nvPr/>
      </p:nvGrpSpPr>
      <p:grpSpPr>
        <a:xfrm>
          <a:off x="0" y="0"/>
          <a:ext cx="0" cy="0"/>
          <a:chOff x="0" y="0"/>
          <a:chExt cx="0" cy="0"/>
        </a:xfrm>
      </p:grpSpPr>
      <p:sp>
        <p:nvSpPr>
          <p:cNvPr id="922" name="Google Shape;922;p130"/>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3" name="Google Shape;923;p130"/>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24" name="Google Shape;924;p130"/>
          <p:cNvSpPr>
            <a:spLocks noGrp="1"/>
          </p:cNvSpPr>
          <p:nvPr>
            <p:ph type="pic" idx="2"/>
          </p:nvPr>
        </p:nvSpPr>
        <p:spPr>
          <a:xfrm>
            <a:off x="7049319" y="359044"/>
            <a:ext cx="1650900" cy="807900"/>
          </a:xfrm>
          <a:prstGeom prst="rect">
            <a:avLst/>
          </a:prstGeom>
          <a:noFill/>
          <a:ln>
            <a:noFill/>
          </a:ln>
        </p:spPr>
        <p:txBody>
          <a:bodyPr spcFirstLastPara="1" wrap="square" lIns="91425" tIns="45700" rIns="91425" bIns="45700" anchor="t" anchorCtr="0">
            <a:noAutofit/>
          </a:bodyPr>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5" name="Google Shape;925;p130"/>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 SAP Image">
  <p:cSld name="Title Slide - SAP Image">
    <p:spTree>
      <p:nvGrpSpPr>
        <p:cNvPr id="1" name="Shape 926"/>
        <p:cNvGrpSpPr/>
        <p:nvPr/>
      </p:nvGrpSpPr>
      <p:grpSpPr>
        <a:xfrm>
          <a:off x="0" y="0"/>
          <a:ext cx="0" cy="0"/>
          <a:chOff x="0" y="0"/>
          <a:chExt cx="0" cy="0"/>
        </a:xfrm>
      </p:grpSpPr>
      <p:pic>
        <p:nvPicPr>
          <p:cNvPr id="927" name="Google Shape;927;p131" descr="GettyImages_175389704_72dpi_cropped_compressed2.jpg"/>
          <p:cNvPicPr preferRelativeResize="0"/>
          <p:nvPr/>
        </p:nvPicPr>
        <p:blipFill rotWithShape="1">
          <a:blip r:embed="rId2">
            <a:alphaModFix/>
          </a:blip>
          <a:srcRect/>
          <a:stretch/>
        </p:blipFill>
        <p:spPr>
          <a:xfrm>
            <a:off x="0" y="0"/>
            <a:ext cx="9143999" cy="4922874"/>
          </a:xfrm>
          <a:prstGeom prst="rect">
            <a:avLst/>
          </a:prstGeom>
          <a:noFill/>
          <a:ln>
            <a:noFill/>
          </a:ln>
        </p:spPr>
      </p:pic>
      <p:sp>
        <p:nvSpPr>
          <p:cNvPr id="928" name="Google Shape;928;p131"/>
          <p:cNvSpPr txBox="1">
            <a:spLocks noGrp="1"/>
          </p:cNvSpPr>
          <p:nvPr>
            <p:ph type="ctrTitle"/>
          </p:nvPr>
        </p:nvSpPr>
        <p:spPr>
          <a:xfrm>
            <a:off x="237698" y="4930555"/>
            <a:ext cx="8684100" cy="942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9" name="Google Shape;929;p131"/>
          <p:cNvSpPr txBox="1">
            <a:spLocks noGrp="1"/>
          </p:cNvSpPr>
          <p:nvPr>
            <p:ph type="subTitle" idx="1"/>
          </p:nvPr>
        </p:nvSpPr>
        <p:spPr>
          <a:xfrm>
            <a:off x="237698" y="5873057"/>
            <a:ext cx="86841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930" name="Google Shape;930;p131"/>
          <p:cNvPicPr preferRelativeResize="0"/>
          <p:nvPr/>
        </p:nvPicPr>
        <p:blipFill rotWithShape="1">
          <a:blip r:embed="rId3">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31"/>
        <p:cNvGrpSpPr/>
        <p:nvPr/>
      </p:nvGrpSpPr>
      <p:grpSpPr>
        <a:xfrm>
          <a:off x="0" y="0"/>
          <a:ext cx="0" cy="0"/>
          <a:chOff x="0" y="0"/>
          <a:chExt cx="0" cy="0"/>
        </a:xfrm>
      </p:grpSpPr>
      <p:sp>
        <p:nvSpPr>
          <p:cNvPr id="932" name="Google Shape;932;p13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sp>
        <p:nvSpPr>
          <p:cNvPr id="933" name="Google Shape;933;p132"/>
          <p:cNvSpPr txBox="1">
            <a:spLocks noGrp="1"/>
          </p:cNvSpPr>
          <p:nvPr>
            <p:ph type="title"/>
          </p:nvPr>
        </p:nvSpPr>
        <p:spPr>
          <a:xfrm>
            <a:off x="214314" y="2914650"/>
            <a:ext cx="36750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34" name="Google Shape;934;p132"/>
          <p:cNvSpPr txBox="1">
            <a:spLocks noGrp="1"/>
          </p:cNvSpPr>
          <p:nvPr>
            <p:ph type="body" idx="1"/>
          </p:nvPr>
        </p:nvSpPr>
        <p:spPr>
          <a:xfrm>
            <a:off x="4624613" y="1858449"/>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2"/>
          <p:cNvSpPr txBox="1">
            <a:spLocks noGrp="1"/>
          </p:cNvSpPr>
          <p:nvPr>
            <p:ph type="body" idx="2"/>
          </p:nvPr>
        </p:nvSpPr>
        <p:spPr>
          <a:xfrm>
            <a:off x="7209515" y="1858449"/>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6" name="Google Shape;936;p132"/>
          <p:cNvSpPr txBox="1">
            <a:spLocks noGrp="1"/>
          </p:cNvSpPr>
          <p:nvPr>
            <p:ph type="body" idx="3"/>
          </p:nvPr>
        </p:nvSpPr>
        <p:spPr>
          <a:xfrm>
            <a:off x="4624613" y="240062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7" name="Google Shape;937;p132"/>
          <p:cNvSpPr txBox="1">
            <a:spLocks noGrp="1"/>
          </p:cNvSpPr>
          <p:nvPr>
            <p:ph type="body" idx="4"/>
          </p:nvPr>
        </p:nvSpPr>
        <p:spPr>
          <a:xfrm>
            <a:off x="7209515" y="240062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8" name="Google Shape;938;p132"/>
          <p:cNvSpPr txBox="1">
            <a:spLocks noGrp="1"/>
          </p:cNvSpPr>
          <p:nvPr>
            <p:ph type="body" idx="5"/>
          </p:nvPr>
        </p:nvSpPr>
        <p:spPr>
          <a:xfrm>
            <a:off x="4624613" y="295501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9" name="Google Shape;939;p132"/>
          <p:cNvSpPr txBox="1">
            <a:spLocks noGrp="1"/>
          </p:cNvSpPr>
          <p:nvPr>
            <p:ph type="body" idx="6"/>
          </p:nvPr>
        </p:nvSpPr>
        <p:spPr>
          <a:xfrm>
            <a:off x="7209515" y="295501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0" name="Google Shape;940;p132"/>
          <p:cNvSpPr txBox="1">
            <a:spLocks noGrp="1"/>
          </p:cNvSpPr>
          <p:nvPr>
            <p:ph type="body" idx="7"/>
          </p:nvPr>
        </p:nvSpPr>
        <p:spPr>
          <a:xfrm>
            <a:off x="4624613" y="350940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1" name="Google Shape;941;p132"/>
          <p:cNvSpPr txBox="1">
            <a:spLocks noGrp="1"/>
          </p:cNvSpPr>
          <p:nvPr>
            <p:ph type="body" idx="8"/>
          </p:nvPr>
        </p:nvSpPr>
        <p:spPr>
          <a:xfrm>
            <a:off x="7209515" y="350940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2" name="Google Shape;942;p132"/>
          <p:cNvSpPr txBox="1">
            <a:spLocks noGrp="1"/>
          </p:cNvSpPr>
          <p:nvPr>
            <p:ph type="body" idx="9"/>
          </p:nvPr>
        </p:nvSpPr>
        <p:spPr>
          <a:xfrm>
            <a:off x="4624613" y="406379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2"/>
          <p:cNvSpPr txBox="1">
            <a:spLocks noGrp="1"/>
          </p:cNvSpPr>
          <p:nvPr>
            <p:ph type="body" idx="13"/>
          </p:nvPr>
        </p:nvSpPr>
        <p:spPr>
          <a:xfrm>
            <a:off x="7209515" y="406379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2"/>
          <p:cNvSpPr txBox="1">
            <a:spLocks noGrp="1"/>
          </p:cNvSpPr>
          <p:nvPr>
            <p:ph type="body" idx="14"/>
          </p:nvPr>
        </p:nvSpPr>
        <p:spPr>
          <a:xfrm>
            <a:off x="4624613" y="4618186"/>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5" name="Google Shape;945;p132"/>
          <p:cNvSpPr txBox="1">
            <a:spLocks noGrp="1"/>
          </p:cNvSpPr>
          <p:nvPr>
            <p:ph type="body" idx="15"/>
          </p:nvPr>
        </p:nvSpPr>
        <p:spPr>
          <a:xfrm>
            <a:off x="7209515" y="4618186"/>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46" name="Google Shape;946;p132"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947" name="Google Shape;947;p132">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8" name="Google Shape;948;p132"/>
          <p:cNvPicPr preferRelativeResize="0"/>
          <p:nvPr/>
        </p:nvPicPr>
        <p:blipFill rotWithShape="1">
          <a:blip r:embed="rId4">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s Page 2">
  <p:cSld name="Contents Page 2">
    <p:spTree>
      <p:nvGrpSpPr>
        <p:cNvPr id="1" name="Shape 949"/>
        <p:cNvGrpSpPr/>
        <p:nvPr/>
      </p:nvGrpSpPr>
      <p:grpSpPr>
        <a:xfrm>
          <a:off x="0" y="0"/>
          <a:ext cx="0" cy="0"/>
          <a:chOff x="0" y="0"/>
          <a:chExt cx="0" cy="0"/>
        </a:xfrm>
      </p:grpSpPr>
      <p:pic>
        <p:nvPicPr>
          <p:cNvPr id="950" name="Google Shape;950;p133" descr="171366080_5_blur_72dpi_cropped_compressed.jpg"/>
          <p:cNvPicPr preferRelativeResize="0"/>
          <p:nvPr/>
        </p:nvPicPr>
        <p:blipFill rotWithShape="1">
          <a:blip r:embed="rId2">
            <a:alphaModFix/>
          </a:blip>
          <a:srcRect/>
          <a:stretch/>
        </p:blipFill>
        <p:spPr>
          <a:xfrm>
            <a:off x="-8800" y="0"/>
            <a:ext cx="9152800" cy="6858000"/>
          </a:xfrm>
          <a:prstGeom prst="rect">
            <a:avLst/>
          </a:prstGeom>
          <a:noFill/>
          <a:ln>
            <a:noFill/>
          </a:ln>
        </p:spPr>
      </p:pic>
      <p:sp>
        <p:nvSpPr>
          <p:cNvPr id="951" name="Google Shape;951;p133"/>
          <p:cNvSpPr/>
          <p:nvPr/>
        </p:nvSpPr>
        <p:spPr>
          <a:xfrm>
            <a:off x="-2" y="2120455"/>
            <a:ext cx="9144000" cy="3983100"/>
          </a:xfrm>
          <a:prstGeom prst="rect">
            <a:avLst/>
          </a:prstGeom>
          <a:solidFill>
            <a:schemeClr val="lt1">
              <a:alpha val="898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952" name="Google Shape;952;p133"/>
          <p:cNvSpPr txBox="1">
            <a:spLocks noGrp="1"/>
          </p:cNvSpPr>
          <p:nvPr>
            <p:ph type="title"/>
          </p:nvPr>
        </p:nvSpPr>
        <p:spPr>
          <a:xfrm>
            <a:off x="214314" y="3629025"/>
            <a:ext cx="36750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3" name="Google Shape;953;p133"/>
          <p:cNvSpPr txBox="1">
            <a:spLocks noGrp="1"/>
          </p:cNvSpPr>
          <p:nvPr>
            <p:ph type="body" idx="1"/>
          </p:nvPr>
        </p:nvSpPr>
        <p:spPr>
          <a:xfrm>
            <a:off x="4624613" y="245678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4" name="Google Shape;954;p133"/>
          <p:cNvSpPr txBox="1">
            <a:spLocks noGrp="1"/>
          </p:cNvSpPr>
          <p:nvPr>
            <p:ph type="body" idx="2"/>
          </p:nvPr>
        </p:nvSpPr>
        <p:spPr>
          <a:xfrm>
            <a:off x="7209515" y="245678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5" name="Google Shape;955;p133"/>
          <p:cNvSpPr txBox="1">
            <a:spLocks noGrp="1"/>
          </p:cNvSpPr>
          <p:nvPr>
            <p:ph type="body" idx="3"/>
          </p:nvPr>
        </p:nvSpPr>
        <p:spPr>
          <a:xfrm>
            <a:off x="4624613" y="299896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6" name="Google Shape;956;p133"/>
          <p:cNvSpPr txBox="1">
            <a:spLocks noGrp="1"/>
          </p:cNvSpPr>
          <p:nvPr>
            <p:ph type="body" idx="4"/>
          </p:nvPr>
        </p:nvSpPr>
        <p:spPr>
          <a:xfrm>
            <a:off x="7209515" y="299896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7" name="Google Shape;957;p133"/>
          <p:cNvSpPr txBox="1">
            <a:spLocks noGrp="1"/>
          </p:cNvSpPr>
          <p:nvPr>
            <p:ph type="body" idx="5"/>
          </p:nvPr>
        </p:nvSpPr>
        <p:spPr>
          <a:xfrm>
            <a:off x="4624613" y="355335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8" name="Google Shape;958;p133"/>
          <p:cNvSpPr txBox="1">
            <a:spLocks noGrp="1"/>
          </p:cNvSpPr>
          <p:nvPr>
            <p:ph type="body" idx="6"/>
          </p:nvPr>
        </p:nvSpPr>
        <p:spPr>
          <a:xfrm>
            <a:off x="7209515" y="355335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9" name="Google Shape;959;p133"/>
          <p:cNvSpPr txBox="1">
            <a:spLocks noGrp="1"/>
          </p:cNvSpPr>
          <p:nvPr>
            <p:ph type="body" idx="7"/>
          </p:nvPr>
        </p:nvSpPr>
        <p:spPr>
          <a:xfrm>
            <a:off x="4624613" y="410774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0" name="Google Shape;960;p133"/>
          <p:cNvSpPr txBox="1">
            <a:spLocks noGrp="1"/>
          </p:cNvSpPr>
          <p:nvPr>
            <p:ph type="body" idx="8"/>
          </p:nvPr>
        </p:nvSpPr>
        <p:spPr>
          <a:xfrm>
            <a:off x="7209515" y="410774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3"/>
          <p:cNvSpPr txBox="1">
            <a:spLocks noGrp="1"/>
          </p:cNvSpPr>
          <p:nvPr>
            <p:ph type="body" idx="9"/>
          </p:nvPr>
        </p:nvSpPr>
        <p:spPr>
          <a:xfrm>
            <a:off x="4624613" y="466213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3"/>
          <p:cNvSpPr txBox="1">
            <a:spLocks noGrp="1"/>
          </p:cNvSpPr>
          <p:nvPr>
            <p:ph type="body" idx="13"/>
          </p:nvPr>
        </p:nvSpPr>
        <p:spPr>
          <a:xfrm>
            <a:off x="7209515" y="466213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3"/>
          <p:cNvSpPr txBox="1">
            <a:spLocks noGrp="1"/>
          </p:cNvSpPr>
          <p:nvPr>
            <p:ph type="body" idx="14"/>
          </p:nvPr>
        </p:nvSpPr>
        <p:spPr>
          <a:xfrm>
            <a:off x="4624613" y="5216525"/>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3"/>
          <p:cNvSpPr txBox="1">
            <a:spLocks noGrp="1"/>
          </p:cNvSpPr>
          <p:nvPr>
            <p:ph type="body" idx="15"/>
          </p:nvPr>
        </p:nvSpPr>
        <p:spPr>
          <a:xfrm>
            <a:off x="7209515" y="5216525"/>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965"/>
        <p:cNvGrpSpPr/>
        <p:nvPr/>
      </p:nvGrpSpPr>
      <p:grpSpPr>
        <a:xfrm>
          <a:off x="0" y="0"/>
          <a:ext cx="0" cy="0"/>
          <a:chOff x="0" y="0"/>
          <a:chExt cx="0" cy="0"/>
        </a:xfrm>
      </p:grpSpPr>
      <p:sp>
        <p:nvSpPr>
          <p:cNvPr id="966" name="Google Shape;966;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67" name="Google Shape;967;p134">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13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69" name="Google Shape;969;p134"/>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970"/>
        <p:cNvGrpSpPr/>
        <p:nvPr/>
      </p:nvGrpSpPr>
      <p:grpSpPr>
        <a:xfrm>
          <a:off x="0" y="0"/>
          <a:ext cx="0" cy="0"/>
          <a:chOff x="0" y="0"/>
          <a:chExt cx="0" cy="0"/>
        </a:xfrm>
      </p:grpSpPr>
      <p:sp>
        <p:nvSpPr>
          <p:cNvPr id="971" name="Google Shape;971;p135"/>
          <p:cNvSpPr>
            <a:spLocks noGrp="1"/>
          </p:cNvSpPr>
          <p:nvPr>
            <p:ph type="chart"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2" name="Google Shape;972;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3" name="Google Shape;973;p135">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4" name="Google Shape;974;p135"/>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75" name="Google Shape;975;p135"/>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976"/>
        <p:cNvGrpSpPr/>
        <p:nvPr/>
      </p:nvGrpSpPr>
      <p:grpSpPr>
        <a:xfrm>
          <a:off x="0" y="0"/>
          <a:ext cx="0" cy="0"/>
          <a:chOff x="0" y="0"/>
          <a:chExt cx="0" cy="0"/>
        </a:xfrm>
      </p:grpSpPr>
      <p:sp>
        <p:nvSpPr>
          <p:cNvPr id="977" name="Google Shape;977;p136"/>
          <p:cNvSpPr>
            <a:spLocks noGrp="1"/>
          </p:cNvSpPr>
          <p:nvPr>
            <p:ph type="pic"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8" name="Google Shape;978;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9" name="Google Shape;979;p136">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0" name="Google Shape;980;p136"/>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81" name="Google Shape;981;p136"/>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82"/>
        <p:cNvGrpSpPr/>
        <p:nvPr/>
      </p:nvGrpSpPr>
      <p:grpSpPr>
        <a:xfrm>
          <a:off x="0" y="0"/>
          <a:ext cx="0" cy="0"/>
          <a:chOff x="0" y="0"/>
          <a:chExt cx="0" cy="0"/>
        </a:xfrm>
      </p:grpSpPr>
      <p:sp>
        <p:nvSpPr>
          <p:cNvPr id="983" name="Google Shape;983;p137"/>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4"/>
        <p:cNvGrpSpPr/>
        <p:nvPr/>
      </p:nvGrpSpPr>
      <p:grpSpPr>
        <a:xfrm>
          <a:off x="0" y="0"/>
          <a:ext cx="0" cy="0"/>
          <a:chOff x="0" y="0"/>
          <a:chExt cx="0" cy="0"/>
        </a:xfrm>
      </p:grpSpPr>
      <p:sp>
        <p:nvSpPr>
          <p:cNvPr id="985" name="Google Shape;985;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6" name="Google Shape;986;p138">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13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88" name="Google Shape;988;p138"/>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9"/>
        <p:cNvGrpSpPr/>
        <p:nvPr/>
      </p:nvGrpSpPr>
      <p:grpSpPr>
        <a:xfrm>
          <a:off x="0" y="0"/>
          <a:ext cx="0" cy="0"/>
          <a:chOff x="0" y="0"/>
          <a:chExt cx="0" cy="0"/>
        </a:xfrm>
      </p:grpSpPr>
      <p:sp>
        <p:nvSpPr>
          <p:cNvPr id="990" name="Google Shape;990;p139">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13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92" name="Google Shape;992;p139"/>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993"/>
        <p:cNvGrpSpPr/>
        <p:nvPr/>
      </p:nvGrpSpPr>
      <p:grpSpPr>
        <a:xfrm>
          <a:off x="0" y="0"/>
          <a:ext cx="0" cy="0"/>
          <a:chOff x="0" y="0"/>
          <a:chExt cx="0" cy="0"/>
        </a:xfrm>
      </p:grpSpPr>
      <p:sp>
        <p:nvSpPr>
          <p:cNvPr id="994" name="Google Shape;994;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95" name="Google Shape;995;p1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96" name="Google Shape;996;p140" descr="ATC_org.pdf"/>
          <p:cNvPicPr preferRelativeResize="0"/>
          <p:nvPr/>
        </p:nvPicPr>
        <p:blipFill rotWithShape="1">
          <a:blip r:embed="rId2">
            <a:alphaModFix/>
          </a:blip>
          <a:srcRect/>
          <a:stretch/>
        </p:blipFill>
        <p:spPr>
          <a:xfrm>
            <a:off x="140803" y="6519775"/>
            <a:ext cx="1974669" cy="159615"/>
          </a:xfrm>
          <a:prstGeom prst="rect">
            <a:avLst/>
          </a:prstGeom>
          <a:noFill/>
          <a:ln>
            <a:noFill/>
          </a:ln>
        </p:spPr>
      </p:pic>
      <p:sp>
        <p:nvSpPr>
          <p:cNvPr id="997" name="Google Shape;997;p14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998" name="Google Shape;998;p140"/>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9"/>
        <p:cNvGrpSpPr/>
        <p:nvPr/>
      </p:nvGrpSpPr>
      <p:grpSpPr>
        <a:xfrm>
          <a:off x="0" y="0"/>
          <a:ext cx="0" cy="0"/>
          <a:chOff x="0" y="0"/>
          <a:chExt cx="0" cy="0"/>
        </a:xfrm>
      </p:grpSpPr>
      <p:sp>
        <p:nvSpPr>
          <p:cNvPr id="1000" name="Google Shape;1000;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01" name="Google Shape;1001;p141"/>
          <p:cNvSpPr txBox="1">
            <a:spLocks noGrp="1"/>
          </p:cNvSpPr>
          <p:nvPr>
            <p:ph type="body" idx="1"/>
          </p:nvPr>
        </p:nvSpPr>
        <p:spPr>
          <a:xfrm>
            <a:off x="457200" y="1417638"/>
            <a:ext cx="4040100" cy="7731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02" name="Google Shape;1002;p141"/>
          <p:cNvSpPr txBox="1">
            <a:spLocks noGrp="1"/>
          </p:cNvSpPr>
          <p:nvPr>
            <p:ph type="body" idx="2"/>
          </p:nvPr>
        </p:nvSpPr>
        <p:spPr>
          <a:xfrm>
            <a:off x="457200" y="2190750"/>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03" name="Google Shape;1003;p141"/>
          <p:cNvSpPr txBox="1">
            <a:spLocks noGrp="1"/>
          </p:cNvSpPr>
          <p:nvPr>
            <p:ph type="body" idx="3"/>
          </p:nvPr>
        </p:nvSpPr>
        <p:spPr>
          <a:xfrm>
            <a:off x="4645025" y="1417638"/>
            <a:ext cx="4041900" cy="7731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04" name="Google Shape;1004;p141"/>
          <p:cNvSpPr txBox="1">
            <a:spLocks noGrp="1"/>
          </p:cNvSpPr>
          <p:nvPr>
            <p:ph type="body" idx="4"/>
          </p:nvPr>
        </p:nvSpPr>
        <p:spPr>
          <a:xfrm>
            <a:off x="4645025" y="2190750"/>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05" name="Google Shape;1005;p14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1006" name="Google Shape;1006;p141"/>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007"/>
        <p:cNvGrpSpPr/>
        <p:nvPr/>
      </p:nvGrpSpPr>
      <p:grpSpPr>
        <a:xfrm>
          <a:off x="0" y="0"/>
          <a:ext cx="0" cy="0"/>
          <a:chOff x="0" y="0"/>
          <a:chExt cx="0" cy="0"/>
        </a:xfrm>
      </p:grpSpPr>
      <p:sp>
        <p:nvSpPr>
          <p:cNvPr id="1008" name="Google Shape;1008;p142"/>
          <p:cNvSpPr>
            <a:spLocks noGrp="1"/>
          </p:cNvSpPr>
          <p:nvPr>
            <p:ph type="pic" idx="2"/>
          </p:nvPr>
        </p:nvSpPr>
        <p:spPr>
          <a:xfrm>
            <a:off x="4578350" y="3892047"/>
            <a:ext cx="41085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09" name="Google Shape;1009;p142"/>
          <p:cNvSpPr>
            <a:spLocks noGrp="1"/>
          </p:cNvSpPr>
          <p:nvPr>
            <p:ph type="pic" idx="3"/>
          </p:nvPr>
        </p:nvSpPr>
        <p:spPr>
          <a:xfrm>
            <a:off x="4578350" y="1600201"/>
            <a:ext cx="41085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10" name="Google Shape;1010;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11" name="Google Shape;1011;p14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2" name="Google Shape;1012;p142"/>
          <p:cNvSpPr txBox="1">
            <a:spLocks noGrp="1"/>
          </p:cNvSpPr>
          <p:nvPr>
            <p:ph type="body" idx="4"/>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3" name="Google Shape;1013;p142"/>
          <p:cNvSpPr txBox="1">
            <a:spLocks noGrp="1"/>
          </p:cNvSpPr>
          <p:nvPr>
            <p:ph type="body" idx="5"/>
          </p:nvPr>
        </p:nvSpPr>
        <p:spPr>
          <a:xfrm>
            <a:off x="4578350" y="3354831"/>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4" name="Google Shape;1014;p14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1015" name="Google Shape;1015;p142"/>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016"/>
        <p:cNvGrpSpPr/>
        <p:nvPr/>
      </p:nvGrpSpPr>
      <p:grpSpPr>
        <a:xfrm>
          <a:off x="0" y="0"/>
          <a:ext cx="0" cy="0"/>
          <a:chOff x="0" y="0"/>
          <a:chExt cx="0" cy="0"/>
        </a:xfrm>
      </p:grpSpPr>
      <p:sp>
        <p:nvSpPr>
          <p:cNvPr id="1017" name="Google Shape;1017;p143"/>
          <p:cNvSpPr>
            <a:spLocks noGrp="1"/>
          </p:cNvSpPr>
          <p:nvPr>
            <p:ph type="pic" idx="2"/>
          </p:nvPr>
        </p:nvSpPr>
        <p:spPr>
          <a:xfrm>
            <a:off x="4616450" y="1600200"/>
            <a:ext cx="40704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18" name="Google Shape;101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19" name="Google Shape;1019;p143"/>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0" name="Google Shape;1020;p143"/>
          <p:cNvSpPr>
            <a:spLocks noGrp="1"/>
          </p:cNvSpPr>
          <p:nvPr>
            <p:ph type="pic" idx="3"/>
          </p:nvPr>
        </p:nvSpPr>
        <p:spPr>
          <a:xfrm>
            <a:off x="457199" y="1600200"/>
            <a:ext cx="40734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1" name="Google Shape;1021;p143"/>
          <p:cNvSpPr txBox="1">
            <a:spLocks noGrp="1"/>
          </p:cNvSpPr>
          <p:nvPr>
            <p:ph type="body" idx="4"/>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2" name="Google Shape;1022;p143"/>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1023" name="Google Shape;1023;p143"/>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024"/>
        <p:cNvGrpSpPr/>
        <p:nvPr/>
      </p:nvGrpSpPr>
      <p:grpSpPr>
        <a:xfrm>
          <a:off x="0" y="0"/>
          <a:ext cx="0" cy="0"/>
          <a:chOff x="0" y="0"/>
          <a:chExt cx="0" cy="0"/>
        </a:xfrm>
      </p:grpSpPr>
      <p:sp>
        <p:nvSpPr>
          <p:cNvPr id="1025" name="Google Shape;1025;p144"/>
          <p:cNvSpPr>
            <a:spLocks noGrp="1"/>
          </p:cNvSpPr>
          <p:nvPr>
            <p:ph type="pic" idx="2"/>
          </p:nvPr>
        </p:nvSpPr>
        <p:spPr>
          <a:xfrm>
            <a:off x="4616450" y="3892046"/>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6" name="Google Shape;1026;p144"/>
          <p:cNvSpPr>
            <a:spLocks noGrp="1"/>
          </p:cNvSpPr>
          <p:nvPr>
            <p:ph type="pic" idx="3"/>
          </p:nvPr>
        </p:nvSpPr>
        <p:spPr>
          <a:xfrm>
            <a:off x="4616450" y="1600200"/>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7" name="Google Shape;1027;p144"/>
          <p:cNvSpPr>
            <a:spLocks noGrp="1"/>
          </p:cNvSpPr>
          <p:nvPr>
            <p:ph type="pic" idx="4"/>
          </p:nvPr>
        </p:nvSpPr>
        <p:spPr>
          <a:xfrm>
            <a:off x="457198" y="1600200"/>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8" name="Google Shape;1028;p144"/>
          <p:cNvSpPr>
            <a:spLocks noGrp="1"/>
          </p:cNvSpPr>
          <p:nvPr>
            <p:ph type="pic" idx="5"/>
          </p:nvPr>
        </p:nvSpPr>
        <p:spPr>
          <a:xfrm>
            <a:off x="460373" y="3892046"/>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9" name="Google Shape;1029;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30" name="Google Shape;1030;p144"/>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1" name="Google Shape;1031;p144"/>
          <p:cNvSpPr txBox="1">
            <a:spLocks noGrp="1"/>
          </p:cNvSpPr>
          <p:nvPr>
            <p:ph type="body" idx="6"/>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2" name="Google Shape;1032;p144"/>
          <p:cNvSpPr txBox="1">
            <a:spLocks noGrp="1"/>
          </p:cNvSpPr>
          <p:nvPr>
            <p:ph type="body" idx="7"/>
          </p:nvPr>
        </p:nvSpPr>
        <p:spPr>
          <a:xfrm>
            <a:off x="4616450" y="3354831"/>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3" name="Google Shape;1033;p144"/>
          <p:cNvSpPr txBox="1">
            <a:spLocks noGrp="1"/>
          </p:cNvSpPr>
          <p:nvPr>
            <p:ph type="body" idx="8"/>
          </p:nvPr>
        </p:nvSpPr>
        <p:spPr>
          <a:xfrm>
            <a:off x="454023" y="3354831"/>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4" name="Google Shape;1034;p14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000">
              <a:solidFill>
                <a:schemeClr val="dk1"/>
              </a:solidFill>
              <a:latin typeface="Lucida Sans"/>
              <a:ea typeface="Lucida Sans"/>
              <a:cs typeface="Lucida Sans"/>
              <a:sym typeface="Lucida Sans"/>
            </a:endParaRPr>
          </a:p>
        </p:txBody>
      </p:sp>
      <p:pic>
        <p:nvPicPr>
          <p:cNvPr id="1035" name="Google Shape;1035;p144"/>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6"/>
        <p:cNvGrpSpPr/>
        <p:nvPr/>
      </p:nvGrpSpPr>
      <p:grpSpPr>
        <a:xfrm>
          <a:off x="0" y="0"/>
          <a:ext cx="0" cy="0"/>
          <a:chOff x="0" y="0"/>
          <a:chExt cx="0" cy="0"/>
        </a:xfrm>
      </p:grpSpPr>
      <p:sp>
        <p:nvSpPr>
          <p:cNvPr id="1037" name="Google Shape;1037;p145"/>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8" name="Google Shape;1038;p145"/>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381000" rtl="0">
              <a:spcBef>
                <a:spcPts val="480"/>
              </a:spcBef>
              <a:spcAft>
                <a:spcPts val="0"/>
              </a:spcAft>
              <a:buSzPts val="24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39" name="Google Shape;1039;p14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1043"/>
        <p:cNvGrpSpPr/>
        <p:nvPr/>
      </p:nvGrpSpPr>
      <p:grpSpPr>
        <a:xfrm>
          <a:off x="0" y="0"/>
          <a:ext cx="0" cy="0"/>
          <a:chOff x="0" y="0"/>
          <a:chExt cx="0" cy="0"/>
        </a:xfrm>
      </p:grpSpPr>
      <p:sp>
        <p:nvSpPr>
          <p:cNvPr id="1044" name="Google Shape;1044;p147"/>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3200"/>
              <a:buFont typeface="Lucida Sans"/>
              <a:buNone/>
              <a:defRPr sz="32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5" name="Google Shape;1045;p147"/>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46" name="Google Shape;1046;p147"/>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47" name="Google Shape;1047;p147"/>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1048"/>
        <p:cNvGrpSpPr/>
        <p:nvPr/>
      </p:nvGrpSpPr>
      <p:grpSpPr>
        <a:xfrm>
          <a:off x="0" y="0"/>
          <a:ext cx="0" cy="0"/>
          <a:chOff x="0" y="0"/>
          <a:chExt cx="0" cy="0"/>
        </a:xfrm>
      </p:grpSpPr>
      <p:sp>
        <p:nvSpPr>
          <p:cNvPr id="1049" name="Google Shape;1049;p14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sp>
        <p:nvSpPr>
          <p:cNvPr id="1050" name="Google Shape;1050;p148"/>
          <p:cNvSpPr txBox="1">
            <a:spLocks noGrp="1"/>
          </p:cNvSpPr>
          <p:nvPr>
            <p:ph type="title"/>
          </p:nvPr>
        </p:nvSpPr>
        <p:spPr>
          <a:xfrm>
            <a:off x="214314" y="2914650"/>
            <a:ext cx="36750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51" name="Google Shape;1051;p148"/>
          <p:cNvSpPr txBox="1">
            <a:spLocks noGrp="1"/>
          </p:cNvSpPr>
          <p:nvPr>
            <p:ph type="body" idx="1"/>
          </p:nvPr>
        </p:nvSpPr>
        <p:spPr>
          <a:xfrm>
            <a:off x="4624613" y="1858449"/>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2" name="Google Shape;1052;p148"/>
          <p:cNvSpPr txBox="1">
            <a:spLocks noGrp="1"/>
          </p:cNvSpPr>
          <p:nvPr>
            <p:ph type="body" idx="2"/>
          </p:nvPr>
        </p:nvSpPr>
        <p:spPr>
          <a:xfrm>
            <a:off x="7209515" y="1858449"/>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3" name="Google Shape;1053;p148"/>
          <p:cNvSpPr txBox="1">
            <a:spLocks noGrp="1"/>
          </p:cNvSpPr>
          <p:nvPr>
            <p:ph type="body" idx="3"/>
          </p:nvPr>
        </p:nvSpPr>
        <p:spPr>
          <a:xfrm>
            <a:off x="4624613" y="240062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4" name="Google Shape;1054;p148"/>
          <p:cNvSpPr txBox="1">
            <a:spLocks noGrp="1"/>
          </p:cNvSpPr>
          <p:nvPr>
            <p:ph type="body" idx="4"/>
          </p:nvPr>
        </p:nvSpPr>
        <p:spPr>
          <a:xfrm>
            <a:off x="7209515" y="240062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5" name="Google Shape;1055;p148"/>
          <p:cNvSpPr txBox="1">
            <a:spLocks noGrp="1"/>
          </p:cNvSpPr>
          <p:nvPr>
            <p:ph type="body" idx="5"/>
          </p:nvPr>
        </p:nvSpPr>
        <p:spPr>
          <a:xfrm>
            <a:off x="4624613" y="295501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6" name="Google Shape;1056;p148"/>
          <p:cNvSpPr txBox="1">
            <a:spLocks noGrp="1"/>
          </p:cNvSpPr>
          <p:nvPr>
            <p:ph type="body" idx="6"/>
          </p:nvPr>
        </p:nvSpPr>
        <p:spPr>
          <a:xfrm>
            <a:off x="7209515" y="295501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7" name="Google Shape;1057;p148"/>
          <p:cNvSpPr txBox="1">
            <a:spLocks noGrp="1"/>
          </p:cNvSpPr>
          <p:nvPr>
            <p:ph type="body" idx="7"/>
          </p:nvPr>
        </p:nvSpPr>
        <p:spPr>
          <a:xfrm>
            <a:off x="4624613" y="350940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8" name="Google Shape;1058;p148"/>
          <p:cNvSpPr txBox="1">
            <a:spLocks noGrp="1"/>
          </p:cNvSpPr>
          <p:nvPr>
            <p:ph type="body" idx="8"/>
          </p:nvPr>
        </p:nvSpPr>
        <p:spPr>
          <a:xfrm>
            <a:off x="7209515" y="350940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9" name="Google Shape;1059;p148"/>
          <p:cNvSpPr txBox="1">
            <a:spLocks noGrp="1"/>
          </p:cNvSpPr>
          <p:nvPr>
            <p:ph type="body" idx="9"/>
          </p:nvPr>
        </p:nvSpPr>
        <p:spPr>
          <a:xfrm>
            <a:off x="4624613" y="406379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0" name="Google Shape;1060;p148"/>
          <p:cNvSpPr txBox="1">
            <a:spLocks noGrp="1"/>
          </p:cNvSpPr>
          <p:nvPr>
            <p:ph type="body" idx="13"/>
          </p:nvPr>
        </p:nvSpPr>
        <p:spPr>
          <a:xfrm>
            <a:off x="7209515" y="406379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1" name="Google Shape;1061;p148"/>
          <p:cNvSpPr txBox="1">
            <a:spLocks noGrp="1"/>
          </p:cNvSpPr>
          <p:nvPr>
            <p:ph type="body" idx="14"/>
          </p:nvPr>
        </p:nvSpPr>
        <p:spPr>
          <a:xfrm>
            <a:off x="4624613" y="4618186"/>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2" name="Google Shape;1062;p148"/>
          <p:cNvSpPr txBox="1">
            <a:spLocks noGrp="1"/>
          </p:cNvSpPr>
          <p:nvPr>
            <p:ph type="body" idx="15"/>
          </p:nvPr>
        </p:nvSpPr>
        <p:spPr>
          <a:xfrm>
            <a:off x="7209515" y="4618186"/>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3" name="Google Shape;1063;p148">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4" name="Google Shape;1064;p148"/>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65"/>
        <p:cNvGrpSpPr/>
        <p:nvPr/>
      </p:nvGrpSpPr>
      <p:grpSpPr>
        <a:xfrm>
          <a:off x="0" y="0"/>
          <a:ext cx="0" cy="0"/>
          <a:chOff x="0" y="0"/>
          <a:chExt cx="0" cy="0"/>
        </a:xfrm>
      </p:grpSpPr>
      <p:sp>
        <p:nvSpPr>
          <p:cNvPr id="1066" name="Google Shape;1066;p149"/>
          <p:cNvSpPr/>
          <p:nvPr/>
        </p:nvSpPr>
        <p:spPr>
          <a:xfrm>
            <a:off x="0" y="0"/>
            <a:ext cx="9144000" cy="6858000"/>
          </a:xfrm>
          <a:prstGeom prst="rect">
            <a:avLst/>
          </a:prstGeom>
          <a:solidFill>
            <a:srgbClr val="2A725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7" name="Google Shape;1067;p14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068" name="Google Shape;1068;p14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069" name="Google Shape;1069;p14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070" name="Google Shape;1070;p14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071" name="Google Shape;1071;p149"/>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072"/>
        <p:cNvGrpSpPr/>
        <p:nvPr/>
      </p:nvGrpSpPr>
      <p:grpSpPr>
        <a:xfrm>
          <a:off x="0" y="0"/>
          <a:ext cx="0" cy="0"/>
          <a:chOff x="0" y="0"/>
          <a:chExt cx="0" cy="0"/>
        </a:xfrm>
      </p:grpSpPr>
      <p:sp>
        <p:nvSpPr>
          <p:cNvPr id="1073" name="Google Shape;1073;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74" name="Google Shape;1074;p15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5" name="Google Shape;1075;p150">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6" name="Google Shape;1076;p15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077" name="Google Shape;1077;p150"/>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8"/>
        <p:cNvGrpSpPr/>
        <p:nvPr/>
      </p:nvGrpSpPr>
      <p:grpSpPr>
        <a:xfrm>
          <a:off x="0" y="0"/>
          <a:ext cx="0" cy="0"/>
          <a:chOff x="0" y="0"/>
          <a:chExt cx="0" cy="0"/>
        </a:xfrm>
      </p:grpSpPr>
      <p:sp>
        <p:nvSpPr>
          <p:cNvPr id="1079" name="Google Shape;1079;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80" name="Google Shape;1080;p151">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1" name="Google Shape;1081;p15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082" name="Google Shape;1082;p151"/>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with background">
  <p:cSld name="Title slide with background">
    <p:spTree>
      <p:nvGrpSpPr>
        <p:cNvPr id="1" name="Shape 1083"/>
        <p:cNvGrpSpPr/>
        <p:nvPr/>
      </p:nvGrpSpPr>
      <p:grpSpPr>
        <a:xfrm>
          <a:off x="0" y="0"/>
          <a:ext cx="0" cy="0"/>
          <a:chOff x="0" y="0"/>
          <a:chExt cx="0" cy="0"/>
        </a:xfrm>
      </p:grpSpPr>
      <p:sp>
        <p:nvSpPr>
          <p:cNvPr id="1084" name="Google Shape;1084;p152"/>
          <p:cNvSpPr/>
          <p:nvPr/>
        </p:nvSpPr>
        <p:spPr>
          <a:xfrm>
            <a:off x="0" y="1616927"/>
            <a:ext cx="9144000" cy="3512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085" name="Google Shape;1085;p152"/>
          <p:cNvSpPr txBox="1">
            <a:spLocks noGrp="1"/>
          </p:cNvSpPr>
          <p:nvPr>
            <p:ph type="title"/>
          </p:nvPr>
        </p:nvSpPr>
        <p:spPr>
          <a:xfrm>
            <a:off x="457200" y="2426823"/>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86" name="Google Shape;1086;p152"/>
          <p:cNvSpPr txBox="1">
            <a:spLocks noGrp="1"/>
          </p:cNvSpPr>
          <p:nvPr>
            <p:ph type="subTitle" idx="1"/>
          </p:nvPr>
        </p:nvSpPr>
        <p:spPr>
          <a:xfrm>
            <a:off x="457199" y="3579086"/>
            <a:ext cx="82296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lt1"/>
              </a:buClr>
              <a:buSzPts val="2000"/>
              <a:buFont typeface="Arial"/>
              <a:buNone/>
              <a:defRPr sz="2000" b="0" i="0" u="none" strike="noStrike" cap="none">
                <a:solidFill>
                  <a:schemeClr val="lt1"/>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087" name="Google Shape;1087;p152"/>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 SAP 2">
  <p:cSld name="Title Slide - SAP 2">
    <p:spTree>
      <p:nvGrpSpPr>
        <p:cNvPr id="1" name="Shape 1088"/>
        <p:cNvGrpSpPr/>
        <p:nvPr/>
      </p:nvGrpSpPr>
      <p:grpSpPr>
        <a:xfrm>
          <a:off x="0" y="0"/>
          <a:ext cx="0" cy="0"/>
          <a:chOff x="0" y="0"/>
          <a:chExt cx="0" cy="0"/>
        </a:xfrm>
      </p:grpSpPr>
      <p:sp>
        <p:nvSpPr>
          <p:cNvPr id="1089" name="Google Shape;1089;p153"/>
          <p:cNvSpPr txBox="1">
            <a:spLocks noGrp="1"/>
          </p:cNvSpPr>
          <p:nvPr>
            <p:ph type="ctrTitle"/>
          </p:nvPr>
        </p:nvSpPr>
        <p:spPr>
          <a:xfrm>
            <a:off x="3507950" y="2362434"/>
            <a:ext cx="54972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90" name="Google Shape;1090;p153"/>
          <p:cNvSpPr txBox="1">
            <a:spLocks noGrp="1"/>
          </p:cNvSpPr>
          <p:nvPr>
            <p:ph type="subTitle" idx="1"/>
          </p:nvPr>
        </p:nvSpPr>
        <p:spPr>
          <a:xfrm>
            <a:off x="3507949" y="3835562"/>
            <a:ext cx="54972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91" name="Google Shape;1091;p153"/>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2" name="Google Shape;1092;p153"/>
          <p:cNvSpPr>
            <a:spLocks noGrp="1"/>
          </p:cNvSpPr>
          <p:nvPr>
            <p:ph type="pic" idx="2"/>
          </p:nvPr>
        </p:nvSpPr>
        <p:spPr>
          <a:xfrm>
            <a:off x="0" y="1857374"/>
            <a:ext cx="3349500" cy="31590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93" name="Google Shape;1093;p153"/>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 SAP Co-Branded">
  <p:cSld name="Title Slide - SAP Co-Branded">
    <p:spTree>
      <p:nvGrpSpPr>
        <p:cNvPr id="1" name="Shape 1094"/>
        <p:cNvGrpSpPr/>
        <p:nvPr/>
      </p:nvGrpSpPr>
      <p:grpSpPr>
        <a:xfrm>
          <a:off x="0" y="0"/>
          <a:ext cx="0" cy="0"/>
          <a:chOff x="0" y="0"/>
          <a:chExt cx="0" cy="0"/>
        </a:xfrm>
      </p:grpSpPr>
      <p:sp>
        <p:nvSpPr>
          <p:cNvPr id="1095" name="Google Shape;1095;p154"/>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96" name="Google Shape;1096;p154"/>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97" name="Google Shape;1097;p154"/>
          <p:cNvSpPr>
            <a:spLocks noGrp="1"/>
          </p:cNvSpPr>
          <p:nvPr>
            <p:ph type="pic" idx="2"/>
          </p:nvPr>
        </p:nvSpPr>
        <p:spPr>
          <a:xfrm>
            <a:off x="7049319" y="359044"/>
            <a:ext cx="1650900" cy="807900"/>
          </a:xfrm>
          <a:prstGeom prst="rect">
            <a:avLst/>
          </a:prstGeom>
          <a:noFill/>
          <a:ln>
            <a:noFill/>
          </a:ln>
        </p:spPr>
        <p:txBody>
          <a:bodyPr spcFirstLastPara="1" wrap="square" lIns="91425" tIns="45700" rIns="91425" bIns="45700" anchor="t" anchorCtr="0">
            <a:noAutofit/>
          </a:bodyPr>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98" name="Google Shape;1098;p154"/>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 SAP Image">
  <p:cSld name="Title Slide - SAP Image">
    <p:spTree>
      <p:nvGrpSpPr>
        <p:cNvPr id="1" name="Shape 1099"/>
        <p:cNvGrpSpPr/>
        <p:nvPr/>
      </p:nvGrpSpPr>
      <p:grpSpPr>
        <a:xfrm>
          <a:off x="0" y="0"/>
          <a:ext cx="0" cy="0"/>
          <a:chOff x="0" y="0"/>
          <a:chExt cx="0" cy="0"/>
        </a:xfrm>
      </p:grpSpPr>
      <p:pic>
        <p:nvPicPr>
          <p:cNvPr id="1100" name="Google Shape;1100;p155" descr="GettyImages_175389704_72dpi_cropped_compressed2.jpg"/>
          <p:cNvPicPr preferRelativeResize="0"/>
          <p:nvPr/>
        </p:nvPicPr>
        <p:blipFill rotWithShape="1">
          <a:blip r:embed="rId2">
            <a:alphaModFix/>
          </a:blip>
          <a:srcRect/>
          <a:stretch/>
        </p:blipFill>
        <p:spPr>
          <a:xfrm>
            <a:off x="0" y="0"/>
            <a:ext cx="9143999" cy="4922874"/>
          </a:xfrm>
          <a:prstGeom prst="rect">
            <a:avLst/>
          </a:prstGeom>
          <a:noFill/>
          <a:ln>
            <a:noFill/>
          </a:ln>
        </p:spPr>
      </p:pic>
      <p:sp>
        <p:nvSpPr>
          <p:cNvPr id="1101" name="Google Shape;1101;p155"/>
          <p:cNvSpPr txBox="1">
            <a:spLocks noGrp="1"/>
          </p:cNvSpPr>
          <p:nvPr>
            <p:ph type="ctrTitle"/>
          </p:nvPr>
        </p:nvSpPr>
        <p:spPr>
          <a:xfrm>
            <a:off x="237698" y="4930555"/>
            <a:ext cx="8684100" cy="942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2" name="Google Shape;1102;p155"/>
          <p:cNvSpPr txBox="1">
            <a:spLocks noGrp="1"/>
          </p:cNvSpPr>
          <p:nvPr>
            <p:ph type="subTitle" idx="1"/>
          </p:nvPr>
        </p:nvSpPr>
        <p:spPr>
          <a:xfrm>
            <a:off x="237698" y="5873057"/>
            <a:ext cx="8684100" cy="792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103" name="Google Shape;1103;p155"/>
          <p:cNvPicPr preferRelativeResize="0"/>
          <p:nvPr/>
        </p:nvPicPr>
        <p:blipFill rotWithShape="1">
          <a:blip r:embed="rId3">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ntents Page 2">
  <p:cSld name="Contents Page 2">
    <p:spTree>
      <p:nvGrpSpPr>
        <p:cNvPr id="1" name="Shape 1104"/>
        <p:cNvGrpSpPr/>
        <p:nvPr/>
      </p:nvGrpSpPr>
      <p:grpSpPr>
        <a:xfrm>
          <a:off x="0" y="0"/>
          <a:ext cx="0" cy="0"/>
          <a:chOff x="0" y="0"/>
          <a:chExt cx="0" cy="0"/>
        </a:xfrm>
      </p:grpSpPr>
      <p:pic>
        <p:nvPicPr>
          <p:cNvPr id="1105" name="Google Shape;1105;p156" descr="171366080_5_blur_72dpi_cropped_compressed.jpg"/>
          <p:cNvPicPr preferRelativeResize="0"/>
          <p:nvPr/>
        </p:nvPicPr>
        <p:blipFill rotWithShape="1">
          <a:blip r:embed="rId2">
            <a:alphaModFix/>
          </a:blip>
          <a:srcRect/>
          <a:stretch/>
        </p:blipFill>
        <p:spPr>
          <a:xfrm>
            <a:off x="-8800" y="0"/>
            <a:ext cx="9152800" cy="6858000"/>
          </a:xfrm>
          <a:prstGeom prst="rect">
            <a:avLst/>
          </a:prstGeom>
          <a:noFill/>
          <a:ln>
            <a:noFill/>
          </a:ln>
        </p:spPr>
      </p:pic>
      <p:sp>
        <p:nvSpPr>
          <p:cNvPr id="1106" name="Google Shape;1106;p156"/>
          <p:cNvSpPr/>
          <p:nvPr/>
        </p:nvSpPr>
        <p:spPr>
          <a:xfrm>
            <a:off x="-2" y="2120455"/>
            <a:ext cx="9144000" cy="3983100"/>
          </a:xfrm>
          <a:prstGeom prst="rect">
            <a:avLst/>
          </a:prstGeom>
          <a:solidFill>
            <a:schemeClr val="lt1">
              <a:alpha val="898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1107" name="Google Shape;1107;p156"/>
          <p:cNvSpPr txBox="1">
            <a:spLocks noGrp="1"/>
          </p:cNvSpPr>
          <p:nvPr>
            <p:ph type="title"/>
          </p:nvPr>
        </p:nvSpPr>
        <p:spPr>
          <a:xfrm>
            <a:off x="214314" y="3629025"/>
            <a:ext cx="36750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8" name="Google Shape;1108;p156"/>
          <p:cNvSpPr txBox="1">
            <a:spLocks noGrp="1"/>
          </p:cNvSpPr>
          <p:nvPr>
            <p:ph type="body" idx="1"/>
          </p:nvPr>
        </p:nvSpPr>
        <p:spPr>
          <a:xfrm>
            <a:off x="4624613" y="2456788"/>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9" name="Google Shape;1109;p156"/>
          <p:cNvSpPr txBox="1">
            <a:spLocks noGrp="1"/>
          </p:cNvSpPr>
          <p:nvPr>
            <p:ph type="body" idx="2"/>
          </p:nvPr>
        </p:nvSpPr>
        <p:spPr>
          <a:xfrm>
            <a:off x="7209515" y="2456788"/>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0" name="Google Shape;1110;p156"/>
          <p:cNvSpPr txBox="1">
            <a:spLocks noGrp="1"/>
          </p:cNvSpPr>
          <p:nvPr>
            <p:ph type="body" idx="3"/>
          </p:nvPr>
        </p:nvSpPr>
        <p:spPr>
          <a:xfrm>
            <a:off x="4624613" y="299896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1" name="Google Shape;1111;p156"/>
          <p:cNvSpPr txBox="1">
            <a:spLocks noGrp="1"/>
          </p:cNvSpPr>
          <p:nvPr>
            <p:ph type="body" idx="4"/>
          </p:nvPr>
        </p:nvSpPr>
        <p:spPr>
          <a:xfrm>
            <a:off x="7209515" y="299896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2" name="Google Shape;1112;p156"/>
          <p:cNvSpPr txBox="1">
            <a:spLocks noGrp="1"/>
          </p:cNvSpPr>
          <p:nvPr>
            <p:ph type="body" idx="5"/>
          </p:nvPr>
        </p:nvSpPr>
        <p:spPr>
          <a:xfrm>
            <a:off x="4624613" y="355335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3" name="Google Shape;1113;p156"/>
          <p:cNvSpPr txBox="1">
            <a:spLocks noGrp="1"/>
          </p:cNvSpPr>
          <p:nvPr>
            <p:ph type="body" idx="6"/>
          </p:nvPr>
        </p:nvSpPr>
        <p:spPr>
          <a:xfrm>
            <a:off x="7209515" y="355335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4" name="Google Shape;1114;p156"/>
          <p:cNvSpPr txBox="1">
            <a:spLocks noGrp="1"/>
          </p:cNvSpPr>
          <p:nvPr>
            <p:ph type="body" idx="7"/>
          </p:nvPr>
        </p:nvSpPr>
        <p:spPr>
          <a:xfrm>
            <a:off x="4624613" y="410774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5" name="Google Shape;1115;p156"/>
          <p:cNvSpPr txBox="1">
            <a:spLocks noGrp="1"/>
          </p:cNvSpPr>
          <p:nvPr>
            <p:ph type="body" idx="8"/>
          </p:nvPr>
        </p:nvSpPr>
        <p:spPr>
          <a:xfrm>
            <a:off x="7209515" y="410774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6" name="Google Shape;1116;p156"/>
          <p:cNvSpPr txBox="1">
            <a:spLocks noGrp="1"/>
          </p:cNvSpPr>
          <p:nvPr>
            <p:ph type="body" idx="9"/>
          </p:nvPr>
        </p:nvSpPr>
        <p:spPr>
          <a:xfrm>
            <a:off x="4624613" y="4662137"/>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7" name="Google Shape;1117;p156"/>
          <p:cNvSpPr txBox="1">
            <a:spLocks noGrp="1"/>
          </p:cNvSpPr>
          <p:nvPr>
            <p:ph type="body" idx="13"/>
          </p:nvPr>
        </p:nvSpPr>
        <p:spPr>
          <a:xfrm>
            <a:off x="7209515" y="4662137"/>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8" name="Google Shape;1118;p156"/>
          <p:cNvSpPr txBox="1">
            <a:spLocks noGrp="1"/>
          </p:cNvSpPr>
          <p:nvPr>
            <p:ph type="body" idx="14"/>
          </p:nvPr>
        </p:nvSpPr>
        <p:spPr>
          <a:xfrm>
            <a:off x="4624613" y="5216525"/>
            <a:ext cx="2444700" cy="539700"/>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9" name="Google Shape;1119;p156"/>
          <p:cNvSpPr txBox="1">
            <a:spLocks noGrp="1"/>
          </p:cNvSpPr>
          <p:nvPr>
            <p:ph type="body" idx="15"/>
          </p:nvPr>
        </p:nvSpPr>
        <p:spPr>
          <a:xfrm>
            <a:off x="7209515" y="5216525"/>
            <a:ext cx="1447200" cy="539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120"/>
        <p:cNvGrpSpPr/>
        <p:nvPr/>
      </p:nvGrpSpPr>
      <p:grpSpPr>
        <a:xfrm>
          <a:off x="0" y="0"/>
          <a:ext cx="0" cy="0"/>
          <a:chOff x="0" y="0"/>
          <a:chExt cx="0" cy="0"/>
        </a:xfrm>
      </p:grpSpPr>
      <p:sp>
        <p:nvSpPr>
          <p:cNvPr id="1121" name="Google Shape;1121;p157"/>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2" name="Google Shape;1122;p15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23" name="Google Shape;1123;p15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24" name="Google Shape;1124;p15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25" name="Google Shape;1125;p15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26" name="Google Shape;1126;p157"/>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27"/>
        <p:cNvGrpSpPr/>
        <p:nvPr/>
      </p:nvGrpSpPr>
      <p:grpSpPr>
        <a:xfrm>
          <a:off x="0" y="0"/>
          <a:ext cx="0" cy="0"/>
          <a:chOff x="0" y="0"/>
          <a:chExt cx="0" cy="0"/>
        </a:xfrm>
      </p:grpSpPr>
      <p:sp>
        <p:nvSpPr>
          <p:cNvPr id="1128" name="Google Shape;1128;p158"/>
          <p:cNvSpPr/>
          <p:nvPr/>
        </p:nvSpPr>
        <p:spPr>
          <a:xfrm>
            <a:off x="0" y="0"/>
            <a:ext cx="9144000" cy="6858000"/>
          </a:xfrm>
          <a:prstGeom prst="rect">
            <a:avLst/>
          </a:prstGeom>
          <a:solidFill>
            <a:srgbClr val="F1FBF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9" name="Google Shape;1129;p15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0" name="Google Shape;1130;p15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1" name="Google Shape;1131;p15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2" name="Google Shape;1132;p15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3" name="Google Shape;1133;p158"/>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0524F"/>
              </a:buClr>
              <a:buSzPts val="3200"/>
              <a:buFont typeface="Lucida Sans"/>
              <a:buNone/>
              <a:defRPr sz="3200" b="0" i="0" u="none" strike="noStrike" cap="none">
                <a:solidFill>
                  <a:srgbClr val="50524F"/>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134"/>
        <p:cNvGrpSpPr/>
        <p:nvPr/>
      </p:nvGrpSpPr>
      <p:grpSpPr>
        <a:xfrm>
          <a:off x="0" y="0"/>
          <a:ext cx="0" cy="0"/>
          <a:chOff x="0" y="0"/>
          <a:chExt cx="0" cy="0"/>
        </a:xfrm>
      </p:grpSpPr>
      <p:sp>
        <p:nvSpPr>
          <p:cNvPr id="1135" name="Google Shape;1135;p159"/>
          <p:cNvSpPr/>
          <p:nvPr/>
        </p:nvSpPr>
        <p:spPr>
          <a:xfrm>
            <a:off x="0" y="0"/>
            <a:ext cx="9144000" cy="6858000"/>
          </a:xfrm>
          <a:prstGeom prst="rect">
            <a:avLst/>
          </a:prstGeom>
          <a:solidFill>
            <a:srgbClr val="50524F"/>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6" name="Google Shape;1136;p1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7" name="Google Shape;1137;p1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8" name="Google Shape;1138;p1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39" name="Google Shape;1139;p1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40" name="Google Shape;1140;p159"/>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1141"/>
        <p:cNvGrpSpPr/>
        <p:nvPr/>
      </p:nvGrpSpPr>
      <p:grpSpPr>
        <a:xfrm>
          <a:off x="0" y="0"/>
          <a:ext cx="0" cy="0"/>
          <a:chOff x="0" y="0"/>
          <a:chExt cx="0" cy="0"/>
        </a:xfrm>
      </p:grpSpPr>
      <p:sp>
        <p:nvSpPr>
          <p:cNvPr id="1142" name="Google Shape;1142;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43" name="Google Shape;1143;p160">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4" name="Google Shape;1144;p16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45" name="Google Shape;1145;p160"/>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1146"/>
        <p:cNvGrpSpPr/>
        <p:nvPr/>
      </p:nvGrpSpPr>
      <p:grpSpPr>
        <a:xfrm>
          <a:off x="0" y="0"/>
          <a:ext cx="0" cy="0"/>
          <a:chOff x="0" y="0"/>
          <a:chExt cx="0" cy="0"/>
        </a:xfrm>
      </p:grpSpPr>
      <p:sp>
        <p:nvSpPr>
          <p:cNvPr id="1147" name="Google Shape;1147;p161"/>
          <p:cNvSpPr>
            <a:spLocks noGrp="1"/>
          </p:cNvSpPr>
          <p:nvPr>
            <p:ph type="chart"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8" name="Google Shape;1148;p1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49" name="Google Shape;1149;p161">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0" name="Google Shape;1150;p16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51" name="Google Shape;1151;p161"/>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1152"/>
        <p:cNvGrpSpPr/>
        <p:nvPr/>
      </p:nvGrpSpPr>
      <p:grpSpPr>
        <a:xfrm>
          <a:off x="0" y="0"/>
          <a:ext cx="0" cy="0"/>
          <a:chOff x="0" y="0"/>
          <a:chExt cx="0" cy="0"/>
        </a:xfrm>
      </p:grpSpPr>
      <p:sp>
        <p:nvSpPr>
          <p:cNvPr id="1153" name="Google Shape;1153;p162"/>
          <p:cNvSpPr>
            <a:spLocks noGrp="1"/>
          </p:cNvSpPr>
          <p:nvPr>
            <p:ph type="pic"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4" name="Google Shape;1154;p1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55" name="Google Shape;1155;p162">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6" name="Google Shape;1156;p16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57" name="Google Shape;1157;p162"/>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158"/>
        <p:cNvGrpSpPr/>
        <p:nvPr/>
      </p:nvGrpSpPr>
      <p:grpSpPr>
        <a:xfrm>
          <a:off x="0" y="0"/>
          <a:ext cx="0" cy="0"/>
          <a:chOff x="0" y="0"/>
          <a:chExt cx="0" cy="0"/>
        </a:xfrm>
      </p:grpSpPr>
      <p:sp>
        <p:nvSpPr>
          <p:cNvPr id="1159" name="Google Shape;1159;p163"/>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0"/>
        <p:cNvGrpSpPr/>
        <p:nvPr/>
      </p:nvGrpSpPr>
      <p:grpSpPr>
        <a:xfrm>
          <a:off x="0" y="0"/>
          <a:ext cx="0" cy="0"/>
          <a:chOff x="0" y="0"/>
          <a:chExt cx="0" cy="0"/>
        </a:xfrm>
      </p:grpSpPr>
      <p:sp>
        <p:nvSpPr>
          <p:cNvPr id="1161" name="Google Shape;1161;p164">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2" name="Google Shape;1162;p16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63" name="Google Shape;1163;p164"/>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1164"/>
        <p:cNvGrpSpPr/>
        <p:nvPr/>
      </p:nvGrpSpPr>
      <p:grpSpPr>
        <a:xfrm>
          <a:off x="0" y="0"/>
          <a:ext cx="0" cy="0"/>
          <a:chOff x="0" y="0"/>
          <a:chExt cx="0" cy="0"/>
        </a:xfrm>
      </p:grpSpPr>
      <p:sp>
        <p:nvSpPr>
          <p:cNvPr id="1165" name="Google Shape;1165;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66" name="Google Shape;1166;p16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67" name="Google Shape;1167;p165" descr="ATC_org.pdf"/>
          <p:cNvPicPr preferRelativeResize="0"/>
          <p:nvPr/>
        </p:nvPicPr>
        <p:blipFill rotWithShape="1">
          <a:blip r:embed="rId2">
            <a:alphaModFix/>
          </a:blip>
          <a:srcRect/>
          <a:stretch/>
        </p:blipFill>
        <p:spPr>
          <a:xfrm>
            <a:off x="140803" y="6519775"/>
            <a:ext cx="1974669" cy="159615"/>
          </a:xfrm>
          <a:prstGeom prst="rect">
            <a:avLst/>
          </a:prstGeom>
          <a:noFill/>
          <a:ln>
            <a:noFill/>
          </a:ln>
        </p:spPr>
      </p:pic>
      <p:sp>
        <p:nvSpPr>
          <p:cNvPr id="1168" name="Google Shape;1168;p165"/>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69" name="Google Shape;1169;p165"/>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170"/>
        <p:cNvGrpSpPr/>
        <p:nvPr/>
      </p:nvGrpSpPr>
      <p:grpSpPr>
        <a:xfrm>
          <a:off x="0" y="0"/>
          <a:ext cx="0" cy="0"/>
          <a:chOff x="0" y="0"/>
          <a:chExt cx="0" cy="0"/>
        </a:xfrm>
      </p:grpSpPr>
      <p:sp>
        <p:nvSpPr>
          <p:cNvPr id="1171" name="Google Shape;1171;p166"/>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2" name="Google Shape;1172;p16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73" name="Google Shape;1173;p16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1174" name="Google Shape;1174;p166"/>
          <p:cNvSpPr txBox="1"/>
          <p:nvPr/>
        </p:nvSpPr>
        <p:spPr>
          <a:xfrm>
            <a:off x="216568" y="2852946"/>
            <a:ext cx="8620500" cy="876900"/>
          </a:xfrm>
          <a:prstGeom prst="rect">
            <a:avLst/>
          </a:prstGeom>
          <a:noFill/>
          <a:ln>
            <a:noFill/>
          </a:ln>
          <a:effectLst>
            <a:outerShdw blurRad="50800" dist="38100" dir="2700000" algn="tl" rotWithShape="0">
              <a:srgbClr val="000000">
                <a:alpha val="4275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rgbClr val="23593E"/>
              </a:solidFill>
              <a:latin typeface="Lucida Sans"/>
              <a:ea typeface="Lucida Sans"/>
              <a:cs typeface="Lucida Sans"/>
              <a:sym typeface="Lucida Sans"/>
            </a:endParaRPr>
          </a:p>
        </p:txBody>
      </p:sp>
      <p:sp>
        <p:nvSpPr>
          <p:cNvPr id="1175" name="Google Shape;1175;p166"/>
          <p:cNvSpPr txBox="1">
            <a:spLocks noGrp="1"/>
          </p:cNvSpPr>
          <p:nvPr>
            <p:ph type="title"/>
          </p:nvPr>
        </p:nvSpPr>
        <p:spPr>
          <a:xfrm>
            <a:off x="219320" y="2852946"/>
            <a:ext cx="8617800" cy="876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176" name="Google Shape;1176;p166"/>
          <p:cNvPicPr preferRelativeResize="0"/>
          <p:nvPr/>
        </p:nvPicPr>
        <p:blipFill rotWithShape="1">
          <a:blip r:embed="rId2">
            <a:alphaModFix/>
          </a:blip>
          <a:srcRect/>
          <a:stretch/>
        </p:blipFill>
        <p:spPr>
          <a:xfrm>
            <a:off x="470080" y="492399"/>
            <a:ext cx="1363577" cy="541771"/>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7"/>
        <p:cNvGrpSpPr/>
        <p:nvPr/>
      </p:nvGrpSpPr>
      <p:grpSpPr>
        <a:xfrm>
          <a:off x="0" y="0"/>
          <a:ext cx="0" cy="0"/>
          <a:chOff x="0" y="0"/>
          <a:chExt cx="0" cy="0"/>
        </a:xfrm>
      </p:grpSpPr>
      <p:sp>
        <p:nvSpPr>
          <p:cNvPr id="1178" name="Google Shape;1178;p1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9" name="Google Shape;1179;p16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0" name="Google Shape;1180;p16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p167"/>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82" name="Google Shape;1182;p167"/>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3"/>
        <p:cNvGrpSpPr/>
        <p:nvPr/>
      </p:nvGrpSpPr>
      <p:grpSpPr>
        <a:xfrm>
          <a:off x="0" y="0"/>
          <a:ext cx="0" cy="0"/>
          <a:chOff x="0" y="0"/>
          <a:chExt cx="0" cy="0"/>
        </a:xfrm>
      </p:grpSpPr>
      <p:sp>
        <p:nvSpPr>
          <p:cNvPr id="1184" name="Google Shape;1184;p1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5" name="Google Shape;1185;p168"/>
          <p:cNvSpPr txBox="1">
            <a:spLocks noGrp="1"/>
          </p:cNvSpPr>
          <p:nvPr>
            <p:ph type="body" idx="1"/>
          </p:nvPr>
        </p:nvSpPr>
        <p:spPr>
          <a:xfrm>
            <a:off x="457200" y="1417638"/>
            <a:ext cx="4040100" cy="7731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6" name="Google Shape;1186;p168"/>
          <p:cNvSpPr txBox="1">
            <a:spLocks noGrp="1"/>
          </p:cNvSpPr>
          <p:nvPr>
            <p:ph type="body" idx="2"/>
          </p:nvPr>
        </p:nvSpPr>
        <p:spPr>
          <a:xfrm>
            <a:off x="457200" y="2190750"/>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87" name="Google Shape;1187;p168"/>
          <p:cNvSpPr txBox="1">
            <a:spLocks noGrp="1"/>
          </p:cNvSpPr>
          <p:nvPr>
            <p:ph type="body" idx="3"/>
          </p:nvPr>
        </p:nvSpPr>
        <p:spPr>
          <a:xfrm>
            <a:off x="4645025" y="1417638"/>
            <a:ext cx="4041900" cy="7731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8" name="Google Shape;1188;p168"/>
          <p:cNvSpPr txBox="1">
            <a:spLocks noGrp="1"/>
          </p:cNvSpPr>
          <p:nvPr>
            <p:ph type="body" idx="4"/>
          </p:nvPr>
        </p:nvSpPr>
        <p:spPr>
          <a:xfrm>
            <a:off x="4645025" y="2190750"/>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89" name="Google Shape;1189;p16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90" name="Google Shape;1190;p168"/>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191"/>
        <p:cNvGrpSpPr/>
        <p:nvPr/>
      </p:nvGrpSpPr>
      <p:grpSpPr>
        <a:xfrm>
          <a:off x="0" y="0"/>
          <a:ext cx="0" cy="0"/>
          <a:chOff x="0" y="0"/>
          <a:chExt cx="0" cy="0"/>
        </a:xfrm>
      </p:grpSpPr>
      <p:sp>
        <p:nvSpPr>
          <p:cNvPr id="1192" name="Google Shape;1192;p169"/>
          <p:cNvSpPr>
            <a:spLocks noGrp="1"/>
          </p:cNvSpPr>
          <p:nvPr>
            <p:ph type="pic" idx="2"/>
          </p:nvPr>
        </p:nvSpPr>
        <p:spPr>
          <a:xfrm>
            <a:off x="4578350" y="1600201"/>
            <a:ext cx="41085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93" name="Google Shape;1193;p1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94" name="Google Shape;1194;p16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5" name="Google Shape;1195;p169"/>
          <p:cNvSpPr txBox="1">
            <a:spLocks noGrp="1"/>
          </p:cNvSpPr>
          <p:nvPr>
            <p:ph type="body" idx="3"/>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6" name="Google Shape;1196;p16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197" name="Google Shape;1197;p169"/>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198"/>
        <p:cNvGrpSpPr/>
        <p:nvPr/>
      </p:nvGrpSpPr>
      <p:grpSpPr>
        <a:xfrm>
          <a:off x="0" y="0"/>
          <a:ext cx="0" cy="0"/>
          <a:chOff x="0" y="0"/>
          <a:chExt cx="0" cy="0"/>
        </a:xfrm>
      </p:grpSpPr>
      <p:sp>
        <p:nvSpPr>
          <p:cNvPr id="1199" name="Google Shape;1199;p170"/>
          <p:cNvSpPr>
            <a:spLocks noGrp="1"/>
          </p:cNvSpPr>
          <p:nvPr>
            <p:ph type="pic" idx="2"/>
          </p:nvPr>
        </p:nvSpPr>
        <p:spPr>
          <a:xfrm>
            <a:off x="4578350" y="3892047"/>
            <a:ext cx="41085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0" name="Google Shape;1200;p170"/>
          <p:cNvSpPr>
            <a:spLocks noGrp="1"/>
          </p:cNvSpPr>
          <p:nvPr>
            <p:ph type="pic" idx="3"/>
          </p:nvPr>
        </p:nvSpPr>
        <p:spPr>
          <a:xfrm>
            <a:off x="4578350" y="1600201"/>
            <a:ext cx="41085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1" name="Google Shape;1201;p1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2" name="Google Shape;1202;p17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3" name="Google Shape;1203;p170"/>
          <p:cNvSpPr txBox="1">
            <a:spLocks noGrp="1"/>
          </p:cNvSpPr>
          <p:nvPr>
            <p:ph type="body" idx="4"/>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4" name="Google Shape;1204;p170"/>
          <p:cNvSpPr txBox="1">
            <a:spLocks noGrp="1"/>
          </p:cNvSpPr>
          <p:nvPr>
            <p:ph type="body" idx="5"/>
          </p:nvPr>
        </p:nvSpPr>
        <p:spPr>
          <a:xfrm>
            <a:off x="4578350" y="3354831"/>
            <a:ext cx="41085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5" name="Google Shape;1205;p17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206" name="Google Shape;1206;p170"/>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207"/>
        <p:cNvGrpSpPr/>
        <p:nvPr/>
      </p:nvGrpSpPr>
      <p:grpSpPr>
        <a:xfrm>
          <a:off x="0" y="0"/>
          <a:ext cx="0" cy="0"/>
          <a:chOff x="0" y="0"/>
          <a:chExt cx="0" cy="0"/>
        </a:xfrm>
      </p:grpSpPr>
      <p:sp>
        <p:nvSpPr>
          <p:cNvPr id="1208" name="Google Shape;1208;p171"/>
          <p:cNvSpPr>
            <a:spLocks noGrp="1"/>
          </p:cNvSpPr>
          <p:nvPr>
            <p:ph type="pic" idx="2"/>
          </p:nvPr>
        </p:nvSpPr>
        <p:spPr>
          <a:xfrm>
            <a:off x="4616450" y="1600200"/>
            <a:ext cx="40704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9" name="Google Shape;1209;p1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10" name="Google Shape;1210;p171"/>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1" name="Google Shape;1211;p171"/>
          <p:cNvSpPr>
            <a:spLocks noGrp="1"/>
          </p:cNvSpPr>
          <p:nvPr>
            <p:ph type="pic" idx="3"/>
          </p:nvPr>
        </p:nvSpPr>
        <p:spPr>
          <a:xfrm>
            <a:off x="457199" y="1600200"/>
            <a:ext cx="4073400" cy="4526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12" name="Google Shape;1212;p171"/>
          <p:cNvSpPr txBox="1">
            <a:spLocks noGrp="1"/>
          </p:cNvSpPr>
          <p:nvPr>
            <p:ph type="body" idx="4"/>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3" name="Google Shape;1213;p17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214" name="Google Shape;1214;p171"/>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215"/>
        <p:cNvGrpSpPr/>
        <p:nvPr/>
      </p:nvGrpSpPr>
      <p:grpSpPr>
        <a:xfrm>
          <a:off x="0" y="0"/>
          <a:ext cx="0" cy="0"/>
          <a:chOff x="0" y="0"/>
          <a:chExt cx="0" cy="0"/>
        </a:xfrm>
      </p:grpSpPr>
      <p:sp>
        <p:nvSpPr>
          <p:cNvPr id="1216" name="Google Shape;1216;p172"/>
          <p:cNvSpPr>
            <a:spLocks noGrp="1"/>
          </p:cNvSpPr>
          <p:nvPr>
            <p:ph type="pic" idx="2"/>
          </p:nvPr>
        </p:nvSpPr>
        <p:spPr>
          <a:xfrm>
            <a:off x="4616450" y="3892046"/>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17" name="Google Shape;1217;p172"/>
          <p:cNvSpPr>
            <a:spLocks noGrp="1"/>
          </p:cNvSpPr>
          <p:nvPr>
            <p:ph type="pic" idx="3"/>
          </p:nvPr>
        </p:nvSpPr>
        <p:spPr>
          <a:xfrm>
            <a:off x="4616450" y="1600200"/>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18" name="Google Shape;1218;p172"/>
          <p:cNvSpPr>
            <a:spLocks noGrp="1"/>
          </p:cNvSpPr>
          <p:nvPr>
            <p:ph type="pic" idx="4"/>
          </p:nvPr>
        </p:nvSpPr>
        <p:spPr>
          <a:xfrm>
            <a:off x="457198" y="1600200"/>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19" name="Google Shape;1219;p172"/>
          <p:cNvSpPr>
            <a:spLocks noGrp="1"/>
          </p:cNvSpPr>
          <p:nvPr>
            <p:ph type="pic" idx="5"/>
          </p:nvPr>
        </p:nvSpPr>
        <p:spPr>
          <a:xfrm>
            <a:off x="460373" y="3892046"/>
            <a:ext cx="4070400" cy="2234100"/>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20" name="Google Shape;1220;p1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21" name="Google Shape;1221;p172"/>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2" name="Google Shape;1222;p172"/>
          <p:cNvSpPr txBox="1">
            <a:spLocks noGrp="1"/>
          </p:cNvSpPr>
          <p:nvPr>
            <p:ph type="body" idx="6"/>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3" name="Google Shape;1223;p172"/>
          <p:cNvSpPr txBox="1">
            <a:spLocks noGrp="1"/>
          </p:cNvSpPr>
          <p:nvPr>
            <p:ph type="body" idx="7"/>
          </p:nvPr>
        </p:nvSpPr>
        <p:spPr>
          <a:xfrm>
            <a:off x="4616450" y="3354831"/>
            <a:ext cx="4070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4" name="Google Shape;1224;p172"/>
          <p:cNvSpPr txBox="1">
            <a:spLocks noGrp="1"/>
          </p:cNvSpPr>
          <p:nvPr>
            <p:ph type="body" idx="8"/>
          </p:nvPr>
        </p:nvSpPr>
        <p:spPr>
          <a:xfrm>
            <a:off x="454023" y="3354831"/>
            <a:ext cx="4073400" cy="479400"/>
          </a:xfrm>
          <a:prstGeom prst="rect">
            <a:avLst/>
          </a:prstGeom>
          <a:solidFill>
            <a:srgbClr val="FFFFFF">
              <a:alpha val="48630"/>
            </a:srgbClr>
          </a:solidFill>
          <a:ln>
            <a:noFill/>
          </a:ln>
        </p:spPr>
        <p:txBody>
          <a:bodyPr spcFirstLastPara="1" wrap="square" lIns="91425" tIns="45700" rIns="91425" bIns="45700" anchor="ctr" anchorCtr="0">
            <a:noAutofit/>
          </a:bodyPr>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5" name="Google Shape;1225;p17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226" name="Google Shape;1226;p172"/>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230"/>
        <p:cNvGrpSpPr/>
        <p:nvPr/>
      </p:nvGrpSpPr>
      <p:grpSpPr>
        <a:xfrm>
          <a:off x="0" y="0"/>
          <a:ext cx="0" cy="0"/>
          <a:chOff x="0" y="0"/>
          <a:chExt cx="0" cy="0"/>
        </a:xfrm>
      </p:grpSpPr>
      <p:sp>
        <p:nvSpPr>
          <p:cNvPr id="1231" name="Google Shape;1231;p1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2" name="Google Shape;1232;p17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Font typeface="Lucida Sans"/>
              <a:buChar char="•"/>
              <a:defRPr>
                <a:solidFill>
                  <a:srgbClr val="3F3F39"/>
                </a:solidFill>
              </a:defRPr>
            </a:lvl1pPr>
            <a:lvl2pPr marL="914400" lvl="1" indent="-355600" algn="l" rtl="0">
              <a:lnSpc>
                <a:spcPct val="100000"/>
              </a:lnSpc>
              <a:spcBef>
                <a:spcPts val="400"/>
              </a:spcBef>
              <a:spcAft>
                <a:spcPts val="0"/>
              </a:spcAft>
              <a:buClr>
                <a:srgbClr val="3F3F39"/>
              </a:buClr>
              <a:buSzPts val="2000"/>
              <a:buFont typeface="Lucida Sans"/>
              <a:buChar char="–"/>
              <a:defRPr>
                <a:solidFill>
                  <a:srgbClr val="3F3F39"/>
                </a:solidFill>
              </a:defRPr>
            </a:lvl2pPr>
            <a:lvl3pPr marL="1371600" lvl="2" indent="-342900" algn="l" rtl="0">
              <a:lnSpc>
                <a:spcPct val="100000"/>
              </a:lnSpc>
              <a:spcBef>
                <a:spcPts val="360"/>
              </a:spcBef>
              <a:spcAft>
                <a:spcPts val="0"/>
              </a:spcAft>
              <a:buClr>
                <a:srgbClr val="3F3F39"/>
              </a:buClr>
              <a:buSzPts val="1800"/>
              <a:buFont typeface="Lucida Sans"/>
              <a:buChar char="•"/>
              <a:defRPr>
                <a:solidFill>
                  <a:srgbClr val="3F3F39"/>
                </a:solidFill>
              </a:defRPr>
            </a:lvl3pPr>
            <a:lvl4pPr marL="1828800" lvl="3" indent="-330200" algn="l" rtl="0">
              <a:lnSpc>
                <a:spcPct val="100000"/>
              </a:lnSpc>
              <a:spcBef>
                <a:spcPts val="320"/>
              </a:spcBef>
              <a:spcAft>
                <a:spcPts val="0"/>
              </a:spcAft>
              <a:buClr>
                <a:srgbClr val="3F3F39"/>
              </a:buClr>
              <a:buSzPts val="1600"/>
              <a:buFont typeface="Lucida Sans"/>
              <a:buChar char="–"/>
              <a:defRPr>
                <a:solidFill>
                  <a:srgbClr val="3F3F39"/>
                </a:solidFill>
              </a:defRPr>
            </a:lvl4pPr>
            <a:lvl5pPr marL="2286000" lvl="4" indent="-330200" algn="l" rtl="0">
              <a:lnSpc>
                <a:spcPct val="100000"/>
              </a:lnSpc>
              <a:spcBef>
                <a:spcPts val="320"/>
              </a:spcBef>
              <a:spcAft>
                <a:spcPts val="0"/>
              </a:spcAft>
              <a:buClr>
                <a:srgbClr val="3F3F39"/>
              </a:buClr>
              <a:buSzPts val="1600"/>
              <a:buFont typeface="Lucida Sans"/>
              <a:buChar char="»"/>
              <a:defRPr>
                <a:solidFill>
                  <a:srgbClr val="3F3F39"/>
                </a:solidFill>
              </a:defRPr>
            </a:lvl5pPr>
            <a:lvl6pPr marL="2743200" lvl="5" indent="-342900" algn="l" rtl="0">
              <a:lnSpc>
                <a:spcPct val="100000"/>
              </a:lnSpc>
              <a:spcBef>
                <a:spcPts val="360"/>
              </a:spcBef>
              <a:spcAft>
                <a:spcPts val="0"/>
              </a:spcAft>
              <a:buClr>
                <a:schemeClr val="dk1"/>
              </a:buClr>
              <a:buSzPts val="1800"/>
              <a:buFont typeface="Lucida Sans"/>
              <a:buChar char="•"/>
              <a:defRPr>
                <a:latin typeface="Lucida Sans"/>
                <a:ea typeface="Lucida Sans"/>
                <a:cs typeface="Lucida Sans"/>
                <a:sym typeface="Lucida Sans"/>
              </a:defRPr>
            </a:lvl6pPr>
            <a:lvl7pPr marL="3200400" lvl="6" indent="-342900" algn="l" rtl="0">
              <a:lnSpc>
                <a:spcPct val="100000"/>
              </a:lnSpc>
              <a:spcBef>
                <a:spcPts val="360"/>
              </a:spcBef>
              <a:spcAft>
                <a:spcPts val="0"/>
              </a:spcAft>
              <a:buClr>
                <a:schemeClr val="dk1"/>
              </a:buClr>
              <a:buSzPts val="1800"/>
              <a:buFont typeface="Lucida Sans"/>
              <a:buChar char="•"/>
              <a:defRPr>
                <a:latin typeface="Lucida Sans"/>
                <a:ea typeface="Lucida Sans"/>
                <a:cs typeface="Lucida Sans"/>
                <a:sym typeface="Lucida Sans"/>
              </a:defRPr>
            </a:lvl7pPr>
            <a:lvl8pPr marL="3657600" lvl="7" indent="-342900" algn="l" rtl="0">
              <a:lnSpc>
                <a:spcPct val="100000"/>
              </a:lnSpc>
              <a:spcBef>
                <a:spcPts val="360"/>
              </a:spcBef>
              <a:spcAft>
                <a:spcPts val="0"/>
              </a:spcAft>
              <a:buClr>
                <a:schemeClr val="dk1"/>
              </a:buClr>
              <a:buSzPts val="1800"/>
              <a:buFont typeface="Lucida Sans"/>
              <a:buChar char="•"/>
              <a:defRPr>
                <a:latin typeface="Lucida Sans"/>
                <a:ea typeface="Lucida Sans"/>
                <a:cs typeface="Lucida Sans"/>
                <a:sym typeface="Lucida Sans"/>
              </a:defRPr>
            </a:lvl8pPr>
            <a:lvl9pPr marL="4114800" lvl="8" indent="-342900" algn="l" rtl="0">
              <a:lnSpc>
                <a:spcPct val="100000"/>
              </a:lnSpc>
              <a:spcBef>
                <a:spcPts val="360"/>
              </a:spcBef>
              <a:spcAft>
                <a:spcPts val="0"/>
              </a:spcAft>
              <a:buClr>
                <a:schemeClr val="dk1"/>
              </a:buClr>
              <a:buSzPts val="1800"/>
              <a:buFont typeface="Lucida Sans"/>
              <a:buChar char="•"/>
              <a:defRPr>
                <a:latin typeface="Lucida Sans"/>
                <a:ea typeface="Lucida Sans"/>
                <a:cs typeface="Lucida Sans"/>
                <a:sym typeface="Lucida Sans"/>
              </a:defRPr>
            </a:lvl9pPr>
          </a:lstStyle>
          <a:p>
            <a:endParaRPr/>
          </a:p>
        </p:txBody>
      </p:sp>
      <p:sp>
        <p:nvSpPr>
          <p:cNvPr id="1233" name="Google Shape;1233;p174">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p17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235" name="Google Shape;1235;p174"/>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1236"/>
        <p:cNvGrpSpPr/>
        <p:nvPr/>
      </p:nvGrpSpPr>
      <p:grpSpPr>
        <a:xfrm>
          <a:off x="0" y="0"/>
          <a:ext cx="0" cy="0"/>
          <a:chOff x="0" y="0"/>
          <a:chExt cx="0" cy="0"/>
        </a:xfrm>
      </p:grpSpPr>
      <p:sp>
        <p:nvSpPr>
          <p:cNvPr id="1237" name="Google Shape;1237;p175"/>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dk1"/>
              </a:buClr>
              <a:buSzPts val="3200"/>
              <a:buFont typeface="Lucida Sans"/>
              <a:buNone/>
              <a:defRPr sz="32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8" name="Google Shape;1238;p175"/>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00"/>
              </a:spcBef>
              <a:spcAft>
                <a:spcPts val="0"/>
              </a:spcAft>
              <a:buClr>
                <a:srgbClr val="3F3F39"/>
              </a:buClr>
              <a:buSzPts val="2000"/>
              <a:buNone/>
              <a:defRPr sz="2000">
                <a:solidFill>
                  <a:srgbClr val="3F3F39"/>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39" name="Google Shape;1239;p17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0" name="Google Shape;1240;p175"/>
          <p:cNvPicPr preferRelativeResize="0"/>
          <p:nvPr/>
        </p:nvPicPr>
        <p:blipFill rotWithShape="1">
          <a:blip r:embed="rId2">
            <a:alphaModFix/>
          </a:blip>
          <a:srcRect/>
          <a:stretch/>
        </p:blipFill>
        <p:spPr>
          <a:xfrm>
            <a:off x="470080" y="492398"/>
            <a:ext cx="1363581" cy="541329"/>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1"/>
        <p:cNvGrpSpPr/>
        <p:nvPr/>
      </p:nvGrpSpPr>
      <p:grpSpPr>
        <a:xfrm>
          <a:off x="0" y="0"/>
          <a:ext cx="0" cy="0"/>
          <a:chOff x="0" y="0"/>
          <a:chExt cx="0" cy="0"/>
        </a:xfrm>
      </p:grpSpPr>
      <p:sp>
        <p:nvSpPr>
          <p:cNvPr id="1242" name="Google Shape;1242;p1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3" name="Google Shape;1243;p176">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4" name="Google Shape;1244;p176"/>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245" name="Google Shape;1245;p176"/>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6"/>
        <p:cNvGrpSpPr/>
        <p:nvPr/>
      </p:nvGrpSpPr>
      <p:grpSpPr>
        <a:xfrm>
          <a:off x="0" y="0"/>
          <a:ext cx="0" cy="0"/>
          <a:chOff x="0" y="0"/>
          <a:chExt cx="0" cy="0"/>
        </a:xfrm>
      </p:grpSpPr>
      <p:sp>
        <p:nvSpPr>
          <p:cNvPr id="1247" name="Google Shape;1247;p1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8" name="Google Shape;1248;p17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249" name="Google Shape;1249;p17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250" name="Google Shape;1250;p177"/>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251" name="Google Shape;1251;p177"/>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252"/>
        <p:cNvGrpSpPr/>
        <p:nvPr/>
      </p:nvGrpSpPr>
      <p:grpSpPr>
        <a:xfrm>
          <a:off x="0" y="0"/>
          <a:ext cx="0" cy="0"/>
          <a:chOff x="0" y="0"/>
          <a:chExt cx="0" cy="0"/>
        </a:xfrm>
      </p:grpSpPr>
      <p:sp>
        <p:nvSpPr>
          <p:cNvPr id="1253" name="Google Shape;1253;p178"/>
          <p:cNvSpPr/>
          <p:nvPr/>
        </p:nvSpPr>
        <p:spPr>
          <a:xfrm>
            <a:off x="0" y="0"/>
            <a:ext cx="9144000" cy="6858000"/>
          </a:xfrm>
          <a:prstGeom prst="rect">
            <a:avLst/>
          </a:prstGeom>
          <a:solidFill>
            <a:srgbClr val="1EA56A"/>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4" name="Google Shape;1254;p17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55" name="Google Shape;1255;p17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56" name="Google Shape;1256;p178"/>
          <p:cNvSpPr txBox="1"/>
          <p:nvPr/>
        </p:nvSpPr>
        <p:spPr>
          <a:xfrm>
            <a:off x="216568" y="2852946"/>
            <a:ext cx="8620500" cy="876900"/>
          </a:xfrm>
          <a:prstGeom prst="rect">
            <a:avLst/>
          </a:prstGeom>
          <a:noFill/>
          <a:ln>
            <a:noFill/>
          </a:ln>
          <a:effectLst>
            <a:outerShdw blurRad="50800" dist="38100" dir="2700000" algn="tl" rotWithShape="0">
              <a:srgbClr val="000000">
                <a:alpha val="423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23593E"/>
              </a:solidFill>
              <a:latin typeface="Lucida Sans"/>
              <a:ea typeface="Lucida Sans"/>
              <a:cs typeface="Lucida Sans"/>
              <a:sym typeface="Lucida Sans"/>
            </a:endParaRPr>
          </a:p>
        </p:txBody>
      </p:sp>
      <p:sp>
        <p:nvSpPr>
          <p:cNvPr id="1257" name="Google Shape;1257;p178"/>
          <p:cNvSpPr txBox="1">
            <a:spLocks noGrp="1"/>
          </p:cNvSpPr>
          <p:nvPr>
            <p:ph type="title"/>
          </p:nvPr>
        </p:nvSpPr>
        <p:spPr>
          <a:xfrm>
            <a:off x="219320" y="2852946"/>
            <a:ext cx="8617800" cy="876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2800"/>
              <a:buFont typeface="Lucida Sans"/>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58" name="Google Shape;1258;p178"/>
          <p:cNvPicPr preferRelativeResize="0"/>
          <p:nvPr/>
        </p:nvPicPr>
        <p:blipFill rotWithShape="1">
          <a:blip r:embed="rId2">
            <a:alphaModFix/>
          </a:blip>
          <a:srcRect/>
          <a:stretch/>
        </p:blipFill>
        <p:spPr>
          <a:xfrm>
            <a:off x="470080" y="492399"/>
            <a:ext cx="1363577" cy="54177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259"/>
        <p:cNvGrpSpPr/>
        <p:nvPr/>
      </p:nvGrpSpPr>
      <p:grpSpPr>
        <a:xfrm>
          <a:off x="0" y="0"/>
          <a:ext cx="0" cy="0"/>
          <a:chOff x="0" y="0"/>
          <a:chExt cx="0" cy="0"/>
        </a:xfrm>
      </p:grpSpPr>
      <p:sp>
        <p:nvSpPr>
          <p:cNvPr id="1260" name="Google Shape;1260;p179"/>
          <p:cNvSpPr>
            <a:spLocks noGrp="1"/>
          </p:cNvSpPr>
          <p:nvPr>
            <p:ph type="pic" idx="2"/>
          </p:nvPr>
        </p:nvSpPr>
        <p:spPr>
          <a:xfrm>
            <a:off x="4578350" y="1600201"/>
            <a:ext cx="4108500" cy="4526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61" name="Google Shape;1261;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2" name="Google Shape;1262;p17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263" name="Google Shape;1263;p179"/>
          <p:cNvSpPr txBox="1">
            <a:spLocks noGrp="1"/>
          </p:cNvSpPr>
          <p:nvPr>
            <p:ph type="body" idx="3"/>
          </p:nvPr>
        </p:nvSpPr>
        <p:spPr>
          <a:xfrm>
            <a:off x="4578350" y="5646677"/>
            <a:ext cx="41085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chemeClr val="dk1"/>
              </a:buClr>
              <a:buSzPts val="1600"/>
              <a:buNone/>
              <a:defRPr sz="1600"/>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64" name="Google Shape;1264;p17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265" name="Google Shape;1265;p179"/>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66"/>
        <p:cNvGrpSpPr/>
        <p:nvPr/>
      </p:nvGrpSpPr>
      <p:grpSpPr>
        <a:xfrm>
          <a:off x="0" y="0"/>
          <a:ext cx="0" cy="0"/>
          <a:chOff x="0" y="0"/>
          <a:chExt cx="0" cy="0"/>
        </a:xfrm>
      </p:grpSpPr>
      <p:sp>
        <p:nvSpPr>
          <p:cNvPr id="1267" name="Google Shape;1267;p180"/>
          <p:cNvSpPr/>
          <p:nvPr/>
        </p:nvSpPr>
        <p:spPr>
          <a:xfrm>
            <a:off x="0" y="0"/>
            <a:ext cx="9144000" cy="6858000"/>
          </a:xfrm>
          <a:prstGeom prst="rect">
            <a:avLst/>
          </a:prstGeom>
          <a:solidFill>
            <a:srgbClr val="2A7252"/>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8" name="Google Shape;1268;p18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69" name="Google Shape;1269;p18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0" name="Google Shape;1270;p18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1" name="Google Shape;1271;p18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2" name="Google Shape;1272;p180"/>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200"/>
              <a:buFont typeface="Lucida Sans"/>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273"/>
        <p:cNvGrpSpPr/>
        <p:nvPr/>
      </p:nvGrpSpPr>
      <p:grpSpPr>
        <a:xfrm>
          <a:off x="0" y="0"/>
          <a:ext cx="0" cy="0"/>
          <a:chOff x="0" y="0"/>
          <a:chExt cx="0" cy="0"/>
        </a:xfrm>
      </p:grpSpPr>
      <p:sp>
        <p:nvSpPr>
          <p:cNvPr id="1274" name="Google Shape;1274;p181"/>
          <p:cNvSpPr/>
          <p:nvPr/>
        </p:nvSpPr>
        <p:spPr>
          <a:xfrm>
            <a:off x="0" y="0"/>
            <a:ext cx="9144000" cy="6858000"/>
          </a:xfrm>
          <a:prstGeom prst="rect">
            <a:avLst/>
          </a:prstGeom>
          <a:solidFill>
            <a:srgbClr val="1EA56A"/>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5" name="Google Shape;1275;p18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6" name="Google Shape;1276;p18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7" name="Google Shape;1277;p18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8" name="Google Shape;1278;p18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79" name="Google Shape;1279;p181"/>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200"/>
              <a:buFont typeface="Lucida Sans"/>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280"/>
        <p:cNvGrpSpPr/>
        <p:nvPr/>
      </p:nvGrpSpPr>
      <p:grpSpPr>
        <a:xfrm>
          <a:off x="0" y="0"/>
          <a:ext cx="0" cy="0"/>
          <a:chOff x="0" y="0"/>
          <a:chExt cx="0" cy="0"/>
        </a:xfrm>
      </p:grpSpPr>
      <p:sp>
        <p:nvSpPr>
          <p:cNvPr id="1281" name="Google Shape;1281;p182"/>
          <p:cNvSpPr/>
          <p:nvPr/>
        </p:nvSpPr>
        <p:spPr>
          <a:xfrm>
            <a:off x="0" y="0"/>
            <a:ext cx="9144000" cy="6858000"/>
          </a:xfrm>
          <a:prstGeom prst="rect">
            <a:avLst/>
          </a:prstGeom>
          <a:solidFill>
            <a:srgbClr val="F1FBF5"/>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2" name="Google Shape;1282;p182"/>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83" name="Google Shape;1283;p18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84" name="Google Shape;1284;p182"/>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85" name="Google Shape;1285;p18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86" name="Google Shape;1286;p182"/>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50524F"/>
              </a:buClr>
              <a:buSzPts val="3200"/>
              <a:buFont typeface="Lucida Sans"/>
              <a:buNone/>
              <a:defRPr sz="3200">
                <a:solidFill>
                  <a:srgbClr val="50524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87"/>
        <p:cNvGrpSpPr/>
        <p:nvPr/>
      </p:nvGrpSpPr>
      <p:grpSpPr>
        <a:xfrm>
          <a:off x="0" y="0"/>
          <a:ext cx="0" cy="0"/>
          <a:chOff x="0" y="0"/>
          <a:chExt cx="0" cy="0"/>
        </a:xfrm>
      </p:grpSpPr>
      <p:sp>
        <p:nvSpPr>
          <p:cNvPr id="1288" name="Google Shape;1288;p183"/>
          <p:cNvSpPr/>
          <p:nvPr/>
        </p:nvSpPr>
        <p:spPr>
          <a:xfrm>
            <a:off x="0" y="0"/>
            <a:ext cx="9144000" cy="6858000"/>
          </a:xfrm>
          <a:prstGeom prst="rect">
            <a:avLst/>
          </a:prstGeom>
          <a:solidFill>
            <a:srgbClr val="50524F"/>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9" name="Google Shape;1289;p18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90" name="Google Shape;1290;p18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91" name="Google Shape;1291;p18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92" name="Google Shape;1292;p18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93" name="Google Shape;1293;p183"/>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3200"/>
              <a:buFont typeface="Lucida Sans"/>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with background">
  <p:cSld name="Title slide with background">
    <p:spTree>
      <p:nvGrpSpPr>
        <p:cNvPr id="1" name="Shape 1294"/>
        <p:cNvGrpSpPr/>
        <p:nvPr/>
      </p:nvGrpSpPr>
      <p:grpSpPr>
        <a:xfrm>
          <a:off x="0" y="0"/>
          <a:ext cx="0" cy="0"/>
          <a:chOff x="0" y="0"/>
          <a:chExt cx="0" cy="0"/>
        </a:xfrm>
      </p:grpSpPr>
      <p:sp>
        <p:nvSpPr>
          <p:cNvPr id="1295" name="Google Shape;1295;p184"/>
          <p:cNvSpPr/>
          <p:nvPr/>
        </p:nvSpPr>
        <p:spPr>
          <a:xfrm>
            <a:off x="0" y="1616927"/>
            <a:ext cx="9144000" cy="3512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ucida Sans"/>
              <a:ea typeface="Lucida Sans"/>
              <a:cs typeface="Lucida Sans"/>
              <a:sym typeface="Lucida Sans"/>
            </a:endParaRPr>
          </a:p>
        </p:txBody>
      </p:sp>
      <p:sp>
        <p:nvSpPr>
          <p:cNvPr id="1296" name="Google Shape;1296;p184"/>
          <p:cNvSpPr txBox="1">
            <a:spLocks noGrp="1"/>
          </p:cNvSpPr>
          <p:nvPr>
            <p:ph type="title"/>
          </p:nvPr>
        </p:nvSpPr>
        <p:spPr>
          <a:xfrm>
            <a:off x="457200" y="2426823"/>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2800"/>
              <a:buFont typeface="Lucida Sans"/>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7" name="Google Shape;1297;p184"/>
          <p:cNvSpPr txBox="1">
            <a:spLocks noGrp="1"/>
          </p:cNvSpPr>
          <p:nvPr>
            <p:ph type="subTitle" idx="1"/>
          </p:nvPr>
        </p:nvSpPr>
        <p:spPr>
          <a:xfrm>
            <a:off x="457199" y="3579086"/>
            <a:ext cx="8229600" cy="79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00"/>
              </a:spcBef>
              <a:spcAft>
                <a:spcPts val="0"/>
              </a:spcAft>
              <a:buClr>
                <a:schemeClr val="lt1"/>
              </a:buClr>
              <a:buSzPts val="2000"/>
              <a:buNone/>
              <a:defRPr sz="2000">
                <a:solidFill>
                  <a:schemeClr val="lt1"/>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98" name="Google Shape;1298;p184"/>
          <p:cNvPicPr preferRelativeResize="0"/>
          <p:nvPr/>
        </p:nvPicPr>
        <p:blipFill rotWithShape="1">
          <a:blip r:embed="rId2">
            <a:alphaModFix/>
          </a:blip>
          <a:srcRect/>
          <a:stretch/>
        </p:blipFill>
        <p:spPr>
          <a:xfrm>
            <a:off x="470080" y="492398"/>
            <a:ext cx="1363581" cy="54132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 SAP 2">
  <p:cSld name="Title Slide - SAP 2">
    <p:spTree>
      <p:nvGrpSpPr>
        <p:cNvPr id="1" name="Shape 1299"/>
        <p:cNvGrpSpPr/>
        <p:nvPr/>
      </p:nvGrpSpPr>
      <p:grpSpPr>
        <a:xfrm>
          <a:off x="0" y="0"/>
          <a:ext cx="0" cy="0"/>
          <a:chOff x="0" y="0"/>
          <a:chExt cx="0" cy="0"/>
        </a:xfrm>
      </p:grpSpPr>
      <p:sp>
        <p:nvSpPr>
          <p:cNvPr id="1300" name="Google Shape;1300;p185"/>
          <p:cNvSpPr txBox="1">
            <a:spLocks noGrp="1"/>
          </p:cNvSpPr>
          <p:nvPr>
            <p:ph type="ctrTitle"/>
          </p:nvPr>
        </p:nvSpPr>
        <p:spPr>
          <a:xfrm>
            <a:off x="3507950" y="2362434"/>
            <a:ext cx="5497200" cy="1470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3200"/>
              <a:buFont typeface="Lucida Sans"/>
              <a:buNone/>
              <a:defRPr sz="3200">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1" name="Google Shape;1301;p185"/>
          <p:cNvSpPr txBox="1">
            <a:spLocks noGrp="1"/>
          </p:cNvSpPr>
          <p:nvPr>
            <p:ph type="subTitle" idx="1"/>
          </p:nvPr>
        </p:nvSpPr>
        <p:spPr>
          <a:xfrm>
            <a:off x="3507949" y="3835562"/>
            <a:ext cx="5497200" cy="79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00"/>
              </a:spcBef>
              <a:spcAft>
                <a:spcPts val="0"/>
              </a:spcAft>
              <a:buClr>
                <a:srgbClr val="3F3F39"/>
              </a:buClr>
              <a:buSzPts val="2000"/>
              <a:buNone/>
              <a:defRPr sz="2000">
                <a:solidFill>
                  <a:srgbClr val="3F3F39"/>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02" name="Google Shape;1302;p18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3" name="Google Shape;1303;p185"/>
          <p:cNvSpPr>
            <a:spLocks noGrp="1"/>
          </p:cNvSpPr>
          <p:nvPr>
            <p:ph type="pic" idx="2"/>
          </p:nvPr>
        </p:nvSpPr>
        <p:spPr>
          <a:xfrm>
            <a:off x="0" y="1857374"/>
            <a:ext cx="3349500" cy="3159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04" name="Google Shape;1304;p185"/>
          <p:cNvPicPr preferRelativeResize="0"/>
          <p:nvPr/>
        </p:nvPicPr>
        <p:blipFill rotWithShape="1">
          <a:blip r:embed="rId2">
            <a:alphaModFix/>
          </a:blip>
          <a:srcRect/>
          <a:stretch/>
        </p:blipFill>
        <p:spPr>
          <a:xfrm>
            <a:off x="470080" y="492398"/>
            <a:ext cx="1363581" cy="541329"/>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 SAP Co-Branded">
  <p:cSld name="Title Slide - SAP Co-Branded">
    <p:spTree>
      <p:nvGrpSpPr>
        <p:cNvPr id="1" name="Shape 1305"/>
        <p:cNvGrpSpPr/>
        <p:nvPr/>
      </p:nvGrpSpPr>
      <p:grpSpPr>
        <a:xfrm>
          <a:off x="0" y="0"/>
          <a:ext cx="0" cy="0"/>
          <a:chOff x="0" y="0"/>
          <a:chExt cx="0" cy="0"/>
        </a:xfrm>
      </p:grpSpPr>
      <p:sp>
        <p:nvSpPr>
          <p:cNvPr id="1306" name="Google Shape;1306;p186"/>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3200"/>
              <a:buFont typeface="Lucida Sans"/>
              <a:buNone/>
              <a:defRPr sz="3200">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7" name="Google Shape;1307;p186"/>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00"/>
              </a:spcBef>
              <a:spcAft>
                <a:spcPts val="0"/>
              </a:spcAft>
              <a:buClr>
                <a:srgbClr val="3F3F39"/>
              </a:buClr>
              <a:buSzPts val="2000"/>
              <a:buNone/>
              <a:defRPr sz="2000">
                <a:solidFill>
                  <a:srgbClr val="3F3F39"/>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08" name="Google Shape;1308;p186"/>
          <p:cNvSpPr>
            <a:spLocks noGrp="1"/>
          </p:cNvSpPr>
          <p:nvPr>
            <p:ph type="pic" idx="2"/>
          </p:nvPr>
        </p:nvSpPr>
        <p:spPr>
          <a:xfrm>
            <a:off x="7049319" y="359044"/>
            <a:ext cx="1650900" cy="807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Lucida Sans"/>
                <a:ea typeface="Lucida Sans"/>
                <a:cs typeface="Lucida Sans"/>
                <a:sym typeface="Lucida Sans"/>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09" name="Google Shape;1309;p186"/>
          <p:cNvPicPr preferRelativeResize="0"/>
          <p:nvPr/>
        </p:nvPicPr>
        <p:blipFill rotWithShape="1">
          <a:blip r:embed="rId2">
            <a:alphaModFix/>
          </a:blip>
          <a:srcRect/>
          <a:stretch/>
        </p:blipFill>
        <p:spPr>
          <a:xfrm>
            <a:off x="470080" y="492398"/>
            <a:ext cx="1363581" cy="541329"/>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 SAP Image">
  <p:cSld name="Title Slide - SAP Image">
    <p:spTree>
      <p:nvGrpSpPr>
        <p:cNvPr id="1" name="Shape 1310"/>
        <p:cNvGrpSpPr/>
        <p:nvPr/>
      </p:nvGrpSpPr>
      <p:grpSpPr>
        <a:xfrm>
          <a:off x="0" y="0"/>
          <a:ext cx="0" cy="0"/>
          <a:chOff x="0" y="0"/>
          <a:chExt cx="0" cy="0"/>
        </a:xfrm>
      </p:grpSpPr>
      <p:pic>
        <p:nvPicPr>
          <p:cNvPr id="1311" name="Google Shape;1311;p187" descr="GettyImages_175389704_72dpi_cropped_compressed2.jpg"/>
          <p:cNvPicPr preferRelativeResize="0"/>
          <p:nvPr/>
        </p:nvPicPr>
        <p:blipFill rotWithShape="1">
          <a:blip r:embed="rId2">
            <a:alphaModFix/>
          </a:blip>
          <a:srcRect/>
          <a:stretch/>
        </p:blipFill>
        <p:spPr>
          <a:xfrm>
            <a:off x="0" y="0"/>
            <a:ext cx="9143999" cy="4922874"/>
          </a:xfrm>
          <a:prstGeom prst="rect">
            <a:avLst/>
          </a:prstGeom>
          <a:noFill/>
          <a:ln>
            <a:noFill/>
          </a:ln>
        </p:spPr>
      </p:pic>
      <p:sp>
        <p:nvSpPr>
          <p:cNvPr id="1312" name="Google Shape;1312;p187"/>
          <p:cNvSpPr txBox="1">
            <a:spLocks noGrp="1"/>
          </p:cNvSpPr>
          <p:nvPr>
            <p:ph type="ctrTitle"/>
          </p:nvPr>
        </p:nvSpPr>
        <p:spPr>
          <a:xfrm>
            <a:off x="237698" y="4930555"/>
            <a:ext cx="8684100" cy="942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sz="2800">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3" name="Google Shape;1313;p187"/>
          <p:cNvSpPr txBox="1">
            <a:spLocks noGrp="1"/>
          </p:cNvSpPr>
          <p:nvPr>
            <p:ph type="subTitle" idx="1"/>
          </p:nvPr>
        </p:nvSpPr>
        <p:spPr>
          <a:xfrm>
            <a:off x="237698" y="5873057"/>
            <a:ext cx="8684100" cy="79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00"/>
              </a:spcBef>
              <a:spcAft>
                <a:spcPts val="0"/>
              </a:spcAft>
              <a:buClr>
                <a:srgbClr val="3F3F39"/>
              </a:buClr>
              <a:buSzPts val="2000"/>
              <a:buNone/>
              <a:defRPr sz="2000">
                <a:solidFill>
                  <a:srgbClr val="3F3F39"/>
                </a:solidFill>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14" name="Google Shape;1314;p187"/>
          <p:cNvPicPr preferRelativeResize="0"/>
          <p:nvPr/>
        </p:nvPicPr>
        <p:blipFill rotWithShape="1">
          <a:blip r:embed="rId3">
            <a:alphaModFix/>
          </a:blip>
          <a:srcRect/>
          <a:stretch/>
        </p:blipFill>
        <p:spPr>
          <a:xfrm>
            <a:off x="470080" y="492398"/>
            <a:ext cx="1363581" cy="541329"/>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1315"/>
        <p:cNvGrpSpPr/>
        <p:nvPr/>
      </p:nvGrpSpPr>
      <p:grpSpPr>
        <a:xfrm>
          <a:off x="0" y="0"/>
          <a:ext cx="0" cy="0"/>
          <a:chOff x="0" y="0"/>
          <a:chExt cx="0" cy="0"/>
        </a:xfrm>
      </p:grpSpPr>
      <p:sp>
        <p:nvSpPr>
          <p:cNvPr id="1316" name="Google Shape;1316;p18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sp>
        <p:nvSpPr>
          <p:cNvPr id="1317" name="Google Shape;1317;p188"/>
          <p:cNvSpPr txBox="1">
            <a:spLocks noGrp="1"/>
          </p:cNvSpPr>
          <p:nvPr>
            <p:ph type="title"/>
          </p:nvPr>
        </p:nvSpPr>
        <p:spPr>
          <a:xfrm>
            <a:off x="214314" y="2914650"/>
            <a:ext cx="36750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8" name="Google Shape;1318;p188"/>
          <p:cNvSpPr txBox="1">
            <a:spLocks noGrp="1"/>
          </p:cNvSpPr>
          <p:nvPr>
            <p:ph type="body" idx="1"/>
          </p:nvPr>
        </p:nvSpPr>
        <p:spPr>
          <a:xfrm>
            <a:off x="4624613" y="1858449"/>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9" name="Google Shape;1319;p188"/>
          <p:cNvSpPr txBox="1">
            <a:spLocks noGrp="1"/>
          </p:cNvSpPr>
          <p:nvPr>
            <p:ph type="body" idx="2"/>
          </p:nvPr>
        </p:nvSpPr>
        <p:spPr>
          <a:xfrm>
            <a:off x="7209515" y="1858449"/>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0" name="Google Shape;1320;p188"/>
          <p:cNvSpPr txBox="1">
            <a:spLocks noGrp="1"/>
          </p:cNvSpPr>
          <p:nvPr>
            <p:ph type="body" idx="3"/>
          </p:nvPr>
        </p:nvSpPr>
        <p:spPr>
          <a:xfrm>
            <a:off x="4624613" y="2400628"/>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1" name="Google Shape;1321;p188"/>
          <p:cNvSpPr txBox="1">
            <a:spLocks noGrp="1"/>
          </p:cNvSpPr>
          <p:nvPr>
            <p:ph type="body" idx="4"/>
          </p:nvPr>
        </p:nvSpPr>
        <p:spPr>
          <a:xfrm>
            <a:off x="7209515" y="2400628"/>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2" name="Google Shape;1322;p188"/>
          <p:cNvSpPr txBox="1">
            <a:spLocks noGrp="1"/>
          </p:cNvSpPr>
          <p:nvPr>
            <p:ph type="body" idx="5"/>
          </p:nvPr>
        </p:nvSpPr>
        <p:spPr>
          <a:xfrm>
            <a:off x="4624613" y="2955018"/>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3" name="Google Shape;1323;p188"/>
          <p:cNvSpPr txBox="1">
            <a:spLocks noGrp="1"/>
          </p:cNvSpPr>
          <p:nvPr>
            <p:ph type="body" idx="6"/>
          </p:nvPr>
        </p:nvSpPr>
        <p:spPr>
          <a:xfrm>
            <a:off x="7209515" y="2955018"/>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4" name="Google Shape;1324;p188"/>
          <p:cNvSpPr txBox="1">
            <a:spLocks noGrp="1"/>
          </p:cNvSpPr>
          <p:nvPr>
            <p:ph type="body" idx="7"/>
          </p:nvPr>
        </p:nvSpPr>
        <p:spPr>
          <a:xfrm>
            <a:off x="4624613" y="3509408"/>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5" name="Google Shape;1325;p188"/>
          <p:cNvSpPr txBox="1">
            <a:spLocks noGrp="1"/>
          </p:cNvSpPr>
          <p:nvPr>
            <p:ph type="body" idx="8"/>
          </p:nvPr>
        </p:nvSpPr>
        <p:spPr>
          <a:xfrm>
            <a:off x="7209515" y="3509408"/>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6" name="Google Shape;1326;p188"/>
          <p:cNvSpPr txBox="1">
            <a:spLocks noGrp="1"/>
          </p:cNvSpPr>
          <p:nvPr>
            <p:ph type="body" idx="9"/>
          </p:nvPr>
        </p:nvSpPr>
        <p:spPr>
          <a:xfrm>
            <a:off x="4624613" y="4063798"/>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7" name="Google Shape;1327;p188"/>
          <p:cNvSpPr txBox="1">
            <a:spLocks noGrp="1"/>
          </p:cNvSpPr>
          <p:nvPr>
            <p:ph type="body" idx="13"/>
          </p:nvPr>
        </p:nvSpPr>
        <p:spPr>
          <a:xfrm>
            <a:off x="7209515" y="4063798"/>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8" name="Google Shape;1328;p188"/>
          <p:cNvSpPr txBox="1">
            <a:spLocks noGrp="1"/>
          </p:cNvSpPr>
          <p:nvPr>
            <p:ph type="body" idx="14"/>
          </p:nvPr>
        </p:nvSpPr>
        <p:spPr>
          <a:xfrm>
            <a:off x="4624613" y="4618186"/>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9" name="Google Shape;1329;p188"/>
          <p:cNvSpPr txBox="1">
            <a:spLocks noGrp="1"/>
          </p:cNvSpPr>
          <p:nvPr>
            <p:ph type="body" idx="15"/>
          </p:nvPr>
        </p:nvSpPr>
        <p:spPr>
          <a:xfrm>
            <a:off x="7209515" y="4618186"/>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30" name="Google Shape;1330;p188" descr="footer_saporg_white_horiz.pdf"/>
          <p:cNvPicPr preferRelativeResize="0"/>
          <p:nvPr/>
        </p:nvPicPr>
        <p:blipFill rotWithShape="1">
          <a:blip r:embed="rId2">
            <a:alphaModFix/>
          </a:blip>
          <a:srcRect/>
          <a:stretch/>
        </p:blipFill>
        <p:spPr>
          <a:xfrm>
            <a:off x="75409" y="6436275"/>
            <a:ext cx="5476306" cy="338159"/>
          </a:xfrm>
          <a:prstGeom prst="rect">
            <a:avLst/>
          </a:prstGeom>
          <a:noFill/>
          <a:ln>
            <a:noFill/>
          </a:ln>
        </p:spPr>
      </p:pic>
      <p:sp>
        <p:nvSpPr>
          <p:cNvPr id="1331" name="Google Shape;1331;p188">
            <a:hlinkClick r:id="rId3"/>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2" name="Google Shape;1332;p188"/>
          <p:cNvPicPr preferRelativeResize="0"/>
          <p:nvPr/>
        </p:nvPicPr>
        <p:blipFill rotWithShape="1">
          <a:blip r:embed="rId4">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s Page 2">
  <p:cSld name="Contents Page 2">
    <p:spTree>
      <p:nvGrpSpPr>
        <p:cNvPr id="1" name="Shape 1333"/>
        <p:cNvGrpSpPr/>
        <p:nvPr/>
      </p:nvGrpSpPr>
      <p:grpSpPr>
        <a:xfrm>
          <a:off x="0" y="0"/>
          <a:ext cx="0" cy="0"/>
          <a:chOff x="0" y="0"/>
          <a:chExt cx="0" cy="0"/>
        </a:xfrm>
      </p:grpSpPr>
      <p:pic>
        <p:nvPicPr>
          <p:cNvPr id="1334" name="Google Shape;1334;p189" descr="171366080_5_blur_72dpi_cropped_compressed.jpg"/>
          <p:cNvPicPr preferRelativeResize="0"/>
          <p:nvPr/>
        </p:nvPicPr>
        <p:blipFill rotWithShape="1">
          <a:blip r:embed="rId2">
            <a:alphaModFix/>
          </a:blip>
          <a:srcRect/>
          <a:stretch/>
        </p:blipFill>
        <p:spPr>
          <a:xfrm>
            <a:off x="-8800" y="0"/>
            <a:ext cx="9152800" cy="6858000"/>
          </a:xfrm>
          <a:prstGeom prst="rect">
            <a:avLst/>
          </a:prstGeom>
          <a:noFill/>
          <a:ln>
            <a:noFill/>
          </a:ln>
        </p:spPr>
      </p:pic>
      <p:sp>
        <p:nvSpPr>
          <p:cNvPr id="1335" name="Google Shape;1335;p189"/>
          <p:cNvSpPr/>
          <p:nvPr/>
        </p:nvSpPr>
        <p:spPr>
          <a:xfrm>
            <a:off x="-2" y="2120455"/>
            <a:ext cx="9144000" cy="3983100"/>
          </a:xfrm>
          <a:prstGeom prst="rect">
            <a:avLst/>
          </a:prstGeom>
          <a:solidFill>
            <a:schemeClr val="lt1">
              <a:alpha val="89410"/>
            </a:scheme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36" name="Google Shape;1336;p189"/>
          <p:cNvSpPr txBox="1">
            <a:spLocks noGrp="1"/>
          </p:cNvSpPr>
          <p:nvPr>
            <p:ph type="title"/>
          </p:nvPr>
        </p:nvSpPr>
        <p:spPr>
          <a:xfrm>
            <a:off x="214314" y="3629025"/>
            <a:ext cx="36750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7" name="Google Shape;1337;p189"/>
          <p:cNvSpPr txBox="1">
            <a:spLocks noGrp="1"/>
          </p:cNvSpPr>
          <p:nvPr>
            <p:ph type="body" idx="1"/>
          </p:nvPr>
        </p:nvSpPr>
        <p:spPr>
          <a:xfrm>
            <a:off x="4624613" y="2456788"/>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38" name="Google Shape;1338;p189"/>
          <p:cNvSpPr txBox="1">
            <a:spLocks noGrp="1"/>
          </p:cNvSpPr>
          <p:nvPr>
            <p:ph type="body" idx="2"/>
          </p:nvPr>
        </p:nvSpPr>
        <p:spPr>
          <a:xfrm>
            <a:off x="7209515" y="2456788"/>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39" name="Google Shape;1339;p189"/>
          <p:cNvSpPr txBox="1">
            <a:spLocks noGrp="1"/>
          </p:cNvSpPr>
          <p:nvPr>
            <p:ph type="body" idx="3"/>
          </p:nvPr>
        </p:nvSpPr>
        <p:spPr>
          <a:xfrm>
            <a:off x="4624613" y="2998967"/>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0" name="Google Shape;1340;p189"/>
          <p:cNvSpPr txBox="1">
            <a:spLocks noGrp="1"/>
          </p:cNvSpPr>
          <p:nvPr>
            <p:ph type="body" idx="4"/>
          </p:nvPr>
        </p:nvSpPr>
        <p:spPr>
          <a:xfrm>
            <a:off x="7209515" y="2998967"/>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1" name="Google Shape;1341;p189"/>
          <p:cNvSpPr txBox="1">
            <a:spLocks noGrp="1"/>
          </p:cNvSpPr>
          <p:nvPr>
            <p:ph type="body" idx="5"/>
          </p:nvPr>
        </p:nvSpPr>
        <p:spPr>
          <a:xfrm>
            <a:off x="4624613" y="3553357"/>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2" name="Google Shape;1342;p189"/>
          <p:cNvSpPr txBox="1">
            <a:spLocks noGrp="1"/>
          </p:cNvSpPr>
          <p:nvPr>
            <p:ph type="body" idx="6"/>
          </p:nvPr>
        </p:nvSpPr>
        <p:spPr>
          <a:xfrm>
            <a:off x="7209515" y="3553357"/>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3" name="Google Shape;1343;p189"/>
          <p:cNvSpPr txBox="1">
            <a:spLocks noGrp="1"/>
          </p:cNvSpPr>
          <p:nvPr>
            <p:ph type="body" idx="7"/>
          </p:nvPr>
        </p:nvSpPr>
        <p:spPr>
          <a:xfrm>
            <a:off x="4624613" y="4107747"/>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4" name="Google Shape;1344;p189"/>
          <p:cNvSpPr txBox="1">
            <a:spLocks noGrp="1"/>
          </p:cNvSpPr>
          <p:nvPr>
            <p:ph type="body" idx="8"/>
          </p:nvPr>
        </p:nvSpPr>
        <p:spPr>
          <a:xfrm>
            <a:off x="7209515" y="4107747"/>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5" name="Google Shape;1345;p189"/>
          <p:cNvSpPr txBox="1">
            <a:spLocks noGrp="1"/>
          </p:cNvSpPr>
          <p:nvPr>
            <p:ph type="body" idx="9"/>
          </p:nvPr>
        </p:nvSpPr>
        <p:spPr>
          <a:xfrm>
            <a:off x="4624613" y="4662137"/>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6" name="Google Shape;1346;p189"/>
          <p:cNvSpPr txBox="1">
            <a:spLocks noGrp="1"/>
          </p:cNvSpPr>
          <p:nvPr>
            <p:ph type="body" idx="13"/>
          </p:nvPr>
        </p:nvSpPr>
        <p:spPr>
          <a:xfrm>
            <a:off x="7209515" y="4662137"/>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7" name="Google Shape;1347;p189"/>
          <p:cNvSpPr txBox="1">
            <a:spLocks noGrp="1"/>
          </p:cNvSpPr>
          <p:nvPr>
            <p:ph type="body" idx="14"/>
          </p:nvPr>
        </p:nvSpPr>
        <p:spPr>
          <a:xfrm>
            <a:off x="4624613" y="5216525"/>
            <a:ext cx="2444700" cy="5397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rgbClr val="3F3F39"/>
              </a:buClr>
              <a:buSzPts val="1400"/>
              <a:buNone/>
              <a:defRPr sz="1400">
                <a:solidFill>
                  <a:srgbClr val="3F3F39"/>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8" name="Google Shape;1348;p189"/>
          <p:cNvSpPr txBox="1">
            <a:spLocks noGrp="1"/>
          </p:cNvSpPr>
          <p:nvPr>
            <p:ph type="body" idx="15"/>
          </p:nvPr>
        </p:nvSpPr>
        <p:spPr>
          <a:xfrm>
            <a:off x="7209515" y="5216525"/>
            <a:ext cx="1447200" cy="539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50524F"/>
              </a:buClr>
              <a:buSzPts val="1400"/>
              <a:buNone/>
              <a:defRPr sz="1400">
                <a:solidFill>
                  <a:srgbClr val="50524F"/>
                </a:solidFill>
              </a:defRPr>
            </a:lvl1pPr>
            <a:lvl2pPr marL="914400" lvl="1" indent="-228600" algn="l" rtl="0">
              <a:lnSpc>
                <a:spcPct val="100000"/>
              </a:lnSpc>
              <a:spcBef>
                <a:spcPts val="400"/>
              </a:spcBef>
              <a:spcAft>
                <a:spcPts val="0"/>
              </a:spcAft>
              <a:buClr>
                <a:schemeClr val="dk1"/>
              </a:buClr>
              <a:buSzPts val="2000"/>
              <a:buNone/>
              <a:defRPr/>
            </a:lvl2pPr>
            <a:lvl3pPr marL="1371600" lvl="2" indent="-228600" algn="l" rtl="0">
              <a:lnSpc>
                <a:spcPct val="100000"/>
              </a:lnSpc>
              <a:spcBef>
                <a:spcPts val="360"/>
              </a:spcBef>
              <a:spcAft>
                <a:spcPts val="0"/>
              </a:spcAft>
              <a:buClr>
                <a:schemeClr val="dk1"/>
              </a:buClr>
              <a:buSzPts val="1800"/>
              <a:buNone/>
              <a:defRPr/>
            </a:lvl3pPr>
            <a:lvl4pPr marL="1828800" lvl="3" indent="-228600" algn="l" rtl="0">
              <a:lnSpc>
                <a:spcPct val="100000"/>
              </a:lnSpc>
              <a:spcBef>
                <a:spcPts val="320"/>
              </a:spcBef>
              <a:spcAft>
                <a:spcPts val="0"/>
              </a:spcAft>
              <a:buClr>
                <a:schemeClr val="dk1"/>
              </a:buClr>
              <a:buSzPts val="1600"/>
              <a:buNone/>
              <a:defRPr/>
            </a:lvl4pPr>
            <a:lvl5pPr marL="2286000" lvl="4" indent="-228600" algn="l" rtl="0">
              <a:lnSpc>
                <a:spcPct val="100000"/>
              </a:lnSpc>
              <a:spcBef>
                <a:spcPts val="320"/>
              </a:spcBef>
              <a:spcAft>
                <a:spcPts val="0"/>
              </a:spcAft>
              <a:buClr>
                <a:schemeClr val="dk1"/>
              </a:buClr>
              <a:buSzPts val="16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1349"/>
        <p:cNvGrpSpPr/>
        <p:nvPr/>
      </p:nvGrpSpPr>
      <p:grpSpPr>
        <a:xfrm>
          <a:off x="0" y="0"/>
          <a:ext cx="0" cy="0"/>
          <a:chOff x="0" y="0"/>
          <a:chExt cx="0" cy="0"/>
        </a:xfrm>
      </p:grpSpPr>
      <p:sp>
        <p:nvSpPr>
          <p:cNvPr id="1350" name="Google Shape;1350;p1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1" name="Google Shape;1351;p190">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2" name="Google Shape;1352;p19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53" name="Google Shape;1353;p190"/>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1354"/>
        <p:cNvGrpSpPr/>
        <p:nvPr/>
      </p:nvGrpSpPr>
      <p:grpSpPr>
        <a:xfrm>
          <a:off x="0" y="0"/>
          <a:ext cx="0" cy="0"/>
          <a:chOff x="0" y="0"/>
          <a:chExt cx="0" cy="0"/>
        </a:xfrm>
      </p:grpSpPr>
      <p:sp>
        <p:nvSpPr>
          <p:cNvPr id="1355" name="Google Shape;1355;p191"/>
          <p:cNvSpPr>
            <a:spLocks noGrp="1"/>
          </p:cNvSpPr>
          <p:nvPr>
            <p:ph type="chart"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6" name="Google Shape;1356;p1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7" name="Google Shape;1357;p19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8" name="Google Shape;1358;p19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59" name="Google Shape;1359;p191"/>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1360"/>
        <p:cNvGrpSpPr/>
        <p:nvPr/>
      </p:nvGrpSpPr>
      <p:grpSpPr>
        <a:xfrm>
          <a:off x="0" y="0"/>
          <a:ext cx="0" cy="0"/>
          <a:chOff x="0" y="0"/>
          <a:chExt cx="0" cy="0"/>
        </a:xfrm>
      </p:grpSpPr>
      <p:sp>
        <p:nvSpPr>
          <p:cNvPr id="1361" name="Google Shape;1361;p192"/>
          <p:cNvSpPr>
            <a:spLocks noGrp="1"/>
          </p:cNvSpPr>
          <p:nvPr>
            <p:ph type="pic" idx="2"/>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2" name="Google Shape;1362;p1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3" name="Google Shape;1363;p192">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4" name="Google Shape;1364;p19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65" name="Google Shape;1365;p192"/>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366"/>
        <p:cNvGrpSpPr/>
        <p:nvPr/>
      </p:nvGrpSpPr>
      <p:grpSpPr>
        <a:xfrm>
          <a:off x="0" y="0"/>
          <a:ext cx="0" cy="0"/>
          <a:chOff x="0" y="0"/>
          <a:chExt cx="0" cy="0"/>
        </a:xfrm>
      </p:grpSpPr>
      <p:sp>
        <p:nvSpPr>
          <p:cNvPr id="1367" name="Google Shape;1367;p193"/>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8"/>
        <p:cNvGrpSpPr/>
        <p:nvPr/>
      </p:nvGrpSpPr>
      <p:grpSpPr>
        <a:xfrm>
          <a:off x="0" y="0"/>
          <a:ext cx="0" cy="0"/>
          <a:chOff x="0" y="0"/>
          <a:chExt cx="0" cy="0"/>
        </a:xfrm>
      </p:grpSpPr>
      <p:sp>
        <p:nvSpPr>
          <p:cNvPr id="1369" name="Google Shape;1369;p194">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0" name="Google Shape;1370;p19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71" name="Google Shape;1371;p194"/>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1372"/>
        <p:cNvGrpSpPr/>
        <p:nvPr/>
      </p:nvGrpSpPr>
      <p:grpSpPr>
        <a:xfrm>
          <a:off x="0" y="0"/>
          <a:ext cx="0" cy="0"/>
          <a:chOff x="0" y="0"/>
          <a:chExt cx="0" cy="0"/>
        </a:xfrm>
      </p:grpSpPr>
      <p:sp>
        <p:nvSpPr>
          <p:cNvPr id="1373" name="Google Shape;1373;p1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4" name="Google Shape;1374;p19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a:solidFill>
                  <a:srgbClr val="3F3F39"/>
                </a:solidFill>
              </a:defRPr>
            </a:lvl1pPr>
            <a:lvl2pPr marL="914400" lvl="1" indent="-355600" algn="l" rtl="0">
              <a:lnSpc>
                <a:spcPct val="100000"/>
              </a:lnSpc>
              <a:spcBef>
                <a:spcPts val="400"/>
              </a:spcBef>
              <a:spcAft>
                <a:spcPts val="0"/>
              </a:spcAft>
              <a:buClr>
                <a:srgbClr val="3F3F39"/>
              </a:buClr>
              <a:buSzPts val="2000"/>
              <a:buChar char="–"/>
              <a:defRPr>
                <a:solidFill>
                  <a:srgbClr val="3F3F39"/>
                </a:solidFill>
              </a:defRPr>
            </a:lvl2pPr>
            <a:lvl3pPr marL="1371600" lvl="2" indent="-342900" algn="l" rtl="0">
              <a:lnSpc>
                <a:spcPct val="100000"/>
              </a:lnSpc>
              <a:spcBef>
                <a:spcPts val="360"/>
              </a:spcBef>
              <a:spcAft>
                <a:spcPts val="0"/>
              </a:spcAft>
              <a:buClr>
                <a:srgbClr val="3F3F39"/>
              </a:buClr>
              <a:buSzPts val="1800"/>
              <a:buChar char="•"/>
              <a:defRPr>
                <a:solidFill>
                  <a:srgbClr val="3F3F39"/>
                </a:solidFill>
              </a:defRPr>
            </a:lvl3pPr>
            <a:lvl4pPr marL="1828800" lvl="3" indent="-330200" algn="l" rtl="0">
              <a:lnSpc>
                <a:spcPct val="100000"/>
              </a:lnSpc>
              <a:spcBef>
                <a:spcPts val="320"/>
              </a:spcBef>
              <a:spcAft>
                <a:spcPts val="0"/>
              </a:spcAft>
              <a:buClr>
                <a:srgbClr val="3F3F39"/>
              </a:buClr>
              <a:buSzPts val="1600"/>
              <a:buChar char="–"/>
              <a:defRPr>
                <a:solidFill>
                  <a:srgbClr val="3F3F39"/>
                </a:solidFill>
              </a:defRPr>
            </a:lvl4pPr>
            <a:lvl5pPr marL="2286000" lvl="4" indent="-330200" algn="l" rtl="0">
              <a:lnSpc>
                <a:spcPct val="100000"/>
              </a:lnSpc>
              <a:spcBef>
                <a:spcPts val="320"/>
              </a:spcBef>
              <a:spcAft>
                <a:spcPts val="0"/>
              </a:spcAft>
              <a:buClr>
                <a:srgbClr val="3F3F39"/>
              </a:buClr>
              <a:buSzPts val="1600"/>
              <a:buChar char="»"/>
              <a:defRPr>
                <a:solidFill>
                  <a:srgbClr val="3F3F39"/>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75" name="Google Shape;1375;p195" descr="ATC_org.pdf"/>
          <p:cNvPicPr preferRelativeResize="0"/>
          <p:nvPr/>
        </p:nvPicPr>
        <p:blipFill rotWithShape="1">
          <a:blip r:embed="rId2">
            <a:alphaModFix/>
          </a:blip>
          <a:srcRect/>
          <a:stretch/>
        </p:blipFill>
        <p:spPr>
          <a:xfrm>
            <a:off x="140803" y="6519775"/>
            <a:ext cx="1974669" cy="159615"/>
          </a:xfrm>
          <a:prstGeom prst="rect">
            <a:avLst/>
          </a:prstGeom>
          <a:noFill/>
          <a:ln>
            <a:noFill/>
          </a:ln>
        </p:spPr>
      </p:pic>
      <p:sp>
        <p:nvSpPr>
          <p:cNvPr id="1376" name="Google Shape;1376;p195"/>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77" name="Google Shape;1377;p195"/>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78"/>
        <p:cNvGrpSpPr/>
        <p:nvPr/>
      </p:nvGrpSpPr>
      <p:grpSpPr>
        <a:xfrm>
          <a:off x="0" y="0"/>
          <a:ext cx="0" cy="0"/>
          <a:chOff x="0" y="0"/>
          <a:chExt cx="0" cy="0"/>
        </a:xfrm>
      </p:grpSpPr>
      <p:sp>
        <p:nvSpPr>
          <p:cNvPr id="1379" name="Google Shape;1379;p1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0" name="Google Shape;1380;p196"/>
          <p:cNvSpPr txBox="1">
            <a:spLocks noGrp="1"/>
          </p:cNvSpPr>
          <p:nvPr>
            <p:ph type="body" idx="1"/>
          </p:nvPr>
        </p:nvSpPr>
        <p:spPr>
          <a:xfrm>
            <a:off x="457200" y="1417638"/>
            <a:ext cx="4040100" cy="7731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80"/>
              </a:spcBef>
              <a:spcAft>
                <a:spcPts val="0"/>
              </a:spcAft>
              <a:buClr>
                <a:srgbClr val="3F3F39"/>
              </a:buClr>
              <a:buSzPts val="2400"/>
              <a:buNone/>
              <a:defRPr sz="2400" b="1">
                <a:solidFill>
                  <a:srgbClr val="3F3F39"/>
                </a:solidFill>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381" name="Google Shape;1381;p196"/>
          <p:cNvSpPr txBox="1">
            <a:spLocks noGrp="1"/>
          </p:cNvSpPr>
          <p:nvPr>
            <p:ph type="body" idx="2"/>
          </p:nvPr>
        </p:nvSpPr>
        <p:spPr>
          <a:xfrm>
            <a:off x="457200" y="2190750"/>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382" name="Google Shape;1382;p196"/>
          <p:cNvSpPr txBox="1">
            <a:spLocks noGrp="1"/>
          </p:cNvSpPr>
          <p:nvPr>
            <p:ph type="body" idx="3"/>
          </p:nvPr>
        </p:nvSpPr>
        <p:spPr>
          <a:xfrm>
            <a:off x="4645025" y="1417638"/>
            <a:ext cx="4041900" cy="7731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80"/>
              </a:spcBef>
              <a:spcAft>
                <a:spcPts val="0"/>
              </a:spcAft>
              <a:buClr>
                <a:srgbClr val="3F3F39"/>
              </a:buClr>
              <a:buSzPts val="2400"/>
              <a:buNone/>
              <a:defRPr sz="2400" b="1">
                <a:solidFill>
                  <a:srgbClr val="3F3F39"/>
                </a:solidFill>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383" name="Google Shape;1383;p196"/>
          <p:cNvSpPr txBox="1">
            <a:spLocks noGrp="1"/>
          </p:cNvSpPr>
          <p:nvPr>
            <p:ph type="body" idx="4"/>
          </p:nvPr>
        </p:nvSpPr>
        <p:spPr>
          <a:xfrm>
            <a:off x="4645025" y="2190750"/>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384" name="Google Shape;1384;p196"/>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85" name="Google Shape;1385;p196"/>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86"/>
        <p:cNvGrpSpPr/>
        <p:nvPr/>
      </p:nvGrpSpPr>
      <p:grpSpPr>
        <a:xfrm>
          <a:off x="0" y="0"/>
          <a:ext cx="0" cy="0"/>
          <a:chOff x="0" y="0"/>
          <a:chExt cx="0" cy="0"/>
        </a:xfrm>
      </p:grpSpPr>
      <p:sp>
        <p:nvSpPr>
          <p:cNvPr id="1387" name="Google Shape;1387;p197"/>
          <p:cNvSpPr>
            <a:spLocks noGrp="1"/>
          </p:cNvSpPr>
          <p:nvPr>
            <p:ph type="pic" idx="2"/>
          </p:nvPr>
        </p:nvSpPr>
        <p:spPr>
          <a:xfrm>
            <a:off x="4578350" y="3892047"/>
            <a:ext cx="41085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88" name="Google Shape;1388;p197"/>
          <p:cNvSpPr>
            <a:spLocks noGrp="1"/>
          </p:cNvSpPr>
          <p:nvPr>
            <p:ph type="pic" idx="3"/>
          </p:nvPr>
        </p:nvSpPr>
        <p:spPr>
          <a:xfrm>
            <a:off x="4578350" y="1600201"/>
            <a:ext cx="41085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89" name="Google Shape;1389;p1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0" name="Google Shape;1390;p19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3F3F39"/>
              </a:buClr>
              <a:buSzPts val="2400"/>
              <a:buChar char="•"/>
              <a:defRPr sz="2400">
                <a:solidFill>
                  <a:srgbClr val="3F3F39"/>
                </a:solidFill>
              </a:defRPr>
            </a:lvl1pPr>
            <a:lvl2pPr marL="914400" lvl="1" indent="-355600" algn="l" rtl="0">
              <a:lnSpc>
                <a:spcPct val="100000"/>
              </a:lnSpc>
              <a:spcBef>
                <a:spcPts val="400"/>
              </a:spcBef>
              <a:spcAft>
                <a:spcPts val="0"/>
              </a:spcAft>
              <a:buClr>
                <a:srgbClr val="3F3F39"/>
              </a:buClr>
              <a:buSzPts val="2000"/>
              <a:buChar char="–"/>
              <a:defRPr sz="2000">
                <a:solidFill>
                  <a:srgbClr val="3F3F39"/>
                </a:solidFill>
              </a:defRPr>
            </a:lvl2pPr>
            <a:lvl3pPr marL="1371600" lvl="2" indent="-342900" algn="l" rtl="0">
              <a:lnSpc>
                <a:spcPct val="100000"/>
              </a:lnSpc>
              <a:spcBef>
                <a:spcPts val="360"/>
              </a:spcBef>
              <a:spcAft>
                <a:spcPts val="0"/>
              </a:spcAft>
              <a:buClr>
                <a:srgbClr val="3F3F39"/>
              </a:buClr>
              <a:buSzPts val="1800"/>
              <a:buChar char="•"/>
              <a:defRPr sz="1800">
                <a:solidFill>
                  <a:srgbClr val="3F3F39"/>
                </a:solidFill>
              </a:defRPr>
            </a:lvl3pPr>
            <a:lvl4pPr marL="1828800" lvl="3" indent="-330200" algn="l" rtl="0">
              <a:lnSpc>
                <a:spcPct val="100000"/>
              </a:lnSpc>
              <a:spcBef>
                <a:spcPts val="320"/>
              </a:spcBef>
              <a:spcAft>
                <a:spcPts val="0"/>
              </a:spcAft>
              <a:buClr>
                <a:srgbClr val="3F3F39"/>
              </a:buClr>
              <a:buSzPts val="1600"/>
              <a:buChar char="–"/>
              <a:defRPr sz="1600">
                <a:solidFill>
                  <a:srgbClr val="3F3F39"/>
                </a:solidFill>
              </a:defRPr>
            </a:lvl4pPr>
            <a:lvl5pPr marL="2286000" lvl="4" indent="-330200" algn="l" rtl="0">
              <a:lnSpc>
                <a:spcPct val="100000"/>
              </a:lnSpc>
              <a:spcBef>
                <a:spcPts val="320"/>
              </a:spcBef>
              <a:spcAft>
                <a:spcPts val="0"/>
              </a:spcAft>
              <a:buClr>
                <a:srgbClr val="3F3F39"/>
              </a:buClr>
              <a:buSzPts val="1600"/>
              <a:buChar char="»"/>
              <a:defRPr sz="1600">
                <a:solidFill>
                  <a:srgbClr val="3F3F39"/>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391" name="Google Shape;1391;p197"/>
          <p:cNvSpPr txBox="1">
            <a:spLocks noGrp="1"/>
          </p:cNvSpPr>
          <p:nvPr>
            <p:ph type="body" idx="4"/>
          </p:nvPr>
        </p:nvSpPr>
        <p:spPr>
          <a:xfrm>
            <a:off x="4578350" y="5646677"/>
            <a:ext cx="41085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2" name="Google Shape;1392;p197"/>
          <p:cNvSpPr txBox="1">
            <a:spLocks noGrp="1"/>
          </p:cNvSpPr>
          <p:nvPr>
            <p:ph type="body" idx="5"/>
          </p:nvPr>
        </p:nvSpPr>
        <p:spPr>
          <a:xfrm>
            <a:off x="4578350" y="3354831"/>
            <a:ext cx="41085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3" name="Google Shape;1393;p197"/>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394" name="Google Shape;1394;p197"/>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395"/>
        <p:cNvGrpSpPr/>
        <p:nvPr/>
      </p:nvGrpSpPr>
      <p:grpSpPr>
        <a:xfrm>
          <a:off x="0" y="0"/>
          <a:ext cx="0" cy="0"/>
          <a:chOff x="0" y="0"/>
          <a:chExt cx="0" cy="0"/>
        </a:xfrm>
      </p:grpSpPr>
      <p:sp>
        <p:nvSpPr>
          <p:cNvPr id="1396" name="Google Shape;1396;p198"/>
          <p:cNvSpPr>
            <a:spLocks noGrp="1"/>
          </p:cNvSpPr>
          <p:nvPr>
            <p:ph type="pic" idx="2"/>
          </p:nvPr>
        </p:nvSpPr>
        <p:spPr>
          <a:xfrm>
            <a:off x="4616450" y="1600200"/>
            <a:ext cx="4070400" cy="4526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7" name="Google Shape;1397;p1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8" name="Google Shape;1398;p198"/>
          <p:cNvSpPr txBox="1">
            <a:spLocks noGrp="1"/>
          </p:cNvSpPr>
          <p:nvPr>
            <p:ph type="body" idx="1"/>
          </p:nvPr>
        </p:nvSpPr>
        <p:spPr>
          <a:xfrm>
            <a:off x="4616450" y="5646677"/>
            <a:ext cx="4070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9" name="Google Shape;1399;p198"/>
          <p:cNvSpPr>
            <a:spLocks noGrp="1"/>
          </p:cNvSpPr>
          <p:nvPr>
            <p:ph type="pic" idx="3"/>
          </p:nvPr>
        </p:nvSpPr>
        <p:spPr>
          <a:xfrm>
            <a:off x="457199" y="1600200"/>
            <a:ext cx="4073400" cy="4526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0" name="Google Shape;1400;p198"/>
          <p:cNvSpPr txBox="1">
            <a:spLocks noGrp="1"/>
          </p:cNvSpPr>
          <p:nvPr>
            <p:ph type="body" idx="4"/>
          </p:nvPr>
        </p:nvSpPr>
        <p:spPr>
          <a:xfrm>
            <a:off x="457198" y="5646677"/>
            <a:ext cx="4073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01" name="Google Shape;1401;p19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402" name="Google Shape;1402;p198"/>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403"/>
        <p:cNvGrpSpPr/>
        <p:nvPr/>
      </p:nvGrpSpPr>
      <p:grpSpPr>
        <a:xfrm>
          <a:off x="0" y="0"/>
          <a:ext cx="0" cy="0"/>
          <a:chOff x="0" y="0"/>
          <a:chExt cx="0" cy="0"/>
        </a:xfrm>
      </p:grpSpPr>
      <p:sp>
        <p:nvSpPr>
          <p:cNvPr id="1404" name="Google Shape;1404;p199"/>
          <p:cNvSpPr>
            <a:spLocks noGrp="1"/>
          </p:cNvSpPr>
          <p:nvPr>
            <p:ph type="pic" idx="2"/>
          </p:nvPr>
        </p:nvSpPr>
        <p:spPr>
          <a:xfrm>
            <a:off x="4616450" y="3892046"/>
            <a:ext cx="40704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5" name="Google Shape;1405;p199"/>
          <p:cNvSpPr>
            <a:spLocks noGrp="1"/>
          </p:cNvSpPr>
          <p:nvPr>
            <p:ph type="pic" idx="3"/>
          </p:nvPr>
        </p:nvSpPr>
        <p:spPr>
          <a:xfrm>
            <a:off x="4616450" y="1600200"/>
            <a:ext cx="40704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6" name="Google Shape;1406;p199"/>
          <p:cNvSpPr>
            <a:spLocks noGrp="1"/>
          </p:cNvSpPr>
          <p:nvPr>
            <p:ph type="pic" idx="4"/>
          </p:nvPr>
        </p:nvSpPr>
        <p:spPr>
          <a:xfrm>
            <a:off x="457198" y="1600200"/>
            <a:ext cx="40704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7" name="Google Shape;1407;p199"/>
          <p:cNvSpPr>
            <a:spLocks noGrp="1"/>
          </p:cNvSpPr>
          <p:nvPr>
            <p:ph type="pic" idx="5"/>
          </p:nvPr>
        </p:nvSpPr>
        <p:spPr>
          <a:xfrm>
            <a:off x="460373" y="3892046"/>
            <a:ext cx="4070400" cy="2234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8" name="Google Shape;1408;p1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3F3F39"/>
              </a:buClr>
              <a:buSzPts val="2800"/>
              <a:buFont typeface="Lucida Sans"/>
              <a:buNone/>
              <a:defRPr>
                <a:solidFill>
                  <a:srgbClr val="3F3F3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9" name="Google Shape;1409;p199"/>
          <p:cNvSpPr txBox="1">
            <a:spLocks noGrp="1"/>
          </p:cNvSpPr>
          <p:nvPr>
            <p:ph type="body" idx="1"/>
          </p:nvPr>
        </p:nvSpPr>
        <p:spPr>
          <a:xfrm>
            <a:off x="4616450" y="5646677"/>
            <a:ext cx="4070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0" name="Google Shape;1410;p199"/>
          <p:cNvSpPr txBox="1">
            <a:spLocks noGrp="1"/>
          </p:cNvSpPr>
          <p:nvPr>
            <p:ph type="body" idx="6"/>
          </p:nvPr>
        </p:nvSpPr>
        <p:spPr>
          <a:xfrm>
            <a:off x="457198" y="5646677"/>
            <a:ext cx="4073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1" name="Google Shape;1411;p199"/>
          <p:cNvSpPr txBox="1">
            <a:spLocks noGrp="1"/>
          </p:cNvSpPr>
          <p:nvPr>
            <p:ph type="body" idx="7"/>
          </p:nvPr>
        </p:nvSpPr>
        <p:spPr>
          <a:xfrm>
            <a:off x="4616450" y="3354831"/>
            <a:ext cx="4070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2" name="Google Shape;1412;p199"/>
          <p:cNvSpPr txBox="1">
            <a:spLocks noGrp="1"/>
          </p:cNvSpPr>
          <p:nvPr>
            <p:ph type="body" idx="8"/>
          </p:nvPr>
        </p:nvSpPr>
        <p:spPr>
          <a:xfrm>
            <a:off x="454023" y="3354831"/>
            <a:ext cx="4073400" cy="479400"/>
          </a:xfrm>
          <a:prstGeom prst="rect">
            <a:avLst/>
          </a:prstGeom>
          <a:solidFill>
            <a:srgbClr val="FFFFFF">
              <a:alpha val="48240"/>
            </a:srgbClr>
          </a:solidFill>
          <a:ln>
            <a:noFill/>
          </a:ln>
        </p:spPr>
        <p:txBody>
          <a:bodyPr spcFirstLastPara="1" wrap="square" lIns="91425" tIns="45700" rIns="91425" bIns="45700" anchor="ctr" anchorCtr="0">
            <a:noAutofit/>
          </a:bodyPr>
          <a:lstStyle>
            <a:lvl1pPr marL="457200" lvl="0" indent="-228600" algn="ctr" rtl="0">
              <a:lnSpc>
                <a:spcPct val="100000"/>
              </a:lnSpc>
              <a:spcBef>
                <a:spcPts val="320"/>
              </a:spcBef>
              <a:spcAft>
                <a:spcPts val="0"/>
              </a:spcAft>
              <a:buClr>
                <a:srgbClr val="3F3F39"/>
              </a:buClr>
              <a:buSzPts val="1600"/>
              <a:buNone/>
              <a:defRPr sz="1600">
                <a:solidFill>
                  <a:srgbClr val="3F3F39"/>
                </a:solidFill>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3" name="Google Shape;1413;p19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000" b="0" i="0" u="none" strike="noStrike" cap="none">
              <a:solidFill>
                <a:schemeClr val="dk1"/>
              </a:solidFill>
              <a:latin typeface="Lucida Sans"/>
              <a:ea typeface="Lucida Sans"/>
              <a:cs typeface="Lucida Sans"/>
              <a:sym typeface="Lucida Sans"/>
            </a:endParaRPr>
          </a:p>
        </p:txBody>
      </p:sp>
      <p:pic>
        <p:nvPicPr>
          <p:cNvPr id="1414" name="Google Shape;1414;p199"/>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15"/>
        <p:cNvGrpSpPr/>
        <p:nvPr/>
      </p:nvGrpSpPr>
      <p:grpSpPr>
        <a:xfrm>
          <a:off x="0" y="0"/>
          <a:ext cx="0" cy="0"/>
          <a:chOff x="0" y="0"/>
          <a:chExt cx="0" cy="0"/>
        </a:xfrm>
      </p:grpSpPr>
      <p:sp>
        <p:nvSpPr>
          <p:cNvPr id="1416" name="Google Shape;1416;p200"/>
          <p:cNvSpPr txBox="1">
            <a:spLocks noGrp="1"/>
          </p:cNvSpPr>
          <p:nvPr>
            <p:ph type="title"/>
          </p:nvPr>
        </p:nvSpPr>
        <p:spPr>
          <a:xfrm>
            <a:off x="1" y="2776140"/>
            <a:ext cx="9144000" cy="2331600"/>
          </a:xfrm>
          <a:prstGeom prst="rect">
            <a:avLst/>
          </a:prstGeom>
          <a:solidFill>
            <a:srgbClr val="004264"/>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800"/>
              <a:buFont typeface="PT Sans"/>
              <a:buNone/>
              <a:defRPr sz="4800" b="0">
                <a:solidFill>
                  <a:schemeClr val="lt1"/>
                </a:solidFill>
                <a:latin typeface="PT Sans"/>
                <a:ea typeface="PT Sans"/>
                <a:cs typeface="PT Sans"/>
                <a:sym typeface="PT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17" name="Google Shape;1417;p200" descr="A view of a city&#10;&#10;Description automatically generated"/>
          <p:cNvPicPr preferRelativeResize="0"/>
          <p:nvPr/>
        </p:nvPicPr>
        <p:blipFill rotWithShape="1">
          <a:blip r:embed="rId2">
            <a:alphaModFix/>
          </a:blip>
          <a:srcRect/>
          <a:stretch/>
        </p:blipFill>
        <p:spPr>
          <a:xfrm>
            <a:off x="0" y="0"/>
            <a:ext cx="9144000" cy="2678906"/>
          </a:xfrm>
          <a:prstGeom prst="rect">
            <a:avLst/>
          </a:prstGeom>
          <a:noFill/>
          <a:ln>
            <a:noFill/>
          </a:ln>
        </p:spPr>
      </p:pic>
      <p:sp>
        <p:nvSpPr>
          <p:cNvPr id="1418" name="Google Shape;1418;p200"/>
          <p:cNvSpPr txBox="1">
            <a:spLocks noGrp="1"/>
          </p:cNvSpPr>
          <p:nvPr>
            <p:ph type="sldNum" idx="12"/>
          </p:nvPr>
        </p:nvSpPr>
        <p:spPr>
          <a:xfrm>
            <a:off x="7815262" y="6356351"/>
            <a:ext cx="700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19" name="Google Shape;1419;p200"/>
          <p:cNvCxnSpPr/>
          <p:nvPr/>
        </p:nvCxnSpPr>
        <p:spPr>
          <a:xfrm>
            <a:off x="0" y="2678906"/>
            <a:ext cx="9144000" cy="0"/>
          </a:xfrm>
          <a:prstGeom prst="straightConnector1">
            <a:avLst/>
          </a:prstGeom>
          <a:noFill/>
          <a:ln w="203200" cap="flat" cmpd="sng">
            <a:solidFill>
              <a:srgbClr val="C85A16"/>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20"/>
        <p:cNvGrpSpPr/>
        <p:nvPr/>
      </p:nvGrpSpPr>
      <p:grpSpPr>
        <a:xfrm>
          <a:off x="0" y="0"/>
          <a:ext cx="0" cy="0"/>
          <a:chOff x="0" y="0"/>
          <a:chExt cx="0" cy="0"/>
        </a:xfrm>
      </p:grpSpPr>
      <p:sp>
        <p:nvSpPr>
          <p:cNvPr id="1421" name="Google Shape;1421;p201"/>
          <p:cNvSpPr txBox="1">
            <a:spLocks noGrp="1"/>
          </p:cNvSpPr>
          <p:nvPr>
            <p:ph type="title"/>
          </p:nvPr>
        </p:nvSpPr>
        <p:spPr>
          <a:xfrm>
            <a:off x="3493294" y="4366"/>
            <a:ext cx="5650800" cy="2560200"/>
          </a:xfrm>
          <a:prstGeom prst="rect">
            <a:avLst/>
          </a:prstGeom>
          <a:solidFill>
            <a:srgbClr val="004264"/>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800"/>
              <a:buFont typeface="PT Sans"/>
              <a:buNone/>
              <a:defRPr sz="4800" b="0">
                <a:solidFill>
                  <a:schemeClr val="lt1"/>
                </a:solidFill>
                <a:latin typeface="PT Sans"/>
                <a:ea typeface="PT Sans"/>
                <a:cs typeface="PT Sans"/>
                <a:sym typeface="PT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422" name="Google Shape;1422;p201" descr="A view of a city&#10;&#10;Description automatically generated"/>
          <p:cNvPicPr preferRelativeResize="0"/>
          <p:nvPr/>
        </p:nvPicPr>
        <p:blipFill rotWithShape="1">
          <a:blip r:embed="rId2">
            <a:alphaModFix/>
          </a:blip>
          <a:srcRect r="61797"/>
          <a:stretch/>
        </p:blipFill>
        <p:spPr>
          <a:xfrm>
            <a:off x="0" y="0"/>
            <a:ext cx="3493294" cy="2678906"/>
          </a:xfrm>
          <a:prstGeom prst="rect">
            <a:avLst/>
          </a:prstGeom>
          <a:noFill/>
          <a:ln>
            <a:noFill/>
          </a:ln>
        </p:spPr>
      </p:pic>
      <p:sp>
        <p:nvSpPr>
          <p:cNvPr id="1423" name="Google Shape;1423;p201"/>
          <p:cNvSpPr txBox="1">
            <a:spLocks noGrp="1"/>
          </p:cNvSpPr>
          <p:nvPr>
            <p:ph type="sldNum" idx="12"/>
          </p:nvPr>
        </p:nvSpPr>
        <p:spPr>
          <a:xfrm>
            <a:off x="7815262" y="6356351"/>
            <a:ext cx="700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cxnSp>
        <p:nvCxnSpPr>
          <p:cNvPr id="1424" name="Google Shape;1424;p201"/>
          <p:cNvCxnSpPr/>
          <p:nvPr/>
        </p:nvCxnSpPr>
        <p:spPr>
          <a:xfrm>
            <a:off x="0" y="2671762"/>
            <a:ext cx="9144000" cy="0"/>
          </a:xfrm>
          <a:prstGeom prst="straightConnector1">
            <a:avLst/>
          </a:prstGeom>
          <a:noFill/>
          <a:ln w="203200" cap="flat" cmpd="sng">
            <a:solidFill>
              <a:srgbClr val="C85A16"/>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0_Blank">
  <p:cSld name="10_Blank">
    <p:bg>
      <p:bgPr>
        <a:blipFill>
          <a:blip r:embed="rId2">
            <a:alphaModFix/>
          </a:blip>
          <a:stretch>
            <a:fillRect/>
          </a:stretch>
        </a:blipFill>
        <a:effectLst/>
      </p:bgPr>
    </p:bg>
    <p:spTree>
      <p:nvGrpSpPr>
        <p:cNvPr id="1" name="Shape 1425"/>
        <p:cNvGrpSpPr/>
        <p:nvPr/>
      </p:nvGrpSpPr>
      <p:grpSpPr>
        <a:xfrm>
          <a:off x="0" y="0"/>
          <a:ext cx="0" cy="0"/>
          <a:chOff x="0" y="0"/>
          <a:chExt cx="0" cy="0"/>
        </a:xfrm>
      </p:grpSpPr>
      <p:sp>
        <p:nvSpPr>
          <p:cNvPr id="1426" name="Google Shape;1426;p202"/>
          <p:cNvSpPr txBox="1">
            <a:spLocks noGrp="1"/>
          </p:cNvSpPr>
          <p:nvPr>
            <p:ph type="sldNum" idx="12"/>
          </p:nvPr>
        </p:nvSpPr>
        <p:spPr>
          <a:xfrm>
            <a:off x="7815262" y="6356351"/>
            <a:ext cx="700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4_Blank">
  <p:cSld name="4_Blank">
    <p:bg>
      <p:bgPr>
        <a:blipFill>
          <a:blip r:embed="rId2">
            <a:alphaModFix amt="51000"/>
          </a:blip>
          <a:stretch>
            <a:fillRect/>
          </a:stretch>
        </a:blipFill>
        <a:effectLst/>
      </p:bgPr>
    </p:bg>
    <p:spTree>
      <p:nvGrpSpPr>
        <p:cNvPr id="1" name="Shape 1427"/>
        <p:cNvGrpSpPr/>
        <p:nvPr/>
      </p:nvGrpSpPr>
      <p:grpSpPr>
        <a:xfrm>
          <a:off x="0" y="0"/>
          <a:ext cx="0" cy="0"/>
          <a:chOff x="0" y="0"/>
          <a:chExt cx="0" cy="0"/>
        </a:xfrm>
      </p:grpSpPr>
      <p:sp>
        <p:nvSpPr>
          <p:cNvPr id="1428" name="Google Shape;1428;p203"/>
          <p:cNvSpPr txBox="1">
            <a:spLocks noGrp="1"/>
          </p:cNvSpPr>
          <p:nvPr>
            <p:ph type="sldNum" idx="12"/>
          </p:nvPr>
        </p:nvSpPr>
        <p:spPr>
          <a:xfrm>
            <a:off x="7815262" y="6356351"/>
            <a:ext cx="700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29" name="Google Shape;1429;p203" descr="A close up of a logo&#10;&#10;Description automatically generated"/>
          <p:cNvPicPr preferRelativeResize="0"/>
          <p:nvPr/>
        </p:nvPicPr>
        <p:blipFill rotWithShape="1">
          <a:blip r:embed="rId3">
            <a:alphaModFix/>
          </a:blip>
          <a:srcRect/>
          <a:stretch/>
        </p:blipFill>
        <p:spPr>
          <a:xfrm>
            <a:off x="3696890" y="6414897"/>
            <a:ext cx="4014789" cy="2480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9" name="Google Shape;349;p4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2" name="Google Shape;352;p4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353" name="Google Shape;353;p4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54"/>
        <p:cNvGrpSpPr/>
        <p:nvPr/>
      </p:nvGrpSpPr>
      <p:grpSpPr>
        <a:xfrm>
          <a:off x="0" y="0"/>
          <a:ext cx="0" cy="0"/>
          <a:chOff x="0" y="0"/>
          <a:chExt cx="0" cy="0"/>
        </a:xfrm>
      </p:grpSpPr>
      <p:sp>
        <p:nvSpPr>
          <p:cNvPr id="355" name="Google Shape;355;p50"/>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6" name="Google Shape;356;p5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7" name="Google Shape;357;p5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8" name="Google Shape;358;p5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9" name="Google Shape;359;p5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0" name="Google Shape;360;p5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1" name="Google Shape;361;p5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62"/>
        <p:cNvGrpSpPr/>
        <p:nvPr/>
      </p:nvGrpSpPr>
      <p:grpSpPr>
        <a:xfrm>
          <a:off x="0" y="0"/>
          <a:ext cx="0" cy="0"/>
          <a:chOff x="0" y="0"/>
          <a:chExt cx="0" cy="0"/>
        </a:xfrm>
      </p:grpSpPr>
      <p:sp>
        <p:nvSpPr>
          <p:cNvPr id="363" name="Google Shape;363;p51"/>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64" name="Google Shape;364;p5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5" name="Google Shape;365;p5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6" name="Google Shape;366;p5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7" name="Google Shape;367;p5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8" name="Google Shape;368;p5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9" name="Google Shape;369;p5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0"/>
        <p:cNvGrpSpPr/>
        <p:nvPr/>
      </p:nvGrpSpPr>
      <p:grpSpPr>
        <a:xfrm>
          <a:off x="0" y="0"/>
          <a:ext cx="0" cy="0"/>
          <a:chOff x="0" y="0"/>
          <a:chExt cx="0" cy="0"/>
        </a:xfrm>
      </p:grpSpPr>
      <p:sp>
        <p:nvSpPr>
          <p:cNvPr id="371" name="Google Shape;371;p52"/>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2" name="Google Shape;372;p52"/>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3" name="Google Shape;373;p5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4" name="Google Shape;374;p52"/>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5" name="Google Shape;375;p5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6" name="Google Shape;376;p52"/>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77" name="Google Shape;377;p52"/>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78"/>
        <p:cNvGrpSpPr/>
        <p:nvPr/>
      </p:nvGrpSpPr>
      <p:grpSpPr>
        <a:xfrm>
          <a:off x="0" y="0"/>
          <a:ext cx="0" cy="0"/>
          <a:chOff x="0" y="0"/>
          <a:chExt cx="0" cy="0"/>
        </a:xfrm>
      </p:grpSpPr>
      <p:sp>
        <p:nvSpPr>
          <p:cNvPr id="379" name="Google Shape;379;p5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0" name="Google Shape;380;p5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1" name="Google Shape;381;p5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382" name="Google Shape;382;p5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383" name="Google Shape;383;p5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
        <p:cNvGrpSpPr/>
        <p:nvPr/>
      </p:nvGrpSpPr>
      <p:grpSpPr>
        <a:xfrm>
          <a:off x="0" y="0"/>
          <a:ext cx="0" cy="0"/>
          <a:chOff x="0" y="0"/>
          <a:chExt cx="0" cy="0"/>
        </a:xfrm>
      </p:grpSpPr>
      <p:sp>
        <p:nvSpPr>
          <p:cNvPr id="385" name="Google Shape;385;p5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6" name="Google Shape;386;p5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7" name="Google Shape;387;p5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8" name="Google Shape;388;p5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9" name="Google Shape;389;p5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90" name="Google Shape;390;p5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1" name="Google Shape;391;p5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392" name="Google Shape;392;p54">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93"/>
        <p:cNvGrpSpPr/>
        <p:nvPr/>
      </p:nvGrpSpPr>
      <p:grpSpPr>
        <a:xfrm>
          <a:off x="0" y="0"/>
          <a:ext cx="0" cy="0"/>
          <a:chOff x="0" y="0"/>
          <a:chExt cx="0" cy="0"/>
        </a:xfrm>
      </p:grpSpPr>
      <p:sp>
        <p:nvSpPr>
          <p:cNvPr id="394" name="Google Shape;394;p5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5" name="Google Shape;395;p5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96" name="Google Shape;396;p5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7" name="Google Shape;397;p5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8" name="Google Shape;398;p5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99"/>
        <p:cNvGrpSpPr/>
        <p:nvPr/>
      </p:nvGrpSpPr>
      <p:grpSpPr>
        <a:xfrm>
          <a:off x="0" y="0"/>
          <a:ext cx="0" cy="0"/>
          <a:chOff x="0" y="0"/>
          <a:chExt cx="0" cy="0"/>
        </a:xfrm>
      </p:grpSpPr>
      <p:sp>
        <p:nvSpPr>
          <p:cNvPr id="400" name="Google Shape;400;p5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1" name="Google Shape;401;p5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2" name="Google Shape;402;p5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3" name="Google Shape;403;p5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04" name="Google Shape;404;p5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05"/>
        <p:cNvGrpSpPr/>
        <p:nvPr/>
      </p:nvGrpSpPr>
      <p:grpSpPr>
        <a:xfrm>
          <a:off x="0" y="0"/>
          <a:ext cx="0" cy="0"/>
          <a:chOff x="0" y="0"/>
          <a:chExt cx="0" cy="0"/>
        </a:xfrm>
      </p:grpSpPr>
      <p:sp>
        <p:nvSpPr>
          <p:cNvPr id="406" name="Google Shape;406;p5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7" name="Google Shape;407;p5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8" name="Google Shape;408;p5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09" name="Google Shape;409;p5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410"/>
        <p:cNvGrpSpPr/>
        <p:nvPr/>
      </p:nvGrpSpPr>
      <p:grpSpPr>
        <a:xfrm>
          <a:off x="0" y="0"/>
          <a:ext cx="0" cy="0"/>
          <a:chOff x="0" y="0"/>
          <a:chExt cx="0" cy="0"/>
        </a:xfrm>
      </p:grpSpPr>
      <p:sp>
        <p:nvSpPr>
          <p:cNvPr id="411" name="Google Shape;411;p5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2" name="Google Shape;412;p5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3" name="Google Shape;413;p5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14" name="Google Shape;414;p5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15" name="Google Shape;415;p5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16"/>
        <p:cNvGrpSpPr/>
        <p:nvPr/>
      </p:nvGrpSpPr>
      <p:grpSpPr>
        <a:xfrm>
          <a:off x="0" y="0"/>
          <a:ext cx="0" cy="0"/>
          <a:chOff x="0" y="0"/>
          <a:chExt cx="0" cy="0"/>
        </a:xfrm>
      </p:grpSpPr>
      <p:sp>
        <p:nvSpPr>
          <p:cNvPr id="417" name="Google Shape;417;p5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8" name="Google Shape;418;p5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9" name="Google Shape;419;p5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20" name="Google Shape;420;p5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21" name="Google Shape;421;p5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22"/>
        <p:cNvGrpSpPr/>
        <p:nvPr/>
      </p:nvGrpSpPr>
      <p:grpSpPr>
        <a:xfrm>
          <a:off x="0" y="0"/>
          <a:ext cx="0" cy="0"/>
          <a:chOff x="0" y="0"/>
          <a:chExt cx="0" cy="0"/>
        </a:xfrm>
      </p:grpSpPr>
      <p:sp>
        <p:nvSpPr>
          <p:cNvPr id="423" name="Google Shape;423;p6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424" name="Google Shape;424;p6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425" name="Google Shape;425;p6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6" name="Google Shape;426;p6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7" name="Google Shape;427;p6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8" name="Google Shape;428;p6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9" name="Google Shape;429;p6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0" name="Google Shape;430;p6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1" name="Google Shape;431;p6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2" name="Google Shape;432;p6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3" name="Google Shape;433;p6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Google Shape;434;p6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5" name="Google Shape;435;p6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6" name="Google Shape;436;p6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7" name="Google Shape;437;p6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38" name="Google Shape;438;p6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39"/>
        <p:cNvGrpSpPr/>
        <p:nvPr/>
      </p:nvGrpSpPr>
      <p:grpSpPr>
        <a:xfrm>
          <a:off x="0" y="0"/>
          <a:ext cx="0" cy="0"/>
          <a:chOff x="0" y="0"/>
          <a:chExt cx="0" cy="0"/>
        </a:xfrm>
      </p:grpSpPr>
      <p:sp>
        <p:nvSpPr>
          <p:cNvPr id="440" name="Google Shape;440;p6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
        <p:cNvGrpSpPr/>
        <p:nvPr/>
      </p:nvGrpSpPr>
      <p:grpSpPr>
        <a:xfrm>
          <a:off x="0" y="0"/>
          <a:ext cx="0" cy="0"/>
          <a:chOff x="0" y="0"/>
          <a:chExt cx="0" cy="0"/>
        </a:xfrm>
      </p:grpSpPr>
      <p:sp>
        <p:nvSpPr>
          <p:cNvPr id="442" name="Google Shape;442;p6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3" name="Google Shape;443;p6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4" name="Google Shape;444;p6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5" name="Google Shape;445;p6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46"/>
        <p:cNvGrpSpPr/>
        <p:nvPr/>
      </p:nvGrpSpPr>
      <p:grpSpPr>
        <a:xfrm>
          <a:off x="0" y="0"/>
          <a:ext cx="0" cy="0"/>
          <a:chOff x="0" y="0"/>
          <a:chExt cx="0" cy="0"/>
        </a:xfrm>
      </p:grpSpPr>
      <p:sp>
        <p:nvSpPr>
          <p:cNvPr id="447" name="Google Shape;447;p6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8" name="Google Shape;448;p6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9" name="Google Shape;449;p6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50"/>
        <p:cNvGrpSpPr/>
        <p:nvPr/>
      </p:nvGrpSpPr>
      <p:grpSpPr>
        <a:xfrm>
          <a:off x="0" y="0"/>
          <a:ext cx="0" cy="0"/>
          <a:chOff x="0" y="0"/>
          <a:chExt cx="0" cy="0"/>
        </a:xfrm>
      </p:grpSpPr>
      <p:sp>
        <p:nvSpPr>
          <p:cNvPr id="451" name="Google Shape;451;p6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52" name="Google Shape;452;p6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453" name="Google Shape;453;p6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454" name="Google Shape;454;p6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55"/>
        <p:cNvGrpSpPr/>
        <p:nvPr/>
      </p:nvGrpSpPr>
      <p:grpSpPr>
        <a:xfrm>
          <a:off x="0" y="0"/>
          <a:ext cx="0" cy="0"/>
          <a:chOff x="0" y="0"/>
          <a:chExt cx="0" cy="0"/>
        </a:xfrm>
      </p:grpSpPr>
      <p:sp>
        <p:nvSpPr>
          <p:cNvPr id="456" name="Google Shape;456;p6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57" name="Google Shape;457;p6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58" name="Google Shape;458;p6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459" name="Google Shape;459;p6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0"/>
        <p:cNvGrpSpPr/>
        <p:nvPr/>
      </p:nvGrpSpPr>
      <p:grpSpPr>
        <a:xfrm>
          <a:off x="0" y="0"/>
          <a:ext cx="0" cy="0"/>
          <a:chOff x="0" y="0"/>
          <a:chExt cx="0" cy="0"/>
        </a:xfrm>
      </p:grpSpPr>
      <p:sp>
        <p:nvSpPr>
          <p:cNvPr id="461" name="Google Shape;461;p6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2" name="Google Shape;462;p6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3" name="Google Shape;463;p6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4" name="Google Shape;464;p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5" name="Google Shape;465;p6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466" name="Google Shape;466;p66">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67"/>
        <p:cNvGrpSpPr/>
        <p:nvPr/>
      </p:nvGrpSpPr>
      <p:grpSpPr>
        <a:xfrm>
          <a:off x="0" y="0"/>
          <a:ext cx="0" cy="0"/>
          <a:chOff x="0" y="0"/>
          <a:chExt cx="0" cy="0"/>
        </a:xfrm>
      </p:grpSpPr>
      <p:sp>
        <p:nvSpPr>
          <p:cNvPr id="468" name="Google Shape;468;p6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9" name="Google Shape;469;p6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0" name="Google Shape;470;p6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67"/>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p6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3" name="Google Shape;473;p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74"/>
        <p:cNvGrpSpPr/>
        <p:nvPr/>
      </p:nvGrpSpPr>
      <p:grpSpPr>
        <a:xfrm>
          <a:off x="0" y="0"/>
          <a:ext cx="0" cy="0"/>
          <a:chOff x="0" y="0"/>
          <a:chExt cx="0" cy="0"/>
        </a:xfrm>
      </p:grpSpPr>
      <p:sp>
        <p:nvSpPr>
          <p:cNvPr id="475" name="Google Shape;475;p6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8" name="Google Shape;478;p6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9" name="Google Shape;479;p68"/>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68"/>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6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2" name="Google Shape;482;p6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83"/>
        <p:cNvGrpSpPr/>
        <p:nvPr/>
      </p:nvGrpSpPr>
      <p:grpSpPr>
        <a:xfrm>
          <a:off x="0" y="0"/>
          <a:ext cx="0" cy="0"/>
          <a:chOff x="0" y="0"/>
          <a:chExt cx="0" cy="0"/>
        </a:xfrm>
      </p:grpSpPr>
      <p:sp>
        <p:nvSpPr>
          <p:cNvPr id="484" name="Google Shape;484;p6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5" name="Google Shape;485;p6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6" name="Google Shape;486;p69"/>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7" name="Google Shape;487;p6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8" name="Google Shape;488;p69"/>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9" name="Google Shape;489;p6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90" name="Google Shape;490;p6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91"/>
        <p:cNvGrpSpPr/>
        <p:nvPr/>
      </p:nvGrpSpPr>
      <p:grpSpPr>
        <a:xfrm>
          <a:off x="0" y="0"/>
          <a:ext cx="0" cy="0"/>
          <a:chOff x="0" y="0"/>
          <a:chExt cx="0" cy="0"/>
        </a:xfrm>
      </p:grpSpPr>
      <p:sp>
        <p:nvSpPr>
          <p:cNvPr id="492" name="Google Shape;492;p7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3" name="Google Shape;493;p7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4" name="Google Shape;494;p7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5" name="Google Shape;495;p7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6" name="Google Shape;496;p7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7" name="Google Shape;497;p70"/>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8" name="Google Shape;498;p70"/>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70"/>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0" name="Google Shape;500;p70"/>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1" name="Google Shape;501;p7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2" name="Google Shape;502;p7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03"/>
        <p:cNvGrpSpPr/>
        <p:nvPr/>
      </p:nvGrpSpPr>
      <p:grpSpPr>
        <a:xfrm>
          <a:off x="0" y="0"/>
          <a:ext cx="0" cy="0"/>
          <a:chOff x="0" y="0"/>
          <a:chExt cx="0" cy="0"/>
        </a:xfrm>
      </p:grpSpPr>
      <p:sp>
        <p:nvSpPr>
          <p:cNvPr id="504" name="Google Shape;504;p7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05" name="Google Shape;505;p7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06" name="Google Shape;506;p7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07" name="Google Shape;507;p7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08" name="Google Shape;508;p7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09" name="Google Shape;509;p7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10" name="Google Shape;510;p7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11" name="Google Shape;511;p7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12" name="Google Shape;512;p7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513" name="Google Shape;513;p7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514" name="Google Shape;514;p7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515" name="Google Shape;515;p7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516" name="Google Shape;516;p7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7" name="Google Shape;517;p7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8" name="Google Shape;518;p7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519" name="Google Shape;519;p7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23"/>
        <p:cNvGrpSpPr/>
        <p:nvPr/>
      </p:nvGrpSpPr>
      <p:grpSpPr>
        <a:xfrm>
          <a:off x="0" y="0"/>
          <a:ext cx="0" cy="0"/>
          <a:chOff x="0" y="0"/>
          <a:chExt cx="0" cy="0"/>
        </a:xfrm>
      </p:grpSpPr>
      <p:sp>
        <p:nvSpPr>
          <p:cNvPr id="524" name="Google Shape;524;p7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5" name="Google Shape;525;p7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6" name="Google Shape;526;p7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7" name="Google Shape;527;p7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8" name="Google Shape;528;p7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29" name="Google Shape;529;p7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30"/>
        <p:cNvGrpSpPr/>
        <p:nvPr/>
      </p:nvGrpSpPr>
      <p:grpSpPr>
        <a:xfrm>
          <a:off x="0" y="0"/>
          <a:ext cx="0" cy="0"/>
          <a:chOff x="0" y="0"/>
          <a:chExt cx="0" cy="0"/>
        </a:xfrm>
      </p:grpSpPr>
      <p:sp>
        <p:nvSpPr>
          <p:cNvPr id="531" name="Google Shape;531;p7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2" name="Google Shape;532;p7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3" name="Google Shape;533;p7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34" name="Google Shape;534;p7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35" name="Google Shape;535;p7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36"/>
        <p:cNvGrpSpPr/>
        <p:nvPr/>
      </p:nvGrpSpPr>
      <p:grpSpPr>
        <a:xfrm>
          <a:off x="0" y="0"/>
          <a:ext cx="0" cy="0"/>
          <a:chOff x="0" y="0"/>
          <a:chExt cx="0" cy="0"/>
        </a:xfrm>
      </p:grpSpPr>
      <p:sp>
        <p:nvSpPr>
          <p:cNvPr id="537" name="Google Shape;537;p7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8" name="Google Shape;538;p7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9" name="Google Shape;539;p7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0" name="Google Shape;540;p7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1" name="Google Shape;541;p7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2" name="Google Shape;542;p7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43" name="Google Shape;543;p7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44"/>
        <p:cNvGrpSpPr/>
        <p:nvPr/>
      </p:nvGrpSpPr>
      <p:grpSpPr>
        <a:xfrm>
          <a:off x="0" y="0"/>
          <a:ext cx="0" cy="0"/>
          <a:chOff x="0" y="0"/>
          <a:chExt cx="0" cy="0"/>
        </a:xfrm>
      </p:grpSpPr>
      <p:sp>
        <p:nvSpPr>
          <p:cNvPr id="545" name="Google Shape;545;p7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46" name="Google Shape;546;p7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7" name="Google Shape;547;p7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8" name="Google Shape;548;p7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9" name="Google Shape;549;p7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0" name="Google Shape;550;p7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51" name="Google Shape;551;p7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52"/>
        <p:cNvGrpSpPr/>
        <p:nvPr/>
      </p:nvGrpSpPr>
      <p:grpSpPr>
        <a:xfrm>
          <a:off x="0" y="0"/>
          <a:ext cx="0" cy="0"/>
          <a:chOff x="0" y="0"/>
          <a:chExt cx="0" cy="0"/>
        </a:xfrm>
      </p:grpSpPr>
      <p:sp>
        <p:nvSpPr>
          <p:cNvPr id="553" name="Google Shape;553;p7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4" name="Google Shape;554;p7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5" name="Google Shape;555;p7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6" name="Google Shape;556;p7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7" name="Google Shape;557;p7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8" name="Google Shape;558;p7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59" name="Google Shape;559;p7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0"/>
        <p:cNvGrpSpPr/>
        <p:nvPr/>
      </p:nvGrpSpPr>
      <p:grpSpPr>
        <a:xfrm>
          <a:off x="0" y="0"/>
          <a:ext cx="0" cy="0"/>
          <a:chOff x="0" y="0"/>
          <a:chExt cx="0" cy="0"/>
        </a:xfrm>
      </p:grpSpPr>
      <p:sp>
        <p:nvSpPr>
          <p:cNvPr id="561" name="Google Shape;561;p7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2" name="Google Shape;562;p7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3" name="Google Shape;563;p7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64" name="Google Shape;564;p7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5" name="Google Shape;565;p7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66" name="Google Shape;566;p7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7" name="Google Shape;567;p7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68" name="Google Shape;568;p7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69"/>
        <p:cNvGrpSpPr/>
        <p:nvPr/>
      </p:nvGrpSpPr>
      <p:grpSpPr>
        <a:xfrm>
          <a:off x="0" y="0"/>
          <a:ext cx="0" cy="0"/>
          <a:chOff x="0" y="0"/>
          <a:chExt cx="0" cy="0"/>
        </a:xfrm>
      </p:grpSpPr>
      <p:sp>
        <p:nvSpPr>
          <p:cNvPr id="570" name="Google Shape;570;p7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7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72" name="Google Shape;572;p7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3" name="Google Shape;573;p7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4" name="Google Shape;574;p7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75"/>
        <p:cNvGrpSpPr/>
        <p:nvPr/>
      </p:nvGrpSpPr>
      <p:grpSpPr>
        <a:xfrm>
          <a:off x="0" y="0"/>
          <a:ext cx="0" cy="0"/>
          <a:chOff x="0" y="0"/>
          <a:chExt cx="0" cy="0"/>
        </a:xfrm>
      </p:grpSpPr>
      <p:sp>
        <p:nvSpPr>
          <p:cNvPr id="576" name="Google Shape;576;p8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7" name="Google Shape;577;p8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78" name="Google Shape;578;p8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9" name="Google Shape;579;p8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80" name="Google Shape;580;p8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81"/>
        <p:cNvGrpSpPr/>
        <p:nvPr/>
      </p:nvGrpSpPr>
      <p:grpSpPr>
        <a:xfrm>
          <a:off x="0" y="0"/>
          <a:ext cx="0" cy="0"/>
          <a:chOff x="0" y="0"/>
          <a:chExt cx="0" cy="0"/>
        </a:xfrm>
      </p:grpSpPr>
      <p:sp>
        <p:nvSpPr>
          <p:cNvPr id="582" name="Google Shape;582;p8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3" name="Google Shape;583;p8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4" name="Google Shape;584;p8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5" name="Google Shape;585;p8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86"/>
        <p:cNvGrpSpPr/>
        <p:nvPr/>
      </p:nvGrpSpPr>
      <p:grpSpPr>
        <a:xfrm>
          <a:off x="0" y="0"/>
          <a:ext cx="0" cy="0"/>
          <a:chOff x="0" y="0"/>
          <a:chExt cx="0" cy="0"/>
        </a:xfrm>
      </p:grpSpPr>
      <p:sp>
        <p:nvSpPr>
          <p:cNvPr id="587" name="Google Shape;587;p8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8" name="Google Shape;588;p8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9" name="Google Shape;589;p8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0" name="Google Shape;590;p8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91" name="Google Shape;591;p8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92"/>
        <p:cNvGrpSpPr/>
        <p:nvPr/>
      </p:nvGrpSpPr>
      <p:grpSpPr>
        <a:xfrm>
          <a:off x="0" y="0"/>
          <a:ext cx="0" cy="0"/>
          <a:chOff x="0" y="0"/>
          <a:chExt cx="0" cy="0"/>
        </a:xfrm>
      </p:grpSpPr>
      <p:sp>
        <p:nvSpPr>
          <p:cNvPr id="593" name="Google Shape;593;p8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4" name="Google Shape;594;p8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5" name="Google Shape;595;p8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6" name="Google Shape;596;p8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97" name="Google Shape;597;p8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98"/>
        <p:cNvGrpSpPr/>
        <p:nvPr/>
      </p:nvGrpSpPr>
      <p:grpSpPr>
        <a:xfrm>
          <a:off x="0" y="0"/>
          <a:ext cx="0" cy="0"/>
          <a:chOff x="0" y="0"/>
          <a:chExt cx="0" cy="0"/>
        </a:xfrm>
      </p:grpSpPr>
      <p:sp>
        <p:nvSpPr>
          <p:cNvPr id="599" name="Google Shape;599;p8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600" name="Google Shape;600;p8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01" name="Google Shape;601;p8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2" name="Google Shape;602;p8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3" name="Google Shape;603;p8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4" name="Google Shape;604;p8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5" name="Google Shape;605;p8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6" name="Google Shape;606;p8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7" name="Google Shape;607;p8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0" name="Google Shape;610;p8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1" name="Google Shape;611;p8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2" name="Google Shape;612;p8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3" name="Google Shape;613;p8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14" name="Google Shape;614;p8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615"/>
        <p:cNvGrpSpPr/>
        <p:nvPr/>
      </p:nvGrpSpPr>
      <p:grpSpPr>
        <a:xfrm>
          <a:off x="0" y="0"/>
          <a:ext cx="0" cy="0"/>
          <a:chOff x="0" y="0"/>
          <a:chExt cx="0" cy="0"/>
        </a:xfrm>
      </p:grpSpPr>
      <p:sp>
        <p:nvSpPr>
          <p:cNvPr id="616" name="Google Shape;616;p8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7"/>
        <p:cNvGrpSpPr/>
        <p:nvPr/>
      </p:nvGrpSpPr>
      <p:grpSpPr>
        <a:xfrm>
          <a:off x="0" y="0"/>
          <a:ext cx="0" cy="0"/>
          <a:chOff x="0" y="0"/>
          <a:chExt cx="0" cy="0"/>
        </a:xfrm>
      </p:grpSpPr>
      <p:sp>
        <p:nvSpPr>
          <p:cNvPr id="618" name="Google Shape;618;p8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9" name="Google Shape;619;p8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0" name="Google Shape;620;p8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21" name="Google Shape;621;p8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22"/>
        <p:cNvGrpSpPr/>
        <p:nvPr/>
      </p:nvGrpSpPr>
      <p:grpSpPr>
        <a:xfrm>
          <a:off x="0" y="0"/>
          <a:ext cx="0" cy="0"/>
          <a:chOff x="0" y="0"/>
          <a:chExt cx="0" cy="0"/>
        </a:xfrm>
      </p:grpSpPr>
      <p:sp>
        <p:nvSpPr>
          <p:cNvPr id="623" name="Google Shape;623;p8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4" name="Google Shape;624;p8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25" name="Google Shape;625;p8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26"/>
        <p:cNvGrpSpPr/>
        <p:nvPr/>
      </p:nvGrpSpPr>
      <p:grpSpPr>
        <a:xfrm>
          <a:off x="0" y="0"/>
          <a:ext cx="0" cy="0"/>
          <a:chOff x="0" y="0"/>
          <a:chExt cx="0" cy="0"/>
        </a:xfrm>
      </p:grpSpPr>
      <p:sp>
        <p:nvSpPr>
          <p:cNvPr id="627" name="Google Shape;627;p8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8" name="Google Shape;628;p8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629" name="Google Shape;629;p8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630" name="Google Shape;630;p8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31"/>
        <p:cNvGrpSpPr/>
        <p:nvPr/>
      </p:nvGrpSpPr>
      <p:grpSpPr>
        <a:xfrm>
          <a:off x="0" y="0"/>
          <a:ext cx="0" cy="0"/>
          <a:chOff x="0" y="0"/>
          <a:chExt cx="0" cy="0"/>
        </a:xfrm>
      </p:grpSpPr>
      <p:sp>
        <p:nvSpPr>
          <p:cNvPr id="632" name="Google Shape;632;p8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3" name="Google Shape;633;p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34" name="Google Shape;634;p8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635" name="Google Shape;635;p8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6"/>
        <p:cNvGrpSpPr/>
        <p:nvPr/>
      </p:nvGrpSpPr>
      <p:grpSpPr>
        <a:xfrm>
          <a:off x="0" y="0"/>
          <a:ext cx="0" cy="0"/>
          <a:chOff x="0" y="0"/>
          <a:chExt cx="0" cy="0"/>
        </a:xfrm>
      </p:grpSpPr>
      <p:sp>
        <p:nvSpPr>
          <p:cNvPr id="637" name="Google Shape;637;p9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8" name="Google Shape;638;p9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9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p9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1" name="Google Shape;641;p9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42" name="Google Shape;642;p9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43"/>
        <p:cNvGrpSpPr/>
        <p:nvPr/>
      </p:nvGrpSpPr>
      <p:grpSpPr>
        <a:xfrm>
          <a:off x="0" y="0"/>
          <a:ext cx="0" cy="0"/>
          <a:chOff x="0" y="0"/>
          <a:chExt cx="0" cy="0"/>
        </a:xfrm>
      </p:grpSpPr>
      <p:sp>
        <p:nvSpPr>
          <p:cNvPr id="644" name="Google Shape;644;p9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5" name="Google Shape;645;p9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6" name="Google Shape;646;p9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7" name="Google Shape;647;p9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Google Shape;648;p9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9" name="Google Shape;649;p9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50"/>
        <p:cNvGrpSpPr/>
        <p:nvPr/>
      </p:nvGrpSpPr>
      <p:grpSpPr>
        <a:xfrm>
          <a:off x="0" y="0"/>
          <a:ext cx="0" cy="0"/>
          <a:chOff x="0" y="0"/>
          <a:chExt cx="0" cy="0"/>
        </a:xfrm>
      </p:grpSpPr>
      <p:sp>
        <p:nvSpPr>
          <p:cNvPr id="651" name="Google Shape;651;p9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2" name="Google Shape;652;p9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3" name="Google Shape;653;p9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9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6" name="Google Shape;656;p9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7" name="Google Shape;657;p9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8" name="Google Shape;658;p9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59"/>
        <p:cNvGrpSpPr/>
        <p:nvPr/>
      </p:nvGrpSpPr>
      <p:grpSpPr>
        <a:xfrm>
          <a:off x="0" y="0"/>
          <a:ext cx="0" cy="0"/>
          <a:chOff x="0" y="0"/>
          <a:chExt cx="0" cy="0"/>
        </a:xfrm>
      </p:grpSpPr>
      <p:sp>
        <p:nvSpPr>
          <p:cNvPr id="660" name="Google Shape;660;p9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1" name="Google Shape;661;p9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2" name="Google Shape;662;p9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3" name="Google Shape;663;p9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4" name="Google Shape;664;p9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5" name="Google Shape;665;p9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67"/>
        <p:cNvGrpSpPr/>
        <p:nvPr/>
      </p:nvGrpSpPr>
      <p:grpSpPr>
        <a:xfrm>
          <a:off x="0" y="0"/>
          <a:ext cx="0" cy="0"/>
          <a:chOff x="0" y="0"/>
          <a:chExt cx="0" cy="0"/>
        </a:xfrm>
      </p:grpSpPr>
      <p:sp>
        <p:nvSpPr>
          <p:cNvPr id="668" name="Google Shape;668;p9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9" name="Google Shape;669;p9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0" name="Google Shape;670;p9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1" name="Google Shape;671;p9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2" name="Google Shape;672;p9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73" name="Google Shape;673;p9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4" name="Google Shape;674;p9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5" name="Google Shape;675;p9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6" name="Google Shape;676;p9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7" name="Google Shape;677;p9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8" name="Google Shape;678;p9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82"/>
        <p:cNvGrpSpPr/>
        <p:nvPr/>
      </p:nvGrpSpPr>
      <p:grpSpPr>
        <a:xfrm>
          <a:off x="0" y="0"/>
          <a:ext cx="0" cy="0"/>
          <a:chOff x="0" y="0"/>
          <a:chExt cx="0" cy="0"/>
        </a:xfrm>
      </p:grpSpPr>
      <p:sp>
        <p:nvSpPr>
          <p:cNvPr id="683" name="Google Shape;683;p96"/>
          <p:cNvSpPr/>
          <p:nvPr/>
        </p:nvSpPr>
        <p:spPr>
          <a:xfrm>
            <a:off x="0" y="0"/>
            <a:ext cx="9144000" cy="6858000"/>
          </a:xfrm>
          <a:prstGeom prst="rect">
            <a:avLst/>
          </a:prstGeom>
          <a:solidFill>
            <a:srgbClr val="A9B0AC"/>
          </a:solid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4" name="Google Shape;684;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85" name="Google Shape;685;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86" name="Google Shape;686;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87" name="Google Shape;687;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88" name="Google Shape;688;p9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9" name="Google Shape;689;p9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90"/>
        <p:cNvGrpSpPr/>
        <p:nvPr/>
      </p:nvGrpSpPr>
      <p:grpSpPr>
        <a:xfrm>
          <a:off x="0" y="0"/>
          <a:ext cx="0" cy="0"/>
          <a:chOff x="0" y="0"/>
          <a:chExt cx="0" cy="0"/>
        </a:xfrm>
      </p:grpSpPr>
      <p:sp>
        <p:nvSpPr>
          <p:cNvPr id="691" name="Google Shape;691;p97"/>
          <p:cNvSpPr/>
          <p:nvPr/>
        </p:nvSpPr>
        <p:spPr>
          <a:xfrm>
            <a:off x="0" y="0"/>
            <a:ext cx="9144000" cy="6858000"/>
          </a:xfrm>
          <a:prstGeom prst="rect">
            <a:avLst/>
          </a:prstGeom>
          <a:solidFill>
            <a:srgbClr val="1C9963"/>
          </a:solid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2" name="Google Shape;692;p9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93" name="Google Shape;693;p9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94" name="Google Shape;694;p9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95" name="Google Shape;695;p9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696" name="Google Shape;696;p9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97" name="Google Shape;697;p9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98"/>
        <p:cNvGrpSpPr/>
        <p:nvPr/>
      </p:nvGrpSpPr>
      <p:grpSpPr>
        <a:xfrm>
          <a:off x="0" y="0"/>
          <a:ext cx="0" cy="0"/>
          <a:chOff x="0" y="0"/>
          <a:chExt cx="0" cy="0"/>
        </a:xfrm>
      </p:grpSpPr>
      <p:sp>
        <p:nvSpPr>
          <p:cNvPr id="699" name="Google Shape;699;p98"/>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0" name="Google Shape;700;p9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1" name="Google Shape;701;p9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2" name="Google Shape;702;p98"/>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3" name="Google Shape;703;p9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04" name="Google Shape;704;p9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705"/>
        <p:cNvGrpSpPr/>
        <p:nvPr/>
      </p:nvGrpSpPr>
      <p:grpSpPr>
        <a:xfrm>
          <a:off x="0" y="0"/>
          <a:ext cx="0" cy="0"/>
          <a:chOff x="0" y="0"/>
          <a:chExt cx="0" cy="0"/>
        </a:xfrm>
      </p:grpSpPr>
      <p:sp>
        <p:nvSpPr>
          <p:cNvPr id="706" name="Google Shape;706;p9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7" name="Google Shape;707;p9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8" name="Google Shape;708;p9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09" name="Google Shape;709;p9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710" name="Google Shape;710;p9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1"/>
        <p:cNvGrpSpPr/>
        <p:nvPr/>
      </p:nvGrpSpPr>
      <p:grpSpPr>
        <a:xfrm>
          <a:off x="0" y="0"/>
          <a:ext cx="0" cy="0"/>
          <a:chOff x="0" y="0"/>
          <a:chExt cx="0" cy="0"/>
        </a:xfrm>
      </p:grpSpPr>
      <p:sp>
        <p:nvSpPr>
          <p:cNvPr id="712" name="Google Shape;712;p10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3" name="Google Shape;713;p10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14" name="Google Shape;714;p10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15" name="Google Shape;715;p10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16" name="Google Shape;716;p10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17" name="Google Shape;717;p10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8" name="Google Shape;718;p10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19" name="Google Shape;719;p100">
            <a:hlinkClick r:id="rId2"/>
          </p:cNvPr>
          <p:cNvSpPr/>
          <p:nvPr/>
        </p:nvSpPr>
        <p:spPr>
          <a:xfrm>
            <a:off x="3542586" y="6519775"/>
            <a:ext cx="1906800" cy="175500"/>
          </a:xfrm>
          <a:prstGeom prst="rect">
            <a:avLst/>
          </a:prstGeom>
          <a:noFill/>
          <a:ln>
            <a:noFill/>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720"/>
        <p:cNvGrpSpPr/>
        <p:nvPr/>
      </p:nvGrpSpPr>
      <p:grpSpPr>
        <a:xfrm>
          <a:off x="0" y="0"/>
          <a:ext cx="0" cy="0"/>
          <a:chOff x="0" y="0"/>
          <a:chExt cx="0" cy="0"/>
        </a:xfrm>
      </p:grpSpPr>
      <p:sp>
        <p:nvSpPr>
          <p:cNvPr id="721" name="Google Shape;721;p10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2" name="Google Shape;722;p10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23" name="Google Shape;723;p10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4" name="Google Shape;724;p10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5" name="Google Shape;725;p10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26"/>
        <p:cNvGrpSpPr/>
        <p:nvPr/>
      </p:nvGrpSpPr>
      <p:grpSpPr>
        <a:xfrm>
          <a:off x="0" y="0"/>
          <a:ext cx="0" cy="0"/>
          <a:chOff x="0" y="0"/>
          <a:chExt cx="0" cy="0"/>
        </a:xfrm>
      </p:grpSpPr>
      <p:sp>
        <p:nvSpPr>
          <p:cNvPr id="727" name="Google Shape;727;p10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8" name="Google Shape;728;p10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29" name="Google Shape;729;p10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0" name="Google Shape;730;p10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31" name="Google Shape;731;p10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32"/>
        <p:cNvGrpSpPr/>
        <p:nvPr/>
      </p:nvGrpSpPr>
      <p:grpSpPr>
        <a:xfrm>
          <a:off x="0" y="0"/>
          <a:ext cx="0" cy="0"/>
          <a:chOff x="0" y="0"/>
          <a:chExt cx="0" cy="0"/>
        </a:xfrm>
      </p:grpSpPr>
      <p:sp>
        <p:nvSpPr>
          <p:cNvPr id="733" name="Google Shape;733;p10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4" name="Google Shape;734;p10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5" name="Google Shape;735;p1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36" name="Google Shape;736;p10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37"/>
        <p:cNvGrpSpPr/>
        <p:nvPr/>
      </p:nvGrpSpPr>
      <p:grpSpPr>
        <a:xfrm>
          <a:off x="0" y="0"/>
          <a:ext cx="0" cy="0"/>
          <a:chOff x="0" y="0"/>
          <a:chExt cx="0" cy="0"/>
        </a:xfrm>
      </p:grpSpPr>
      <p:sp>
        <p:nvSpPr>
          <p:cNvPr id="738" name="Google Shape;738;p10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0" name="Google Shape;740;p10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1" name="Google Shape;741;p10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2" name="Google Shape;742;p1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5" name="Google Shape;745;p10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6" name="Google Shape;746;p10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7" name="Google Shape;747;p10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8" name="Google Shape;748;p10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heme" Target="../theme/theme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theme" Target="../theme/theme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theme" Target="../theme/theme8.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p7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2" name="Google Shape;522;p7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0" name="Google Shape;680;p9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81" name="Google Shape;681;p9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7"/>
        <p:cNvGrpSpPr/>
        <p:nvPr/>
      </p:nvGrpSpPr>
      <p:grpSpPr>
        <a:xfrm>
          <a:off x="0" y="0"/>
          <a:ext cx="0" cy="0"/>
          <a:chOff x="0" y="0"/>
          <a:chExt cx="0" cy="0"/>
        </a:xfrm>
      </p:grpSpPr>
      <p:sp>
        <p:nvSpPr>
          <p:cNvPr id="848" name="Google Shape;848;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49" name="Google Shape;849;p11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0"/>
        <p:cNvGrpSpPr/>
        <p:nvPr/>
      </p:nvGrpSpPr>
      <p:grpSpPr>
        <a:xfrm>
          <a:off x="0" y="0"/>
          <a:ext cx="0" cy="0"/>
          <a:chOff x="0" y="0"/>
          <a:chExt cx="0" cy="0"/>
        </a:xfrm>
      </p:grpSpPr>
      <p:sp>
        <p:nvSpPr>
          <p:cNvPr id="1041" name="Google Shape;1041;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2" name="Google Shape;1042;p1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7"/>
        <p:cNvGrpSpPr/>
        <p:nvPr/>
      </p:nvGrpSpPr>
      <p:grpSpPr>
        <a:xfrm>
          <a:off x="0" y="0"/>
          <a:ext cx="0" cy="0"/>
          <a:chOff x="0" y="0"/>
          <a:chExt cx="0" cy="0"/>
        </a:xfrm>
      </p:grpSpPr>
      <p:sp>
        <p:nvSpPr>
          <p:cNvPr id="1228" name="Google Shape;1228;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9" name="Google Shape;1229;p17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6pPr>
            <a:lvl7pPr marL="3200400" marR="0" lvl="6"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7pPr>
            <a:lvl8pPr marL="3657600" marR="0" lvl="7"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8pPr>
            <a:lvl9pPr marL="4114800" marR="0" lvl="8" indent="-355600" algn="l" rtl="0">
              <a:lnSpc>
                <a:spcPct val="100000"/>
              </a:lnSpc>
              <a:spcBef>
                <a:spcPts val="400"/>
              </a:spcBef>
              <a:spcAft>
                <a:spcPts val="0"/>
              </a:spcAft>
              <a:buClr>
                <a:schemeClr val="dk1"/>
              </a:buClr>
              <a:buSzPts val="2000"/>
              <a:buFont typeface="Lucida Sans"/>
              <a:buChar char="•"/>
              <a:defRPr sz="2000" i="0" u="none" strike="noStrike" cap="none">
                <a:solidFill>
                  <a:schemeClr val="dk1"/>
                </a:solidFill>
                <a:latin typeface="Lucida Sans"/>
                <a:ea typeface="Lucida Sans"/>
                <a:cs typeface="Lucida Sans"/>
                <a:sym typeface="Lucida Sans"/>
              </a:defRPr>
            </a:lvl9pPr>
          </a:lstStyle>
          <a:p>
            <a:endParaRPr/>
          </a:p>
        </p:txBody>
      </p:sp>
    </p:spTree>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65.xml"/><Relationship Id="rId4" Type="http://schemas.openxmlformats.org/officeDocument/2006/relationships/comments" Target="../comments/commen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4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68.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1.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2.xml"/><Relationship Id="rId5" Type="http://schemas.openxmlformats.org/officeDocument/2006/relationships/image" Target="../media/image29.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3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1.xml"/><Relationship Id="rId5" Type="http://schemas.openxmlformats.org/officeDocument/2006/relationships/comments" Target="../comments/comment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3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3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31.xml"/><Relationship Id="rId6" Type="http://schemas.openxmlformats.org/officeDocument/2006/relationships/comments" Target="../comments/comment6.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1.xml"/><Relationship Id="rId5" Type="http://schemas.openxmlformats.org/officeDocument/2006/relationships/image" Target="../media/image53.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14.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14.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3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comments" Target="../comments/comment1.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4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14.xml"/><Relationship Id="rId4" Type="http://schemas.openxmlformats.org/officeDocument/2006/relationships/comments" Target="../comments/commen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4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hyperlink" Target="https://event.on24.com/wcc/r/2130116/0864B2B65C1C1AD7C4FE6BCB1CCD58DE" TargetMode="External"/><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hyperlink" Target="http://www.achievethecore.org" TargetMode="External"/><Relationship Id="rId4" Type="http://schemas.openxmlformats.org/officeDocument/2006/relationships/hyperlink" Target="http://www.achievethecore.org/ca-sign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206"/>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1450" name="Google Shape;1450;p206"/>
          <p:cNvGrpSpPr/>
          <p:nvPr/>
        </p:nvGrpSpPr>
        <p:grpSpPr>
          <a:xfrm>
            <a:off x="2791500" y="4149600"/>
            <a:ext cx="6047725" cy="2407800"/>
            <a:chOff x="2746950" y="4450200"/>
            <a:chExt cx="6047725" cy="2407800"/>
          </a:xfrm>
        </p:grpSpPr>
        <p:sp>
          <p:nvSpPr>
            <p:cNvPr id="1451" name="Google Shape;1451;p206"/>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06"/>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1453" name="Google Shape;1453;p206"/>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1454" name="Google Shape;1454;p206"/>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November 6, 2019</a:t>
            </a:r>
            <a:endParaRPr/>
          </a:p>
        </p:txBody>
      </p:sp>
      <p:sp>
        <p:nvSpPr>
          <p:cNvPr id="1455" name="Google Shape;1455;p206"/>
          <p:cNvSpPr txBox="1">
            <a:spLocks noGrp="1"/>
          </p:cNvSpPr>
          <p:nvPr>
            <p:ph type="ctrTitle"/>
          </p:nvPr>
        </p:nvSpPr>
        <p:spPr>
          <a:xfrm>
            <a:off x="219317" y="2552897"/>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Supporting Excellent and Equitable Foundational Skills Instruction with the Foundational Skills Observation Tool</a:t>
            </a:r>
            <a:endParaRPr sz="2800" b="0" i="0" u="none" strike="noStrike" cap="none">
              <a:solidFill>
                <a:srgbClr val="50514F"/>
              </a:solidFill>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215"/>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a:t>What is the Foundational Skills Observation Tool?</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9"/>
        <p:cNvGrpSpPr/>
        <p:nvPr/>
      </p:nvGrpSpPr>
      <p:grpSpPr>
        <a:xfrm>
          <a:off x="0" y="0"/>
          <a:ext cx="0" cy="0"/>
          <a:chOff x="0" y="0"/>
          <a:chExt cx="0" cy="0"/>
        </a:xfrm>
      </p:grpSpPr>
      <p:sp>
        <p:nvSpPr>
          <p:cNvPr id="1540" name="Google Shape;1540;p216"/>
          <p:cNvSpPr txBox="1"/>
          <p:nvPr/>
        </p:nvSpPr>
        <p:spPr>
          <a:xfrm>
            <a:off x="576675" y="1205475"/>
            <a:ext cx="8158200" cy="3655500"/>
          </a:xfrm>
          <a:prstGeom prst="rect">
            <a:avLst/>
          </a:prstGeom>
          <a:solidFill>
            <a:srgbClr val="FFFFFF">
              <a:alpha val="6423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Lucida Sans"/>
              <a:ea typeface="Lucida Sans"/>
              <a:cs typeface="Lucida Sans"/>
              <a:sym typeface="Lucida Sans"/>
            </a:endParaRPr>
          </a:p>
          <a:p>
            <a:pPr marL="0" lvl="0" indent="0" algn="l" rtl="0">
              <a:spcBef>
                <a:spcPts val="0"/>
              </a:spcBef>
              <a:spcAft>
                <a:spcPts val="0"/>
              </a:spcAft>
              <a:buNone/>
            </a:pPr>
            <a:r>
              <a:rPr lang="en-US" sz="3500">
                <a:latin typeface="Lucida Sans"/>
                <a:ea typeface="Lucida Sans"/>
                <a:cs typeface="Lucida Sans"/>
                <a:sym typeface="Lucida Sans"/>
              </a:rPr>
              <a:t>Explicit teaching of alphabetic decoding skills is </a:t>
            </a:r>
            <a:endParaRPr sz="3500">
              <a:latin typeface="Lucida Sans"/>
              <a:ea typeface="Lucida Sans"/>
              <a:cs typeface="Lucida Sans"/>
              <a:sym typeface="Lucida Sans"/>
            </a:endParaRPr>
          </a:p>
          <a:p>
            <a:pPr marL="0" lvl="0" indent="0" algn="ctr" rtl="0">
              <a:spcBef>
                <a:spcPts val="0"/>
              </a:spcBef>
              <a:spcAft>
                <a:spcPts val="0"/>
              </a:spcAft>
              <a:buNone/>
            </a:pPr>
            <a:r>
              <a:rPr lang="en-US" sz="3500" b="1">
                <a:latin typeface="Lucida Sans"/>
                <a:ea typeface="Lucida Sans"/>
                <a:cs typeface="Lucida Sans"/>
                <a:sym typeface="Lucida Sans"/>
              </a:rPr>
              <a:t>helpful</a:t>
            </a:r>
            <a:r>
              <a:rPr lang="en-US" sz="3500">
                <a:latin typeface="Lucida Sans"/>
                <a:ea typeface="Lucida Sans"/>
                <a:cs typeface="Lucida Sans"/>
                <a:sym typeface="Lucida Sans"/>
              </a:rPr>
              <a:t> for </a:t>
            </a:r>
            <a:r>
              <a:rPr lang="en-US" sz="3500" b="1">
                <a:latin typeface="Lucida Sans"/>
                <a:ea typeface="Lucida Sans"/>
                <a:cs typeface="Lucida Sans"/>
                <a:sym typeface="Lucida Sans"/>
              </a:rPr>
              <a:t>all children</a:t>
            </a:r>
            <a:r>
              <a:rPr lang="en-US" sz="3500">
                <a:latin typeface="Lucida Sans"/>
                <a:ea typeface="Lucida Sans"/>
                <a:cs typeface="Lucida Sans"/>
                <a:sym typeface="Lucida Sans"/>
              </a:rPr>
              <a:t>,</a:t>
            </a:r>
            <a:endParaRPr sz="3500">
              <a:latin typeface="Lucida Sans"/>
              <a:ea typeface="Lucida Sans"/>
              <a:cs typeface="Lucida Sans"/>
              <a:sym typeface="Lucida Sans"/>
            </a:endParaRPr>
          </a:p>
          <a:p>
            <a:pPr marL="0" lvl="0" indent="0" algn="ctr" rtl="0">
              <a:spcBef>
                <a:spcPts val="0"/>
              </a:spcBef>
              <a:spcAft>
                <a:spcPts val="0"/>
              </a:spcAft>
              <a:buNone/>
            </a:pPr>
            <a:r>
              <a:rPr lang="en-US" sz="3500" b="1">
                <a:latin typeface="Lucida Sans"/>
                <a:ea typeface="Lucida Sans"/>
                <a:cs typeface="Lucida Sans"/>
                <a:sym typeface="Lucida Sans"/>
              </a:rPr>
              <a:t>harmful</a:t>
            </a:r>
            <a:r>
              <a:rPr lang="en-US" sz="3500">
                <a:latin typeface="Lucida Sans"/>
                <a:ea typeface="Lucida Sans"/>
                <a:cs typeface="Lucida Sans"/>
                <a:sym typeface="Lucida Sans"/>
              </a:rPr>
              <a:t> for </a:t>
            </a:r>
            <a:r>
              <a:rPr lang="en-US" sz="3500" b="1">
                <a:latin typeface="Lucida Sans"/>
                <a:ea typeface="Lucida Sans"/>
                <a:cs typeface="Lucida Sans"/>
                <a:sym typeface="Lucida Sans"/>
              </a:rPr>
              <a:t>none</a:t>
            </a:r>
            <a:r>
              <a:rPr lang="en-US" sz="3500">
                <a:latin typeface="Lucida Sans"/>
                <a:ea typeface="Lucida Sans"/>
                <a:cs typeface="Lucida Sans"/>
                <a:sym typeface="Lucida Sans"/>
              </a:rPr>
              <a:t>, </a:t>
            </a:r>
            <a:endParaRPr sz="3500">
              <a:latin typeface="Lucida Sans"/>
              <a:ea typeface="Lucida Sans"/>
              <a:cs typeface="Lucida Sans"/>
              <a:sym typeface="Lucida Sans"/>
            </a:endParaRPr>
          </a:p>
          <a:p>
            <a:pPr marL="0" lvl="0" indent="0" algn="ctr" rtl="0">
              <a:spcBef>
                <a:spcPts val="0"/>
              </a:spcBef>
              <a:spcAft>
                <a:spcPts val="0"/>
              </a:spcAft>
              <a:buNone/>
            </a:pPr>
            <a:r>
              <a:rPr lang="en-US" sz="3500">
                <a:latin typeface="Lucida Sans"/>
                <a:ea typeface="Lucida Sans"/>
                <a:cs typeface="Lucida Sans"/>
                <a:sym typeface="Lucida Sans"/>
              </a:rPr>
              <a:t>and </a:t>
            </a:r>
            <a:r>
              <a:rPr lang="en-US" sz="3500" b="1">
                <a:latin typeface="Lucida Sans"/>
                <a:ea typeface="Lucida Sans"/>
                <a:cs typeface="Lucida Sans"/>
                <a:sym typeface="Lucida Sans"/>
              </a:rPr>
              <a:t>crucial</a:t>
            </a:r>
            <a:r>
              <a:rPr lang="en-US" sz="3500">
                <a:latin typeface="Lucida Sans"/>
                <a:ea typeface="Lucida Sans"/>
                <a:cs typeface="Lucida Sans"/>
                <a:sym typeface="Lucida Sans"/>
              </a:rPr>
              <a:t> for </a:t>
            </a:r>
            <a:r>
              <a:rPr lang="en-US" sz="3500" b="1">
                <a:latin typeface="Lucida Sans"/>
                <a:ea typeface="Lucida Sans"/>
                <a:cs typeface="Lucida Sans"/>
                <a:sym typeface="Lucida Sans"/>
              </a:rPr>
              <a:t>some</a:t>
            </a:r>
            <a:r>
              <a:rPr lang="en-US" sz="3500">
                <a:latin typeface="Lucida Sans"/>
                <a:ea typeface="Lucida Sans"/>
                <a:cs typeface="Lucida Sans"/>
                <a:sym typeface="Lucida Sans"/>
              </a:rPr>
              <a:t>. </a:t>
            </a:r>
            <a:endParaRPr sz="3500">
              <a:latin typeface="Lucida Sans"/>
              <a:ea typeface="Lucida Sans"/>
              <a:cs typeface="Lucida Sans"/>
              <a:sym typeface="Lucida Sans"/>
            </a:endParaRPr>
          </a:p>
          <a:p>
            <a:pPr marL="0" lvl="0" indent="0" algn="r" rtl="0">
              <a:spcBef>
                <a:spcPts val="0"/>
              </a:spcBef>
              <a:spcAft>
                <a:spcPts val="0"/>
              </a:spcAft>
              <a:buNone/>
            </a:pPr>
            <a:r>
              <a:rPr lang="en-US" sz="2000">
                <a:latin typeface="Lucida Sans"/>
                <a:ea typeface="Lucida Sans"/>
                <a:cs typeface="Lucida Sans"/>
                <a:sym typeface="Lucida Sans"/>
              </a:rPr>
              <a:t>Snow &amp; Juel (2005)</a:t>
            </a:r>
            <a:endParaRPr sz="2000">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217"/>
          <p:cNvSpPr txBox="1">
            <a:spLocks noGrp="1"/>
          </p:cNvSpPr>
          <p:nvPr>
            <p:ph type="title"/>
          </p:nvPr>
        </p:nvSpPr>
        <p:spPr>
          <a:xfrm>
            <a:off x="261743" y="3004439"/>
            <a:ext cx="8620500" cy="197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Poll 1: Do you currently use an observation tool to support foundational skills?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Instructional Practice Guide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Foundational Skills Observation Tool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District or state created tool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Curriculum-based tool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Do not currently use a tool / other</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dirty="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latin typeface="Lucida Sans"/>
                <a:ea typeface="Lucida Sans"/>
                <a:cs typeface="Lucida Sans"/>
                <a:sym typeface="Lucida Sans"/>
              </a:rPr>
              <a:t> </a:t>
            </a:r>
            <a:br>
              <a:rPr lang="en-US" sz="2800" b="0" i="0" u="none" strike="noStrike" cap="none" dirty="0">
                <a:solidFill>
                  <a:schemeClr val="lt1"/>
                </a:solidFill>
                <a:latin typeface="Lucida Sans"/>
                <a:ea typeface="Lucida Sans"/>
                <a:cs typeface="Lucida Sans"/>
                <a:sym typeface="Lucida Sans"/>
              </a:rPr>
            </a:br>
            <a:br>
              <a:rPr lang="en-US" sz="2800" b="0" i="0" u="none" strike="noStrike" cap="none" dirty="0">
                <a:solidFill>
                  <a:schemeClr val="lt1"/>
                </a:solidFill>
                <a:latin typeface="Lucida Sans"/>
                <a:ea typeface="Lucida Sans"/>
                <a:cs typeface="Lucida Sans"/>
                <a:sym typeface="Lucida Sans"/>
              </a:rPr>
            </a:br>
            <a:endParaRPr sz="1200" dirty="0">
              <a:latin typeface="Lucida Sans"/>
              <a:ea typeface="Lucida Sans"/>
              <a:cs typeface="Lucida Sans"/>
              <a:sym typeface="Lucid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218"/>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Lucida Sans"/>
                <a:ea typeface="Lucida Sans"/>
                <a:cs typeface="Lucida Sans"/>
                <a:sym typeface="Lucida Sans"/>
              </a:rPr>
              <a:t>Introducing (or Re-Introducing) the Foundational Skills Observation Tool </a:t>
            </a:r>
            <a:endParaRPr>
              <a:latin typeface="Lucida Sans"/>
              <a:ea typeface="Lucida Sans"/>
              <a:cs typeface="Lucida Sans"/>
              <a:sym typeface="Lucida Sans"/>
            </a:endParaRPr>
          </a:p>
        </p:txBody>
      </p:sp>
      <p:pic>
        <p:nvPicPr>
          <p:cNvPr id="1552" name="Google Shape;1552;p218"/>
          <p:cNvPicPr preferRelativeResize="0"/>
          <p:nvPr/>
        </p:nvPicPr>
        <p:blipFill>
          <a:blip r:embed="rId3">
            <a:alphaModFix/>
          </a:blip>
          <a:stretch>
            <a:fillRect/>
          </a:stretch>
        </p:blipFill>
        <p:spPr>
          <a:xfrm>
            <a:off x="481475" y="1650325"/>
            <a:ext cx="3389225" cy="4404651"/>
          </a:xfrm>
          <a:prstGeom prst="rect">
            <a:avLst/>
          </a:prstGeom>
          <a:noFill/>
          <a:ln w="9525" cap="flat" cmpd="sng">
            <a:solidFill>
              <a:schemeClr val="dk2"/>
            </a:solidFill>
            <a:prstDash val="solid"/>
            <a:round/>
            <a:headEnd type="none" w="sm" len="sm"/>
            <a:tailEnd type="none" w="sm" len="sm"/>
          </a:ln>
        </p:spPr>
      </p:pic>
      <p:pic>
        <p:nvPicPr>
          <p:cNvPr id="1553" name="Google Shape;1553;p218"/>
          <p:cNvPicPr preferRelativeResize="0"/>
          <p:nvPr/>
        </p:nvPicPr>
        <p:blipFill>
          <a:blip r:embed="rId4">
            <a:alphaModFix/>
          </a:blip>
          <a:stretch>
            <a:fillRect/>
          </a:stretch>
        </p:blipFill>
        <p:spPr>
          <a:xfrm>
            <a:off x="4855300" y="2785974"/>
            <a:ext cx="711900" cy="782775"/>
          </a:xfrm>
          <a:prstGeom prst="rect">
            <a:avLst/>
          </a:prstGeom>
          <a:noFill/>
          <a:ln>
            <a:noFill/>
          </a:ln>
        </p:spPr>
      </p:pic>
      <p:sp>
        <p:nvSpPr>
          <p:cNvPr id="1554" name="Google Shape;1554;p218"/>
          <p:cNvSpPr txBox="1"/>
          <p:nvPr/>
        </p:nvSpPr>
        <p:spPr>
          <a:xfrm>
            <a:off x="5726100" y="2785974"/>
            <a:ext cx="3672000" cy="9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Foundational Skills Observation Tool </a:t>
            </a:r>
            <a:endParaRPr sz="2000">
              <a:latin typeface="Lucida Sans"/>
              <a:ea typeface="Lucida Sans"/>
              <a:cs typeface="Lucida Sans"/>
              <a:sym typeface="Lucida Sans"/>
            </a:endParaRPr>
          </a:p>
        </p:txBody>
      </p:sp>
      <p:sp>
        <p:nvSpPr>
          <p:cNvPr id="1555" name="Google Shape;1555;p218"/>
          <p:cNvSpPr txBox="1"/>
          <p:nvPr/>
        </p:nvSpPr>
        <p:spPr>
          <a:xfrm>
            <a:off x="4310400" y="1569825"/>
            <a:ext cx="4554300" cy="6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Open the Foundational Skills Observation Tool from the Resource widget: </a:t>
            </a:r>
            <a:endParaRPr sz="2000">
              <a:latin typeface="Lucida Sans"/>
              <a:ea typeface="Lucida Sans"/>
              <a:cs typeface="Lucida Sans"/>
              <a:sym typeface="Lucida Sans"/>
            </a:endParaRPr>
          </a:p>
        </p:txBody>
      </p:sp>
      <p:sp>
        <p:nvSpPr>
          <p:cNvPr id="1556" name="Google Shape;1556;p218"/>
          <p:cNvSpPr txBox="1"/>
          <p:nvPr/>
        </p:nvSpPr>
        <p:spPr>
          <a:xfrm>
            <a:off x="4229900" y="4285425"/>
            <a:ext cx="21219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Lucida Sans"/>
                <a:ea typeface="Lucida Sans"/>
                <a:cs typeface="Lucida Sans"/>
                <a:sym typeface="Lucida Sans"/>
              </a:rPr>
              <a:t>New to the tool?</a:t>
            </a:r>
            <a:r>
              <a:rPr lang="en-US" sz="2000">
                <a:latin typeface="Lucida Sans"/>
                <a:ea typeface="Lucida Sans"/>
                <a:cs typeface="Lucida Sans"/>
                <a:sym typeface="Lucida Sans"/>
              </a:rPr>
              <a:t> </a:t>
            </a:r>
            <a:endParaRPr sz="2000">
              <a:latin typeface="Lucida Sans"/>
              <a:ea typeface="Lucida Sans"/>
              <a:cs typeface="Lucida Sans"/>
              <a:sym typeface="Lucida Sans"/>
            </a:endParaRPr>
          </a:p>
          <a:p>
            <a:pPr marL="0" lvl="0" indent="0" algn="ctr" rtl="0">
              <a:spcBef>
                <a:spcPts val="0"/>
              </a:spcBef>
              <a:spcAft>
                <a:spcPts val="0"/>
              </a:spcAft>
              <a:buNone/>
            </a:pPr>
            <a:r>
              <a:rPr lang="en-US" sz="2000">
                <a:latin typeface="Lucida Sans"/>
                <a:ea typeface="Lucida Sans"/>
                <a:cs typeface="Lucida Sans"/>
                <a:sym typeface="Lucida Sans"/>
              </a:rPr>
              <a:t>Listen in as we give you an overview! </a:t>
            </a:r>
            <a:endParaRPr sz="2000">
              <a:latin typeface="Lucida Sans"/>
              <a:ea typeface="Lucida Sans"/>
              <a:cs typeface="Lucida Sans"/>
              <a:sym typeface="Lucida Sans"/>
            </a:endParaRPr>
          </a:p>
        </p:txBody>
      </p:sp>
      <p:sp>
        <p:nvSpPr>
          <p:cNvPr id="1557" name="Google Shape;1557;p218"/>
          <p:cNvSpPr txBox="1"/>
          <p:nvPr/>
        </p:nvSpPr>
        <p:spPr>
          <a:xfrm>
            <a:off x="6636100" y="4349825"/>
            <a:ext cx="23559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Lucida Sans"/>
                <a:ea typeface="Lucida Sans"/>
                <a:cs typeface="Lucida Sans"/>
                <a:sym typeface="Lucida Sans"/>
              </a:rPr>
              <a:t>Familiar with the FSOT?</a:t>
            </a:r>
            <a:endParaRPr sz="2000">
              <a:latin typeface="Lucida Sans"/>
              <a:ea typeface="Lucida Sans"/>
              <a:cs typeface="Lucida Sans"/>
              <a:sym typeface="Lucida Sans"/>
            </a:endParaRPr>
          </a:p>
          <a:p>
            <a:pPr marL="0" lvl="0" indent="0" algn="ctr" rtl="0">
              <a:spcBef>
                <a:spcPts val="0"/>
              </a:spcBef>
              <a:spcAft>
                <a:spcPts val="0"/>
              </a:spcAft>
              <a:buNone/>
            </a:pPr>
            <a:r>
              <a:rPr lang="en-US" sz="2000">
                <a:latin typeface="Lucida Sans"/>
                <a:ea typeface="Lucida Sans"/>
                <a:cs typeface="Lucida Sans"/>
                <a:sym typeface="Lucida Sans"/>
              </a:rPr>
              <a:t>Take a look through the tool for updated changes</a:t>
            </a:r>
            <a:endParaRPr sz="2000">
              <a:latin typeface="Lucida Sans"/>
              <a:ea typeface="Lucida Sans"/>
              <a:cs typeface="Lucida Sans"/>
              <a:sym typeface="Lucida Sans"/>
            </a:endParaRPr>
          </a:p>
        </p:txBody>
      </p:sp>
      <p:sp>
        <p:nvSpPr>
          <p:cNvPr id="1558" name="Google Shape;1558;p218"/>
          <p:cNvSpPr/>
          <p:nvPr/>
        </p:nvSpPr>
        <p:spPr>
          <a:xfrm rot="2700000">
            <a:off x="5321406" y="3468140"/>
            <a:ext cx="386505" cy="964352"/>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18"/>
          <p:cNvSpPr/>
          <p:nvPr/>
        </p:nvSpPr>
        <p:spPr>
          <a:xfrm rot="-2386284">
            <a:off x="7422303" y="3468152"/>
            <a:ext cx="386415" cy="964348"/>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564"/>
        <p:cNvGrpSpPr/>
        <p:nvPr/>
      </p:nvGrpSpPr>
      <p:grpSpPr>
        <a:xfrm>
          <a:off x="0" y="0"/>
          <a:ext cx="0" cy="0"/>
          <a:chOff x="0" y="0"/>
          <a:chExt cx="0" cy="0"/>
        </a:xfrm>
      </p:grpSpPr>
      <p:sp>
        <p:nvSpPr>
          <p:cNvPr id="1565" name="Google Shape;1565;p219"/>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000" b="1"/>
              <a:t>POLL 1 RESULTS </a:t>
            </a:r>
            <a:endParaRPr sz="60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220"/>
          <p:cNvSpPr txBox="1">
            <a:spLocks noGrp="1"/>
          </p:cNvSpPr>
          <p:nvPr>
            <p:ph type="title"/>
          </p:nvPr>
        </p:nvSpPr>
        <p:spPr>
          <a:xfrm>
            <a:off x="228600" y="-116225"/>
            <a:ext cx="86868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400"/>
              <a:t>Student Achievement Partners Observation Tools for K-2 </a:t>
            </a:r>
            <a:endParaRPr sz="2400"/>
          </a:p>
        </p:txBody>
      </p:sp>
      <p:pic>
        <p:nvPicPr>
          <p:cNvPr id="1571" name="Google Shape;1571;p220"/>
          <p:cNvPicPr preferRelativeResize="0"/>
          <p:nvPr/>
        </p:nvPicPr>
        <p:blipFill rotWithShape="1">
          <a:blip r:embed="rId3">
            <a:alphaModFix/>
          </a:blip>
          <a:srcRect/>
          <a:stretch/>
        </p:blipFill>
        <p:spPr>
          <a:xfrm>
            <a:off x="5771138" y="1913312"/>
            <a:ext cx="2090926" cy="2728876"/>
          </a:xfrm>
          <a:prstGeom prst="rect">
            <a:avLst/>
          </a:prstGeom>
          <a:noFill/>
          <a:ln w="9525" cap="flat" cmpd="sng">
            <a:solidFill>
              <a:srgbClr val="000000"/>
            </a:solidFill>
            <a:prstDash val="solid"/>
            <a:round/>
            <a:headEnd type="none" w="sm" len="sm"/>
            <a:tailEnd type="none" w="sm" len="sm"/>
          </a:ln>
          <a:effectLst>
            <a:outerShdw blurRad="285750" dist="47625" dir="2700000" algn="tl" rotWithShape="0">
              <a:srgbClr val="333333">
                <a:alpha val="64709"/>
              </a:srgbClr>
            </a:outerShdw>
          </a:effectLst>
        </p:spPr>
      </p:pic>
      <p:pic>
        <p:nvPicPr>
          <p:cNvPr id="1572" name="Google Shape;1572;p220"/>
          <p:cNvPicPr preferRelativeResize="0"/>
          <p:nvPr/>
        </p:nvPicPr>
        <p:blipFill rotWithShape="1">
          <a:blip r:embed="rId4">
            <a:alphaModFix/>
          </a:blip>
          <a:srcRect t="26291" r="50246"/>
          <a:stretch/>
        </p:blipFill>
        <p:spPr>
          <a:xfrm>
            <a:off x="814400" y="1772511"/>
            <a:ext cx="3130495" cy="2728862"/>
          </a:xfrm>
          <a:prstGeom prst="rect">
            <a:avLst/>
          </a:prstGeom>
          <a:noFill/>
          <a:ln>
            <a:noFill/>
          </a:ln>
          <a:effectLst>
            <a:outerShdw blurRad="57150" dist="19050" dir="5400000" algn="bl" rotWithShape="0">
              <a:srgbClr val="000000">
                <a:alpha val="50000"/>
              </a:srgbClr>
            </a:outerShdw>
          </a:effectLst>
        </p:spPr>
      </p:pic>
      <p:sp>
        <p:nvSpPr>
          <p:cNvPr id="1573" name="Google Shape;1573;p220"/>
          <p:cNvSpPr txBox="1"/>
          <p:nvPr/>
        </p:nvSpPr>
        <p:spPr>
          <a:xfrm>
            <a:off x="981925" y="919000"/>
            <a:ext cx="24213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Instructional Practice Guide  </a:t>
            </a:r>
            <a:endParaRPr sz="2000" b="1">
              <a:solidFill>
                <a:schemeClr val="accent2"/>
              </a:solidFill>
              <a:latin typeface="Lucida Sans"/>
              <a:ea typeface="Lucida Sans"/>
              <a:cs typeface="Lucida Sans"/>
              <a:sym typeface="Lucida Sans"/>
            </a:endParaRPr>
          </a:p>
        </p:txBody>
      </p:sp>
      <p:sp>
        <p:nvSpPr>
          <p:cNvPr id="1574" name="Google Shape;1574;p220"/>
          <p:cNvSpPr txBox="1"/>
          <p:nvPr/>
        </p:nvSpPr>
        <p:spPr>
          <a:xfrm>
            <a:off x="5183400" y="934175"/>
            <a:ext cx="32664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Foundational Skills Observation Tool  </a:t>
            </a:r>
            <a:endParaRPr sz="2000" b="1">
              <a:solidFill>
                <a:schemeClr val="accent2"/>
              </a:solidFill>
              <a:latin typeface="Lucida Sans"/>
              <a:ea typeface="Lucida Sans"/>
              <a:cs typeface="Lucida Sans"/>
              <a:sym typeface="Lucida Sans"/>
            </a:endParaRPr>
          </a:p>
        </p:txBody>
      </p:sp>
      <p:pic>
        <p:nvPicPr>
          <p:cNvPr id="1575" name="Google Shape;1575;p220"/>
          <p:cNvPicPr preferRelativeResize="0"/>
          <p:nvPr/>
        </p:nvPicPr>
        <p:blipFill>
          <a:blip r:embed="rId5">
            <a:alphaModFix/>
          </a:blip>
          <a:stretch>
            <a:fillRect/>
          </a:stretch>
        </p:blipFill>
        <p:spPr>
          <a:xfrm>
            <a:off x="2296100" y="2691975"/>
            <a:ext cx="2506149" cy="1933026"/>
          </a:xfrm>
          <a:prstGeom prst="rect">
            <a:avLst/>
          </a:prstGeom>
          <a:noFill/>
          <a:ln>
            <a:noFill/>
          </a:ln>
          <a:effectLst>
            <a:outerShdw blurRad="57150" dist="19050" dir="5400000" algn="bl" rotWithShape="0">
              <a:srgbClr val="000000">
                <a:alpha val="50000"/>
              </a:srgbClr>
            </a:outerShdw>
          </a:effectLst>
        </p:spPr>
      </p:pic>
      <p:pic>
        <p:nvPicPr>
          <p:cNvPr id="1576" name="Google Shape;1576;p220"/>
          <p:cNvPicPr preferRelativeResize="0"/>
          <p:nvPr/>
        </p:nvPicPr>
        <p:blipFill>
          <a:blip r:embed="rId6">
            <a:alphaModFix/>
          </a:blip>
          <a:stretch>
            <a:fillRect/>
          </a:stretch>
        </p:blipFill>
        <p:spPr>
          <a:xfrm>
            <a:off x="1523588" y="3854000"/>
            <a:ext cx="1225012" cy="1671815"/>
          </a:xfrm>
          <a:prstGeom prst="rect">
            <a:avLst/>
          </a:prstGeom>
          <a:noFill/>
          <a:ln w="38100" cap="flat" cmpd="sng">
            <a:solidFill>
              <a:schemeClr val="accent4"/>
            </a:solidFill>
            <a:prstDash val="solid"/>
            <a:round/>
            <a:headEnd type="none" w="sm" len="sm"/>
            <a:tailEnd type="none" w="sm" len="sm"/>
          </a:ln>
        </p:spPr>
      </p:pic>
      <p:pic>
        <p:nvPicPr>
          <p:cNvPr id="1577" name="Google Shape;1577;p220"/>
          <p:cNvPicPr preferRelativeResize="0"/>
          <p:nvPr/>
        </p:nvPicPr>
        <p:blipFill>
          <a:blip r:embed="rId7">
            <a:alphaModFix/>
          </a:blip>
          <a:stretch>
            <a:fillRect/>
          </a:stretch>
        </p:blipFill>
        <p:spPr>
          <a:xfrm>
            <a:off x="2681577" y="4029810"/>
            <a:ext cx="1263310" cy="1671815"/>
          </a:xfrm>
          <a:prstGeom prst="rect">
            <a:avLst/>
          </a:prstGeom>
          <a:noFill/>
          <a:ln w="38100" cap="flat" cmpd="sng">
            <a:solidFill>
              <a:schemeClr val="accent4"/>
            </a:solidFill>
            <a:prstDash val="solid"/>
            <a:round/>
            <a:headEnd type="none" w="sm" len="sm"/>
            <a:tailEnd type="none" w="sm" len="sm"/>
          </a:ln>
        </p:spPr>
      </p:pic>
      <p:pic>
        <p:nvPicPr>
          <p:cNvPr id="1578" name="Google Shape;1578;p220"/>
          <p:cNvPicPr preferRelativeResize="0"/>
          <p:nvPr/>
        </p:nvPicPr>
        <p:blipFill rotWithShape="1">
          <a:blip r:embed="rId8">
            <a:alphaModFix/>
          </a:blip>
          <a:srcRect l="15767" r="18753" b="21259"/>
          <a:stretch/>
        </p:blipFill>
        <p:spPr>
          <a:xfrm>
            <a:off x="6182850" y="3629150"/>
            <a:ext cx="2506151" cy="2260238"/>
          </a:xfrm>
          <a:prstGeom prst="rect">
            <a:avLst/>
          </a:prstGeom>
          <a:noFill/>
          <a:ln w="38100" cap="flat" cmpd="sng">
            <a:solidFill>
              <a:schemeClr val="accent4"/>
            </a:solidFill>
            <a:prstDash val="solid"/>
            <a:round/>
            <a:headEnd type="none" w="sm" len="sm"/>
            <a:tailEnd type="none" w="sm" len="sm"/>
          </a:ln>
        </p:spPr>
      </p:pic>
      <p:pic>
        <p:nvPicPr>
          <p:cNvPr id="1579" name="Google Shape;1579;p220"/>
          <p:cNvPicPr preferRelativeResize="0"/>
          <p:nvPr/>
        </p:nvPicPr>
        <p:blipFill rotWithShape="1">
          <a:blip r:embed="rId9">
            <a:alphaModFix/>
          </a:blip>
          <a:srcRect t="23453" b="38809"/>
          <a:stretch/>
        </p:blipFill>
        <p:spPr>
          <a:xfrm>
            <a:off x="4994975" y="4342200"/>
            <a:ext cx="2090924" cy="1183615"/>
          </a:xfrm>
          <a:prstGeom prst="rect">
            <a:avLst/>
          </a:prstGeom>
          <a:noFill/>
          <a:ln w="38100" cap="flat" cmpd="sng">
            <a:solidFill>
              <a:schemeClr val="accent4"/>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221"/>
          <p:cNvSpPr txBox="1">
            <a:spLocks noGrp="1"/>
          </p:cNvSpPr>
          <p:nvPr>
            <p:ph type="title"/>
          </p:nvPr>
        </p:nvSpPr>
        <p:spPr>
          <a:xfrm>
            <a:off x="457200" y="589271"/>
            <a:ext cx="29055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520"/>
              <a:buFont typeface="Lucida Sans"/>
              <a:buNone/>
            </a:pPr>
            <a:r>
              <a:rPr lang="en-US" sz="2520" b="0" i="0" u="none" strike="noStrike" cap="none">
                <a:solidFill>
                  <a:srgbClr val="3F3F39"/>
                </a:solidFill>
                <a:latin typeface="Lucida Sans"/>
                <a:ea typeface="Lucida Sans"/>
                <a:cs typeface="Lucida Sans"/>
                <a:sym typeface="Lucida Sans"/>
              </a:rPr>
              <a:t>Meet the Foundational Skills Observation Tool </a:t>
            </a:r>
            <a:endParaRPr/>
          </a:p>
        </p:txBody>
      </p:sp>
      <p:pic>
        <p:nvPicPr>
          <p:cNvPr id="1586" name="Google Shape;1586;p221"/>
          <p:cNvPicPr preferRelativeResize="0"/>
          <p:nvPr/>
        </p:nvPicPr>
        <p:blipFill rotWithShape="1">
          <a:blip r:embed="rId3">
            <a:alphaModFix/>
          </a:blip>
          <a:srcRect/>
          <a:stretch/>
        </p:blipFill>
        <p:spPr>
          <a:xfrm>
            <a:off x="4490921" y="356673"/>
            <a:ext cx="4254875" cy="5553088"/>
          </a:xfrm>
          <a:prstGeom prst="rect">
            <a:avLst/>
          </a:prstGeom>
          <a:noFill/>
          <a:ln w="19050" cap="flat" cmpd="sng">
            <a:solidFill>
              <a:srgbClr val="000000"/>
            </a:solidFill>
            <a:prstDash val="solid"/>
            <a:round/>
            <a:headEnd type="none" w="sm" len="sm"/>
            <a:tailEnd type="none" w="sm" len="sm"/>
          </a:ln>
        </p:spPr>
      </p:pic>
      <p:sp>
        <p:nvSpPr>
          <p:cNvPr id="1587" name="Google Shape;1587;p221"/>
          <p:cNvSpPr txBox="1"/>
          <p:nvPr/>
        </p:nvSpPr>
        <p:spPr>
          <a:xfrm>
            <a:off x="351050" y="2077500"/>
            <a:ext cx="3805500" cy="28623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Content-focused tool that can be used for coaching, planning, reflection, collaboration, professional learning</a:t>
            </a:r>
            <a:endParaRPr sz="1800">
              <a:solidFill>
                <a:schemeClr val="dk2"/>
              </a:solidFill>
              <a:latin typeface="Lucida Sans"/>
              <a:ea typeface="Lucida Sans"/>
              <a:cs typeface="Lucida Sans"/>
              <a:sym typeface="Lucida Sans"/>
            </a:endParaRPr>
          </a:p>
          <a:p>
            <a:pPr marL="285750" marR="0" lvl="0" indent="0" algn="l" rtl="0">
              <a:spcBef>
                <a:spcPts val="0"/>
              </a:spcBef>
              <a:spcAft>
                <a:spcPts val="0"/>
              </a:spcAft>
              <a:buNone/>
            </a:pPr>
            <a:endParaRPr sz="1800">
              <a:solidFill>
                <a:schemeClr val="dk2"/>
              </a:solidFill>
              <a:latin typeface="Lucida Sans"/>
              <a:ea typeface="Lucida Sans"/>
              <a:cs typeface="Lucida Sans"/>
              <a:sym typeface="Lucida Sans"/>
            </a:endParaRPr>
          </a:p>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Designed for use with K-2 instruction utilizing a systematic foundational skills program </a:t>
            </a:r>
            <a:endParaRPr sz="1800">
              <a:solidFill>
                <a:schemeClr val="dk2"/>
              </a:solidFill>
              <a:latin typeface="Lucida Sans"/>
              <a:ea typeface="Lucida Sans"/>
              <a:cs typeface="Lucida Sans"/>
              <a:sym typeface="Lucida Sans"/>
            </a:endParaRPr>
          </a:p>
          <a:p>
            <a:pPr marL="285750" marR="0" lvl="0" indent="0" algn="l" rtl="0">
              <a:spcBef>
                <a:spcPts val="0"/>
              </a:spcBef>
              <a:spcAft>
                <a:spcPts val="0"/>
              </a:spcAft>
              <a:buNone/>
            </a:pPr>
            <a:endParaRPr sz="1800">
              <a:solidFill>
                <a:schemeClr val="dk2"/>
              </a:solidFill>
              <a:latin typeface="Lucida Sans"/>
              <a:ea typeface="Lucida Sans"/>
              <a:cs typeface="Lucida Sans"/>
              <a:sym typeface="Lucida Sans"/>
            </a:endParaRPr>
          </a:p>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Can be used to with whole group, small group, centers, or independent tasks</a:t>
            </a:r>
            <a:endParaRPr sz="1800">
              <a:solidFill>
                <a:schemeClr val="dk2"/>
              </a:solidFill>
              <a:latin typeface="Lucida Sans"/>
              <a:ea typeface="Lucida Sans"/>
              <a:cs typeface="Lucida Sans"/>
              <a:sym typeface="Lucida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222"/>
          <p:cNvSpPr txBox="1">
            <a:spLocks noGrp="1"/>
          </p:cNvSpPr>
          <p:nvPr>
            <p:ph type="title"/>
          </p:nvPr>
        </p:nvSpPr>
        <p:spPr>
          <a:xfrm>
            <a:off x="457200" y="53554"/>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FS Observation Tool Structure</a:t>
            </a:r>
            <a:endParaRPr/>
          </a:p>
        </p:txBody>
      </p:sp>
      <p:pic>
        <p:nvPicPr>
          <p:cNvPr id="1593" name="Google Shape;1593;p222"/>
          <p:cNvPicPr preferRelativeResize="0"/>
          <p:nvPr/>
        </p:nvPicPr>
        <p:blipFill rotWithShape="1">
          <a:blip r:embed="rId3">
            <a:alphaModFix/>
          </a:blip>
          <a:srcRect/>
          <a:stretch/>
        </p:blipFill>
        <p:spPr>
          <a:xfrm>
            <a:off x="222978" y="1232104"/>
            <a:ext cx="2537468" cy="3311679"/>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594" name="Google Shape;1594;p222"/>
          <p:cNvSpPr txBox="1"/>
          <p:nvPr/>
        </p:nvSpPr>
        <p:spPr>
          <a:xfrm>
            <a:off x="6120044" y="3809264"/>
            <a:ext cx="3024000" cy="2585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1</a:t>
            </a:r>
            <a:r>
              <a:rPr lang="en-US" sz="1800">
                <a:solidFill>
                  <a:schemeClr val="dk1"/>
                </a:solidFill>
                <a:latin typeface="Lucida Sans"/>
                <a:ea typeface="Lucida Sans"/>
                <a:cs typeface="Lucida Sans"/>
                <a:sym typeface="Lucida Sans"/>
              </a:rPr>
              <a:t>: Introduction</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2</a:t>
            </a:r>
            <a:r>
              <a:rPr lang="en-US" sz="1800">
                <a:solidFill>
                  <a:schemeClr val="dk1"/>
                </a:solidFill>
                <a:latin typeface="Lucida Sans"/>
                <a:ea typeface="Lucida Sans"/>
                <a:cs typeface="Lucida Sans"/>
                <a:sym typeface="Lucida Sans"/>
              </a:rPr>
              <a:t>: All indicators 1-pager</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Pages 3-4</a:t>
            </a:r>
            <a:r>
              <a:rPr lang="en-US" sz="1800">
                <a:solidFill>
                  <a:schemeClr val="dk1"/>
                </a:solidFill>
                <a:latin typeface="Lucida Sans"/>
                <a:ea typeface="Lucida Sans"/>
                <a:cs typeface="Lucida Sans"/>
                <a:sym typeface="Lucida Sans"/>
              </a:rPr>
              <a:t>: Indicators with rating language and “What to Look for” </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5</a:t>
            </a:r>
            <a:r>
              <a:rPr lang="en-US" sz="1800">
                <a:solidFill>
                  <a:schemeClr val="dk1"/>
                </a:solidFill>
                <a:latin typeface="Lucida Sans"/>
                <a:ea typeface="Lucida Sans"/>
                <a:cs typeface="Lucida Sans"/>
                <a:sym typeface="Lucida Sans"/>
              </a:rPr>
              <a:t>: Beyond the Lesson: Discussion Guide </a:t>
            </a:r>
            <a:endParaRPr/>
          </a:p>
        </p:txBody>
      </p:sp>
      <p:pic>
        <p:nvPicPr>
          <p:cNvPr id="1595" name="Google Shape;1595;p222"/>
          <p:cNvPicPr preferRelativeResize="0"/>
          <p:nvPr/>
        </p:nvPicPr>
        <p:blipFill>
          <a:blip r:embed="rId4">
            <a:alphaModFix/>
          </a:blip>
          <a:stretch>
            <a:fillRect/>
          </a:stretch>
        </p:blipFill>
        <p:spPr>
          <a:xfrm>
            <a:off x="1157425" y="2583675"/>
            <a:ext cx="2537475" cy="33358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596" name="Google Shape;1596;p222"/>
          <p:cNvPicPr preferRelativeResize="0"/>
          <p:nvPr/>
        </p:nvPicPr>
        <p:blipFill>
          <a:blip r:embed="rId5">
            <a:alphaModFix/>
          </a:blip>
          <a:stretch>
            <a:fillRect/>
          </a:stretch>
        </p:blipFill>
        <p:spPr>
          <a:xfrm>
            <a:off x="2984475" y="979832"/>
            <a:ext cx="2788451" cy="3638317"/>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597" name="Google Shape;1597;p222"/>
          <p:cNvPicPr preferRelativeResize="0"/>
          <p:nvPr/>
        </p:nvPicPr>
        <p:blipFill>
          <a:blip r:embed="rId6">
            <a:alphaModFix/>
          </a:blip>
          <a:stretch>
            <a:fillRect/>
          </a:stretch>
        </p:blipFill>
        <p:spPr>
          <a:xfrm>
            <a:off x="3331600" y="2583675"/>
            <a:ext cx="2788451" cy="366610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598" name="Google Shape;1598;p222"/>
          <p:cNvPicPr preferRelativeResize="0"/>
          <p:nvPr/>
        </p:nvPicPr>
        <p:blipFill>
          <a:blip r:embed="rId7">
            <a:alphaModFix/>
          </a:blip>
          <a:stretch>
            <a:fillRect/>
          </a:stretch>
        </p:blipFill>
        <p:spPr>
          <a:xfrm>
            <a:off x="5996950" y="156400"/>
            <a:ext cx="2689850" cy="352370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3"/>
                                        </p:tgtEl>
                                        <p:attrNameLst>
                                          <p:attrName>style.visibility</p:attrName>
                                        </p:attrNameLst>
                                      </p:cBhvr>
                                      <p:to>
                                        <p:strVal val="visible"/>
                                      </p:to>
                                    </p:set>
                                    <p:animEffect transition="in" filter="fade">
                                      <p:cBhvr>
                                        <p:cTn id="7" dur="500"/>
                                        <p:tgtEl>
                                          <p:spTgt spid="1593"/>
                                        </p:tgtEl>
                                      </p:cBhvr>
                                    </p:animEffect>
                                  </p:childTnLst>
                                </p:cTn>
                              </p:par>
                              <p:par>
                                <p:cTn id="8" presetID="10" presetClass="entr" presetSubtype="0" fill="hold" nodeType="withEffect">
                                  <p:stCondLst>
                                    <p:cond delay="0"/>
                                  </p:stCondLst>
                                  <p:childTnLst>
                                    <p:set>
                                      <p:cBhvr>
                                        <p:cTn id="9" dur="1" fill="hold">
                                          <p:stCondLst>
                                            <p:cond delay="0"/>
                                          </p:stCondLst>
                                        </p:cTn>
                                        <p:tgtEl>
                                          <p:spTgt spid="1594">
                                            <p:txEl>
                                              <p:pRg st="0" end="0"/>
                                            </p:txEl>
                                          </p:spTgt>
                                        </p:tgtEl>
                                        <p:attrNameLst>
                                          <p:attrName>style.visibility</p:attrName>
                                        </p:attrNameLst>
                                      </p:cBhvr>
                                      <p:to>
                                        <p:strVal val="visible"/>
                                      </p:to>
                                    </p:set>
                                    <p:animEffect transition="in" filter="fade">
                                      <p:cBhvr>
                                        <p:cTn id="10" dur="500"/>
                                        <p:tgtEl>
                                          <p:spTgt spid="159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94">
                                            <p:txEl>
                                              <p:pRg st="1" end="1"/>
                                            </p:txEl>
                                          </p:spTgt>
                                        </p:tgtEl>
                                        <p:attrNameLst>
                                          <p:attrName>style.visibility</p:attrName>
                                        </p:attrNameLst>
                                      </p:cBhvr>
                                      <p:to>
                                        <p:strVal val="visible"/>
                                      </p:to>
                                    </p:set>
                                    <p:animEffect transition="in" filter="fade">
                                      <p:cBhvr>
                                        <p:cTn id="13" dur="500"/>
                                        <p:tgtEl>
                                          <p:spTgt spid="159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94">
                                            <p:txEl>
                                              <p:pRg st="2" end="2"/>
                                            </p:txEl>
                                          </p:spTgt>
                                        </p:tgtEl>
                                        <p:attrNameLst>
                                          <p:attrName>style.visibility</p:attrName>
                                        </p:attrNameLst>
                                      </p:cBhvr>
                                      <p:to>
                                        <p:strVal val="visible"/>
                                      </p:to>
                                    </p:set>
                                    <p:animEffect transition="in" filter="fade">
                                      <p:cBhvr>
                                        <p:cTn id="16" dur="500"/>
                                        <p:tgtEl>
                                          <p:spTgt spid="159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94">
                                            <p:txEl>
                                              <p:pRg st="3" end="3"/>
                                            </p:txEl>
                                          </p:spTgt>
                                        </p:tgtEl>
                                        <p:attrNameLst>
                                          <p:attrName>style.visibility</p:attrName>
                                        </p:attrNameLst>
                                      </p:cBhvr>
                                      <p:to>
                                        <p:strVal val="visible"/>
                                      </p:to>
                                    </p:set>
                                    <p:animEffect transition="in" filter="fade">
                                      <p:cBhvr>
                                        <p:cTn id="19" dur="500"/>
                                        <p:tgtEl>
                                          <p:spTgt spid="159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95"/>
                                        </p:tgtEl>
                                        <p:attrNameLst>
                                          <p:attrName>style.visibility</p:attrName>
                                        </p:attrNameLst>
                                      </p:cBhvr>
                                      <p:to>
                                        <p:strVal val="visible"/>
                                      </p:to>
                                    </p:set>
                                    <p:animEffect transition="in" filter="fade">
                                      <p:cBhvr>
                                        <p:cTn id="24" dur="1000"/>
                                        <p:tgtEl>
                                          <p:spTgt spid="15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96"/>
                                        </p:tgtEl>
                                        <p:attrNameLst>
                                          <p:attrName>style.visibility</p:attrName>
                                        </p:attrNameLst>
                                      </p:cBhvr>
                                      <p:to>
                                        <p:strVal val="visible"/>
                                      </p:to>
                                    </p:set>
                                    <p:animEffect transition="in" filter="fade">
                                      <p:cBhvr>
                                        <p:cTn id="29" dur="1000"/>
                                        <p:tgtEl>
                                          <p:spTgt spid="1596"/>
                                        </p:tgtEl>
                                      </p:cBhvr>
                                    </p:animEffect>
                                  </p:childTnLst>
                                </p:cTn>
                              </p:par>
                              <p:par>
                                <p:cTn id="30" presetID="10" presetClass="entr" presetSubtype="0" fill="hold" nodeType="withEffect">
                                  <p:stCondLst>
                                    <p:cond delay="0"/>
                                  </p:stCondLst>
                                  <p:childTnLst>
                                    <p:set>
                                      <p:cBhvr>
                                        <p:cTn id="31" dur="1" fill="hold">
                                          <p:stCondLst>
                                            <p:cond delay="0"/>
                                          </p:stCondLst>
                                        </p:cTn>
                                        <p:tgtEl>
                                          <p:spTgt spid="1597"/>
                                        </p:tgtEl>
                                        <p:attrNameLst>
                                          <p:attrName>style.visibility</p:attrName>
                                        </p:attrNameLst>
                                      </p:cBhvr>
                                      <p:to>
                                        <p:strVal val="visible"/>
                                      </p:to>
                                    </p:set>
                                    <p:animEffect transition="in" filter="fade">
                                      <p:cBhvr>
                                        <p:cTn id="32" dur="1000"/>
                                        <p:tgtEl>
                                          <p:spTgt spid="15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98"/>
                                        </p:tgtEl>
                                        <p:attrNameLst>
                                          <p:attrName>style.visibility</p:attrName>
                                        </p:attrNameLst>
                                      </p:cBhvr>
                                      <p:to>
                                        <p:strVal val="visible"/>
                                      </p:to>
                                    </p:set>
                                    <p:animEffect transition="in" filter="fade">
                                      <p:cBhvr>
                                        <p:cTn id="37" dur="1000"/>
                                        <p:tgtEl>
                                          <p:spTgt spid="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pic>
        <p:nvPicPr>
          <p:cNvPr id="1603" name="Google Shape;1603;p223"/>
          <p:cNvPicPr preferRelativeResize="0"/>
          <p:nvPr/>
        </p:nvPicPr>
        <p:blipFill>
          <a:blip r:embed="rId3">
            <a:alphaModFix/>
          </a:blip>
          <a:stretch>
            <a:fillRect/>
          </a:stretch>
        </p:blipFill>
        <p:spPr>
          <a:xfrm>
            <a:off x="911075" y="1767575"/>
            <a:ext cx="8229599" cy="4285224"/>
          </a:xfrm>
          <a:prstGeom prst="rect">
            <a:avLst/>
          </a:prstGeom>
          <a:noFill/>
          <a:ln>
            <a:noFill/>
          </a:ln>
        </p:spPr>
      </p:pic>
      <p:sp>
        <p:nvSpPr>
          <p:cNvPr id="1604" name="Google Shape;1604;p223"/>
          <p:cNvSpPr txBox="1">
            <a:spLocks noGrp="1"/>
          </p:cNvSpPr>
          <p:nvPr>
            <p:ph type="title"/>
          </p:nvPr>
        </p:nvSpPr>
        <p:spPr>
          <a:xfrm>
            <a:off x="228175" y="3768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FS Observation Tool: Design </a:t>
            </a:r>
            <a:endParaRPr/>
          </a:p>
        </p:txBody>
      </p:sp>
      <p:sp>
        <p:nvSpPr>
          <p:cNvPr id="1605" name="Google Shape;1605;p223"/>
          <p:cNvSpPr/>
          <p:nvPr/>
        </p:nvSpPr>
        <p:spPr>
          <a:xfrm>
            <a:off x="1146225" y="1762850"/>
            <a:ext cx="2168700" cy="3693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06" name="Google Shape;1606;p223"/>
          <p:cNvSpPr/>
          <p:nvPr/>
        </p:nvSpPr>
        <p:spPr>
          <a:xfrm rot="-1711532">
            <a:off x="3001687" y="1565446"/>
            <a:ext cx="678462" cy="233584"/>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07" name="Google Shape;1607;p223"/>
          <p:cNvSpPr txBox="1"/>
          <p:nvPr/>
        </p:nvSpPr>
        <p:spPr>
          <a:xfrm>
            <a:off x="3747900" y="1287125"/>
            <a:ext cx="5589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Category of indicators (lens for observation) </a:t>
            </a:r>
            <a:endParaRPr/>
          </a:p>
        </p:txBody>
      </p:sp>
      <p:sp>
        <p:nvSpPr>
          <p:cNvPr id="1608" name="Google Shape;1608;p223"/>
          <p:cNvSpPr/>
          <p:nvPr/>
        </p:nvSpPr>
        <p:spPr>
          <a:xfrm>
            <a:off x="1146226" y="2622075"/>
            <a:ext cx="2510400" cy="3693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09" name="Google Shape;1609;p223"/>
          <p:cNvSpPr txBox="1"/>
          <p:nvPr/>
        </p:nvSpPr>
        <p:spPr>
          <a:xfrm>
            <a:off x="-4" y="2532980"/>
            <a:ext cx="1175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Indicator</a:t>
            </a:r>
            <a:endParaRPr/>
          </a:p>
        </p:txBody>
      </p:sp>
      <p:sp>
        <p:nvSpPr>
          <p:cNvPr id="1610" name="Google Shape;1610;p223"/>
          <p:cNvSpPr/>
          <p:nvPr/>
        </p:nvSpPr>
        <p:spPr>
          <a:xfrm>
            <a:off x="1146213" y="3088203"/>
            <a:ext cx="2021400" cy="5292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11" name="Google Shape;1611;p223"/>
          <p:cNvSpPr txBox="1"/>
          <p:nvPr/>
        </p:nvSpPr>
        <p:spPr>
          <a:xfrm>
            <a:off x="137521" y="3047205"/>
            <a:ext cx="122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Rating</a:t>
            </a:r>
            <a:endParaRPr/>
          </a:p>
        </p:txBody>
      </p:sp>
      <p:sp>
        <p:nvSpPr>
          <p:cNvPr id="1612" name="Google Shape;1612;p223"/>
          <p:cNvSpPr/>
          <p:nvPr/>
        </p:nvSpPr>
        <p:spPr>
          <a:xfrm>
            <a:off x="3855774" y="2348525"/>
            <a:ext cx="1250700" cy="2190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13" name="Google Shape;1613;p223"/>
          <p:cNvSpPr/>
          <p:nvPr/>
        </p:nvSpPr>
        <p:spPr>
          <a:xfrm rot="-1711532">
            <a:off x="5121105" y="2094645"/>
            <a:ext cx="678462" cy="233584"/>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14" name="Google Shape;1614;p223"/>
          <p:cNvSpPr txBox="1"/>
          <p:nvPr/>
        </p:nvSpPr>
        <p:spPr>
          <a:xfrm>
            <a:off x="5814185" y="1762853"/>
            <a:ext cx="2643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Evidence of indicators</a:t>
            </a:r>
            <a:endParaRPr/>
          </a:p>
        </p:txBody>
      </p:sp>
      <p:sp>
        <p:nvSpPr>
          <p:cNvPr id="1615" name="Google Shape;1615;p223"/>
          <p:cNvSpPr/>
          <p:nvPr/>
        </p:nvSpPr>
        <p:spPr>
          <a:xfrm>
            <a:off x="4563476" y="4244250"/>
            <a:ext cx="1556400" cy="1890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616" name="Google Shape;1616;p223"/>
          <p:cNvSpPr txBox="1"/>
          <p:nvPr/>
        </p:nvSpPr>
        <p:spPr>
          <a:xfrm>
            <a:off x="6191838" y="4244245"/>
            <a:ext cx="2624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Companion resources</a:t>
            </a:r>
            <a:endParaRPr/>
          </a:p>
        </p:txBody>
      </p:sp>
      <p:sp>
        <p:nvSpPr>
          <p:cNvPr id="1617" name="Google Shape;1617;p223"/>
          <p:cNvSpPr/>
          <p:nvPr/>
        </p:nvSpPr>
        <p:spPr>
          <a:xfrm>
            <a:off x="6191850" y="3251125"/>
            <a:ext cx="549000" cy="529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23"/>
          <p:cNvSpPr txBox="1"/>
          <p:nvPr/>
        </p:nvSpPr>
        <p:spPr>
          <a:xfrm>
            <a:off x="6872050" y="3088200"/>
            <a:ext cx="2021400" cy="12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ucida Sans"/>
                <a:ea typeface="Lucida Sans"/>
                <a:cs typeface="Lucida Sans"/>
                <a:sym typeface="Lucida Sans"/>
              </a:rPr>
              <a:t>Look Fors: </a:t>
            </a:r>
            <a:endParaRPr b="1">
              <a:latin typeface="Lucida Sans"/>
              <a:ea typeface="Lucida Sans"/>
              <a:cs typeface="Lucida Sans"/>
              <a:sym typeface="Lucida Sans"/>
            </a:endParaRPr>
          </a:p>
          <a:p>
            <a:pPr marL="0" lvl="0" indent="0" algn="l" rtl="0">
              <a:spcBef>
                <a:spcPts val="0"/>
              </a:spcBef>
              <a:spcAft>
                <a:spcPts val="0"/>
              </a:spcAft>
              <a:buNone/>
            </a:pPr>
            <a:r>
              <a:rPr lang="en-US" sz="1200">
                <a:latin typeface="Lucida Sans"/>
                <a:ea typeface="Lucida Sans"/>
                <a:cs typeface="Lucida Sans"/>
                <a:sym typeface="Lucida Sans"/>
              </a:rPr>
              <a:t>-not exhaustive</a:t>
            </a:r>
            <a:endParaRPr sz="1200">
              <a:latin typeface="Lucida Sans"/>
              <a:ea typeface="Lucida Sans"/>
              <a:cs typeface="Lucida Sans"/>
              <a:sym typeface="Lucida Sans"/>
            </a:endParaRPr>
          </a:p>
          <a:p>
            <a:pPr marL="0" lvl="0" indent="0" algn="l" rtl="0">
              <a:spcBef>
                <a:spcPts val="0"/>
              </a:spcBef>
              <a:spcAft>
                <a:spcPts val="0"/>
              </a:spcAft>
              <a:buNone/>
            </a:pPr>
            <a:r>
              <a:rPr lang="en-US" sz="1200">
                <a:latin typeface="Lucida Sans"/>
                <a:ea typeface="Lucida Sans"/>
                <a:cs typeface="Lucida Sans"/>
                <a:sym typeface="Lucida Sans"/>
              </a:rPr>
              <a:t>-not a checklist</a:t>
            </a:r>
            <a:endParaRPr sz="12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5"/>
                                        </p:tgtEl>
                                        <p:attrNameLst>
                                          <p:attrName>style.visibility</p:attrName>
                                        </p:attrNameLst>
                                      </p:cBhvr>
                                      <p:to>
                                        <p:strVal val="visible"/>
                                      </p:to>
                                    </p:set>
                                    <p:animEffect transition="in" filter="fade">
                                      <p:cBhvr>
                                        <p:cTn id="7" dur="500"/>
                                        <p:tgtEl>
                                          <p:spTgt spid="1605"/>
                                        </p:tgtEl>
                                      </p:cBhvr>
                                    </p:animEffect>
                                  </p:childTnLst>
                                </p:cTn>
                              </p:par>
                              <p:par>
                                <p:cTn id="8" presetID="10" presetClass="entr" presetSubtype="0" fill="hold" nodeType="withEffect">
                                  <p:stCondLst>
                                    <p:cond delay="0"/>
                                  </p:stCondLst>
                                  <p:childTnLst>
                                    <p:set>
                                      <p:cBhvr>
                                        <p:cTn id="9" dur="1" fill="hold">
                                          <p:stCondLst>
                                            <p:cond delay="0"/>
                                          </p:stCondLst>
                                        </p:cTn>
                                        <p:tgtEl>
                                          <p:spTgt spid="1606"/>
                                        </p:tgtEl>
                                        <p:attrNameLst>
                                          <p:attrName>style.visibility</p:attrName>
                                        </p:attrNameLst>
                                      </p:cBhvr>
                                      <p:to>
                                        <p:strVal val="visible"/>
                                      </p:to>
                                    </p:set>
                                    <p:animEffect transition="in" filter="fade">
                                      <p:cBhvr>
                                        <p:cTn id="10" dur="500"/>
                                        <p:tgtEl>
                                          <p:spTgt spid="1606"/>
                                        </p:tgtEl>
                                      </p:cBhvr>
                                    </p:animEffect>
                                  </p:childTnLst>
                                </p:cTn>
                              </p:par>
                              <p:par>
                                <p:cTn id="11" presetID="10" presetClass="entr" presetSubtype="0" fill="hold" nodeType="withEffect">
                                  <p:stCondLst>
                                    <p:cond delay="0"/>
                                  </p:stCondLst>
                                  <p:childTnLst>
                                    <p:set>
                                      <p:cBhvr>
                                        <p:cTn id="12" dur="1" fill="hold">
                                          <p:stCondLst>
                                            <p:cond delay="0"/>
                                          </p:stCondLst>
                                        </p:cTn>
                                        <p:tgtEl>
                                          <p:spTgt spid="1607"/>
                                        </p:tgtEl>
                                        <p:attrNameLst>
                                          <p:attrName>style.visibility</p:attrName>
                                        </p:attrNameLst>
                                      </p:cBhvr>
                                      <p:to>
                                        <p:strVal val="visible"/>
                                      </p:to>
                                    </p:set>
                                    <p:animEffect transition="in" filter="fade">
                                      <p:cBhvr>
                                        <p:cTn id="13" dur="500"/>
                                        <p:tgtEl>
                                          <p:spTgt spid="16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08"/>
                                        </p:tgtEl>
                                        <p:attrNameLst>
                                          <p:attrName>style.visibility</p:attrName>
                                        </p:attrNameLst>
                                      </p:cBhvr>
                                      <p:to>
                                        <p:strVal val="visible"/>
                                      </p:to>
                                    </p:set>
                                    <p:animEffect transition="in" filter="fade">
                                      <p:cBhvr>
                                        <p:cTn id="18" dur="500"/>
                                        <p:tgtEl>
                                          <p:spTgt spid="1608"/>
                                        </p:tgtEl>
                                      </p:cBhvr>
                                    </p:animEffect>
                                  </p:childTnLst>
                                </p:cTn>
                              </p:par>
                              <p:par>
                                <p:cTn id="19" presetID="10" presetClass="entr" presetSubtype="0" fill="hold" nodeType="withEffect">
                                  <p:stCondLst>
                                    <p:cond delay="0"/>
                                  </p:stCondLst>
                                  <p:childTnLst>
                                    <p:set>
                                      <p:cBhvr>
                                        <p:cTn id="20" dur="1" fill="hold">
                                          <p:stCondLst>
                                            <p:cond delay="0"/>
                                          </p:stCondLst>
                                        </p:cTn>
                                        <p:tgtEl>
                                          <p:spTgt spid="1609"/>
                                        </p:tgtEl>
                                        <p:attrNameLst>
                                          <p:attrName>style.visibility</p:attrName>
                                        </p:attrNameLst>
                                      </p:cBhvr>
                                      <p:to>
                                        <p:strVal val="visible"/>
                                      </p:to>
                                    </p:set>
                                    <p:animEffect transition="in" filter="fade">
                                      <p:cBhvr>
                                        <p:cTn id="21" dur="500"/>
                                        <p:tgtEl>
                                          <p:spTgt spid="16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10"/>
                                        </p:tgtEl>
                                        <p:attrNameLst>
                                          <p:attrName>style.visibility</p:attrName>
                                        </p:attrNameLst>
                                      </p:cBhvr>
                                      <p:to>
                                        <p:strVal val="visible"/>
                                      </p:to>
                                    </p:set>
                                    <p:animEffect transition="in" filter="fade">
                                      <p:cBhvr>
                                        <p:cTn id="26" dur="500"/>
                                        <p:tgtEl>
                                          <p:spTgt spid="1610"/>
                                        </p:tgtEl>
                                      </p:cBhvr>
                                    </p:animEffect>
                                  </p:childTnLst>
                                </p:cTn>
                              </p:par>
                              <p:par>
                                <p:cTn id="27" presetID="10" presetClass="entr" presetSubtype="0" fill="hold" nodeType="withEffect">
                                  <p:stCondLst>
                                    <p:cond delay="0"/>
                                  </p:stCondLst>
                                  <p:childTnLst>
                                    <p:set>
                                      <p:cBhvr>
                                        <p:cTn id="28" dur="1" fill="hold">
                                          <p:stCondLst>
                                            <p:cond delay="0"/>
                                          </p:stCondLst>
                                        </p:cTn>
                                        <p:tgtEl>
                                          <p:spTgt spid="1611"/>
                                        </p:tgtEl>
                                        <p:attrNameLst>
                                          <p:attrName>style.visibility</p:attrName>
                                        </p:attrNameLst>
                                      </p:cBhvr>
                                      <p:to>
                                        <p:strVal val="visible"/>
                                      </p:to>
                                    </p:set>
                                    <p:animEffect transition="in" filter="fade">
                                      <p:cBhvr>
                                        <p:cTn id="29" dur="500"/>
                                        <p:tgtEl>
                                          <p:spTgt spid="16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12"/>
                                        </p:tgtEl>
                                        <p:attrNameLst>
                                          <p:attrName>style.visibility</p:attrName>
                                        </p:attrNameLst>
                                      </p:cBhvr>
                                      <p:to>
                                        <p:strVal val="visible"/>
                                      </p:to>
                                    </p:set>
                                    <p:animEffect transition="in" filter="fade">
                                      <p:cBhvr>
                                        <p:cTn id="34" dur="500"/>
                                        <p:tgtEl>
                                          <p:spTgt spid="1612"/>
                                        </p:tgtEl>
                                      </p:cBhvr>
                                    </p:animEffect>
                                  </p:childTnLst>
                                </p:cTn>
                              </p:par>
                              <p:par>
                                <p:cTn id="35" presetID="10" presetClass="entr" presetSubtype="0" fill="hold" nodeType="withEffect">
                                  <p:stCondLst>
                                    <p:cond delay="0"/>
                                  </p:stCondLst>
                                  <p:childTnLst>
                                    <p:set>
                                      <p:cBhvr>
                                        <p:cTn id="36" dur="1" fill="hold">
                                          <p:stCondLst>
                                            <p:cond delay="0"/>
                                          </p:stCondLst>
                                        </p:cTn>
                                        <p:tgtEl>
                                          <p:spTgt spid="1613"/>
                                        </p:tgtEl>
                                        <p:attrNameLst>
                                          <p:attrName>style.visibility</p:attrName>
                                        </p:attrNameLst>
                                      </p:cBhvr>
                                      <p:to>
                                        <p:strVal val="visible"/>
                                      </p:to>
                                    </p:set>
                                    <p:animEffect transition="in" filter="fade">
                                      <p:cBhvr>
                                        <p:cTn id="37" dur="500"/>
                                        <p:tgtEl>
                                          <p:spTgt spid="1613"/>
                                        </p:tgtEl>
                                      </p:cBhvr>
                                    </p:animEffect>
                                  </p:childTnLst>
                                </p:cTn>
                              </p:par>
                              <p:par>
                                <p:cTn id="38" presetID="10" presetClass="entr" presetSubtype="0" fill="hold" nodeType="withEffect">
                                  <p:stCondLst>
                                    <p:cond delay="0"/>
                                  </p:stCondLst>
                                  <p:childTnLst>
                                    <p:set>
                                      <p:cBhvr>
                                        <p:cTn id="39" dur="1" fill="hold">
                                          <p:stCondLst>
                                            <p:cond delay="0"/>
                                          </p:stCondLst>
                                        </p:cTn>
                                        <p:tgtEl>
                                          <p:spTgt spid="1614"/>
                                        </p:tgtEl>
                                        <p:attrNameLst>
                                          <p:attrName>style.visibility</p:attrName>
                                        </p:attrNameLst>
                                      </p:cBhvr>
                                      <p:to>
                                        <p:strVal val="visible"/>
                                      </p:to>
                                    </p:set>
                                    <p:animEffect transition="in" filter="fade">
                                      <p:cBhvr>
                                        <p:cTn id="40" dur="500"/>
                                        <p:tgtEl>
                                          <p:spTgt spid="16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15"/>
                                        </p:tgtEl>
                                        <p:attrNameLst>
                                          <p:attrName>style.visibility</p:attrName>
                                        </p:attrNameLst>
                                      </p:cBhvr>
                                      <p:to>
                                        <p:strVal val="visible"/>
                                      </p:to>
                                    </p:set>
                                    <p:animEffect transition="in" filter="fade">
                                      <p:cBhvr>
                                        <p:cTn id="45" dur="500"/>
                                        <p:tgtEl>
                                          <p:spTgt spid="1615"/>
                                        </p:tgtEl>
                                      </p:cBhvr>
                                    </p:animEffect>
                                  </p:childTnLst>
                                </p:cTn>
                              </p:par>
                              <p:par>
                                <p:cTn id="46" presetID="10" presetClass="entr" presetSubtype="0" fill="hold" nodeType="withEffect">
                                  <p:stCondLst>
                                    <p:cond delay="0"/>
                                  </p:stCondLst>
                                  <p:childTnLst>
                                    <p:set>
                                      <p:cBhvr>
                                        <p:cTn id="47" dur="1" fill="hold">
                                          <p:stCondLst>
                                            <p:cond delay="0"/>
                                          </p:stCondLst>
                                        </p:cTn>
                                        <p:tgtEl>
                                          <p:spTgt spid="1616"/>
                                        </p:tgtEl>
                                        <p:attrNameLst>
                                          <p:attrName>style.visibility</p:attrName>
                                        </p:attrNameLst>
                                      </p:cBhvr>
                                      <p:to>
                                        <p:strVal val="visible"/>
                                      </p:to>
                                    </p:set>
                                    <p:animEffect transition="in" filter="fade">
                                      <p:cBhvr>
                                        <p:cTn id="48" dur="500"/>
                                        <p:tgtEl>
                                          <p:spTgt spid="16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18"/>
                                        </p:tgtEl>
                                        <p:attrNameLst>
                                          <p:attrName>style.visibility</p:attrName>
                                        </p:attrNameLst>
                                      </p:cBhvr>
                                      <p:to>
                                        <p:strVal val="visible"/>
                                      </p:to>
                                    </p:set>
                                    <p:animEffect transition="in" filter="fade">
                                      <p:cBhvr>
                                        <p:cTn id="53" dur="1000"/>
                                        <p:tgtEl>
                                          <p:spTgt spid="1618"/>
                                        </p:tgtEl>
                                      </p:cBhvr>
                                    </p:animEffect>
                                  </p:childTnLst>
                                </p:cTn>
                              </p:par>
                              <p:par>
                                <p:cTn id="54" presetID="10" presetClass="entr" presetSubtype="0" fill="hold" nodeType="withEffect">
                                  <p:stCondLst>
                                    <p:cond delay="0"/>
                                  </p:stCondLst>
                                  <p:childTnLst>
                                    <p:set>
                                      <p:cBhvr>
                                        <p:cTn id="55" dur="1" fill="hold">
                                          <p:stCondLst>
                                            <p:cond delay="0"/>
                                          </p:stCondLst>
                                        </p:cTn>
                                        <p:tgtEl>
                                          <p:spTgt spid="1617"/>
                                        </p:tgtEl>
                                        <p:attrNameLst>
                                          <p:attrName>style.visibility</p:attrName>
                                        </p:attrNameLst>
                                      </p:cBhvr>
                                      <p:to>
                                        <p:strVal val="visible"/>
                                      </p:to>
                                    </p:set>
                                    <p:animEffect transition="in" filter="fade">
                                      <p:cBhvr>
                                        <p:cTn id="56"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24"/>
          <p:cNvSpPr txBox="1">
            <a:spLocks noGrp="1"/>
          </p:cNvSpPr>
          <p:nvPr>
            <p:ph type="title"/>
          </p:nvPr>
        </p:nvSpPr>
        <p:spPr>
          <a:xfrm>
            <a:off x="242500" y="-12"/>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What’s New in This Version? </a:t>
            </a:r>
            <a:endParaRPr/>
          </a:p>
        </p:txBody>
      </p:sp>
      <p:pic>
        <p:nvPicPr>
          <p:cNvPr id="1625" name="Google Shape;1625;p224"/>
          <p:cNvPicPr preferRelativeResize="0"/>
          <p:nvPr/>
        </p:nvPicPr>
        <p:blipFill>
          <a:blip r:embed="rId3">
            <a:alphaModFix/>
          </a:blip>
          <a:stretch>
            <a:fillRect/>
          </a:stretch>
        </p:blipFill>
        <p:spPr>
          <a:xfrm>
            <a:off x="1619392" y="1312350"/>
            <a:ext cx="7420557" cy="3863949"/>
          </a:xfrm>
          <a:prstGeom prst="rect">
            <a:avLst/>
          </a:prstGeom>
          <a:noFill/>
          <a:ln>
            <a:noFill/>
          </a:ln>
        </p:spPr>
      </p:pic>
      <p:sp>
        <p:nvSpPr>
          <p:cNvPr id="1626" name="Google Shape;1626;p224"/>
          <p:cNvSpPr txBox="1"/>
          <p:nvPr/>
        </p:nvSpPr>
        <p:spPr>
          <a:xfrm>
            <a:off x="6293450" y="274650"/>
            <a:ext cx="2588100" cy="10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accent2"/>
                </a:solidFill>
                <a:latin typeface="Lucida Sans"/>
                <a:ea typeface="Lucida Sans"/>
                <a:cs typeface="Lucida Sans"/>
                <a:sym typeface="Lucida Sans"/>
              </a:rPr>
              <a:t>Notes moved to the side for more room to capture evidence</a:t>
            </a:r>
            <a:r>
              <a:rPr lang="en-US" sz="1600">
                <a:solidFill>
                  <a:schemeClr val="accent4"/>
                </a:solidFill>
                <a:latin typeface="Lucida Sans"/>
                <a:ea typeface="Lucida Sans"/>
                <a:cs typeface="Lucida Sans"/>
                <a:sym typeface="Lucida Sans"/>
              </a:rPr>
              <a:t> </a:t>
            </a:r>
            <a:endParaRPr sz="1600">
              <a:solidFill>
                <a:schemeClr val="accent4"/>
              </a:solidFill>
              <a:latin typeface="Lucida Sans"/>
              <a:ea typeface="Lucida Sans"/>
              <a:cs typeface="Lucida Sans"/>
              <a:sym typeface="Lucida Sans"/>
            </a:endParaRPr>
          </a:p>
        </p:txBody>
      </p:sp>
      <p:sp>
        <p:nvSpPr>
          <p:cNvPr id="1627" name="Google Shape;1627;p224"/>
          <p:cNvSpPr/>
          <p:nvPr/>
        </p:nvSpPr>
        <p:spPr>
          <a:xfrm>
            <a:off x="7676975" y="1417650"/>
            <a:ext cx="906600" cy="1086900"/>
          </a:xfrm>
          <a:prstGeom prst="down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24"/>
          <p:cNvSpPr/>
          <p:nvPr/>
        </p:nvSpPr>
        <p:spPr>
          <a:xfrm>
            <a:off x="1789750" y="2504550"/>
            <a:ext cx="2123100" cy="536700"/>
          </a:xfrm>
          <a:prstGeom prst="rect">
            <a:avLst/>
          </a:prstGeom>
          <a:solidFill>
            <a:srgbClr val="454645">
              <a:alpha val="2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24"/>
          <p:cNvSpPr txBox="1"/>
          <p:nvPr/>
        </p:nvSpPr>
        <p:spPr>
          <a:xfrm>
            <a:off x="-55025" y="1855175"/>
            <a:ext cx="1775100" cy="1037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accent2"/>
              </a:buClr>
              <a:buSzPts val="1600"/>
              <a:buFont typeface="Lucida Sans"/>
              <a:buChar char="●"/>
            </a:pPr>
            <a:r>
              <a:rPr lang="en-US" sz="1600">
                <a:solidFill>
                  <a:schemeClr val="accent2"/>
                </a:solidFill>
                <a:latin typeface="Lucida Sans"/>
                <a:ea typeface="Lucida Sans"/>
                <a:cs typeface="Lucida Sans"/>
                <a:sym typeface="Lucida Sans"/>
              </a:rPr>
              <a:t>Expanded ratings on many indicators</a:t>
            </a:r>
            <a:endParaRPr sz="1600">
              <a:solidFill>
                <a:schemeClr val="accent2"/>
              </a:solidFill>
              <a:latin typeface="Lucida Sans"/>
              <a:ea typeface="Lucida Sans"/>
              <a:cs typeface="Lucida Sans"/>
              <a:sym typeface="Lucida Sans"/>
            </a:endParaRPr>
          </a:p>
          <a:p>
            <a:pPr marL="457200" lvl="0" indent="-330200" algn="l" rtl="0">
              <a:spcBef>
                <a:spcPts val="0"/>
              </a:spcBef>
              <a:spcAft>
                <a:spcPts val="0"/>
              </a:spcAft>
              <a:buClr>
                <a:schemeClr val="accent2"/>
              </a:buClr>
              <a:buSzPts val="1600"/>
              <a:buFont typeface="Lucida Sans"/>
              <a:buChar char="●"/>
            </a:pPr>
            <a:r>
              <a:rPr lang="en-US" sz="1600">
                <a:solidFill>
                  <a:schemeClr val="accent2"/>
                </a:solidFill>
                <a:latin typeface="Lucida Sans"/>
                <a:ea typeface="Lucida Sans"/>
                <a:cs typeface="Lucida Sans"/>
                <a:sym typeface="Lucida Sans"/>
              </a:rPr>
              <a:t>Removed numbers (not an evaluation tool)</a:t>
            </a:r>
            <a:endParaRPr sz="1600">
              <a:solidFill>
                <a:schemeClr val="accent2"/>
              </a:solidFill>
              <a:latin typeface="Lucida Sans"/>
              <a:ea typeface="Lucida Sans"/>
              <a:cs typeface="Lucida Sans"/>
              <a:sym typeface="Lucida Sans"/>
            </a:endParaRPr>
          </a:p>
        </p:txBody>
      </p:sp>
      <p:sp>
        <p:nvSpPr>
          <p:cNvPr id="1630" name="Google Shape;1630;p224"/>
          <p:cNvSpPr/>
          <p:nvPr/>
        </p:nvSpPr>
        <p:spPr>
          <a:xfrm>
            <a:off x="3596650" y="2187775"/>
            <a:ext cx="244500" cy="262500"/>
          </a:xfrm>
          <a:prstGeom prst="ellipse">
            <a:avLst/>
          </a:prstGeom>
          <a:solidFill>
            <a:srgbClr val="4A86E8">
              <a:alpha val="331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1" name="Google Shape;1631;p224"/>
          <p:cNvPicPr preferRelativeResize="0"/>
          <p:nvPr/>
        </p:nvPicPr>
        <p:blipFill>
          <a:blip r:embed="rId4">
            <a:alphaModFix/>
          </a:blip>
          <a:stretch>
            <a:fillRect/>
          </a:stretch>
        </p:blipFill>
        <p:spPr>
          <a:xfrm>
            <a:off x="152400" y="5245199"/>
            <a:ext cx="8839198" cy="441665"/>
          </a:xfrm>
          <a:prstGeom prst="rect">
            <a:avLst/>
          </a:prstGeom>
          <a:noFill/>
          <a:ln w="28575" cap="flat" cmpd="sng">
            <a:solidFill>
              <a:srgbClr val="4A86E8"/>
            </a:solidFill>
            <a:prstDash val="solid"/>
            <a:round/>
            <a:headEnd type="none" w="sm" len="sm"/>
            <a:tailEnd type="none" w="sm" len="sm"/>
          </a:ln>
        </p:spPr>
      </p:pic>
      <p:sp>
        <p:nvSpPr>
          <p:cNvPr id="1632" name="Google Shape;1632;p224"/>
          <p:cNvSpPr txBox="1"/>
          <p:nvPr/>
        </p:nvSpPr>
        <p:spPr>
          <a:xfrm>
            <a:off x="312075" y="5820300"/>
            <a:ext cx="8229600" cy="10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accent2"/>
                </a:solidFill>
                <a:latin typeface="Lucida Sans"/>
                <a:ea typeface="Lucida Sans"/>
                <a:cs typeface="Lucida Sans"/>
                <a:sym typeface="Lucida Sans"/>
              </a:rPr>
              <a:t>Additional support for considering students with unfinished learning </a:t>
            </a:r>
            <a:endParaRPr sz="1600">
              <a:solidFill>
                <a:schemeClr val="accent2"/>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207"/>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462" name="Google Shape;1462;p207"/>
          <p:cNvSpPr txBox="1">
            <a:spLocks noGrp="1"/>
          </p:cNvSpPr>
          <p:nvPr>
            <p:ph type="body" idx="1"/>
          </p:nvPr>
        </p:nvSpPr>
        <p:spPr>
          <a:xfrm>
            <a:off x="457200" y="932725"/>
            <a:ext cx="48561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g</a:t>
            </a:r>
            <a:r>
              <a:rPr lang="en-US" sz="2200" b="0" i="0" u="none" strike="noStrike" cap="none">
                <a:solidFill>
                  <a:schemeClr val="accent2"/>
                </a:solidFill>
                <a:latin typeface="Lucida Sans"/>
                <a:ea typeface="Lucida Sans"/>
                <a:cs typeface="Lucida Sans"/>
                <a:sym typeface="Lucida Sans"/>
              </a:rPr>
              <a:t>uests</a:t>
            </a:r>
            <a:r>
              <a:rPr lang="en-US">
                <a:solidFill>
                  <a:schemeClr val="accent2"/>
                </a:solidFill>
              </a:rPr>
              <a:t>: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pic>
        <p:nvPicPr>
          <p:cNvPr id="1463" name="Google Shape;1463;p207"/>
          <p:cNvPicPr preferRelativeResize="0"/>
          <p:nvPr/>
        </p:nvPicPr>
        <p:blipFill rotWithShape="1">
          <a:blip r:embed="rId3">
            <a:alphaModFix/>
          </a:blip>
          <a:srcRect/>
          <a:stretch/>
        </p:blipFill>
        <p:spPr>
          <a:xfrm>
            <a:off x="5401650" y="599475"/>
            <a:ext cx="2429051" cy="1821823"/>
          </a:xfrm>
          <a:prstGeom prst="rect">
            <a:avLst/>
          </a:prstGeom>
          <a:noFill/>
          <a:ln w="28575" cap="flat" cmpd="sng">
            <a:solidFill>
              <a:schemeClr val="dk2"/>
            </a:solidFill>
            <a:prstDash val="solid"/>
            <a:round/>
            <a:headEnd type="none" w="sm" len="sm"/>
            <a:tailEnd type="none" w="sm" len="sm"/>
          </a:ln>
        </p:spPr>
      </p:pic>
      <p:pic>
        <p:nvPicPr>
          <p:cNvPr id="1464" name="Google Shape;1464;p207"/>
          <p:cNvPicPr preferRelativeResize="0"/>
          <p:nvPr/>
        </p:nvPicPr>
        <p:blipFill>
          <a:blip r:embed="rId4">
            <a:alphaModFix/>
          </a:blip>
          <a:stretch>
            <a:fillRect/>
          </a:stretch>
        </p:blipFill>
        <p:spPr>
          <a:xfrm>
            <a:off x="730750" y="3304960"/>
            <a:ext cx="3525900" cy="1880480"/>
          </a:xfrm>
          <a:prstGeom prst="rect">
            <a:avLst/>
          </a:prstGeom>
          <a:noFill/>
          <a:ln w="28575" cap="flat" cmpd="sng">
            <a:solidFill>
              <a:schemeClr val="dk2"/>
            </a:solidFill>
            <a:prstDash val="solid"/>
            <a:round/>
            <a:headEnd type="none" w="sm" len="sm"/>
            <a:tailEnd type="none" w="sm" len="sm"/>
          </a:ln>
        </p:spPr>
      </p:pic>
      <p:pic>
        <p:nvPicPr>
          <p:cNvPr id="1465" name="Google Shape;1465;p207"/>
          <p:cNvPicPr preferRelativeResize="0"/>
          <p:nvPr/>
        </p:nvPicPr>
        <p:blipFill>
          <a:blip r:embed="rId5">
            <a:alphaModFix/>
          </a:blip>
          <a:stretch>
            <a:fillRect/>
          </a:stretch>
        </p:blipFill>
        <p:spPr>
          <a:xfrm>
            <a:off x="5517900" y="2801200"/>
            <a:ext cx="2196550" cy="2416200"/>
          </a:xfrm>
          <a:prstGeom prst="rect">
            <a:avLst/>
          </a:prstGeom>
          <a:noFill/>
          <a:ln w="28575" cap="flat" cmpd="sng">
            <a:solidFill>
              <a:schemeClr val="dk2"/>
            </a:solidFill>
            <a:prstDash val="solid"/>
            <a:round/>
            <a:headEnd type="none" w="sm" len="sm"/>
            <a:tailEnd type="none" w="sm" len="sm"/>
          </a:ln>
        </p:spPr>
      </p:pic>
      <p:sp>
        <p:nvSpPr>
          <p:cNvPr id="1466" name="Google Shape;1466;p207"/>
          <p:cNvSpPr txBox="1"/>
          <p:nvPr/>
        </p:nvSpPr>
        <p:spPr>
          <a:xfrm>
            <a:off x="665275" y="5369800"/>
            <a:ext cx="3837900" cy="3000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Tori Filler</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ELA/Literacy Specialist </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Professional Learning Team, SAP</a:t>
            </a:r>
            <a:endParaRPr/>
          </a:p>
        </p:txBody>
      </p:sp>
      <p:sp>
        <p:nvSpPr>
          <p:cNvPr id="1467" name="Google Shape;1467;p207"/>
          <p:cNvSpPr txBox="1"/>
          <p:nvPr/>
        </p:nvSpPr>
        <p:spPr>
          <a:xfrm>
            <a:off x="5004025" y="5369800"/>
            <a:ext cx="3837900" cy="3000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Dr. LaShanda Simmons Fason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Senior Manager for Early Literacy</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Shelby County Schools, TN</a:t>
            </a: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25"/>
          <p:cNvSpPr txBox="1">
            <a:spLocks noGrp="1"/>
          </p:cNvSpPr>
          <p:nvPr>
            <p:ph type="title"/>
          </p:nvPr>
        </p:nvSpPr>
        <p:spPr>
          <a:xfrm>
            <a:off x="216568" y="2416482"/>
            <a:ext cx="8620500" cy="167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a:t>Let’s Use the FSOT Together </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22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Observation Background </a:t>
            </a:r>
            <a:endParaRPr/>
          </a:p>
        </p:txBody>
      </p:sp>
      <p:pic>
        <p:nvPicPr>
          <p:cNvPr id="1643" name="Google Shape;1643;p226"/>
          <p:cNvPicPr preferRelativeResize="0"/>
          <p:nvPr/>
        </p:nvPicPr>
        <p:blipFill rotWithShape="1">
          <a:blip r:embed="rId3">
            <a:alphaModFix/>
          </a:blip>
          <a:srcRect/>
          <a:stretch/>
        </p:blipFill>
        <p:spPr>
          <a:xfrm>
            <a:off x="794988" y="1576549"/>
            <a:ext cx="4977174" cy="3228900"/>
          </a:xfrm>
          <a:prstGeom prst="rect">
            <a:avLst/>
          </a:prstGeom>
          <a:noFill/>
          <a:ln>
            <a:noFill/>
          </a:ln>
        </p:spPr>
      </p:pic>
      <p:sp>
        <p:nvSpPr>
          <p:cNvPr id="1644" name="Google Shape;1644;p226"/>
          <p:cNvSpPr txBox="1"/>
          <p:nvPr/>
        </p:nvSpPr>
        <p:spPr>
          <a:xfrm>
            <a:off x="895863" y="4964350"/>
            <a:ext cx="4775400" cy="673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3000">
                <a:solidFill>
                  <a:schemeClr val="dk1"/>
                </a:solidFill>
                <a:latin typeface="Lucida Sans"/>
                <a:ea typeface="Lucida Sans"/>
                <a:cs typeface="Lucida Sans"/>
                <a:sym typeface="Lucida Sans"/>
              </a:rPr>
              <a:t>Grade 1 - October</a:t>
            </a:r>
            <a:endParaRPr sz="3000">
              <a:solidFill>
                <a:schemeClr val="dk1"/>
              </a:solidFill>
              <a:latin typeface="Lucida Sans"/>
              <a:ea typeface="Lucida Sans"/>
              <a:cs typeface="Lucida Sans"/>
              <a:sym typeface="Lucida Sans"/>
            </a:endParaRPr>
          </a:p>
          <a:p>
            <a:pPr marL="0" lvl="0" indent="0" algn="ctr" rtl="0">
              <a:lnSpc>
                <a:spcPct val="115000"/>
              </a:lnSpc>
              <a:spcBef>
                <a:spcPts val="0"/>
              </a:spcBef>
              <a:spcAft>
                <a:spcPts val="0"/>
              </a:spcAft>
              <a:buNone/>
            </a:pPr>
            <a:r>
              <a:rPr lang="en-US" sz="3000">
                <a:solidFill>
                  <a:schemeClr val="dk1"/>
                </a:solidFill>
                <a:latin typeface="Lucida Sans"/>
                <a:ea typeface="Lucida Sans"/>
                <a:cs typeface="Lucida Sans"/>
                <a:sym typeface="Lucida Sans"/>
              </a:rPr>
              <a:t>Materials: CKLA </a:t>
            </a:r>
            <a:endParaRPr sz="30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sz="18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sz="18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p:txBody>
      </p:sp>
      <p:pic>
        <p:nvPicPr>
          <p:cNvPr id="1645" name="Google Shape;1645;p226"/>
          <p:cNvPicPr preferRelativeResize="0"/>
          <p:nvPr/>
        </p:nvPicPr>
        <p:blipFill>
          <a:blip r:embed="rId4">
            <a:alphaModFix/>
          </a:blip>
          <a:stretch>
            <a:fillRect/>
          </a:stretch>
        </p:blipFill>
        <p:spPr>
          <a:xfrm>
            <a:off x="6008474" y="1064738"/>
            <a:ext cx="2759963" cy="2759963"/>
          </a:xfrm>
          <a:prstGeom prst="rect">
            <a:avLst/>
          </a:prstGeom>
          <a:noFill/>
          <a:ln>
            <a:noFill/>
          </a:ln>
        </p:spPr>
      </p:pic>
      <p:pic>
        <p:nvPicPr>
          <p:cNvPr id="1646" name="Google Shape;1646;p226"/>
          <p:cNvPicPr preferRelativeResize="0"/>
          <p:nvPr/>
        </p:nvPicPr>
        <p:blipFill rotWithShape="1">
          <a:blip r:embed="rId5">
            <a:alphaModFix/>
          </a:blip>
          <a:srcRect r="43968"/>
          <a:stretch/>
        </p:blipFill>
        <p:spPr>
          <a:xfrm>
            <a:off x="5953301" y="4572513"/>
            <a:ext cx="1015900" cy="1049700"/>
          </a:xfrm>
          <a:prstGeom prst="rect">
            <a:avLst/>
          </a:prstGeom>
          <a:noFill/>
          <a:ln>
            <a:noFill/>
          </a:ln>
        </p:spPr>
      </p:pic>
      <p:pic>
        <p:nvPicPr>
          <p:cNvPr id="1647" name="Google Shape;1647;p226"/>
          <p:cNvPicPr preferRelativeResize="0"/>
          <p:nvPr/>
        </p:nvPicPr>
        <p:blipFill rotWithShape="1">
          <a:blip r:embed="rId5">
            <a:alphaModFix/>
          </a:blip>
          <a:srcRect r="43968"/>
          <a:stretch/>
        </p:blipFill>
        <p:spPr>
          <a:xfrm>
            <a:off x="6897551" y="4226638"/>
            <a:ext cx="1015900" cy="1049700"/>
          </a:xfrm>
          <a:prstGeom prst="rect">
            <a:avLst/>
          </a:prstGeom>
          <a:noFill/>
          <a:ln>
            <a:noFill/>
          </a:ln>
        </p:spPr>
      </p:pic>
      <p:pic>
        <p:nvPicPr>
          <p:cNvPr id="1648" name="Google Shape;1648;p226"/>
          <p:cNvPicPr preferRelativeResize="0"/>
          <p:nvPr/>
        </p:nvPicPr>
        <p:blipFill rotWithShape="1">
          <a:blip r:embed="rId5">
            <a:alphaModFix/>
          </a:blip>
          <a:srcRect r="43968"/>
          <a:stretch/>
        </p:blipFill>
        <p:spPr>
          <a:xfrm>
            <a:off x="7725526" y="4521338"/>
            <a:ext cx="1015900" cy="1049700"/>
          </a:xfrm>
          <a:prstGeom prst="rect">
            <a:avLst/>
          </a:prstGeom>
          <a:noFill/>
          <a:ln>
            <a:noFill/>
          </a:ln>
        </p:spPr>
      </p:pic>
      <p:sp>
        <p:nvSpPr>
          <p:cNvPr id="1649" name="Google Shape;1649;p226"/>
          <p:cNvSpPr txBox="1"/>
          <p:nvPr/>
        </p:nvSpPr>
        <p:spPr>
          <a:xfrm>
            <a:off x="6153775" y="3562075"/>
            <a:ext cx="2870700" cy="6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accent4"/>
                </a:solidFill>
                <a:latin typeface="Pacifico"/>
                <a:ea typeface="Pacifico"/>
                <a:cs typeface="Pacifico"/>
                <a:sym typeface="Pacifico"/>
              </a:rPr>
              <a:t>to this teacher! </a:t>
            </a:r>
            <a:endParaRPr sz="3000">
              <a:solidFill>
                <a:schemeClr val="accent4"/>
              </a:solidFill>
              <a:latin typeface="Pacifico"/>
              <a:ea typeface="Pacifico"/>
              <a:cs typeface="Pacifico"/>
              <a:sym typeface="Pacific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22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Review The Lesson Plan </a:t>
            </a:r>
            <a:endParaRPr/>
          </a:p>
        </p:txBody>
      </p:sp>
      <p:pic>
        <p:nvPicPr>
          <p:cNvPr id="1655" name="Google Shape;1655;p227"/>
          <p:cNvPicPr preferRelativeResize="0"/>
          <p:nvPr/>
        </p:nvPicPr>
        <p:blipFill>
          <a:blip r:embed="rId3">
            <a:alphaModFix/>
          </a:blip>
          <a:stretch>
            <a:fillRect/>
          </a:stretch>
        </p:blipFill>
        <p:spPr>
          <a:xfrm>
            <a:off x="567000" y="1189049"/>
            <a:ext cx="8119800" cy="2325875"/>
          </a:xfrm>
          <a:prstGeom prst="rect">
            <a:avLst/>
          </a:prstGeom>
          <a:noFill/>
          <a:ln>
            <a:noFill/>
          </a:ln>
        </p:spPr>
      </p:pic>
      <p:sp>
        <p:nvSpPr>
          <p:cNvPr id="1656" name="Google Shape;1656;p227"/>
          <p:cNvSpPr txBox="1"/>
          <p:nvPr/>
        </p:nvSpPr>
        <p:spPr>
          <a:xfrm>
            <a:off x="2468250" y="3743525"/>
            <a:ext cx="4317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500" b="1">
                <a:solidFill>
                  <a:schemeClr val="dk1"/>
                </a:solidFill>
                <a:latin typeface="Lucida Sans"/>
                <a:ea typeface="Lucida Sans"/>
                <a:cs typeface="Lucida Sans"/>
                <a:sym typeface="Lucida Sans"/>
              </a:rPr>
              <a:t>Our Observation Today </a:t>
            </a:r>
            <a:endParaRPr sz="2500" b="1">
              <a:solidFill>
                <a:schemeClr val="dk1"/>
              </a:solidFill>
              <a:latin typeface="Lucida Sans"/>
              <a:ea typeface="Lucida Sans"/>
              <a:cs typeface="Lucida Sans"/>
              <a:sym typeface="Lucida Sans"/>
            </a:endParaRPr>
          </a:p>
          <a:p>
            <a:pPr marL="457200" lvl="0" indent="-387350" algn="l" rtl="0">
              <a:lnSpc>
                <a:spcPct val="115000"/>
              </a:lnSpc>
              <a:spcBef>
                <a:spcPts val="0"/>
              </a:spcBef>
              <a:spcAft>
                <a:spcPts val="0"/>
              </a:spcAft>
              <a:buClr>
                <a:schemeClr val="dk1"/>
              </a:buClr>
              <a:buSzPts val="2500"/>
              <a:buFont typeface="Lucida Sans"/>
              <a:buChar char="●"/>
            </a:pPr>
            <a:r>
              <a:rPr lang="en-US" sz="2500">
                <a:solidFill>
                  <a:schemeClr val="dk1"/>
                </a:solidFill>
                <a:latin typeface="Lucida Sans"/>
                <a:ea typeface="Lucida Sans"/>
                <a:cs typeface="Lucida Sans"/>
                <a:sym typeface="Lucida Sans"/>
              </a:rPr>
              <a:t>Introduce i_e </a:t>
            </a:r>
            <a:endParaRPr sz="2500">
              <a:solidFill>
                <a:schemeClr val="dk1"/>
              </a:solidFill>
              <a:latin typeface="Lucida Sans"/>
              <a:ea typeface="Lucida Sans"/>
              <a:cs typeface="Lucida Sans"/>
              <a:sym typeface="Lucida Sans"/>
            </a:endParaRPr>
          </a:p>
          <a:p>
            <a:pPr marL="457200" lvl="0" indent="-387350" algn="l" rtl="0">
              <a:lnSpc>
                <a:spcPct val="115000"/>
              </a:lnSpc>
              <a:spcBef>
                <a:spcPts val="0"/>
              </a:spcBef>
              <a:spcAft>
                <a:spcPts val="0"/>
              </a:spcAft>
              <a:buClr>
                <a:schemeClr val="dk1"/>
              </a:buClr>
              <a:buSzPts val="2500"/>
              <a:buFont typeface="Lucida Sans"/>
              <a:buChar char="●"/>
            </a:pPr>
            <a:r>
              <a:rPr lang="en-US" sz="2500">
                <a:solidFill>
                  <a:schemeClr val="dk1"/>
                </a:solidFill>
                <a:latin typeface="Lucida Sans"/>
                <a:ea typeface="Lucida Sans"/>
                <a:cs typeface="Lucida Sans"/>
                <a:sym typeface="Lucida Sans"/>
              </a:rPr>
              <a:t>Writing i_e </a:t>
            </a:r>
            <a:endParaRPr sz="2500">
              <a:solidFill>
                <a:schemeClr val="dk1"/>
              </a:solidFill>
              <a:latin typeface="Lucida Sans"/>
              <a:ea typeface="Lucida Sans"/>
              <a:cs typeface="Lucida Sans"/>
              <a:sym typeface="Lucida Sans"/>
            </a:endParaRPr>
          </a:p>
          <a:p>
            <a:pPr marL="457200" lvl="0" indent="0" algn="l" rtl="0">
              <a:lnSpc>
                <a:spcPct val="115000"/>
              </a:lnSpc>
              <a:spcBef>
                <a:spcPts val="0"/>
              </a:spcBef>
              <a:spcAft>
                <a:spcPts val="0"/>
              </a:spcAft>
              <a:buNone/>
            </a:pPr>
            <a:endParaRPr sz="2500"/>
          </a:p>
        </p:txBody>
      </p:sp>
      <p:pic>
        <p:nvPicPr>
          <p:cNvPr id="1657" name="Google Shape;1657;p227"/>
          <p:cNvPicPr preferRelativeResize="0"/>
          <p:nvPr/>
        </p:nvPicPr>
        <p:blipFill>
          <a:blip r:embed="rId4">
            <a:alphaModFix/>
          </a:blip>
          <a:stretch>
            <a:fillRect/>
          </a:stretch>
        </p:blipFill>
        <p:spPr>
          <a:xfrm>
            <a:off x="232850" y="5693750"/>
            <a:ext cx="711900" cy="711900"/>
          </a:xfrm>
          <a:prstGeom prst="rect">
            <a:avLst/>
          </a:prstGeom>
          <a:noFill/>
          <a:ln>
            <a:noFill/>
          </a:ln>
        </p:spPr>
      </p:pic>
      <p:sp>
        <p:nvSpPr>
          <p:cNvPr id="1658" name="Google Shape;1658;p227"/>
          <p:cNvSpPr txBox="1"/>
          <p:nvPr/>
        </p:nvSpPr>
        <p:spPr>
          <a:xfrm>
            <a:off x="944750" y="5815550"/>
            <a:ext cx="16779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Lesson Plan </a:t>
            </a:r>
            <a:endParaRPr sz="2000">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1663" name="Google Shape;1663;p228"/>
          <p:cNvPicPr preferRelativeResize="0"/>
          <p:nvPr/>
        </p:nvPicPr>
        <p:blipFill rotWithShape="1">
          <a:blip r:embed="rId3">
            <a:alphaModFix/>
          </a:blip>
          <a:srcRect b="40810"/>
          <a:stretch/>
        </p:blipFill>
        <p:spPr>
          <a:xfrm>
            <a:off x="155813" y="100875"/>
            <a:ext cx="8375176" cy="425700"/>
          </a:xfrm>
          <a:prstGeom prst="rect">
            <a:avLst/>
          </a:prstGeom>
          <a:noFill/>
          <a:ln>
            <a:noFill/>
          </a:ln>
        </p:spPr>
      </p:pic>
      <p:pic>
        <p:nvPicPr>
          <p:cNvPr id="1664" name="Google Shape;1664;p228"/>
          <p:cNvPicPr preferRelativeResize="0"/>
          <p:nvPr/>
        </p:nvPicPr>
        <p:blipFill>
          <a:blip r:embed="rId4">
            <a:alphaModFix/>
          </a:blip>
          <a:stretch>
            <a:fillRect/>
          </a:stretch>
        </p:blipFill>
        <p:spPr>
          <a:xfrm>
            <a:off x="1843513" y="3073625"/>
            <a:ext cx="5965074" cy="3566200"/>
          </a:xfrm>
          <a:prstGeom prst="rect">
            <a:avLst/>
          </a:prstGeom>
          <a:noFill/>
          <a:ln>
            <a:noFill/>
          </a:ln>
        </p:spPr>
      </p:pic>
      <p:sp>
        <p:nvSpPr>
          <p:cNvPr id="1665" name="Google Shape;1665;p228"/>
          <p:cNvSpPr/>
          <p:nvPr/>
        </p:nvSpPr>
        <p:spPr>
          <a:xfrm>
            <a:off x="1843513" y="4505262"/>
            <a:ext cx="2869200" cy="12183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28"/>
          <p:cNvSpPr txBox="1"/>
          <p:nvPr/>
        </p:nvSpPr>
        <p:spPr>
          <a:xfrm>
            <a:off x="218875" y="836775"/>
            <a:ext cx="2553300" cy="11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1A73E8"/>
                </a:solidFill>
                <a:latin typeface="Lucida Sans"/>
                <a:ea typeface="Lucida Sans"/>
                <a:cs typeface="Lucida Sans"/>
                <a:sym typeface="Lucida Sans"/>
              </a:rPr>
              <a:t>Sound and Spelling Pattern Focus: </a:t>
            </a:r>
            <a:endParaRPr sz="2000">
              <a:solidFill>
                <a:srgbClr val="1A73E8"/>
              </a:solidFill>
              <a:latin typeface="Lucida Sans"/>
              <a:ea typeface="Lucida Sans"/>
              <a:cs typeface="Lucida Sans"/>
              <a:sym typeface="Lucida Sans"/>
            </a:endParaRPr>
          </a:p>
          <a:p>
            <a:pPr marL="0" lvl="0" indent="0" algn="ctr" rtl="0">
              <a:spcBef>
                <a:spcPts val="0"/>
              </a:spcBef>
              <a:spcAft>
                <a:spcPts val="0"/>
              </a:spcAft>
              <a:buNone/>
            </a:pPr>
            <a:r>
              <a:rPr lang="en-US" sz="4000">
                <a:solidFill>
                  <a:srgbClr val="1A73E8"/>
                </a:solidFill>
                <a:latin typeface="Lucida Sans"/>
                <a:ea typeface="Lucida Sans"/>
                <a:cs typeface="Lucida Sans"/>
                <a:sym typeface="Lucida Sans"/>
              </a:rPr>
              <a:t>i_e</a:t>
            </a:r>
            <a:endParaRPr sz="4000">
              <a:solidFill>
                <a:srgbClr val="1A73E8"/>
              </a:solidFill>
              <a:latin typeface="Lucida Sans"/>
              <a:ea typeface="Lucida Sans"/>
              <a:cs typeface="Lucida Sans"/>
              <a:sym typeface="Lucida Sans"/>
            </a:endParaRPr>
          </a:p>
        </p:txBody>
      </p:sp>
      <p:pic>
        <p:nvPicPr>
          <p:cNvPr id="1667" name="Google Shape;1667;p228"/>
          <p:cNvPicPr preferRelativeResize="0"/>
          <p:nvPr/>
        </p:nvPicPr>
        <p:blipFill rotWithShape="1">
          <a:blip r:embed="rId3">
            <a:alphaModFix/>
          </a:blip>
          <a:srcRect t="56011"/>
          <a:stretch/>
        </p:blipFill>
        <p:spPr>
          <a:xfrm>
            <a:off x="160350" y="2651025"/>
            <a:ext cx="8375176" cy="316375"/>
          </a:xfrm>
          <a:prstGeom prst="rect">
            <a:avLst/>
          </a:prstGeom>
          <a:noFill/>
          <a:ln>
            <a:noFill/>
          </a:ln>
        </p:spPr>
      </p:pic>
      <p:sp>
        <p:nvSpPr>
          <p:cNvPr id="1668" name="Google Shape;1668;p228"/>
          <p:cNvSpPr txBox="1"/>
          <p:nvPr/>
        </p:nvSpPr>
        <p:spPr>
          <a:xfrm>
            <a:off x="8402850" y="2465500"/>
            <a:ext cx="4848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a:t>
            </a:r>
            <a:endParaRPr sz="3000">
              <a:latin typeface="Lucida Sans"/>
              <a:ea typeface="Lucida Sans"/>
              <a:cs typeface="Lucida Sans"/>
              <a:sym typeface="Lucida Sans"/>
            </a:endParaRPr>
          </a:p>
        </p:txBody>
      </p:sp>
      <p:sp>
        <p:nvSpPr>
          <p:cNvPr id="1669" name="Google Shape;1669;p228"/>
          <p:cNvSpPr txBox="1"/>
          <p:nvPr/>
        </p:nvSpPr>
        <p:spPr>
          <a:xfrm>
            <a:off x="7252925" y="24675"/>
            <a:ext cx="4848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a:t>
            </a:r>
            <a:endParaRPr sz="3000">
              <a:latin typeface="Lucida Sans"/>
              <a:ea typeface="Lucida Sans"/>
              <a:cs typeface="Lucida Sans"/>
              <a:sym typeface="Lucida Sans"/>
            </a:endParaRPr>
          </a:p>
        </p:txBody>
      </p:sp>
      <p:pic>
        <p:nvPicPr>
          <p:cNvPr id="1670" name="Google Shape;1670;p228"/>
          <p:cNvPicPr preferRelativeResize="0"/>
          <p:nvPr/>
        </p:nvPicPr>
        <p:blipFill>
          <a:blip r:embed="rId5">
            <a:alphaModFix/>
          </a:blip>
          <a:stretch>
            <a:fillRect/>
          </a:stretch>
        </p:blipFill>
        <p:spPr>
          <a:xfrm>
            <a:off x="3058151" y="469325"/>
            <a:ext cx="3352325" cy="1963711"/>
          </a:xfrm>
          <a:prstGeom prst="rect">
            <a:avLst/>
          </a:prstGeom>
          <a:noFill/>
          <a:ln>
            <a:noFill/>
          </a:ln>
        </p:spPr>
      </p:pic>
      <p:sp>
        <p:nvSpPr>
          <p:cNvPr id="1671" name="Google Shape;1671;p228"/>
          <p:cNvSpPr/>
          <p:nvPr/>
        </p:nvSpPr>
        <p:spPr>
          <a:xfrm>
            <a:off x="3145912" y="1944084"/>
            <a:ext cx="3176700" cy="5676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28"/>
          <p:cNvSpPr/>
          <p:nvPr/>
        </p:nvSpPr>
        <p:spPr>
          <a:xfrm>
            <a:off x="8351400" y="5777575"/>
            <a:ext cx="587700" cy="522600"/>
          </a:xfrm>
          <a:prstGeom prst="ellipse">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0"/>
                                        </p:tgtEl>
                                        <p:attrNameLst>
                                          <p:attrName>style.visibility</p:attrName>
                                        </p:attrNameLst>
                                      </p:cBhvr>
                                      <p:to>
                                        <p:strVal val="visible"/>
                                      </p:to>
                                    </p:set>
                                    <p:animEffect transition="in" filter="fade">
                                      <p:cBhvr>
                                        <p:cTn id="7" dur="1000"/>
                                        <p:tgtEl>
                                          <p:spTgt spid="1670"/>
                                        </p:tgtEl>
                                      </p:cBhvr>
                                    </p:animEffect>
                                  </p:childTnLst>
                                </p:cTn>
                              </p:par>
                              <p:par>
                                <p:cTn id="8" presetID="10" presetClass="entr" presetSubtype="0" fill="hold" nodeType="withEffect">
                                  <p:stCondLst>
                                    <p:cond delay="0"/>
                                  </p:stCondLst>
                                  <p:childTnLst>
                                    <p:set>
                                      <p:cBhvr>
                                        <p:cTn id="9" dur="1" fill="hold">
                                          <p:stCondLst>
                                            <p:cond delay="0"/>
                                          </p:stCondLst>
                                        </p:cTn>
                                        <p:tgtEl>
                                          <p:spTgt spid="1671"/>
                                        </p:tgtEl>
                                        <p:attrNameLst>
                                          <p:attrName>style.visibility</p:attrName>
                                        </p:attrNameLst>
                                      </p:cBhvr>
                                      <p:to>
                                        <p:strVal val="visible"/>
                                      </p:to>
                                    </p:set>
                                    <p:animEffect transition="in" filter="fade">
                                      <p:cBhvr>
                                        <p:cTn id="10" dur="1000"/>
                                        <p:tgtEl>
                                          <p:spTgt spid="16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69"/>
                                        </p:tgtEl>
                                        <p:attrNameLst>
                                          <p:attrName>style.visibility</p:attrName>
                                        </p:attrNameLst>
                                      </p:cBhvr>
                                      <p:to>
                                        <p:strVal val="visible"/>
                                      </p:to>
                                    </p:set>
                                    <p:animEffect transition="in" filter="fade">
                                      <p:cBhvr>
                                        <p:cTn id="15" dur="1000"/>
                                        <p:tgtEl>
                                          <p:spTgt spid="16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4"/>
                                        </p:tgtEl>
                                        <p:attrNameLst>
                                          <p:attrName>style.visibility</p:attrName>
                                        </p:attrNameLst>
                                      </p:cBhvr>
                                      <p:to>
                                        <p:strVal val="visible"/>
                                      </p:to>
                                    </p:set>
                                    <p:animEffect transition="in" filter="fade">
                                      <p:cBhvr>
                                        <p:cTn id="20" dur="1000"/>
                                        <p:tgtEl>
                                          <p:spTgt spid="16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65"/>
                                        </p:tgtEl>
                                        <p:attrNameLst>
                                          <p:attrName>style.visibility</p:attrName>
                                        </p:attrNameLst>
                                      </p:cBhvr>
                                      <p:to>
                                        <p:strVal val="visible"/>
                                      </p:to>
                                    </p:set>
                                    <p:animEffect transition="in" filter="fade">
                                      <p:cBhvr>
                                        <p:cTn id="25" dur="1000"/>
                                        <p:tgtEl>
                                          <p:spTgt spid="16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68"/>
                                        </p:tgtEl>
                                        <p:attrNameLst>
                                          <p:attrName>style.visibility</p:attrName>
                                        </p:attrNameLst>
                                      </p:cBhvr>
                                      <p:to>
                                        <p:strVal val="visible"/>
                                      </p:to>
                                    </p:set>
                                    <p:animEffect transition="in" filter="fade">
                                      <p:cBhvr>
                                        <p:cTn id="30" dur="1000"/>
                                        <p:tgtEl>
                                          <p:spTgt spid="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1677" name="Google Shape;1677;p229"/>
          <p:cNvPicPr preferRelativeResize="0"/>
          <p:nvPr/>
        </p:nvPicPr>
        <p:blipFill rotWithShape="1">
          <a:blip r:embed="rId3">
            <a:alphaModFix/>
          </a:blip>
          <a:srcRect b="25020"/>
          <a:stretch/>
        </p:blipFill>
        <p:spPr>
          <a:xfrm>
            <a:off x="1054200" y="3083719"/>
            <a:ext cx="7035600" cy="2629725"/>
          </a:xfrm>
          <a:prstGeom prst="rect">
            <a:avLst/>
          </a:prstGeom>
          <a:noFill/>
          <a:ln w="9525" cap="flat" cmpd="sng">
            <a:solidFill>
              <a:schemeClr val="dk2"/>
            </a:solidFill>
            <a:prstDash val="solid"/>
            <a:round/>
            <a:headEnd type="none" w="sm" len="sm"/>
            <a:tailEnd type="none" w="sm" len="sm"/>
          </a:ln>
        </p:spPr>
      </p:pic>
      <p:sp>
        <p:nvSpPr>
          <p:cNvPr id="1678" name="Google Shape;1678;p229"/>
          <p:cNvSpPr txBox="1"/>
          <p:nvPr/>
        </p:nvSpPr>
        <p:spPr>
          <a:xfrm>
            <a:off x="312750" y="388525"/>
            <a:ext cx="8722500" cy="3000000"/>
          </a:xfrm>
          <a:prstGeom prst="rect">
            <a:avLst/>
          </a:prstGeom>
          <a:noFill/>
          <a:ln>
            <a:noFill/>
          </a:ln>
        </p:spPr>
        <p:txBody>
          <a:bodyPr spcFirstLastPara="1" wrap="square" lIns="91425" tIns="91425" rIns="91425" bIns="91425" anchor="t" anchorCtr="0">
            <a:noAutofit/>
          </a:bodyPr>
          <a:lstStyle/>
          <a:p>
            <a:pPr marL="0" lvl="0" indent="0" algn="ctr" rtl="0">
              <a:spcBef>
                <a:spcPts val="480"/>
              </a:spcBef>
              <a:spcAft>
                <a:spcPts val="0"/>
              </a:spcAft>
              <a:buNone/>
            </a:pPr>
            <a:r>
              <a:rPr lang="en-US" sz="2400" b="1">
                <a:solidFill>
                  <a:schemeClr val="accent4"/>
                </a:solidFill>
                <a:latin typeface="Lucida Sans"/>
                <a:ea typeface="Lucida Sans"/>
                <a:cs typeface="Lucida Sans"/>
                <a:sym typeface="Lucida Sans"/>
              </a:rPr>
              <a:t>Low Inference Notes</a:t>
            </a:r>
            <a:endParaRPr sz="2400" b="1">
              <a:solidFill>
                <a:schemeClr val="accent4"/>
              </a:solidFill>
              <a:latin typeface="Lucida Sans"/>
              <a:ea typeface="Lucida Sans"/>
              <a:cs typeface="Lucida Sans"/>
              <a:sym typeface="Lucida Sans"/>
            </a:endParaRPr>
          </a:p>
          <a:p>
            <a:pPr marL="0" lvl="0" indent="0" algn="ctr" rtl="0">
              <a:spcBef>
                <a:spcPts val="480"/>
              </a:spcBef>
              <a:spcAft>
                <a:spcPts val="0"/>
              </a:spcAft>
              <a:buNone/>
            </a:pPr>
            <a:r>
              <a:rPr lang="en-US" sz="2400" b="1">
                <a:solidFill>
                  <a:srgbClr val="3F3F39"/>
                </a:solidFill>
                <a:latin typeface="Lucida Sans"/>
                <a:ea typeface="Lucida Sans"/>
                <a:cs typeface="Lucida Sans"/>
                <a:sym typeface="Lucida Sans"/>
              </a:rPr>
              <a:t>Describe what is taking place without drawing conclusions or making value judgements. </a:t>
            </a:r>
            <a:endParaRPr sz="2400" b="1">
              <a:solidFill>
                <a:srgbClr val="3F3F39"/>
              </a:solidFill>
              <a:latin typeface="Lucida Sans"/>
              <a:ea typeface="Lucida Sans"/>
              <a:cs typeface="Lucida Sans"/>
              <a:sym typeface="Lucida Sans"/>
            </a:endParaRPr>
          </a:p>
          <a:p>
            <a:pPr marL="0" lvl="0" indent="0" algn="l" rtl="0">
              <a:spcBef>
                <a:spcPts val="480"/>
              </a:spcBef>
              <a:spcAft>
                <a:spcPts val="0"/>
              </a:spcAft>
              <a:buNone/>
            </a:pPr>
            <a:endParaRPr sz="1000">
              <a:solidFill>
                <a:srgbClr val="3F3F39"/>
              </a:solidFill>
              <a:latin typeface="Lucida Sans"/>
              <a:ea typeface="Lucida Sans"/>
              <a:cs typeface="Lucida Sans"/>
              <a:sym typeface="Lucida Sans"/>
            </a:endParaRPr>
          </a:p>
          <a:p>
            <a:pPr marL="0" lvl="0" indent="0" algn="l" rtl="0">
              <a:spcBef>
                <a:spcPts val="480"/>
              </a:spcBef>
              <a:spcAft>
                <a:spcPts val="0"/>
              </a:spcAft>
              <a:buNone/>
            </a:pPr>
            <a:r>
              <a:rPr lang="en-US" sz="2000">
                <a:solidFill>
                  <a:srgbClr val="3F3F39"/>
                </a:solidFill>
                <a:latin typeface="Lucida Sans"/>
                <a:ea typeface="Lucida Sans"/>
                <a:cs typeface="Lucida Sans"/>
                <a:sym typeface="Lucida Sans"/>
              </a:rPr>
              <a:t>During each observation plan to script as much as you can including:</a:t>
            </a:r>
            <a:endParaRPr sz="2000">
              <a:solidFill>
                <a:srgbClr val="3F3F39"/>
              </a:solidFill>
              <a:latin typeface="Lucida Sans"/>
              <a:ea typeface="Lucida Sans"/>
              <a:cs typeface="Lucida Sans"/>
              <a:sym typeface="Lucida Sans"/>
            </a:endParaRPr>
          </a:p>
          <a:p>
            <a:pPr marL="457200" lvl="0" indent="-355600" algn="l" rtl="0">
              <a:spcBef>
                <a:spcPts val="480"/>
              </a:spcBef>
              <a:spcAft>
                <a:spcPts val="0"/>
              </a:spcAft>
              <a:buClr>
                <a:srgbClr val="3F3F39"/>
              </a:buClr>
              <a:buSzPts val="2000"/>
              <a:buChar char="●"/>
            </a:pPr>
            <a:r>
              <a:rPr lang="en-US" sz="2000">
                <a:solidFill>
                  <a:srgbClr val="3F3F39"/>
                </a:solidFill>
                <a:latin typeface="Lucida Sans"/>
                <a:ea typeface="Lucida Sans"/>
                <a:cs typeface="Lucida Sans"/>
                <a:sym typeface="Lucida Sans"/>
              </a:rPr>
              <a:t>What is the teacher doing? What are students doing? </a:t>
            </a:r>
            <a:endParaRPr sz="2000">
              <a:solidFill>
                <a:srgbClr val="3F3F39"/>
              </a:solidFill>
              <a:latin typeface="Lucida Sans"/>
              <a:ea typeface="Lucida Sans"/>
              <a:cs typeface="Lucida Sans"/>
              <a:sym typeface="Lucida Sans"/>
            </a:endParaRPr>
          </a:p>
          <a:p>
            <a:pPr marL="457200" lvl="0" indent="-355600" algn="l" rtl="0">
              <a:spcBef>
                <a:spcPts val="0"/>
              </a:spcBef>
              <a:spcAft>
                <a:spcPts val="0"/>
              </a:spcAft>
              <a:buClr>
                <a:srgbClr val="3F3F39"/>
              </a:buClr>
              <a:buSzPts val="2000"/>
              <a:buChar char="●"/>
            </a:pPr>
            <a:r>
              <a:rPr lang="en-US" sz="2000">
                <a:solidFill>
                  <a:srgbClr val="3F3F39"/>
                </a:solidFill>
                <a:latin typeface="Lucida Sans"/>
                <a:ea typeface="Lucida Sans"/>
                <a:cs typeface="Lucida Sans"/>
                <a:sym typeface="Lucida Sans"/>
              </a:rPr>
              <a:t>Note tasks/materials </a:t>
            </a:r>
            <a:endParaRPr sz="2000"/>
          </a:p>
        </p:txBody>
      </p:sp>
      <p:pic>
        <p:nvPicPr>
          <p:cNvPr id="1679" name="Google Shape;1679;p229"/>
          <p:cNvPicPr preferRelativeResize="0"/>
          <p:nvPr/>
        </p:nvPicPr>
        <p:blipFill>
          <a:blip r:embed="rId4">
            <a:alphaModFix/>
          </a:blip>
          <a:stretch>
            <a:fillRect/>
          </a:stretch>
        </p:blipFill>
        <p:spPr>
          <a:xfrm>
            <a:off x="167750" y="123698"/>
            <a:ext cx="1345403" cy="838251"/>
          </a:xfrm>
          <a:prstGeom prst="rect">
            <a:avLst/>
          </a:prstGeom>
          <a:noFill/>
          <a:ln>
            <a:noFill/>
          </a:ln>
        </p:spPr>
      </p:pic>
      <p:pic>
        <p:nvPicPr>
          <p:cNvPr id="1680" name="Google Shape;1680;p229"/>
          <p:cNvPicPr preferRelativeResize="0"/>
          <p:nvPr/>
        </p:nvPicPr>
        <p:blipFill>
          <a:blip r:embed="rId5">
            <a:alphaModFix/>
          </a:blip>
          <a:stretch>
            <a:fillRect/>
          </a:stretch>
        </p:blipFill>
        <p:spPr>
          <a:xfrm>
            <a:off x="103750" y="5955000"/>
            <a:ext cx="522600" cy="522600"/>
          </a:xfrm>
          <a:prstGeom prst="rect">
            <a:avLst/>
          </a:prstGeom>
          <a:noFill/>
          <a:ln>
            <a:noFill/>
          </a:ln>
        </p:spPr>
      </p:pic>
      <p:sp>
        <p:nvSpPr>
          <p:cNvPr id="1681" name="Google Shape;1681;p229"/>
          <p:cNvSpPr txBox="1"/>
          <p:nvPr/>
        </p:nvSpPr>
        <p:spPr>
          <a:xfrm>
            <a:off x="663250" y="5955000"/>
            <a:ext cx="52605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Lucida Sans"/>
                <a:ea typeface="Lucida Sans"/>
                <a:cs typeface="Lucida Sans"/>
                <a:sym typeface="Lucida Sans"/>
              </a:rPr>
              <a:t>Best Practice for Low Inference Notes</a:t>
            </a:r>
            <a:endParaRPr sz="1600">
              <a:latin typeface="Lucida Sans"/>
              <a:ea typeface="Lucida Sans"/>
              <a:cs typeface="Lucida Sans"/>
              <a:sym typeface="Lucida Sans"/>
            </a:endParaRPr>
          </a:p>
        </p:txBody>
      </p:sp>
      <p:sp>
        <p:nvSpPr>
          <p:cNvPr id="1682" name="Google Shape;1682;p229"/>
          <p:cNvSpPr/>
          <p:nvPr/>
        </p:nvSpPr>
        <p:spPr>
          <a:xfrm>
            <a:off x="8351400" y="5777575"/>
            <a:ext cx="587700" cy="522600"/>
          </a:xfrm>
          <a:prstGeom prst="ellipse">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23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Low Inference Notes </a:t>
            </a:r>
            <a:endParaRPr/>
          </a:p>
        </p:txBody>
      </p:sp>
      <p:sp>
        <p:nvSpPr>
          <p:cNvPr id="1688" name="Google Shape;1688;p230"/>
          <p:cNvSpPr txBox="1">
            <a:spLocks noGrp="1"/>
          </p:cNvSpPr>
          <p:nvPr>
            <p:ph type="body" idx="4294967295"/>
          </p:nvPr>
        </p:nvSpPr>
        <p:spPr>
          <a:xfrm>
            <a:off x="457200" y="4261475"/>
            <a:ext cx="6632100" cy="1562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2500"/>
              <a:t>Observe with the TD1 indicator in mind. </a:t>
            </a:r>
            <a:endParaRPr sz="2500"/>
          </a:p>
          <a:p>
            <a:pPr marL="0" lvl="0" indent="0" algn="l" rtl="0">
              <a:spcBef>
                <a:spcPts val="480"/>
              </a:spcBef>
              <a:spcAft>
                <a:spcPts val="0"/>
              </a:spcAft>
              <a:buNone/>
            </a:pPr>
            <a:endParaRPr sz="2500"/>
          </a:p>
          <a:p>
            <a:pPr marL="0" lvl="0" indent="0" algn="l" rtl="0">
              <a:spcBef>
                <a:spcPts val="480"/>
              </a:spcBef>
              <a:spcAft>
                <a:spcPts val="0"/>
              </a:spcAft>
              <a:buNone/>
            </a:pPr>
            <a:r>
              <a:rPr lang="en-US" sz="2500"/>
              <a:t>In a minute, we’ll ask you to vote and then chat out your evidence.</a:t>
            </a:r>
            <a:endParaRPr sz="2500"/>
          </a:p>
          <a:p>
            <a:pPr marL="0" lvl="0" indent="0" algn="l" rtl="0">
              <a:spcBef>
                <a:spcPts val="480"/>
              </a:spcBef>
              <a:spcAft>
                <a:spcPts val="0"/>
              </a:spcAft>
              <a:buNone/>
            </a:pPr>
            <a:endParaRPr sz="2000"/>
          </a:p>
        </p:txBody>
      </p:sp>
      <p:pic>
        <p:nvPicPr>
          <p:cNvPr id="1689" name="Google Shape;1689;p230"/>
          <p:cNvPicPr preferRelativeResize="0"/>
          <p:nvPr/>
        </p:nvPicPr>
        <p:blipFill>
          <a:blip r:embed="rId3">
            <a:alphaModFix/>
          </a:blip>
          <a:stretch>
            <a:fillRect/>
          </a:stretch>
        </p:blipFill>
        <p:spPr>
          <a:xfrm>
            <a:off x="457200" y="1636275"/>
            <a:ext cx="3306425" cy="2145025"/>
          </a:xfrm>
          <a:prstGeom prst="rect">
            <a:avLst/>
          </a:prstGeom>
          <a:noFill/>
          <a:ln>
            <a:noFill/>
          </a:ln>
        </p:spPr>
      </p:pic>
      <p:pic>
        <p:nvPicPr>
          <p:cNvPr id="1690" name="Google Shape;1690;p230"/>
          <p:cNvPicPr preferRelativeResize="0"/>
          <p:nvPr/>
        </p:nvPicPr>
        <p:blipFill>
          <a:blip r:embed="rId4">
            <a:alphaModFix/>
          </a:blip>
          <a:stretch>
            <a:fillRect/>
          </a:stretch>
        </p:blipFill>
        <p:spPr>
          <a:xfrm>
            <a:off x="4030900" y="1542188"/>
            <a:ext cx="4802601" cy="2333210"/>
          </a:xfrm>
          <a:prstGeom prst="rect">
            <a:avLst/>
          </a:prstGeom>
          <a:noFill/>
          <a:ln>
            <a:noFill/>
          </a:ln>
        </p:spPr>
      </p:pic>
      <p:pic>
        <p:nvPicPr>
          <p:cNvPr id="1691" name="Google Shape;1691;p230"/>
          <p:cNvPicPr preferRelativeResize="0"/>
          <p:nvPr/>
        </p:nvPicPr>
        <p:blipFill rotWithShape="1">
          <a:blip r:embed="rId5">
            <a:alphaModFix/>
          </a:blip>
          <a:srcRect l="10666" t="14136" r="12148" b="16668"/>
          <a:stretch/>
        </p:blipFill>
        <p:spPr>
          <a:xfrm>
            <a:off x="7089299" y="5174150"/>
            <a:ext cx="943725" cy="8905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33"/>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Poll 2: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TD1: Foundational skills instruction is clear, explicit, and correct.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Always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Often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Sometimes </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Rarely/Never</a:t>
            </a:r>
            <a:endParaRPr dirty="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Did not observe teacher-directed instruction</a:t>
            </a:r>
            <a:endParaRPr dirty="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latin typeface="Lucida Sans"/>
                <a:ea typeface="Lucida Sans"/>
                <a:cs typeface="Lucida Sans"/>
                <a:sym typeface="Lucida Sans"/>
              </a:rPr>
              <a:t> </a:t>
            </a:r>
            <a:br>
              <a:rPr lang="en-US" sz="2800" b="0" i="0" u="none" strike="noStrike" cap="none" dirty="0">
                <a:solidFill>
                  <a:schemeClr val="lt1"/>
                </a:solidFill>
                <a:latin typeface="Lucida Sans"/>
                <a:ea typeface="Lucida Sans"/>
                <a:cs typeface="Lucida Sans"/>
                <a:sym typeface="Lucida Sans"/>
              </a:rPr>
            </a:br>
            <a:br>
              <a:rPr lang="en-US" sz="2800" b="0" i="0" u="none" strike="noStrike" cap="none" dirty="0">
                <a:solidFill>
                  <a:schemeClr val="lt1"/>
                </a:solidFill>
                <a:latin typeface="Lucida Sans"/>
                <a:ea typeface="Lucida Sans"/>
                <a:cs typeface="Lucida Sans"/>
                <a:sym typeface="Lucida Sans"/>
              </a:rPr>
            </a:br>
            <a:endParaRPr sz="1200" dirty="0">
              <a:latin typeface="Lucida Sans"/>
              <a:ea typeface="Lucida Sans"/>
              <a:cs typeface="Lucida Sans"/>
              <a:sym typeface="Lucid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23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Why? </a:t>
            </a:r>
            <a:endParaRPr/>
          </a:p>
        </p:txBody>
      </p:sp>
      <p:pic>
        <p:nvPicPr>
          <p:cNvPr id="1715" name="Google Shape;1715;p234"/>
          <p:cNvPicPr preferRelativeResize="0"/>
          <p:nvPr/>
        </p:nvPicPr>
        <p:blipFill rotWithShape="1">
          <a:blip r:embed="rId3">
            <a:alphaModFix/>
          </a:blip>
          <a:srcRect l="10666" t="14136" r="12148" b="16668"/>
          <a:stretch/>
        </p:blipFill>
        <p:spPr>
          <a:xfrm>
            <a:off x="1048749" y="4474975"/>
            <a:ext cx="943725" cy="890521"/>
          </a:xfrm>
          <a:prstGeom prst="rect">
            <a:avLst/>
          </a:prstGeom>
          <a:noFill/>
          <a:ln>
            <a:noFill/>
          </a:ln>
        </p:spPr>
      </p:pic>
      <p:sp>
        <p:nvSpPr>
          <p:cNvPr id="1716" name="Google Shape;1716;p234"/>
          <p:cNvSpPr txBox="1"/>
          <p:nvPr/>
        </p:nvSpPr>
        <p:spPr>
          <a:xfrm>
            <a:off x="2299225" y="4329025"/>
            <a:ext cx="6039600" cy="9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Lucida Sans"/>
                <a:ea typeface="Lucida Sans"/>
                <a:cs typeface="Lucida Sans"/>
                <a:sym typeface="Lucida Sans"/>
              </a:rPr>
              <a:t>In a moment, use the Group Chat feature to chat out the low inference evidence you observed for TD1. </a:t>
            </a:r>
            <a:endParaRPr sz="2500">
              <a:latin typeface="Lucida Sans"/>
              <a:ea typeface="Lucida Sans"/>
              <a:cs typeface="Lucida Sans"/>
              <a:sym typeface="Lucida Sans"/>
            </a:endParaRPr>
          </a:p>
        </p:txBody>
      </p:sp>
      <p:pic>
        <p:nvPicPr>
          <p:cNvPr id="1717" name="Google Shape;1717;p234"/>
          <p:cNvPicPr preferRelativeResize="0"/>
          <p:nvPr/>
        </p:nvPicPr>
        <p:blipFill>
          <a:blip r:embed="rId4">
            <a:alphaModFix/>
          </a:blip>
          <a:stretch>
            <a:fillRect/>
          </a:stretch>
        </p:blipFill>
        <p:spPr>
          <a:xfrm>
            <a:off x="2394500" y="1601688"/>
            <a:ext cx="4802601" cy="233321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236"/>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Poll 2 Results </a:t>
            </a:r>
            <a:endParaRPr>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237"/>
          <p:cNvSpPr txBox="1"/>
          <p:nvPr/>
        </p:nvSpPr>
        <p:spPr>
          <a:xfrm>
            <a:off x="129825" y="2080775"/>
            <a:ext cx="7611600" cy="4688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A64D79"/>
                </a:solidFill>
                <a:latin typeface="Indie Flower"/>
                <a:ea typeface="Indie Flower"/>
                <a:cs typeface="Indie Flower"/>
                <a:sym typeface="Indie Flower"/>
              </a:rPr>
              <a:t>Anchor chart - ee, a_e, i_e</a:t>
            </a:r>
            <a:endParaRPr sz="1800" b="1">
              <a:solidFill>
                <a:srgbClr val="A64D79"/>
              </a:solidFill>
              <a:latin typeface="Indie Flower"/>
              <a:ea typeface="Indie Flower"/>
              <a:cs typeface="Indie Flower"/>
              <a:sym typeface="Indie Flower"/>
            </a:endParaRPr>
          </a:p>
          <a:p>
            <a:pPr marL="0" lvl="0" indent="0" algn="l" rtl="0">
              <a:spcBef>
                <a:spcPts val="0"/>
              </a:spcBef>
              <a:spcAft>
                <a:spcPts val="0"/>
              </a:spcAft>
              <a:buClr>
                <a:schemeClr val="dk1"/>
              </a:buClr>
              <a:buSzPts val="1100"/>
              <a:buFont typeface="Arial"/>
              <a:buNone/>
            </a:pPr>
            <a:endParaRPr sz="1000" b="1">
              <a:solidFill>
                <a:srgbClr val="A64D79"/>
              </a:solidFill>
              <a:latin typeface="Indie Flower"/>
              <a:ea typeface="Indie Flower"/>
              <a:cs typeface="Indie Flower"/>
              <a:sym typeface="Indie Flower"/>
            </a:endParaRPr>
          </a:p>
          <a:p>
            <a:pPr marL="0" lvl="0" indent="0" algn="l" rtl="0">
              <a:spcBef>
                <a:spcPts val="0"/>
              </a:spcBef>
              <a:spcAft>
                <a:spcPts val="0"/>
              </a:spcAft>
              <a:buNone/>
            </a:pPr>
            <a:r>
              <a:rPr lang="en-US" sz="1800" b="1">
                <a:solidFill>
                  <a:srgbClr val="A64D79"/>
                </a:solidFill>
                <a:latin typeface="Indie Flower"/>
                <a:ea typeface="Indie Flower"/>
                <a:cs typeface="Indie Flower"/>
                <a:sym typeface="Indie Flower"/>
              </a:rPr>
              <a:t>Teacher states lesson focus with connection to previously taught skill (a_e) </a:t>
            </a:r>
            <a:endParaRPr sz="1800" b="1">
              <a:solidFill>
                <a:srgbClr val="A64D79"/>
              </a:solidFill>
              <a:latin typeface="Indie Flower"/>
              <a:ea typeface="Indie Flower"/>
              <a:cs typeface="Indie Flower"/>
              <a:sym typeface="Indie Flower"/>
            </a:endParaRPr>
          </a:p>
          <a:p>
            <a:pPr marL="457200" lvl="0" indent="-342900" algn="l" rtl="0">
              <a:spcBef>
                <a:spcPts val="0"/>
              </a:spcBef>
              <a:spcAft>
                <a:spcPts val="0"/>
              </a:spcAft>
              <a:buClr>
                <a:srgbClr val="A64D79"/>
              </a:buClr>
              <a:buSzPts val="1800"/>
              <a:buFont typeface="Indie Flower"/>
              <a:buChar char="●"/>
            </a:pPr>
            <a:r>
              <a:rPr lang="en-US" sz="1800">
                <a:solidFill>
                  <a:srgbClr val="A64D79"/>
                </a:solidFill>
                <a:latin typeface="Indie Flower"/>
                <a:ea typeface="Indie Flower"/>
                <a:cs typeface="Indie Flower"/>
                <a:sym typeface="Indie Flower"/>
              </a:rPr>
              <a:t>Today we're going to learn a new magic E sound, just like E makes A say its own name, it's A when they're in a team. This magic E sound is I.</a:t>
            </a:r>
            <a:endParaRPr sz="1800" b="1">
              <a:solidFill>
                <a:srgbClr val="A64D79"/>
              </a:solidFill>
              <a:latin typeface="Indie Flower"/>
              <a:ea typeface="Indie Flower"/>
              <a:cs typeface="Indie Flower"/>
              <a:sym typeface="Indie Flower"/>
            </a:endParaRPr>
          </a:p>
          <a:p>
            <a:pPr marL="0" lvl="0" indent="0" algn="l" rtl="0">
              <a:spcBef>
                <a:spcPts val="0"/>
              </a:spcBef>
              <a:spcAft>
                <a:spcPts val="0"/>
              </a:spcAft>
              <a:buNone/>
            </a:pPr>
            <a:endParaRPr sz="1000" b="1">
              <a:solidFill>
                <a:schemeClr val="accent5"/>
              </a:solidFill>
              <a:latin typeface="Indie Flower"/>
              <a:ea typeface="Indie Flower"/>
              <a:cs typeface="Indie Flower"/>
              <a:sym typeface="Indie Flower"/>
            </a:endParaRPr>
          </a:p>
          <a:p>
            <a:pPr marL="0" lvl="0" indent="0" algn="l" rtl="0">
              <a:spcBef>
                <a:spcPts val="0"/>
              </a:spcBef>
              <a:spcAft>
                <a:spcPts val="0"/>
              </a:spcAft>
              <a:buNone/>
            </a:pPr>
            <a:r>
              <a:rPr lang="en-US" sz="1800" b="1">
                <a:solidFill>
                  <a:schemeClr val="accent5"/>
                </a:solidFill>
                <a:latin typeface="Indie Flower"/>
                <a:ea typeface="Indie Flower"/>
                <a:cs typeface="Indie Flower"/>
                <a:sym typeface="Indie Flower"/>
              </a:rPr>
              <a:t>Teacher models “magic e” with example word ‘bike’</a:t>
            </a:r>
            <a:endParaRPr sz="1800" b="1">
              <a:solidFill>
                <a:schemeClr val="accent5"/>
              </a:solidFill>
              <a:latin typeface="Indie Flower"/>
              <a:ea typeface="Indie Flower"/>
              <a:cs typeface="Indie Flower"/>
              <a:sym typeface="Indie Flower"/>
            </a:endParaRPr>
          </a:p>
          <a:p>
            <a:pPr marL="457200" lvl="0" indent="-342900" algn="l" rtl="0">
              <a:spcBef>
                <a:spcPts val="0"/>
              </a:spcBef>
              <a:spcAft>
                <a:spcPts val="0"/>
              </a:spcAft>
              <a:buClr>
                <a:schemeClr val="accent5"/>
              </a:buClr>
              <a:buSzPts val="1800"/>
              <a:buFont typeface="Indie Flower"/>
              <a:buChar char="●"/>
            </a:pPr>
            <a:r>
              <a:rPr lang="en-US" sz="1800">
                <a:solidFill>
                  <a:schemeClr val="accent5"/>
                </a:solidFill>
                <a:latin typeface="Indie Flower"/>
                <a:ea typeface="Indie Flower"/>
                <a:cs typeface="Indie Flower"/>
                <a:sym typeface="Indie Flower"/>
              </a:rPr>
              <a:t>Teacher: “There is an i, we leave a space for another sound, and then magic e.” </a:t>
            </a:r>
            <a:endParaRPr sz="1800">
              <a:solidFill>
                <a:schemeClr val="accent5"/>
              </a:solidFill>
              <a:latin typeface="Indie Flower"/>
              <a:ea typeface="Indie Flower"/>
              <a:cs typeface="Indie Flower"/>
              <a:sym typeface="Indie Flower"/>
            </a:endParaRPr>
          </a:p>
          <a:p>
            <a:pPr marL="457200" lvl="0" indent="-342900" algn="l" rtl="0">
              <a:spcBef>
                <a:spcPts val="0"/>
              </a:spcBef>
              <a:spcAft>
                <a:spcPts val="0"/>
              </a:spcAft>
              <a:buClr>
                <a:schemeClr val="accent5"/>
              </a:buClr>
              <a:buSzPts val="1800"/>
              <a:buFont typeface="Indie Flower"/>
              <a:buChar char="●"/>
            </a:pPr>
            <a:r>
              <a:rPr lang="en-US" sz="1800">
                <a:solidFill>
                  <a:schemeClr val="accent5"/>
                </a:solidFill>
                <a:latin typeface="Indie Flower"/>
                <a:ea typeface="Indie Flower"/>
                <a:cs typeface="Indie Flower"/>
                <a:sym typeface="Indie Flower"/>
              </a:rPr>
              <a:t>Teacher: “You'll also be seeing me do this a lot with my fingers because this i only says i when it's working as a team with magic e. Magic e makes i say its own name. So if we spell i, like this, with space for a sound in the middle and maybe a sound in the beginning.” </a:t>
            </a:r>
            <a:endParaRPr sz="18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000">
              <a:solidFill>
                <a:schemeClr val="accent5"/>
              </a:solidFill>
              <a:latin typeface="Indie Flower"/>
              <a:ea typeface="Indie Flower"/>
              <a:cs typeface="Indie Flower"/>
              <a:sym typeface="Indie Flower"/>
            </a:endParaRPr>
          </a:p>
          <a:p>
            <a:pPr marL="0" lvl="0" indent="0" algn="l" rtl="0">
              <a:spcBef>
                <a:spcPts val="0"/>
              </a:spcBef>
              <a:spcAft>
                <a:spcPts val="0"/>
              </a:spcAft>
              <a:buNone/>
            </a:pPr>
            <a:r>
              <a:rPr lang="en-US" sz="1800" b="1">
                <a:solidFill>
                  <a:schemeClr val="accent5"/>
                </a:solidFill>
                <a:latin typeface="Indie Flower"/>
                <a:ea typeface="Indie Flower"/>
                <a:cs typeface="Indie Flower"/>
                <a:sym typeface="Indie Flower"/>
              </a:rPr>
              <a:t>Teacher phoneme support /b/</a:t>
            </a:r>
            <a:endParaRPr sz="1800" b="1">
              <a:solidFill>
                <a:schemeClr val="accent5"/>
              </a:solidFill>
              <a:latin typeface="Indie Flower"/>
              <a:ea typeface="Indie Flower"/>
              <a:cs typeface="Indie Flower"/>
              <a:sym typeface="Indie Flower"/>
            </a:endParaRPr>
          </a:p>
          <a:p>
            <a:pPr marL="457200" lvl="0" indent="-342900" algn="l" rtl="0">
              <a:spcBef>
                <a:spcPts val="0"/>
              </a:spcBef>
              <a:spcAft>
                <a:spcPts val="0"/>
              </a:spcAft>
              <a:buClr>
                <a:schemeClr val="accent5"/>
              </a:buClr>
              <a:buSzPts val="1800"/>
              <a:buFont typeface="Indie Flower"/>
              <a:buChar char="●"/>
            </a:pPr>
            <a:r>
              <a:rPr lang="en-US" sz="1800">
                <a:solidFill>
                  <a:schemeClr val="accent5"/>
                </a:solidFill>
                <a:latin typeface="Indie Flower"/>
                <a:ea typeface="Indie Flower"/>
                <a:cs typeface="Indie Flower"/>
                <a:sym typeface="Indie Flower"/>
              </a:rPr>
              <a:t>Teacher: Make sure when you're saying it's not, buh. You can't actually say the real sound very loudly, the last part is a puff of air. Say "buh." </a:t>
            </a:r>
            <a:endParaRPr sz="18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0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800" b="1">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800" b="1">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8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8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1800">
              <a:solidFill>
                <a:schemeClr val="accent5"/>
              </a:solidFill>
              <a:latin typeface="Indie Flower"/>
              <a:ea typeface="Indie Flower"/>
              <a:cs typeface="Indie Flower"/>
              <a:sym typeface="Indie Flower"/>
            </a:endParaRPr>
          </a:p>
        </p:txBody>
      </p:sp>
      <p:pic>
        <p:nvPicPr>
          <p:cNvPr id="1734" name="Google Shape;1734;p237"/>
          <p:cNvPicPr preferRelativeResize="0"/>
          <p:nvPr/>
        </p:nvPicPr>
        <p:blipFill>
          <a:blip r:embed="rId3">
            <a:alphaModFix/>
          </a:blip>
          <a:stretch>
            <a:fillRect/>
          </a:stretch>
        </p:blipFill>
        <p:spPr>
          <a:xfrm>
            <a:off x="5114975" y="261825"/>
            <a:ext cx="3353875" cy="1732675"/>
          </a:xfrm>
          <a:prstGeom prst="rect">
            <a:avLst/>
          </a:prstGeom>
          <a:noFill/>
          <a:ln w="28575" cap="flat" cmpd="sng">
            <a:solidFill>
              <a:schemeClr val="dk2"/>
            </a:solidFill>
            <a:prstDash val="solid"/>
            <a:round/>
            <a:headEnd type="none" w="sm" len="sm"/>
            <a:tailEnd type="none" w="sm" len="sm"/>
          </a:ln>
        </p:spPr>
      </p:pic>
      <p:sp>
        <p:nvSpPr>
          <p:cNvPr id="1735" name="Google Shape;1735;p237"/>
          <p:cNvSpPr txBox="1"/>
          <p:nvPr/>
        </p:nvSpPr>
        <p:spPr>
          <a:xfrm>
            <a:off x="7846200" y="3638075"/>
            <a:ext cx="1297800" cy="18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accent2"/>
                </a:solidFill>
                <a:latin typeface="Indie Flower"/>
                <a:ea typeface="Indie Flower"/>
                <a:cs typeface="Indie Flower"/>
                <a:sym typeface="Indie Flower"/>
              </a:rPr>
              <a:t>Wondering:</a:t>
            </a:r>
            <a:endParaRPr sz="2000">
              <a:solidFill>
                <a:schemeClr val="accent2"/>
              </a:solidFill>
              <a:latin typeface="Indie Flower"/>
              <a:ea typeface="Indie Flower"/>
              <a:cs typeface="Indie Flower"/>
              <a:sym typeface="Indie Flower"/>
            </a:endParaRPr>
          </a:p>
          <a:p>
            <a:pPr marL="0" lvl="0" indent="0" algn="l" rtl="0">
              <a:spcBef>
                <a:spcPts val="0"/>
              </a:spcBef>
              <a:spcAft>
                <a:spcPts val="0"/>
              </a:spcAft>
              <a:buNone/>
            </a:pPr>
            <a:r>
              <a:rPr lang="en-US" sz="2000">
                <a:solidFill>
                  <a:schemeClr val="accent2"/>
                </a:solidFill>
                <a:latin typeface="Indie Flower"/>
                <a:ea typeface="Indie Flower"/>
                <a:cs typeface="Indie Flower"/>
                <a:sym typeface="Indie Flower"/>
              </a:rPr>
              <a:t>Clear connection to short i sound? </a:t>
            </a:r>
            <a:endParaRPr sz="2000">
              <a:solidFill>
                <a:schemeClr val="accent2"/>
              </a:solidFill>
              <a:latin typeface="Indie Flower"/>
              <a:ea typeface="Indie Flower"/>
              <a:cs typeface="Indie Flower"/>
              <a:sym typeface="Indie Flower"/>
            </a:endParaRPr>
          </a:p>
        </p:txBody>
      </p:sp>
      <p:pic>
        <p:nvPicPr>
          <p:cNvPr id="1736" name="Google Shape;1736;p237"/>
          <p:cNvPicPr preferRelativeResize="0"/>
          <p:nvPr/>
        </p:nvPicPr>
        <p:blipFill>
          <a:blip r:embed="rId4">
            <a:alphaModFix/>
          </a:blip>
          <a:stretch>
            <a:fillRect/>
          </a:stretch>
        </p:blipFill>
        <p:spPr>
          <a:xfrm>
            <a:off x="741925" y="185624"/>
            <a:ext cx="3566552" cy="173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5"/>
                                        </p:tgtEl>
                                        <p:attrNameLst>
                                          <p:attrName>style.visibility</p:attrName>
                                        </p:attrNameLst>
                                      </p:cBhvr>
                                      <p:to>
                                        <p:strVal val="visible"/>
                                      </p:to>
                                    </p:set>
                                    <p:animEffect transition="in" filter="fade">
                                      <p:cBhvr>
                                        <p:cTn id="7" dur="1000"/>
                                        <p:tgtEl>
                                          <p:spTgt spid="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20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238"/>
          <p:cNvSpPr/>
          <p:nvPr/>
        </p:nvSpPr>
        <p:spPr>
          <a:xfrm>
            <a:off x="6515963" y="173538"/>
            <a:ext cx="2355900" cy="25107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3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Wonderings </a:t>
            </a:r>
            <a:endParaRPr/>
          </a:p>
        </p:txBody>
      </p:sp>
      <p:sp>
        <p:nvSpPr>
          <p:cNvPr id="1743" name="Google Shape;1743;p238"/>
          <p:cNvSpPr txBox="1"/>
          <p:nvPr/>
        </p:nvSpPr>
        <p:spPr>
          <a:xfrm>
            <a:off x="385550" y="1914050"/>
            <a:ext cx="4857600" cy="3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Indie Flower"/>
              <a:ea typeface="Indie Flower"/>
              <a:cs typeface="Indie Flower"/>
              <a:sym typeface="Indie Flower"/>
            </a:endParaRPr>
          </a:p>
          <a:p>
            <a:pPr marL="0" lvl="0" indent="0" algn="l" rtl="0">
              <a:spcBef>
                <a:spcPts val="0"/>
              </a:spcBef>
              <a:spcAft>
                <a:spcPts val="0"/>
              </a:spcAft>
              <a:buNone/>
            </a:pPr>
            <a:r>
              <a:rPr lang="en-US" sz="2400" b="1">
                <a:solidFill>
                  <a:schemeClr val="accent5"/>
                </a:solidFill>
                <a:latin typeface="Indie Flower"/>
                <a:ea typeface="Indie Flower"/>
                <a:cs typeface="Indie Flower"/>
                <a:sym typeface="Indie Flower"/>
              </a:rPr>
              <a:t>Wonderings:</a:t>
            </a:r>
            <a:r>
              <a:rPr lang="en-US" sz="2400">
                <a:solidFill>
                  <a:schemeClr val="accent5"/>
                </a:solidFill>
                <a:latin typeface="Indie Flower"/>
                <a:ea typeface="Indie Flower"/>
                <a:cs typeface="Indie Flower"/>
                <a:sym typeface="Indie Flower"/>
              </a:rPr>
              <a:t>  </a:t>
            </a:r>
            <a:endParaRPr sz="2400">
              <a:solidFill>
                <a:schemeClr val="accent5"/>
              </a:solidFill>
              <a:latin typeface="Indie Flower"/>
              <a:ea typeface="Indie Flower"/>
              <a:cs typeface="Indie Flower"/>
              <a:sym typeface="Indie Flower"/>
            </a:endParaRPr>
          </a:p>
          <a:p>
            <a:pPr marL="457200" lvl="0" indent="-381000" algn="l" rtl="0">
              <a:spcBef>
                <a:spcPts val="0"/>
              </a:spcBef>
              <a:spcAft>
                <a:spcPts val="0"/>
              </a:spcAft>
              <a:buClr>
                <a:srgbClr val="A64D79"/>
              </a:buClr>
              <a:buSzPts val="2400"/>
              <a:buFont typeface="Indie Flower"/>
              <a:buChar char="●"/>
            </a:pPr>
            <a:r>
              <a:rPr lang="en-US" sz="2400">
                <a:solidFill>
                  <a:srgbClr val="A64D79"/>
                </a:solidFill>
                <a:latin typeface="Indie Flower"/>
                <a:ea typeface="Indie Flower"/>
                <a:cs typeface="Indie Flower"/>
                <a:sym typeface="Indie Flower"/>
              </a:rPr>
              <a:t>Chart with picture cue and letter cards had the target word already correctly spelled. How could students have been provided with additional decoding practice opportunities?  (TD3) </a:t>
            </a:r>
            <a:endParaRPr sz="2400">
              <a:solidFill>
                <a:srgbClr val="A64D79"/>
              </a:solidFill>
              <a:latin typeface="Indie Flower"/>
              <a:ea typeface="Indie Flower"/>
              <a:cs typeface="Indie Flower"/>
              <a:sym typeface="Indie Flower"/>
            </a:endParaRPr>
          </a:p>
          <a:p>
            <a:pPr marL="0" lvl="0" indent="0" algn="l" rtl="0">
              <a:spcBef>
                <a:spcPts val="0"/>
              </a:spcBef>
              <a:spcAft>
                <a:spcPts val="0"/>
              </a:spcAft>
              <a:buNone/>
            </a:pPr>
            <a:endParaRPr sz="2400">
              <a:solidFill>
                <a:schemeClr val="accent5"/>
              </a:solidFill>
              <a:latin typeface="Indie Flower"/>
              <a:ea typeface="Indie Flower"/>
              <a:cs typeface="Indie Flower"/>
              <a:sym typeface="Indie Flower"/>
            </a:endParaRPr>
          </a:p>
          <a:p>
            <a:pPr marL="457200" lvl="0" indent="0" algn="l" rtl="0">
              <a:spcBef>
                <a:spcPts val="0"/>
              </a:spcBef>
              <a:spcAft>
                <a:spcPts val="0"/>
              </a:spcAft>
              <a:buNone/>
            </a:pPr>
            <a:endParaRPr sz="2400">
              <a:solidFill>
                <a:schemeClr val="accent5"/>
              </a:solidFill>
              <a:latin typeface="Indie Flower"/>
              <a:ea typeface="Indie Flower"/>
              <a:cs typeface="Indie Flower"/>
              <a:sym typeface="Indie Flower"/>
            </a:endParaRPr>
          </a:p>
          <a:p>
            <a:pPr marL="457200" lvl="0" indent="0" algn="l" rtl="0">
              <a:spcBef>
                <a:spcPts val="0"/>
              </a:spcBef>
              <a:spcAft>
                <a:spcPts val="0"/>
              </a:spcAft>
              <a:buNone/>
            </a:pPr>
            <a:endParaRPr sz="24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2400">
              <a:solidFill>
                <a:schemeClr val="accent5"/>
              </a:solidFill>
              <a:latin typeface="Indie Flower"/>
              <a:ea typeface="Indie Flower"/>
              <a:cs typeface="Indie Flower"/>
              <a:sym typeface="Indie Flower"/>
            </a:endParaRPr>
          </a:p>
        </p:txBody>
      </p:sp>
      <p:pic>
        <p:nvPicPr>
          <p:cNvPr id="1744" name="Google Shape;1744;p238"/>
          <p:cNvPicPr preferRelativeResize="0"/>
          <p:nvPr/>
        </p:nvPicPr>
        <p:blipFill>
          <a:blip r:embed="rId3">
            <a:alphaModFix/>
          </a:blip>
          <a:stretch>
            <a:fillRect/>
          </a:stretch>
        </p:blipFill>
        <p:spPr>
          <a:xfrm>
            <a:off x="3013650" y="274638"/>
            <a:ext cx="3116700" cy="2064300"/>
          </a:xfrm>
          <a:prstGeom prst="rect">
            <a:avLst/>
          </a:prstGeom>
          <a:noFill/>
          <a:ln w="28575" cap="flat" cmpd="sng">
            <a:solidFill>
              <a:schemeClr val="dk2"/>
            </a:solidFill>
            <a:prstDash val="solid"/>
            <a:round/>
            <a:headEnd type="none" w="sm" len="sm"/>
            <a:tailEnd type="none" w="sm" len="sm"/>
          </a:ln>
        </p:spPr>
      </p:pic>
      <p:sp>
        <p:nvSpPr>
          <p:cNvPr id="1745" name="Google Shape;1745;p238"/>
          <p:cNvSpPr txBox="1"/>
          <p:nvPr/>
        </p:nvSpPr>
        <p:spPr>
          <a:xfrm>
            <a:off x="407900" y="5153625"/>
            <a:ext cx="48129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accent5"/>
              </a:buClr>
              <a:buSzPts val="2400"/>
              <a:buFont typeface="Indie Flower"/>
              <a:buChar char="●"/>
            </a:pPr>
            <a:r>
              <a:rPr lang="en-US" sz="2400">
                <a:solidFill>
                  <a:schemeClr val="accent5"/>
                </a:solidFill>
                <a:latin typeface="Indie Flower"/>
                <a:ea typeface="Indie Flower"/>
                <a:cs typeface="Indie Flower"/>
                <a:sym typeface="Indie Flower"/>
              </a:rPr>
              <a:t>Alex’s misconception (‘biek’) a missed opportunity? (AD2)</a:t>
            </a:r>
            <a:endParaRPr sz="2400">
              <a:solidFill>
                <a:schemeClr val="accent5"/>
              </a:solidFill>
              <a:latin typeface="Indie Flower"/>
              <a:ea typeface="Indie Flower"/>
              <a:cs typeface="Indie Flower"/>
              <a:sym typeface="Indie Flower"/>
            </a:endParaRPr>
          </a:p>
        </p:txBody>
      </p:sp>
      <p:pic>
        <p:nvPicPr>
          <p:cNvPr id="1746" name="Google Shape;1746;p238"/>
          <p:cNvPicPr preferRelativeResize="0"/>
          <p:nvPr/>
        </p:nvPicPr>
        <p:blipFill>
          <a:blip r:embed="rId4">
            <a:alphaModFix/>
          </a:blip>
          <a:stretch>
            <a:fillRect/>
          </a:stretch>
        </p:blipFill>
        <p:spPr>
          <a:xfrm>
            <a:off x="5519487" y="2870576"/>
            <a:ext cx="3352400" cy="1425600"/>
          </a:xfrm>
          <a:prstGeom prst="rect">
            <a:avLst/>
          </a:prstGeom>
          <a:noFill/>
          <a:ln w="9525" cap="flat" cmpd="sng">
            <a:solidFill>
              <a:schemeClr val="dk2"/>
            </a:solidFill>
            <a:prstDash val="solid"/>
            <a:round/>
            <a:headEnd type="none" w="sm" len="sm"/>
            <a:tailEnd type="none" w="sm" len="sm"/>
          </a:ln>
        </p:spPr>
      </p:pic>
      <p:pic>
        <p:nvPicPr>
          <p:cNvPr id="1747" name="Google Shape;1747;p238"/>
          <p:cNvPicPr preferRelativeResize="0"/>
          <p:nvPr/>
        </p:nvPicPr>
        <p:blipFill>
          <a:blip r:embed="rId5">
            <a:alphaModFix/>
          </a:blip>
          <a:stretch>
            <a:fillRect/>
          </a:stretch>
        </p:blipFill>
        <p:spPr>
          <a:xfrm>
            <a:off x="5580625" y="4482500"/>
            <a:ext cx="3291250" cy="1687818"/>
          </a:xfrm>
          <a:prstGeom prst="rect">
            <a:avLst/>
          </a:prstGeom>
          <a:noFill/>
          <a:ln w="9525" cap="flat" cmpd="sng">
            <a:solidFill>
              <a:schemeClr val="dk2"/>
            </a:solidFill>
            <a:prstDash val="solid"/>
            <a:round/>
            <a:headEnd type="none" w="sm" len="sm"/>
            <a:tailEnd type="none" w="sm" len="sm"/>
          </a:ln>
        </p:spPr>
      </p:pic>
      <p:pic>
        <p:nvPicPr>
          <p:cNvPr id="1748" name="Google Shape;1748;p238"/>
          <p:cNvPicPr preferRelativeResize="0"/>
          <p:nvPr/>
        </p:nvPicPr>
        <p:blipFill rotWithShape="1">
          <a:blip r:embed="rId6">
            <a:alphaModFix/>
          </a:blip>
          <a:srcRect l="10666" t="14136" r="12148" b="16668"/>
          <a:stretch/>
        </p:blipFill>
        <p:spPr>
          <a:xfrm>
            <a:off x="7293164" y="350848"/>
            <a:ext cx="862970" cy="814300"/>
          </a:xfrm>
          <a:prstGeom prst="rect">
            <a:avLst/>
          </a:prstGeom>
          <a:noFill/>
          <a:ln>
            <a:noFill/>
          </a:ln>
        </p:spPr>
      </p:pic>
      <p:sp>
        <p:nvSpPr>
          <p:cNvPr id="1749" name="Google Shape;1749;p238"/>
          <p:cNvSpPr txBox="1"/>
          <p:nvPr/>
        </p:nvSpPr>
        <p:spPr>
          <a:xfrm>
            <a:off x="6622888" y="1216450"/>
            <a:ext cx="2355900" cy="8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Chat out: What wonderings did you have about this lesson? </a:t>
            </a:r>
            <a:endParaRPr sz="20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3"/>
                                        </p:tgtEl>
                                        <p:attrNameLst>
                                          <p:attrName>style.visibility</p:attrName>
                                        </p:attrNameLst>
                                      </p:cBhvr>
                                      <p:to>
                                        <p:strVal val="visible"/>
                                      </p:to>
                                    </p:set>
                                    <p:animEffect transition="in" filter="fade">
                                      <p:cBhvr>
                                        <p:cTn id="7" dur="1000"/>
                                        <p:tgtEl>
                                          <p:spTgt spid="1743"/>
                                        </p:tgtEl>
                                      </p:cBhvr>
                                    </p:animEffect>
                                  </p:childTnLst>
                                </p:cTn>
                              </p:par>
                              <p:par>
                                <p:cTn id="8" presetID="10" presetClass="entr" presetSubtype="0" fill="hold" nodeType="withEffect">
                                  <p:stCondLst>
                                    <p:cond delay="0"/>
                                  </p:stCondLst>
                                  <p:childTnLst>
                                    <p:set>
                                      <p:cBhvr>
                                        <p:cTn id="9" dur="1" fill="hold">
                                          <p:stCondLst>
                                            <p:cond delay="0"/>
                                          </p:stCondLst>
                                        </p:cTn>
                                        <p:tgtEl>
                                          <p:spTgt spid="1746"/>
                                        </p:tgtEl>
                                        <p:attrNameLst>
                                          <p:attrName>style.visibility</p:attrName>
                                        </p:attrNameLst>
                                      </p:cBhvr>
                                      <p:to>
                                        <p:strVal val="visible"/>
                                      </p:to>
                                    </p:set>
                                    <p:animEffect transition="in" filter="fade">
                                      <p:cBhvr>
                                        <p:cTn id="10" dur="1000"/>
                                        <p:tgtEl>
                                          <p:spTgt spid="17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5"/>
                                        </p:tgtEl>
                                        <p:attrNameLst>
                                          <p:attrName>style.visibility</p:attrName>
                                        </p:attrNameLst>
                                      </p:cBhvr>
                                      <p:to>
                                        <p:strVal val="visible"/>
                                      </p:to>
                                    </p:set>
                                    <p:animEffect transition="in" filter="fade">
                                      <p:cBhvr>
                                        <p:cTn id="15" dur="1000"/>
                                        <p:tgtEl>
                                          <p:spTgt spid="1745"/>
                                        </p:tgtEl>
                                      </p:cBhvr>
                                    </p:animEffect>
                                  </p:childTnLst>
                                </p:cTn>
                              </p:par>
                              <p:par>
                                <p:cTn id="16" presetID="10" presetClass="entr" presetSubtype="0" fill="hold" nodeType="withEffect">
                                  <p:stCondLst>
                                    <p:cond delay="0"/>
                                  </p:stCondLst>
                                  <p:childTnLst>
                                    <p:set>
                                      <p:cBhvr>
                                        <p:cTn id="17" dur="1" fill="hold">
                                          <p:stCondLst>
                                            <p:cond delay="0"/>
                                          </p:stCondLst>
                                        </p:cTn>
                                        <p:tgtEl>
                                          <p:spTgt spid="1747"/>
                                        </p:tgtEl>
                                        <p:attrNameLst>
                                          <p:attrName>style.visibility</p:attrName>
                                        </p:attrNameLst>
                                      </p:cBhvr>
                                      <p:to>
                                        <p:strVal val="visible"/>
                                      </p:to>
                                    </p:set>
                                    <p:animEffect transition="in" filter="fade">
                                      <p:cBhvr>
                                        <p:cTn id="18" dur="1000"/>
                                        <p:tgtEl>
                                          <p:spTgt spid="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23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Bonus Resource </a:t>
            </a:r>
            <a:endParaRPr/>
          </a:p>
        </p:txBody>
      </p:sp>
      <p:pic>
        <p:nvPicPr>
          <p:cNvPr id="1756" name="Google Shape;1756;p239"/>
          <p:cNvPicPr preferRelativeResize="0"/>
          <p:nvPr/>
        </p:nvPicPr>
        <p:blipFill>
          <a:blip r:embed="rId3">
            <a:alphaModFix/>
          </a:blip>
          <a:stretch>
            <a:fillRect/>
          </a:stretch>
        </p:blipFill>
        <p:spPr>
          <a:xfrm>
            <a:off x="994524" y="1417661"/>
            <a:ext cx="7154950" cy="3778825"/>
          </a:xfrm>
          <a:prstGeom prst="rect">
            <a:avLst/>
          </a:prstGeom>
          <a:noFill/>
          <a:ln w="76200" cap="flat" cmpd="sng">
            <a:solidFill>
              <a:schemeClr val="dk2"/>
            </a:solidFill>
            <a:prstDash val="solid"/>
            <a:round/>
            <a:headEnd type="none" w="sm" len="sm"/>
            <a:tailEnd type="none" w="sm" len="sm"/>
          </a:ln>
        </p:spPr>
      </p:pic>
      <p:pic>
        <p:nvPicPr>
          <p:cNvPr id="1757" name="Google Shape;1757;p239"/>
          <p:cNvPicPr preferRelativeResize="0"/>
          <p:nvPr/>
        </p:nvPicPr>
        <p:blipFill>
          <a:blip r:embed="rId4">
            <a:alphaModFix/>
          </a:blip>
          <a:stretch>
            <a:fillRect/>
          </a:stretch>
        </p:blipFill>
        <p:spPr>
          <a:xfrm>
            <a:off x="232850" y="5693750"/>
            <a:ext cx="711900" cy="711900"/>
          </a:xfrm>
          <a:prstGeom prst="rect">
            <a:avLst/>
          </a:prstGeom>
          <a:noFill/>
          <a:ln>
            <a:noFill/>
          </a:ln>
        </p:spPr>
      </p:pic>
      <p:sp>
        <p:nvSpPr>
          <p:cNvPr id="1758" name="Google Shape;1758;p239"/>
          <p:cNvSpPr txBox="1"/>
          <p:nvPr/>
        </p:nvSpPr>
        <p:spPr>
          <a:xfrm>
            <a:off x="944750" y="5815550"/>
            <a:ext cx="66948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Rollins Phoneme Pronunciation Guide  </a:t>
            </a:r>
            <a:endParaRPr sz="2000">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240"/>
          <p:cNvSpPr txBox="1">
            <a:spLocks noGrp="1"/>
          </p:cNvSpPr>
          <p:nvPr>
            <p:ph type="title"/>
          </p:nvPr>
        </p:nvSpPr>
        <p:spPr>
          <a:xfrm>
            <a:off x="457200" y="8688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Low Inference Notes </a:t>
            </a:r>
            <a:endParaRPr/>
          </a:p>
        </p:txBody>
      </p:sp>
      <p:sp>
        <p:nvSpPr>
          <p:cNvPr id="1764" name="Google Shape;1764;p240"/>
          <p:cNvSpPr txBox="1">
            <a:spLocks noGrp="1"/>
          </p:cNvSpPr>
          <p:nvPr>
            <p:ph type="body" idx="4294967295"/>
          </p:nvPr>
        </p:nvSpPr>
        <p:spPr>
          <a:xfrm>
            <a:off x="550400" y="3529575"/>
            <a:ext cx="4616400" cy="1562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2000"/>
              <a:t>Observe the next section of the lesson with the Student Practice indicators in mind. </a:t>
            </a:r>
            <a:endParaRPr sz="2000"/>
          </a:p>
          <a:p>
            <a:pPr marL="0" lvl="0" indent="0" algn="l" rtl="0">
              <a:spcBef>
                <a:spcPts val="480"/>
              </a:spcBef>
              <a:spcAft>
                <a:spcPts val="0"/>
              </a:spcAft>
              <a:buNone/>
            </a:pPr>
            <a:endParaRPr sz="2000"/>
          </a:p>
          <a:p>
            <a:pPr marL="0" lvl="0" indent="0" algn="l" rtl="0">
              <a:spcBef>
                <a:spcPts val="480"/>
              </a:spcBef>
              <a:spcAft>
                <a:spcPts val="0"/>
              </a:spcAft>
              <a:buNone/>
            </a:pPr>
            <a:endParaRPr sz="2000"/>
          </a:p>
        </p:txBody>
      </p:sp>
      <p:pic>
        <p:nvPicPr>
          <p:cNvPr id="1765" name="Google Shape;1765;p240"/>
          <p:cNvPicPr preferRelativeResize="0"/>
          <p:nvPr/>
        </p:nvPicPr>
        <p:blipFill rotWithShape="1">
          <a:blip r:embed="rId3">
            <a:alphaModFix/>
          </a:blip>
          <a:srcRect l="10666" t="14136" r="12148" b="16668"/>
          <a:stretch/>
        </p:blipFill>
        <p:spPr>
          <a:xfrm>
            <a:off x="3849937" y="4812975"/>
            <a:ext cx="943725" cy="890521"/>
          </a:xfrm>
          <a:prstGeom prst="rect">
            <a:avLst/>
          </a:prstGeom>
          <a:noFill/>
          <a:ln>
            <a:noFill/>
          </a:ln>
        </p:spPr>
      </p:pic>
      <p:pic>
        <p:nvPicPr>
          <p:cNvPr id="1766" name="Google Shape;1766;p240"/>
          <p:cNvPicPr preferRelativeResize="0"/>
          <p:nvPr/>
        </p:nvPicPr>
        <p:blipFill>
          <a:blip r:embed="rId4">
            <a:alphaModFix/>
          </a:blip>
          <a:stretch>
            <a:fillRect/>
          </a:stretch>
        </p:blipFill>
        <p:spPr>
          <a:xfrm>
            <a:off x="5446775" y="275150"/>
            <a:ext cx="3240025" cy="5755626"/>
          </a:xfrm>
          <a:prstGeom prst="rect">
            <a:avLst/>
          </a:prstGeom>
          <a:noFill/>
          <a:ln>
            <a:noFill/>
          </a:ln>
        </p:spPr>
      </p:pic>
      <p:pic>
        <p:nvPicPr>
          <p:cNvPr id="1767" name="Google Shape;1767;p240"/>
          <p:cNvPicPr preferRelativeResize="0"/>
          <p:nvPr/>
        </p:nvPicPr>
        <p:blipFill>
          <a:blip r:embed="rId5">
            <a:alphaModFix/>
          </a:blip>
          <a:stretch>
            <a:fillRect/>
          </a:stretch>
        </p:blipFill>
        <p:spPr>
          <a:xfrm>
            <a:off x="975249" y="1077500"/>
            <a:ext cx="3436300" cy="2245850"/>
          </a:xfrm>
          <a:prstGeom prst="rect">
            <a:avLst/>
          </a:prstGeom>
          <a:noFill/>
          <a:ln w="19050" cap="flat" cmpd="sng">
            <a:solidFill>
              <a:schemeClr val="dk2"/>
            </a:solidFill>
            <a:prstDash val="solid"/>
            <a:round/>
            <a:headEnd type="none" w="sm" len="sm"/>
            <a:tailEnd type="none" w="sm" len="sm"/>
          </a:ln>
        </p:spPr>
      </p:pic>
      <p:sp>
        <p:nvSpPr>
          <p:cNvPr id="1768" name="Google Shape;1768;p240"/>
          <p:cNvSpPr txBox="1"/>
          <p:nvPr/>
        </p:nvSpPr>
        <p:spPr>
          <a:xfrm>
            <a:off x="609925" y="4638075"/>
            <a:ext cx="3240000" cy="3000000"/>
          </a:xfrm>
          <a:prstGeom prst="rect">
            <a:avLst/>
          </a:prstGeom>
          <a:noFill/>
          <a:ln>
            <a:noFill/>
          </a:ln>
        </p:spPr>
        <p:txBody>
          <a:bodyPr spcFirstLastPara="1" wrap="square" lIns="91425" tIns="91425" rIns="91425" bIns="91425" anchor="t" anchorCtr="0">
            <a:noAutofit/>
          </a:bodyPr>
          <a:lstStyle/>
          <a:p>
            <a:pPr marL="0" lvl="0" indent="0" algn="l" rtl="0">
              <a:spcBef>
                <a:spcPts val="480"/>
              </a:spcBef>
              <a:spcAft>
                <a:spcPts val="0"/>
              </a:spcAft>
              <a:buNone/>
            </a:pPr>
            <a:r>
              <a:rPr lang="en-US" sz="2000">
                <a:solidFill>
                  <a:schemeClr val="dk1"/>
                </a:solidFill>
                <a:latin typeface="Lucida Sans"/>
                <a:ea typeface="Lucida Sans"/>
                <a:cs typeface="Lucida Sans"/>
                <a:sym typeface="Lucida Sans"/>
              </a:rPr>
              <a:t>After we observe, we’ll ask you to chat out some low inference notes that you collected. </a:t>
            </a:r>
            <a:endParaRPr sz="2000">
              <a:solidFill>
                <a:schemeClr val="dk1"/>
              </a:solidFill>
              <a:latin typeface="Lucida Sans"/>
              <a:ea typeface="Lucida Sans"/>
              <a:cs typeface="Lucida Sans"/>
              <a:sym typeface="Lucida Sans"/>
            </a:endParaRPr>
          </a:p>
          <a:p>
            <a:pPr marL="0" lvl="0" indent="0" algn="l" rtl="0">
              <a:spcBef>
                <a:spcPts val="480"/>
              </a:spcBef>
              <a:spcAft>
                <a:spcPts val="0"/>
              </a:spcAft>
              <a:buNone/>
            </a:pPr>
            <a:endParaRPr sz="2000">
              <a:solidFill>
                <a:schemeClr val="dk1"/>
              </a:solidFill>
              <a:latin typeface="Lucida Sans"/>
              <a:ea typeface="Lucida Sans"/>
              <a:cs typeface="Lucida Sans"/>
              <a:sym typeface="Lucida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242"/>
          <p:cNvSpPr/>
          <p:nvPr/>
        </p:nvSpPr>
        <p:spPr>
          <a:xfrm>
            <a:off x="314075" y="3838550"/>
            <a:ext cx="4352400" cy="22458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2"/>
          <p:cNvSpPr txBox="1">
            <a:spLocks noGrp="1"/>
          </p:cNvSpPr>
          <p:nvPr>
            <p:ph type="title"/>
          </p:nvPr>
        </p:nvSpPr>
        <p:spPr>
          <a:xfrm>
            <a:off x="457200" y="8028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Low Inference Notes </a:t>
            </a:r>
            <a:endParaRPr/>
          </a:p>
        </p:txBody>
      </p:sp>
      <p:pic>
        <p:nvPicPr>
          <p:cNvPr id="1781" name="Google Shape;1781;p242"/>
          <p:cNvPicPr preferRelativeResize="0"/>
          <p:nvPr/>
        </p:nvPicPr>
        <p:blipFill>
          <a:blip r:embed="rId3">
            <a:alphaModFix/>
          </a:blip>
          <a:stretch>
            <a:fillRect/>
          </a:stretch>
        </p:blipFill>
        <p:spPr>
          <a:xfrm>
            <a:off x="5072375" y="328725"/>
            <a:ext cx="3240025" cy="5755626"/>
          </a:xfrm>
          <a:prstGeom prst="rect">
            <a:avLst/>
          </a:prstGeom>
          <a:noFill/>
          <a:ln>
            <a:noFill/>
          </a:ln>
        </p:spPr>
      </p:pic>
      <p:pic>
        <p:nvPicPr>
          <p:cNvPr id="1782" name="Google Shape;1782;p242"/>
          <p:cNvPicPr preferRelativeResize="0"/>
          <p:nvPr/>
        </p:nvPicPr>
        <p:blipFill>
          <a:blip r:embed="rId4">
            <a:alphaModFix/>
          </a:blip>
          <a:stretch>
            <a:fillRect/>
          </a:stretch>
        </p:blipFill>
        <p:spPr>
          <a:xfrm>
            <a:off x="930624" y="1110875"/>
            <a:ext cx="3436300" cy="2245850"/>
          </a:xfrm>
          <a:prstGeom prst="rect">
            <a:avLst/>
          </a:prstGeom>
          <a:noFill/>
          <a:ln w="19050" cap="flat" cmpd="sng">
            <a:solidFill>
              <a:schemeClr val="dk2"/>
            </a:solidFill>
            <a:prstDash val="solid"/>
            <a:round/>
            <a:headEnd type="none" w="sm" len="sm"/>
            <a:tailEnd type="none" w="sm" len="sm"/>
          </a:ln>
        </p:spPr>
      </p:pic>
      <p:pic>
        <p:nvPicPr>
          <p:cNvPr id="1783" name="Google Shape;1783;p242"/>
          <p:cNvPicPr preferRelativeResize="0"/>
          <p:nvPr/>
        </p:nvPicPr>
        <p:blipFill rotWithShape="1">
          <a:blip r:embed="rId5">
            <a:alphaModFix/>
          </a:blip>
          <a:srcRect l="10666" t="14136" r="12148" b="16668"/>
          <a:stretch/>
        </p:blipFill>
        <p:spPr>
          <a:xfrm>
            <a:off x="524596" y="4004102"/>
            <a:ext cx="1090425" cy="1028950"/>
          </a:xfrm>
          <a:prstGeom prst="rect">
            <a:avLst/>
          </a:prstGeom>
          <a:noFill/>
          <a:ln>
            <a:noFill/>
          </a:ln>
        </p:spPr>
      </p:pic>
      <p:sp>
        <p:nvSpPr>
          <p:cNvPr id="1784" name="Google Shape;1784;p242"/>
          <p:cNvSpPr txBox="1"/>
          <p:nvPr/>
        </p:nvSpPr>
        <p:spPr>
          <a:xfrm>
            <a:off x="1823800" y="3923800"/>
            <a:ext cx="2617800" cy="18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ucida Sans"/>
                <a:ea typeface="Lucida Sans"/>
                <a:cs typeface="Lucida Sans"/>
                <a:sym typeface="Lucida Sans"/>
              </a:rPr>
              <a:t>Chat now: </a:t>
            </a:r>
            <a:endParaRPr sz="1800" b="1">
              <a:latin typeface="Lucida Sans"/>
              <a:ea typeface="Lucida Sans"/>
              <a:cs typeface="Lucida Sans"/>
              <a:sym typeface="Lucida Sans"/>
            </a:endParaRPr>
          </a:p>
          <a:p>
            <a:pPr marL="0" lvl="0" indent="0" algn="l" rtl="0">
              <a:spcBef>
                <a:spcPts val="0"/>
              </a:spcBef>
              <a:spcAft>
                <a:spcPts val="0"/>
              </a:spcAft>
              <a:buNone/>
            </a:pPr>
            <a:r>
              <a:rPr lang="en-US" sz="1800">
                <a:latin typeface="Lucida Sans"/>
                <a:ea typeface="Lucida Sans"/>
                <a:cs typeface="Lucida Sans"/>
                <a:sym typeface="Lucida Sans"/>
              </a:rPr>
              <a:t>What </a:t>
            </a:r>
            <a:r>
              <a:rPr lang="en-US" sz="1800" u="sng">
                <a:latin typeface="Lucida Sans"/>
                <a:ea typeface="Lucida Sans"/>
                <a:cs typeface="Lucida Sans"/>
                <a:sym typeface="Lucida Sans"/>
              </a:rPr>
              <a:t>evidence</a:t>
            </a:r>
            <a:r>
              <a:rPr lang="en-US" sz="1800">
                <a:latin typeface="Lucida Sans"/>
                <a:ea typeface="Lucida Sans"/>
                <a:cs typeface="Lucida Sans"/>
                <a:sym typeface="Lucida Sans"/>
              </a:rPr>
              <a:t> did you collect for the Student Practice indicators? </a:t>
            </a:r>
            <a:endParaRPr sz="1800">
              <a:latin typeface="Lucida Sans"/>
              <a:ea typeface="Lucida Sans"/>
              <a:cs typeface="Lucida Sans"/>
              <a:sym typeface="Lucida Sans"/>
            </a:endParaRPr>
          </a:p>
          <a:p>
            <a:pPr marL="0" lvl="0" indent="0" algn="l" rtl="0">
              <a:spcBef>
                <a:spcPts val="0"/>
              </a:spcBef>
              <a:spcAft>
                <a:spcPts val="0"/>
              </a:spcAft>
              <a:buNone/>
            </a:pPr>
            <a:r>
              <a:rPr lang="en-US" sz="1800">
                <a:latin typeface="Lucida Sans"/>
                <a:ea typeface="Lucida Sans"/>
                <a:cs typeface="Lucida Sans"/>
                <a:sym typeface="Lucida Sans"/>
              </a:rPr>
              <a:t>What </a:t>
            </a:r>
            <a:r>
              <a:rPr lang="en-US" sz="1800" u="sng">
                <a:latin typeface="Lucida Sans"/>
                <a:ea typeface="Lucida Sans"/>
                <a:cs typeface="Lucida Sans"/>
                <a:sym typeface="Lucida Sans"/>
              </a:rPr>
              <a:t>wonderings</a:t>
            </a:r>
            <a:r>
              <a:rPr lang="en-US" sz="1800">
                <a:latin typeface="Lucida Sans"/>
                <a:ea typeface="Lucida Sans"/>
                <a:cs typeface="Lucida Sans"/>
                <a:sym typeface="Lucida Sans"/>
              </a:rPr>
              <a:t> do you have? </a:t>
            </a:r>
            <a:endParaRPr sz="1800">
              <a:latin typeface="Lucida Sans"/>
              <a:ea typeface="Lucida Sans"/>
              <a:cs typeface="Lucida Sans"/>
              <a:sym typeface="Lucida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44"/>
          <p:cNvSpPr txBox="1"/>
          <p:nvPr/>
        </p:nvSpPr>
        <p:spPr>
          <a:xfrm>
            <a:off x="3715400" y="1417025"/>
            <a:ext cx="5268000" cy="44157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rgbClr val="A64D79"/>
              </a:buClr>
              <a:buSzPts val="2500"/>
              <a:buFont typeface="Indie Flower"/>
              <a:buChar char="●"/>
            </a:pPr>
            <a:r>
              <a:rPr lang="en-US" sz="2500">
                <a:solidFill>
                  <a:srgbClr val="A64D79"/>
                </a:solidFill>
                <a:latin typeface="Indie Flower"/>
                <a:ea typeface="Indie Flower"/>
                <a:cs typeface="Indie Flower"/>
                <a:sym typeface="Indie Flower"/>
              </a:rPr>
              <a:t>Aligned to target skills (SP1) </a:t>
            </a:r>
            <a:endParaRPr sz="2500">
              <a:solidFill>
                <a:srgbClr val="A64D79"/>
              </a:solidFill>
              <a:latin typeface="Indie Flower"/>
              <a:ea typeface="Indie Flower"/>
              <a:cs typeface="Indie Flower"/>
              <a:sym typeface="Indie Flower"/>
            </a:endParaRPr>
          </a:p>
          <a:p>
            <a:pPr marL="457200" lvl="0" indent="-387350" algn="l" rtl="0">
              <a:spcBef>
                <a:spcPts val="0"/>
              </a:spcBef>
              <a:spcAft>
                <a:spcPts val="0"/>
              </a:spcAft>
              <a:buClr>
                <a:srgbClr val="A64D79"/>
              </a:buClr>
              <a:buSzPts val="2500"/>
              <a:buFont typeface="Indie Flower"/>
              <a:buChar char="●"/>
            </a:pPr>
            <a:r>
              <a:rPr lang="en-US" sz="2500">
                <a:solidFill>
                  <a:srgbClr val="A64D79"/>
                </a:solidFill>
                <a:latin typeface="Indie Flower"/>
                <a:ea typeface="Indie Flower"/>
                <a:cs typeface="Indie Flower"/>
                <a:sym typeface="Indie Flower"/>
              </a:rPr>
              <a:t>Out of context w/ whiteboards (SP3)</a:t>
            </a:r>
            <a:endParaRPr sz="2500">
              <a:solidFill>
                <a:srgbClr val="A64D79"/>
              </a:solidFill>
              <a:latin typeface="Indie Flower"/>
              <a:ea typeface="Indie Flower"/>
              <a:cs typeface="Indie Flower"/>
              <a:sym typeface="Indie Flower"/>
            </a:endParaRPr>
          </a:p>
          <a:p>
            <a:pPr marL="457200" lvl="0" indent="-387350" algn="l" rtl="0">
              <a:spcBef>
                <a:spcPts val="0"/>
              </a:spcBef>
              <a:spcAft>
                <a:spcPts val="0"/>
              </a:spcAft>
              <a:buClr>
                <a:srgbClr val="A64D79"/>
              </a:buClr>
              <a:buSzPts val="2500"/>
              <a:buFont typeface="Indie Flower"/>
              <a:buChar char="●"/>
            </a:pPr>
            <a:r>
              <a:rPr lang="en-US" sz="2500">
                <a:solidFill>
                  <a:srgbClr val="A64D79"/>
                </a:solidFill>
                <a:latin typeface="Indie Flower"/>
                <a:ea typeface="Indie Flower"/>
                <a:cs typeface="Indie Flower"/>
                <a:sym typeface="Indie Flower"/>
              </a:rPr>
              <a:t>All students with whiteboards (SP4) </a:t>
            </a:r>
            <a:endParaRPr sz="2500">
              <a:solidFill>
                <a:srgbClr val="A64D79"/>
              </a:solidFill>
              <a:latin typeface="Indie Flower"/>
              <a:ea typeface="Indie Flower"/>
              <a:cs typeface="Indie Flower"/>
              <a:sym typeface="Indie Flower"/>
            </a:endParaRPr>
          </a:p>
          <a:p>
            <a:pPr marL="457200" lvl="0" indent="-387350" algn="l" rtl="0">
              <a:spcBef>
                <a:spcPts val="0"/>
              </a:spcBef>
              <a:spcAft>
                <a:spcPts val="0"/>
              </a:spcAft>
              <a:buClr>
                <a:schemeClr val="accent5"/>
              </a:buClr>
              <a:buSzPts val="2500"/>
              <a:buFont typeface="Indie Flower"/>
              <a:buChar char="●"/>
            </a:pPr>
            <a:r>
              <a:rPr lang="en-US" sz="2500">
                <a:solidFill>
                  <a:schemeClr val="accent5"/>
                </a:solidFill>
                <a:latin typeface="Indie Flower"/>
                <a:ea typeface="Indie Flower"/>
                <a:cs typeface="Indie Flower"/>
                <a:sym typeface="Indie Flower"/>
              </a:rPr>
              <a:t>Wonderings: </a:t>
            </a:r>
            <a:endParaRPr sz="2500">
              <a:solidFill>
                <a:schemeClr val="accent5"/>
              </a:solidFill>
              <a:latin typeface="Indie Flower"/>
              <a:ea typeface="Indie Flower"/>
              <a:cs typeface="Indie Flower"/>
              <a:sym typeface="Indie Flower"/>
            </a:endParaRPr>
          </a:p>
          <a:p>
            <a:pPr marL="914400" lvl="1" indent="-387350" algn="l" rtl="0">
              <a:spcBef>
                <a:spcPts val="0"/>
              </a:spcBef>
              <a:spcAft>
                <a:spcPts val="0"/>
              </a:spcAft>
              <a:buClr>
                <a:schemeClr val="accent5"/>
              </a:buClr>
              <a:buSzPts val="2500"/>
              <a:buFont typeface="Indie Flower"/>
              <a:buChar char="○"/>
            </a:pPr>
            <a:r>
              <a:rPr lang="en-US" sz="2500">
                <a:solidFill>
                  <a:schemeClr val="accent5"/>
                </a:solidFill>
                <a:latin typeface="Indie Flower"/>
                <a:ea typeface="Indie Flower"/>
                <a:cs typeface="Indie Flower"/>
                <a:sym typeface="Indie Flower"/>
              </a:rPr>
              <a:t>When will students practice with decodable text? (SP2)</a:t>
            </a:r>
            <a:endParaRPr sz="2500">
              <a:solidFill>
                <a:schemeClr val="accent5"/>
              </a:solidFill>
              <a:latin typeface="Indie Flower"/>
              <a:ea typeface="Indie Flower"/>
              <a:cs typeface="Indie Flower"/>
              <a:sym typeface="Indie Flower"/>
            </a:endParaRPr>
          </a:p>
          <a:p>
            <a:pPr marL="914400" lvl="1" indent="-387350" algn="l" rtl="0">
              <a:spcBef>
                <a:spcPts val="0"/>
              </a:spcBef>
              <a:spcAft>
                <a:spcPts val="0"/>
              </a:spcAft>
              <a:buClr>
                <a:schemeClr val="accent5"/>
              </a:buClr>
              <a:buSzPts val="2500"/>
              <a:buFont typeface="Indie Flower"/>
              <a:buChar char="○"/>
            </a:pPr>
            <a:r>
              <a:rPr lang="en-US" sz="2500">
                <a:solidFill>
                  <a:schemeClr val="accent5"/>
                </a:solidFill>
                <a:latin typeface="Indie Flower"/>
                <a:ea typeface="Indie Flower"/>
                <a:cs typeface="Indie Flower"/>
                <a:sym typeface="Indie Flower"/>
              </a:rPr>
              <a:t>When will students have more opportunities to work out of context?</a:t>
            </a:r>
            <a:endParaRPr sz="2500">
              <a:solidFill>
                <a:schemeClr val="accent5"/>
              </a:solidFill>
              <a:latin typeface="Indie Flower"/>
              <a:ea typeface="Indie Flower"/>
              <a:cs typeface="Indie Flower"/>
              <a:sym typeface="Indie Flower"/>
            </a:endParaRPr>
          </a:p>
          <a:p>
            <a:pPr marL="0" lvl="0" indent="0" algn="l" rtl="0">
              <a:spcBef>
                <a:spcPts val="0"/>
              </a:spcBef>
              <a:spcAft>
                <a:spcPts val="0"/>
              </a:spcAft>
              <a:buNone/>
            </a:pPr>
            <a:endParaRPr sz="2500">
              <a:latin typeface="Lucida Sans"/>
              <a:ea typeface="Lucida Sans"/>
              <a:cs typeface="Lucida Sans"/>
              <a:sym typeface="Lucida Sans"/>
            </a:endParaRPr>
          </a:p>
        </p:txBody>
      </p:sp>
      <p:sp>
        <p:nvSpPr>
          <p:cNvPr id="1796" name="Google Shape;1796;p244"/>
          <p:cNvSpPr txBox="1">
            <a:spLocks noGrp="1"/>
          </p:cNvSpPr>
          <p:nvPr>
            <p:ph type="title"/>
          </p:nvPr>
        </p:nvSpPr>
        <p:spPr>
          <a:xfrm>
            <a:off x="457200" y="-12"/>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Whiteboards</a:t>
            </a:r>
            <a:endParaRPr/>
          </a:p>
        </p:txBody>
      </p:sp>
      <p:pic>
        <p:nvPicPr>
          <p:cNvPr id="1797" name="Google Shape;1797;p244"/>
          <p:cNvPicPr preferRelativeResize="0"/>
          <p:nvPr/>
        </p:nvPicPr>
        <p:blipFill>
          <a:blip r:embed="rId3">
            <a:alphaModFix/>
          </a:blip>
          <a:stretch>
            <a:fillRect/>
          </a:stretch>
        </p:blipFill>
        <p:spPr>
          <a:xfrm>
            <a:off x="457200" y="1046625"/>
            <a:ext cx="2902750" cy="5156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24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Beyond the Lesson </a:t>
            </a:r>
            <a:endParaRPr/>
          </a:p>
        </p:txBody>
      </p:sp>
      <p:sp>
        <p:nvSpPr>
          <p:cNvPr id="1803" name="Google Shape;1803;p245"/>
          <p:cNvSpPr txBox="1">
            <a:spLocks noGrp="1"/>
          </p:cNvSpPr>
          <p:nvPr>
            <p:ph type="body" idx="1"/>
          </p:nvPr>
        </p:nvSpPr>
        <p:spPr>
          <a:xfrm>
            <a:off x="4364100" y="3091350"/>
            <a:ext cx="4322700" cy="2927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a:t>The Beyond the Lesson Discussion Guide helps to put the lesson in context. Use this to guide a post-observation discussion or self-reflection. </a:t>
            </a:r>
            <a:endParaRPr/>
          </a:p>
        </p:txBody>
      </p:sp>
      <p:pic>
        <p:nvPicPr>
          <p:cNvPr id="1804" name="Google Shape;1804;p245"/>
          <p:cNvPicPr preferRelativeResize="0"/>
          <p:nvPr/>
        </p:nvPicPr>
        <p:blipFill>
          <a:blip r:embed="rId3">
            <a:alphaModFix/>
          </a:blip>
          <a:stretch>
            <a:fillRect/>
          </a:stretch>
        </p:blipFill>
        <p:spPr>
          <a:xfrm>
            <a:off x="457200" y="1417650"/>
            <a:ext cx="3501375" cy="46008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805" name="Google Shape;1805;p245"/>
          <p:cNvPicPr preferRelativeResize="0"/>
          <p:nvPr/>
        </p:nvPicPr>
        <p:blipFill rotWithShape="1">
          <a:blip r:embed="rId4">
            <a:alphaModFix/>
          </a:blip>
          <a:srcRect b="9214"/>
          <a:stretch/>
        </p:blipFill>
        <p:spPr>
          <a:xfrm>
            <a:off x="5138100" y="799500"/>
            <a:ext cx="3023375" cy="2096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809"/>
        <p:cNvGrpSpPr/>
        <p:nvPr/>
      </p:nvGrpSpPr>
      <p:grpSpPr>
        <a:xfrm>
          <a:off x="0" y="0"/>
          <a:ext cx="0" cy="0"/>
          <a:chOff x="0" y="0"/>
          <a:chExt cx="0" cy="0"/>
        </a:xfrm>
      </p:grpSpPr>
      <p:sp>
        <p:nvSpPr>
          <p:cNvPr id="1810" name="Google Shape;1810;p24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Poll 4: Which Beyond the Lesson Discussion Guide question might you plan to focus on in your debrief with Ms. Cuomo? </a:t>
            </a:r>
            <a:endParaRPr dirty="0"/>
          </a:p>
        </p:txBody>
      </p:sp>
      <p:sp>
        <p:nvSpPr>
          <p:cNvPr id="1811" name="Google Shape;1811;p246"/>
          <p:cNvSpPr txBox="1">
            <a:spLocks noGrp="1"/>
          </p:cNvSpPr>
          <p:nvPr>
            <p:ph type="body" idx="1"/>
          </p:nvPr>
        </p:nvSpPr>
        <p:spPr>
          <a:xfrm>
            <a:off x="457200" y="2016725"/>
            <a:ext cx="8229600" cy="4526100"/>
          </a:xfrm>
          <a:prstGeom prst="rect">
            <a:avLst/>
          </a:prstGeom>
        </p:spPr>
        <p:txBody>
          <a:bodyPr spcFirstLastPara="1" wrap="square" lIns="91425" tIns="45700" rIns="91425" bIns="45700" anchor="t" anchorCtr="0">
            <a:noAutofit/>
          </a:bodyPr>
          <a:lstStyle/>
          <a:p>
            <a:pPr marL="0" marR="330200" lvl="0" indent="0" algn="l" rtl="0">
              <a:lnSpc>
                <a:spcPct val="123000"/>
              </a:lnSpc>
              <a:spcBef>
                <a:spcPts val="0"/>
              </a:spcBef>
              <a:spcAft>
                <a:spcPts val="0"/>
              </a:spcAft>
              <a:buClr>
                <a:schemeClr val="dk1"/>
              </a:buClr>
              <a:buSzPts val="1100"/>
              <a:buFont typeface="Arial"/>
              <a:buNone/>
            </a:pPr>
            <a:r>
              <a:rPr lang="en-US" sz="1600" dirty="0">
                <a:solidFill>
                  <a:srgbClr val="352E2D"/>
                </a:solidFill>
                <a:latin typeface="Arial"/>
                <a:ea typeface="Arial"/>
                <a:cs typeface="Arial"/>
                <a:sym typeface="Arial"/>
              </a:rPr>
              <a:t>4. How does the classroom environment support student needs in regards to foundational skills? </a:t>
            </a:r>
            <a:endParaRPr sz="1600" dirty="0">
              <a:solidFill>
                <a:srgbClr val="352E2D"/>
              </a:solidFill>
              <a:latin typeface="Arial"/>
              <a:ea typeface="Arial"/>
              <a:cs typeface="Arial"/>
              <a:sym typeface="Arial"/>
            </a:endParaRPr>
          </a:p>
          <a:p>
            <a:pPr marL="0" marR="330200" lvl="0" indent="0" algn="l" rtl="0">
              <a:lnSpc>
                <a:spcPct val="123000"/>
              </a:lnSpc>
              <a:spcBef>
                <a:spcPts val="0"/>
              </a:spcBef>
              <a:spcAft>
                <a:spcPts val="0"/>
              </a:spcAft>
              <a:buClr>
                <a:schemeClr val="dk1"/>
              </a:buClr>
              <a:buSzPts val="1100"/>
              <a:buFont typeface="Arial"/>
              <a:buNone/>
            </a:pPr>
            <a:endParaRPr sz="16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Clr>
                <a:schemeClr val="dk1"/>
              </a:buClr>
              <a:buSzPts val="1100"/>
              <a:buFont typeface="Arial"/>
              <a:buNone/>
            </a:pPr>
            <a:r>
              <a:rPr lang="en-US" sz="1600" dirty="0">
                <a:solidFill>
                  <a:srgbClr val="352E2D"/>
                </a:solidFill>
                <a:latin typeface="Arial"/>
                <a:ea typeface="Arial"/>
                <a:cs typeface="Arial"/>
                <a:sym typeface="Arial"/>
              </a:rPr>
              <a:t>5. What varied opportunities do students have to practice newly taught skills this week? </a:t>
            </a:r>
            <a:endParaRPr sz="16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Clr>
                <a:schemeClr val="dk1"/>
              </a:buClr>
              <a:buSzPts val="1100"/>
              <a:buFont typeface="Arial"/>
              <a:buNone/>
            </a:pPr>
            <a:endParaRPr sz="16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None/>
            </a:pPr>
            <a:r>
              <a:rPr lang="en-US" sz="1600" dirty="0">
                <a:solidFill>
                  <a:srgbClr val="352E2D"/>
                </a:solidFill>
                <a:latin typeface="Arial"/>
                <a:ea typeface="Arial"/>
                <a:cs typeface="Arial"/>
                <a:sym typeface="Arial"/>
              </a:rPr>
              <a:t>7. How are students monitored (daily, weekly, and through unit/benchmark assessments) to identify discrete skills needed for additional practice? How is assessment data tracked?</a:t>
            </a:r>
            <a:endParaRPr sz="16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None/>
            </a:pPr>
            <a:endParaRPr sz="16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Clr>
                <a:schemeClr val="dk1"/>
              </a:buClr>
              <a:buSzPts val="1100"/>
              <a:buFont typeface="Arial"/>
              <a:buNone/>
            </a:pPr>
            <a:r>
              <a:rPr lang="en-US" sz="1600" dirty="0">
                <a:solidFill>
                  <a:srgbClr val="352E2D"/>
                </a:solidFill>
                <a:latin typeface="Arial"/>
                <a:ea typeface="Arial"/>
                <a:cs typeface="Arial"/>
                <a:sym typeface="Arial"/>
              </a:rPr>
              <a:t>OTHER </a:t>
            </a:r>
            <a:endParaRPr sz="1600" dirty="0">
              <a:solidFill>
                <a:srgbClr val="352E2D"/>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1817" name="Google Shape;1817;p247"/>
          <p:cNvPicPr preferRelativeResize="0"/>
          <p:nvPr/>
        </p:nvPicPr>
        <p:blipFill>
          <a:blip r:embed="rId3">
            <a:alphaModFix/>
          </a:blip>
          <a:stretch>
            <a:fillRect/>
          </a:stretch>
        </p:blipFill>
        <p:spPr>
          <a:xfrm>
            <a:off x="308425" y="119000"/>
            <a:ext cx="4670850" cy="613747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818" name="Google Shape;1818;p247"/>
          <p:cNvPicPr preferRelativeResize="0"/>
          <p:nvPr/>
        </p:nvPicPr>
        <p:blipFill>
          <a:blip r:embed="rId4">
            <a:alphaModFix/>
          </a:blip>
          <a:stretch>
            <a:fillRect/>
          </a:stretch>
        </p:blipFill>
        <p:spPr>
          <a:xfrm>
            <a:off x="1501800" y="2082700"/>
            <a:ext cx="7469277" cy="3644675"/>
          </a:xfrm>
          <a:prstGeom prst="rect">
            <a:avLst/>
          </a:prstGeom>
          <a:noFill/>
          <a:ln w="19050" cap="flat" cmpd="sng">
            <a:solidFill>
              <a:schemeClr val="dk2"/>
            </a:solidFill>
            <a:prstDash val="solid"/>
            <a:round/>
            <a:headEnd type="none" w="sm" len="sm"/>
            <a:tailEnd type="none" w="sm" len="sm"/>
          </a:ln>
        </p:spPr>
      </p:pic>
      <p:sp>
        <p:nvSpPr>
          <p:cNvPr id="1819" name="Google Shape;1819;p247"/>
          <p:cNvSpPr txBox="1"/>
          <p:nvPr/>
        </p:nvSpPr>
        <p:spPr>
          <a:xfrm>
            <a:off x="5088175" y="371925"/>
            <a:ext cx="3882900" cy="1502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ucida Sans"/>
              <a:buChar char="●"/>
            </a:pPr>
            <a:r>
              <a:rPr lang="en-US">
                <a:latin typeface="Lucida Sans"/>
                <a:ea typeface="Lucida Sans"/>
                <a:cs typeface="Lucida Sans"/>
                <a:sym typeface="Lucida Sans"/>
              </a:rPr>
              <a:t>Questions by bucket (Aligned Content, Teacher-Directed Instruction, Student Practice, Assessment &amp; Differentiation)</a:t>
            </a:r>
            <a:endParaRPr>
              <a:latin typeface="Lucida Sans"/>
              <a:ea typeface="Lucida Sans"/>
              <a:cs typeface="Lucida Sans"/>
              <a:sym typeface="Lucida Sans"/>
            </a:endParaRPr>
          </a:p>
          <a:p>
            <a:pPr marL="457200" lvl="0" indent="-317500" algn="l" rtl="0">
              <a:spcBef>
                <a:spcPts val="0"/>
              </a:spcBef>
              <a:spcAft>
                <a:spcPts val="0"/>
              </a:spcAft>
              <a:buSzPts val="1400"/>
              <a:buFont typeface="Lucida Sans"/>
              <a:buChar char="●"/>
            </a:pPr>
            <a:r>
              <a:rPr lang="en-US">
                <a:latin typeface="Lucida Sans"/>
                <a:ea typeface="Lucida Sans"/>
                <a:cs typeface="Lucida Sans"/>
                <a:sym typeface="Lucida Sans"/>
              </a:rPr>
              <a:t>Meant to put the lesson in the broader context of the unit or year </a:t>
            </a:r>
            <a:endParaRPr>
              <a:latin typeface="Lucida Sans"/>
              <a:ea typeface="Lucida Sans"/>
              <a:cs typeface="Lucida Sans"/>
              <a:sym typeface="Lucida Sans"/>
            </a:endParaRPr>
          </a:p>
          <a:p>
            <a:pPr marL="457200" lvl="0" indent="-317500" algn="l" rtl="0">
              <a:spcBef>
                <a:spcPts val="0"/>
              </a:spcBef>
              <a:spcAft>
                <a:spcPts val="0"/>
              </a:spcAft>
              <a:buSzPts val="1400"/>
              <a:buFont typeface="Lucida Sans"/>
              <a:buChar char="●"/>
            </a:pPr>
            <a:r>
              <a:rPr lang="en-US">
                <a:solidFill>
                  <a:schemeClr val="dk1"/>
                </a:solidFill>
                <a:latin typeface="Lucida Sans"/>
                <a:ea typeface="Lucida Sans"/>
                <a:cs typeface="Lucida Sans"/>
                <a:sym typeface="Lucida Sans"/>
              </a:rPr>
              <a:t>Not an exhaustive list </a:t>
            </a:r>
            <a:r>
              <a:rPr lang="en-US">
                <a:latin typeface="Lucida Sans"/>
                <a:ea typeface="Lucida Sans"/>
                <a:cs typeface="Lucida Sans"/>
                <a:sym typeface="Lucida Sans"/>
              </a:rPr>
              <a:t> </a:t>
            </a:r>
            <a:endParaRPr>
              <a:latin typeface="Lucida Sans"/>
              <a:ea typeface="Lucida Sans"/>
              <a:cs typeface="Lucida Sans"/>
              <a:sym typeface="Lucid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823"/>
        <p:cNvGrpSpPr/>
        <p:nvPr/>
      </p:nvGrpSpPr>
      <p:grpSpPr>
        <a:xfrm>
          <a:off x="0" y="0"/>
          <a:ext cx="0" cy="0"/>
          <a:chOff x="0" y="0"/>
          <a:chExt cx="0" cy="0"/>
        </a:xfrm>
      </p:grpSpPr>
      <p:sp>
        <p:nvSpPr>
          <p:cNvPr id="1824" name="Google Shape;1824;p24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Poll 4 results </a:t>
            </a:r>
            <a:endParaRPr/>
          </a:p>
        </p:txBody>
      </p:sp>
      <p:sp>
        <p:nvSpPr>
          <p:cNvPr id="1825" name="Google Shape;1825;p24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249"/>
          <p:cNvSpPr txBox="1"/>
          <p:nvPr/>
        </p:nvSpPr>
        <p:spPr>
          <a:xfrm>
            <a:off x="4121275" y="442775"/>
            <a:ext cx="4470600" cy="4203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accent5"/>
              </a:buClr>
              <a:buSzPts val="2000"/>
              <a:buFont typeface="Indie Flower"/>
              <a:buChar char="●"/>
            </a:pPr>
            <a:r>
              <a:rPr lang="en-US" sz="2000">
                <a:solidFill>
                  <a:schemeClr val="accent5"/>
                </a:solidFill>
                <a:latin typeface="Indie Flower"/>
                <a:ea typeface="Indie Flower"/>
                <a:cs typeface="Indie Flower"/>
                <a:sym typeface="Indie Flower"/>
              </a:rPr>
              <a:t>Visual monitoring of student slates</a:t>
            </a:r>
            <a:endParaRPr sz="2000">
              <a:solidFill>
                <a:schemeClr val="accent5"/>
              </a:solidFill>
              <a:latin typeface="Indie Flower"/>
              <a:ea typeface="Indie Flower"/>
              <a:cs typeface="Indie Flower"/>
              <a:sym typeface="Indie Flower"/>
            </a:endParaRPr>
          </a:p>
          <a:p>
            <a:pPr marL="457200" lvl="0" indent="-355600" algn="l" rtl="0">
              <a:lnSpc>
                <a:spcPct val="115000"/>
              </a:lnSpc>
              <a:spcBef>
                <a:spcPts val="0"/>
              </a:spcBef>
              <a:spcAft>
                <a:spcPts val="0"/>
              </a:spcAft>
              <a:buClr>
                <a:schemeClr val="accent5"/>
              </a:buClr>
              <a:buSzPts val="2000"/>
              <a:buFont typeface="Indie Flower"/>
              <a:buChar char="●"/>
            </a:pPr>
            <a:r>
              <a:rPr lang="en-US" sz="2000">
                <a:solidFill>
                  <a:schemeClr val="accent5"/>
                </a:solidFill>
                <a:latin typeface="Indie Flower"/>
                <a:ea typeface="Indie Flower"/>
                <a:cs typeface="Indie Flower"/>
                <a:sym typeface="Indie Flower"/>
              </a:rPr>
              <a:t>Dropping teacher voice to hear student “tapping it out”</a:t>
            </a:r>
            <a:endParaRPr sz="2000">
              <a:solidFill>
                <a:schemeClr val="accent5"/>
              </a:solidFill>
              <a:latin typeface="Indie Flower"/>
              <a:ea typeface="Indie Flower"/>
              <a:cs typeface="Indie Flower"/>
              <a:sym typeface="Indie Flower"/>
            </a:endParaRPr>
          </a:p>
          <a:p>
            <a:pPr marL="0" lvl="0" indent="0" algn="l" rtl="0">
              <a:lnSpc>
                <a:spcPct val="115000"/>
              </a:lnSpc>
              <a:spcBef>
                <a:spcPts val="0"/>
              </a:spcBef>
              <a:spcAft>
                <a:spcPts val="0"/>
              </a:spcAft>
              <a:buClr>
                <a:schemeClr val="dk1"/>
              </a:buClr>
              <a:buSzPts val="1100"/>
              <a:buFont typeface="Arial"/>
              <a:buNone/>
            </a:pPr>
            <a:endParaRPr sz="2000" i="1">
              <a:solidFill>
                <a:schemeClr val="dk1"/>
              </a:solidFill>
              <a:latin typeface="Indie Flower"/>
              <a:ea typeface="Indie Flower"/>
              <a:cs typeface="Indie Flower"/>
              <a:sym typeface="Indie Flower"/>
            </a:endParaRPr>
          </a:p>
        </p:txBody>
      </p:sp>
      <p:sp>
        <p:nvSpPr>
          <p:cNvPr id="1831" name="Google Shape;1831;p249"/>
          <p:cNvSpPr txBox="1">
            <a:spLocks noGrp="1"/>
          </p:cNvSpPr>
          <p:nvPr>
            <p:ph type="title"/>
          </p:nvPr>
        </p:nvSpPr>
        <p:spPr>
          <a:xfrm>
            <a:off x="293550" y="-12"/>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Beyond the Lesson</a:t>
            </a:r>
            <a:endParaRPr/>
          </a:p>
        </p:txBody>
      </p:sp>
      <p:sp>
        <p:nvSpPr>
          <p:cNvPr id="1832" name="Google Shape;1832;p249"/>
          <p:cNvSpPr txBox="1"/>
          <p:nvPr/>
        </p:nvSpPr>
        <p:spPr>
          <a:xfrm>
            <a:off x="4088275" y="1479125"/>
            <a:ext cx="4536600" cy="3000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accent5"/>
              </a:buClr>
              <a:buSzPts val="2000"/>
              <a:buFont typeface="Indie Flower"/>
              <a:buChar char="●"/>
            </a:pPr>
            <a:r>
              <a:rPr lang="en-US" sz="2000">
                <a:solidFill>
                  <a:schemeClr val="accent5"/>
                </a:solidFill>
                <a:latin typeface="Indie Flower"/>
                <a:ea typeface="Indie Flower"/>
                <a:cs typeface="Indie Flower"/>
                <a:sym typeface="Indie Flower"/>
              </a:rPr>
              <a:t>Students know if they are accurate (correct spelling given each time) </a:t>
            </a:r>
            <a:r>
              <a:rPr lang="en-US" sz="2000" b="1" i="1">
                <a:solidFill>
                  <a:schemeClr val="accent5"/>
                </a:solidFill>
                <a:latin typeface="Indie Flower"/>
                <a:ea typeface="Indie Flower"/>
                <a:cs typeface="Indie Flower"/>
                <a:sym typeface="Indie Flower"/>
              </a:rPr>
              <a:t>Wondering </a:t>
            </a:r>
            <a:r>
              <a:rPr lang="en-US" sz="2000" i="1">
                <a:solidFill>
                  <a:schemeClr val="accent5"/>
                </a:solidFill>
                <a:latin typeface="Indie Flower"/>
                <a:ea typeface="Indie Flower"/>
                <a:cs typeface="Indie Flower"/>
                <a:sym typeface="Indie Flower"/>
              </a:rPr>
              <a:t>- tracking data?</a:t>
            </a:r>
            <a:endParaRPr sz="2000" i="1">
              <a:solidFill>
                <a:schemeClr val="accent5"/>
              </a:solidFill>
              <a:latin typeface="Indie Flower"/>
              <a:ea typeface="Indie Flower"/>
              <a:cs typeface="Indie Flower"/>
              <a:sym typeface="Indie Flower"/>
            </a:endParaRPr>
          </a:p>
          <a:p>
            <a:pPr marL="457200" lvl="0" indent="-355600" algn="l" rtl="0">
              <a:lnSpc>
                <a:spcPct val="115000"/>
              </a:lnSpc>
              <a:spcBef>
                <a:spcPts val="0"/>
              </a:spcBef>
              <a:spcAft>
                <a:spcPts val="0"/>
              </a:spcAft>
              <a:buClr>
                <a:schemeClr val="accent5"/>
              </a:buClr>
              <a:buSzPts val="2000"/>
              <a:buFont typeface="Indie Flower"/>
              <a:buChar char="●"/>
            </a:pPr>
            <a:r>
              <a:rPr lang="en-US" sz="2000" i="1">
                <a:solidFill>
                  <a:schemeClr val="accent5"/>
                </a:solidFill>
                <a:latin typeface="Indie Flower"/>
                <a:ea typeface="Indie Flower"/>
                <a:cs typeface="Indie Flower"/>
                <a:sym typeface="Indie Flower"/>
              </a:rPr>
              <a:t>S</a:t>
            </a:r>
            <a:r>
              <a:rPr lang="en-US" sz="2000">
                <a:solidFill>
                  <a:schemeClr val="accent5"/>
                </a:solidFill>
                <a:latin typeface="Indie Flower"/>
                <a:ea typeface="Indie Flower"/>
                <a:cs typeface="Indie Flower"/>
                <a:sym typeface="Indie Flower"/>
              </a:rPr>
              <a:t>tudent 1-1 coaching (e.g., “right now it says bit”) </a:t>
            </a:r>
            <a:endParaRPr sz="2000">
              <a:solidFill>
                <a:schemeClr val="accent5"/>
              </a:solidFill>
              <a:latin typeface="Indie Flower"/>
              <a:ea typeface="Indie Flower"/>
              <a:cs typeface="Indie Flower"/>
              <a:sym typeface="Indie Flower"/>
            </a:endParaRPr>
          </a:p>
          <a:p>
            <a:pPr marL="457200" lvl="0" indent="0" algn="l" rtl="0">
              <a:lnSpc>
                <a:spcPct val="115000"/>
              </a:lnSpc>
              <a:spcBef>
                <a:spcPts val="0"/>
              </a:spcBef>
              <a:spcAft>
                <a:spcPts val="0"/>
              </a:spcAft>
              <a:buNone/>
            </a:pPr>
            <a:r>
              <a:rPr lang="en-US" sz="2000" b="1">
                <a:solidFill>
                  <a:schemeClr val="accent5"/>
                </a:solidFill>
                <a:latin typeface="Indie Flower"/>
                <a:ea typeface="Indie Flower"/>
                <a:cs typeface="Indie Flower"/>
                <a:sym typeface="Indie Flower"/>
              </a:rPr>
              <a:t>Wondering </a:t>
            </a:r>
            <a:r>
              <a:rPr lang="en-US" sz="2000" i="1">
                <a:solidFill>
                  <a:schemeClr val="accent5"/>
                </a:solidFill>
                <a:latin typeface="Indie Flower"/>
                <a:ea typeface="Indie Flower"/>
                <a:cs typeface="Indie Flower"/>
                <a:sym typeface="Indie Flower"/>
              </a:rPr>
              <a:t>- Did students require scaffolding given? (full group segmenting of each word, not erasing i_e) </a:t>
            </a:r>
            <a:endParaRPr sz="2000" i="1">
              <a:solidFill>
                <a:schemeClr val="accent5"/>
              </a:solidFill>
              <a:latin typeface="Indie Flower"/>
              <a:ea typeface="Indie Flower"/>
              <a:cs typeface="Indie Flower"/>
              <a:sym typeface="Indie Flower"/>
            </a:endParaRPr>
          </a:p>
        </p:txBody>
      </p:sp>
      <p:pic>
        <p:nvPicPr>
          <p:cNvPr id="1833" name="Google Shape;1833;p249"/>
          <p:cNvPicPr preferRelativeResize="0"/>
          <p:nvPr/>
        </p:nvPicPr>
        <p:blipFill>
          <a:blip r:embed="rId3">
            <a:alphaModFix/>
          </a:blip>
          <a:stretch>
            <a:fillRect/>
          </a:stretch>
        </p:blipFill>
        <p:spPr>
          <a:xfrm>
            <a:off x="665075" y="994750"/>
            <a:ext cx="3031102" cy="3707774"/>
          </a:xfrm>
          <a:prstGeom prst="rect">
            <a:avLst/>
          </a:prstGeom>
          <a:noFill/>
          <a:ln>
            <a:noFill/>
          </a:ln>
        </p:spPr>
      </p:pic>
      <p:pic>
        <p:nvPicPr>
          <p:cNvPr id="1834" name="Google Shape;1834;p249"/>
          <p:cNvPicPr preferRelativeResize="0"/>
          <p:nvPr/>
        </p:nvPicPr>
        <p:blipFill>
          <a:blip r:embed="rId4">
            <a:alphaModFix/>
          </a:blip>
          <a:stretch>
            <a:fillRect/>
          </a:stretch>
        </p:blipFill>
        <p:spPr>
          <a:xfrm>
            <a:off x="0" y="4702537"/>
            <a:ext cx="9144001" cy="2133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
                                        </p:tgtEl>
                                        <p:attrNameLst>
                                          <p:attrName>style.visibility</p:attrName>
                                        </p:attrNameLst>
                                      </p:cBhvr>
                                      <p:to>
                                        <p:strVal val="visible"/>
                                      </p:to>
                                    </p:set>
                                    <p:animEffect transition="in" filter="fade">
                                      <p:cBhvr>
                                        <p:cTn id="7" dur="1000"/>
                                        <p:tgtEl>
                                          <p:spTgt spid="18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4"/>
                                        </p:tgtEl>
                                        <p:attrNameLst>
                                          <p:attrName>style.visibility</p:attrName>
                                        </p:attrNameLst>
                                      </p:cBhvr>
                                      <p:to>
                                        <p:strVal val="visible"/>
                                      </p:to>
                                    </p:set>
                                    <p:animEffect transition="in" filter="fade">
                                      <p:cBhvr>
                                        <p:cTn id="12" dur="10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0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479" name="Google Shape;1479;p20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480" name="Google Shape;1480;p209"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481" name="Google Shape;1481;p209"/>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250"/>
          <p:cNvSpPr txBox="1">
            <a:spLocks noGrp="1"/>
          </p:cNvSpPr>
          <p:nvPr>
            <p:ph type="title"/>
          </p:nvPr>
        </p:nvSpPr>
        <p:spPr>
          <a:xfrm>
            <a:off x="216568" y="2416482"/>
            <a:ext cx="8620500" cy="167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a:t>How Can the FSOT Support Our Ongoing Work?</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251"/>
          <p:cNvSpPr txBox="1">
            <a:spLocks noGrp="1"/>
          </p:cNvSpPr>
          <p:nvPr>
            <p:ph type="title"/>
          </p:nvPr>
        </p:nvSpPr>
        <p:spPr>
          <a:xfrm>
            <a:off x="457200" y="32208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Can We Use the FSOT? </a:t>
            </a:r>
            <a:endParaRPr/>
          </a:p>
        </p:txBody>
      </p:sp>
      <p:pic>
        <p:nvPicPr>
          <p:cNvPr id="1845" name="Google Shape;1845;p251"/>
          <p:cNvPicPr preferRelativeResize="0"/>
          <p:nvPr/>
        </p:nvPicPr>
        <p:blipFill>
          <a:blip r:embed="rId3">
            <a:alphaModFix/>
          </a:blip>
          <a:stretch>
            <a:fillRect/>
          </a:stretch>
        </p:blipFill>
        <p:spPr>
          <a:xfrm>
            <a:off x="2896900" y="2000551"/>
            <a:ext cx="2479018" cy="1450200"/>
          </a:xfrm>
          <a:prstGeom prst="rect">
            <a:avLst/>
          </a:prstGeom>
          <a:noFill/>
          <a:ln>
            <a:noFill/>
          </a:ln>
        </p:spPr>
      </p:pic>
      <p:sp>
        <p:nvSpPr>
          <p:cNvPr id="1846" name="Google Shape;1846;p251"/>
          <p:cNvSpPr txBox="1"/>
          <p:nvPr/>
        </p:nvSpPr>
        <p:spPr>
          <a:xfrm rot="-731562">
            <a:off x="3316997" y="2181080"/>
            <a:ext cx="1286930" cy="2304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Teacher</a:t>
            </a:r>
            <a:endParaRPr sz="2500">
              <a:solidFill>
                <a:srgbClr val="FFFFFF"/>
              </a:solidFill>
              <a:latin typeface="Pacifico"/>
              <a:ea typeface="Pacifico"/>
              <a:cs typeface="Pacifico"/>
              <a:sym typeface="Pacifico"/>
            </a:endParaRPr>
          </a:p>
        </p:txBody>
      </p:sp>
      <p:pic>
        <p:nvPicPr>
          <p:cNvPr id="1847" name="Google Shape;1847;p251"/>
          <p:cNvPicPr preferRelativeResize="0"/>
          <p:nvPr/>
        </p:nvPicPr>
        <p:blipFill>
          <a:blip r:embed="rId4">
            <a:alphaModFix/>
          </a:blip>
          <a:stretch>
            <a:fillRect/>
          </a:stretch>
        </p:blipFill>
        <p:spPr>
          <a:xfrm>
            <a:off x="2752450" y="3902750"/>
            <a:ext cx="1755888" cy="1450200"/>
          </a:xfrm>
          <a:prstGeom prst="rect">
            <a:avLst/>
          </a:prstGeom>
          <a:noFill/>
          <a:ln>
            <a:noFill/>
          </a:ln>
        </p:spPr>
      </p:pic>
      <p:sp>
        <p:nvSpPr>
          <p:cNvPr id="1848" name="Google Shape;1848;p251"/>
          <p:cNvSpPr txBox="1"/>
          <p:nvPr/>
        </p:nvSpPr>
        <p:spPr>
          <a:xfrm>
            <a:off x="3139300" y="4236500"/>
            <a:ext cx="1287000" cy="2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Coach</a:t>
            </a:r>
            <a:endParaRPr sz="2500">
              <a:solidFill>
                <a:srgbClr val="FFFFFF"/>
              </a:solidFill>
              <a:latin typeface="Pacifico"/>
              <a:ea typeface="Pacifico"/>
              <a:cs typeface="Pacifico"/>
              <a:sym typeface="Pacifico"/>
            </a:endParaRPr>
          </a:p>
        </p:txBody>
      </p:sp>
      <p:pic>
        <p:nvPicPr>
          <p:cNvPr id="1849" name="Google Shape;1849;p251"/>
          <p:cNvPicPr preferRelativeResize="0"/>
          <p:nvPr/>
        </p:nvPicPr>
        <p:blipFill>
          <a:blip r:embed="rId5">
            <a:alphaModFix/>
          </a:blip>
          <a:stretch>
            <a:fillRect/>
          </a:stretch>
        </p:blipFill>
        <p:spPr>
          <a:xfrm>
            <a:off x="5348448" y="1769150"/>
            <a:ext cx="1961142" cy="1450200"/>
          </a:xfrm>
          <a:prstGeom prst="rect">
            <a:avLst/>
          </a:prstGeom>
          <a:noFill/>
          <a:ln>
            <a:noFill/>
          </a:ln>
        </p:spPr>
      </p:pic>
      <p:sp>
        <p:nvSpPr>
          <p:cNvPr id="1850" name="Google Shape;1850;p251"/>
          <p:cNvSpPr txBox="1"/>
          <p:nvPr/>
        </p:nvSpPr>
        <p:spPr>
          <a:xfrm rot="-534275">
            <a:off x="5609343" y="2179151"/>
            <a:ext cx="1286910" cy="2304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Leader</a:t>
            </a:r>
            <a:endParaRPr sz="2500">
              <a:solidFill>
                <a:srgbClr val="FFFFFF"/>
              </a:solidFill>
              <a:latin typeface="Pacifico"/>
              <a:ea typeface="Pacifico"/>
              <a:cs typeface="Pacifico"/>
              <a:sym typeface="Pacifico"/>
            </a:endParaRPr>
          </a:p>
        </p:txBody>
      </p:sp>
      <p:pic>
        <p:nvPicPr>
          <p:cNvPr id="1851" name="Google Shape;1851;p251"/>
          <p:cNvPicPr preferRelativeResize="0"/>
          <p:nvPr/>
        </p:nvPicPr>
        <p:blipFill>
          <a:blip r:embed="rId6">
            <a:alphaModFix/>
          </a:blip>
          <a:stretch>
            <a:fillRect/>
          </a:stretch>
        </p:blipFill>
        <p:spPr>
          <a:xfrm>
            <a:off x="4826276" y="3622525"/>
            <a:ext cx="2479025" cy="1907693"/>
          </a:xfrm>
          <a:prstGeom prst="rect">
            <a:avLst/>
          </a:prstGeom>
          <a:noFill/>
          <a:ln>
            <a:noFill/>
          </a:ln>
        </p:spPr>
      </p:pic>
      <p:sp>
        <p:nvSpPr>
          <p:cNvPr id="1852" name="Google Shape;1852;p251"/>
          <p:cNvSpPr txBox="1"/>
          <p:nvPr/>
        </p:nvSpPr>
        <p:spPr>
          <a:xfrm rot="-534218">
            <a:off x="5156387" y="4092882"/>
            <a:ext cx="1385900" cy="956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solidFill>
                  <a:srgbClr val="FFFFFF"/>
                </a:solidFill>
                <a:latin typeface="Pacifico"/>
                <a:ea typeface="Pacifico"/>
                <a:cs typeface="Pacifico"/>
                <a:sym typeface="Pacifico"/>
              </a:rPr>
              <a:t>Specialist</a:t>
            </a:r>
            <a:endParaRPr sz="2300">
              <a:solidFill>
                <a:srgbClr val="FFFFFF"/>
              </a:solidFill>
              <a:latin typeface="Pacifico"/>
              <a:ea typeface="Pacifico"/>
              <a:cs typeface="Pacifico"/>
              <a:sym typeface="Pacifico"/>
            </a:endParaRPr>
          </a:p>
        </p:txBody>
      </p:sp>
      <p:sp>
        <p:nvSpPr>
          <p:cNvPr id="1853" name="Google Shape;1853;p251"/>
          <p:cNvSpPr/>
          <p:nvPr/>
        </p:nvSpPr>
        <p:spPr>
          <a:xfrm>
            <a:off x="8351400" y="5777575"/>
            <a:ext cx="587700" cy="522600"/>
          </a:xfrm>
          <a:prstGeom prst="ellipse">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252"/>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How Can We Use the FSOT? </a:t>
            </a:r>
            <a:endParaRPr/>
          </a:p>
        </p:txBody>
      </p:sp>
      <p:graphicFrame>
        <p:nvGraphicFramePr>
          <p:cNvPr id="1860" name="Google Shape;1860;p252"/>
          <p:cNvGraphicFramePr/>
          <p:nvPr/>
        </p:nvGraphicFramePr>
        <p:xfrm>
          <a:off x="431850" y="1828125"/>
          <a:ext cx="3000000" cy="3000000"/>
        </p:xfrm>
        <a:graphic>
          <a:graphicData uri="http://schemas.openxmlformats.org/drawingml/2006/table">
            <a:tbl>
              <a:tblPr>
                <a:noFill/>
                <a:tableStyleId>{9A271206-F3EA-43C1-A948-15D43AB2CD53}</a:tableStyleId>
              </a:tblPr>
              <a:tblGrid>
                <a:gridCol w="2755425">
                  <a:extLst>
                    <a:ext uri="{9D8B030D-6E8A-4147-A177-3AD203B41FA5}">
                      <a16:colId xmlns:a16="http://schemas.microsoft.com/office/drawing/2014/main" val="20000"/>
                    </a:ext>
                  </a:extLst>
                </a:gridCol>
                <a:gridCol w="2755425">
                  <a:extLst>
                    <a:ext uri="{9D8B030D-6E8A-4147-A177-3AD203B41FA5}">
                      <a16:colId xmlns:a16="http://schemas.microsoft.com/office/drawing/2014/main" val="20001"/>
                    </a:ext>
                  </a:extLst>
                </a:gridCol>
                <a:gridCol w="2755425">
                  <a:extLst>
                    <a:ext uri="{9D8B030D-6E8A-4147-A177-3AD203B41FA5}">
                      <a16:colId xmlns:a16="http://schemas.microsoft.com/office/drawing/2014/main" val="20002"/>
                    </a:ext>
                  </a:extLst>
                </a:gridCol>
              </a:tblGrid>
              <a:tr h="19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1969050">
                <a:tc>
                  <a:txBody>
                    <a:bodyPr/>
                    <a:lstStyle/>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Self-reflection </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Lesson planning </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PLC time </a:t>
                      </a:r>
                      <a:endParaRPr sz="2000">
                        <a:latin typeface="Lucida Sans"/>
                        <a:ea typeface="Lucida Sans"/>
                        <a:cs typeface="Lucida Sans"/>
                        <a:sym typeface="Lucida Sans"/>
                      </a:endParaRPr>
                    </a:p>
                    <a:p>
                      <a:pPr marL="0" lvl="0" indent="0" algn="l" rtl="0">
                        <a:spcBef>
                          <a:spcPts val="0"/>
                        </a:spcBef>
                        <a:spcAft>
                          <a:spcPts val="0"/>
                        </a:spcAft>
                        <a:buNone/>
                      </a:pPr>
                      <a:endParaRPr sz="2000">
                        <a:latin typeface="Lucida Sans"/>
                        <a:ea typeface="Lucida Sans"/>
                        <a:cs typeface="Lucida Sans"/>
                        <a:sym typeface="Lucida Sans"/>
                      </a:endParaRPr>
                    </a:p>
                  </a:txBody>
                  <a:tcPr marL="91425" marR="91425" marT="91425" marB="91425"/>
                </a:tc>
                <a:tc>
                  <a:txBody>
                    <a:bodyPr/>
                    <a:lstStyle/>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Lesson observation &amp; debrief</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Co-planning</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Goal setting</a:t>
                      </a:r>
                      <a:endParaRPr sz="2000">
                        <a:latin typeface="Lucida Sans"/>
                        <a:ea typeface="Lucida Sans"/>
                        <a:cs typeface="Lucida Sans"/>
                        <a:sym typeface="Lucida Sans"/>
                      </a:endParaRPr>
                    </a:p>
                  </a:txBody>
                  <a:tcPr marL="91425" marR="91425" marT="91425" marB="91425"/>
                </a:tc>
                <a:tc>
                  <a:txBody>
                    <a:bodyPr/>
                    <a:lstStyle/>
                    <a:p>
                      <a:pPr marL="457200" lvl="0" indent="-355600" algn="l" rtl="0">
                        <a:spcBef>
                          <a:spcPts val="0"/>
                        </a:spcBef>
                        <a:spcAft>
                          <a:spcPts val="0"/>
                        </a:spcAft>
                        <a:buSzPts val="2000"/>
                        <a:buFont typeface="Lucida Sans"/>
                        <a:buChar char="●"/>
                      </a:pPr>
                      <a:r>
                        <a:rPr lang="en-US" sz="2000">
                          <a:solidFill>
                            <a:schemeClr val="dk1"/>
                          </a:solidFill>
                          <a:latin typeface="Lucida Sans"/>
                          <a:ea typeface="Lucida Sans"/>
                          <a:cs typeface="Lucida Sans"/>
                          <a:sym typeface="Lucida Sans"/>
                        </a:rPr>
                        <a:t>Build common language and vision</a:t>
                      </a:r>
                      <a:r>
                        <a:rPr lang="en-US" sz="2000">
                          <a:latin typeface="Lucida Sans"/>
                          <a:ea typeface="Lucida Sans"/>
                          <a:cs typeface="Lucida Sans"/>
                          <a:sym typeface="Lucida Sans"/>
                        </a:rPr>
                        <a:t> </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Learning walks</a:t>
                      </a:r>
                      <a:endParaRPr sz="2000">
                        <a:latin typeface="Lucida Sans"/>
                        <a:ea typeface="Lucida Sans"/>
                        <a:cs typeface="Lucida Sans"/>
                        <a:sym typeface="Lucida Sans"/>
                      </a:endParaRPr>
                    </a:p>
                    <a:p>
                      <a:pPr marL="457200" lvl="0" indent="-355600" algn="l" rtl="0">
                        <a:spcBef>
                          <a:spcPts val="0"/>
                        </a:spcBef>
                        <a:spcAft>
                          <a:spcPts val="0"/>
                        </a:spcAft>
                        <a:buSzPts val="2000"/>
                        <a:buFont typeface="Lucida Sans"/>
                        <a:buChar char="●"/>
                      </a:pPr>
                      <a:r>
                        <a:rPr lang="en-US" sz="2000">
                          <a:latin typeface="Lucida Sans"/>
                          <a:ea typeface="Lucida Sans"/>
                          <a:cs typeface="Lucida Sans"/>
                          <a:sym typeface="Lucida Sans"/>
                        </a:rPr>
                        <a:t>Professional learning </a:t>
                      </a:r>
                      <a:endParaRPr sz="200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bl>
          </a:graphicData>
        </a:graphic>
      </p:graphicFrame>
      <p:pic>
        <p:nvPicPr>
          <p:cNvPr id="1861" name="Google Shape;1861;p252"/>
          <p:cNvPicPr preferRelativeResize="0"/>
          <p:nvPr/>
        </p:nvPicPr>
        <p:blipFill>
          <a:blip r:embed="rId3">
            <a:alphaModFix/>
          </a:blip>
          <a:stretch>
            <a:fillRect/>
          </a:stretch>
        </p:blipFill>
        <p:spPr>
          <a:xfrm>
            <a:off x="591075" y="2015426"/>
            <a:ext cx="2479019" cy="1450200"/>
          </a:xfrm>
          <a:prstGeom prst="rect">
            <a:avLst/>
          </a:prstGeom>
          <a:noFill/>
          <a:ln>
            <a:noFill/>
          </a:ln>
        </p:spPr>
      </p:pic>
      <p:sp>
        <p:nvSpPr>
          <p:cNvPr id="1862" name="Google Shape;1862;p252"/>
          <p:cNvSpPr txBox="1"/>
          <p:nvPr/>
        </p:nvSpPr>
        <p:spPr>
          <a:xfrm rot="-731562">
            <a:off x="1011172" y="2195955"/>
            <a:ext cx="1286930" cy="2304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Teacher</a:t>
            </a:r>
            <a:endParaRPr sz="2500">
              <a:solidFill>
                <a:srgbClr val="FFFFFF"/>
              </a:solidFill>
              <a:latin typeface="Pacifico"/>
              <a:ea typeface="Pacifico"/>
              <a:cs typeface="Pacifico"/>
              <a:sym typeface="Pacifico"/>
            </a:endParaRPr>
          </a:p>
        </p:txBody>
      </p:sp>
      <p:pic>
        <p:nvPicPr>
          <p:cNvPr id="1863" name="Google Shape;1863;p252"/>
          <p:cNvPicPr preferRelativeResize="0"/>
          <p:nvPr/>
        </p:nvPicPr>
        <p:blipFill>
          <a:blip r:embed="rId4">
            <a:alphaModFix/>
          </a:blip>
          <a:stretch>
            <a:fillRect/>
          </a:stretch>
        </p:blipFill>
        <p:spPr>
          <a:xfrm>
            <a:off x="3706800" y="2015425"/>
            <a:ext cx="1755888" cy="1450200"/>
          </a:xfrm>
          <a:prstGeom prst="rect">
            <a:avLst/>
          </a:prstGeom>
          <a:noFill/>
          <a:ln>
            <a:noFill/>
          </a:ln>
        </p:spPr>
      </p:pic>
      <p:sp>
        <p:nvSpPr>
          <p:cNvPr id="1864" name="Google Shape;1864;p252"/>
          <p:cNvSpPr txBox="1"/>
          <p:nvPr/>
        </p:nvSpPr>
        <p:spPr>
          <a:xfrm>
            <a:off x="4093650" y="2349175"/>
            <a:ext cx="1287000" cy="2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Coach</a:t>
            </a:r>
            <a:endParaRPr sz="2500">
              <a:solidFill>
                <a:srgbClr val="FFFFFF"/>
              </a:solidFill>
              <a:latin typeface="Pacifico"/>
              <a:ea typeface="Pacifico"/>
              <a:cs typeface="Pacifico"/>
              <a:sym typeface="Pacifico"/>
            </a:endParaRPr>
          </a:p>
        </p:txBody>
      </p:sp>
      <p:pic>
        <p:nvPicPr>
          <p:cNvPr id="1865" name="Google Shape;1865;p252"/>
          <p:cNvPicPr preferRelativeResize="0"/>
          <p:nvPr/>
        </p:nvPicPr>
        <p:blipFill>
          <a:blip r:embed="rId5">
            <a:alphaModFix/>
          </a:blip>
          <a:stretch>
            <a:fillRect/>
          </a:stretch>
        </p:blipFill>
        <p:spPr>
          <a:xfrm>
            <a:off x="6464173" y="2015425"/>
            <a:ext cx="1961142" cy="1450200"/>
          </a:xfrm>
          <a:prstGeom prst="rect">
            <a:avLst/>
          </a:prstGeom>
          <a:noFill/>
          <a:ln>
            <a:noFill/>
          </a:ln>
        </p:spPr>
      </p:pic>
      <p:sp>
        <p:nvSpPr>
          <p:cNvPr id="1866" name="Google Shape;1866;p252"/>
          <p:cNvSpPr txBox="1"/>
          <p:nvPr/>
        </p:nvSpPr>
        <p:spPr>
          <a:xfrm rot="-534275">
            <a:off x="6725068" y="2425426"/>
            <a:ext cx="1286910" cy="2304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Pacifico"/>
                <a:ea typeface="Pacifico"/>
                <a:cs typeface="Pacifico"/>
                <a:sym typeface="Pacifico"/>
              </a:rPr>
              <a:t>Leader</a:t>
            </a:r>
            <a:endParaRPr sz="2500">
              <a:solidFill>
                <a:srgbClr val="FFFFFF"/>
              </a:solidFill>
              <a:latin typeface="Pacifico"/>
              <a:ea typeface="Pacifico"/>
              <a:cs typeface="Pacifico"/>
              <a:sym typeface="Pacifico"/>
            </a:endParaRPr>
          </a:p>
        </p:txBody>
      </p:sp>
      <p:sp>
        <p:nvSpPr>
          <p:cNvPr id="1867" name="Google Shape;1867;p252"/>
          <p:cNvSpPr/>
          <p:nvPr/>
        </p:nvSpPr>
        <p:spPr>
          <a:xfrm>
            <a:off x="8351400" y="5777575"/>
            <a:ext cx="587700" cy="522600"/>
          </a:xfrm>
          <a:prstGeom prst="ellipse">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871"/>
        <p:cNvGrpSpPr/>
        <p:nvPr/>
      </p:nvGrpSpPr>
      <p:grpSpPr>
        <a:xfrm>
          <a:off x="0" y="0"/>
          <a:ext cx="0" cy="0"/>
          <a:chOff x="0" y="0"/>
          <a:chExt cx="0" cy="0"/>
        </a:xfrm>
      </p:grpSpPr>
      <p:sp>
        <p:nvSpPr>
          <p:cNvPr id="1872" name="Google Shape;1872;p25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Poll 5: Select all that apply </a:t>
            </a:r>
            <a:endParaRPr/>
          </a:p>
        </p:txBody>
      </p:sp>
      <p:sp>
        <p:nvSpPr>
          <p:cNvPr id="1873" name="Google Shape;1873;p253"/>
          <p:cNvSpPr txBox="1">
            <a:spLocks noGrp="1"/>
          </p:cNvSpPr>
          <p:nvPr>
            <p:ph type="body" idx="1"/>
          </p:nvPr>
        </p:nvSpPr>
        <p:spPr>
          <a:xfrm>
            <a:off x="457200" y="1258025"/>
            <a:ext cx="8229600" cy="4526100"/>
          </a:xfrm>
          <a:prstGeom prst="rect">
            <a:avLst/>
          </a:prstGeom>
        </p:spPr>
        <p:txBody>
          <a:bodyPr spcFirstLastPara="1" wrap="square" lIns="91425" tIns="45700" rIns="91425" bIns="45700" anchor="t" anchorCtr="0">
            <a:noAutofit/>
          </a:bodyPr>
          <a:lstStyle/>
          <a:p>
            <a:pPr marL="0" marR="254000" lvl="0" indent="0" algn="l" rtl="0">
              <a:lnSpc>
                <a:spcPct val="123000"/>
              </a:lnSpc>
              <a:spcBef>
                <a:spcPts val="0"/>
              </a:spcBef>
              <a:spcAft>
                <a:spcPts val="0"/>
              </a:spcAft>
              <a:buClr>
                <a:schemeClr val="dk1"/>
              </a:buClr>
              <a:buSzPts val="1100"/>
              <a:buFont typeface="Arial"/>
              <a:buNone/>
            </a:pPr>
            <a:r>
              <a:rPr lang="en-US" sz="2500" dirty="0">
                <a:solidFill>
                  <a:srgbClr val="352E2D"/>
                </a:solidFill>
                <a:latin typeface="Arial"/>
                <a:ea typeface="Arial"/>
                <a:cs typeface="Arial"/>
                <a:sym typeface="Arial"/>
              </a:rPr>
              <a:t>How are you thinking about using the Foundational Skills Observation Tool in your setting? </a:t>
            </a:r>
            <a:endParaRPr sz="25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None/>
            </a:pP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Reflection </a:t>
            </a: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Lesson planning </a:t>
            </a: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Learning together </a:t>
            </a: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Coaching </a:t>
            </a: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Observations </a:t>
            </a:r>
            <a:endParaRPr sz="2500" dirty="0">
              <a:solidFill>
                <a:srgbClr val="352E2D"/>
              </a:solidFill>
              <a:latin typeface="Arial"/>
              <a:ea typeface="Arial"/>
              <a:cs typeface="Arial"/>
              <a:sym typeface="Arial"/>
            </a:endParaRPr>
          </a:p>
          <a:p>
            <a:pPr marL="457200" marR="254000" lvl="0" indent="-387350" algn="l" rtl="0">
              <a:lnSpc>
                <a:spcPct val="123000"/>
              </a:lnSpc>
              <a:spcBef>
                <a:spcPts val="0"/>
              </a:spcBef>
              <a:spcAft>
                <a:spcPts val="0"/>
              </a:spcAft>
              <a:buClr>
                <a:srgbClr val="352E2D"/>
              </a:buClr>
              <a:buSzPts val="2500"/>
              <a:buFont typeface="Arial"/>
              <a:buChar char="•"/>
            </a:pPr>
            <a:r>
              <a:rPr lang="en-US" sz="2500" dirty="0">
                <a:solidFill>
                  <a:srgbClr val="352E2D"/>
                </a:solidFill>
                <a:latin typeface="Arial"/>
                <a:ea typeface="Arial"/>
                <a:cs typeface="Arial"/>
                <a:sym typeface="Arial"/>
              </a:rPr>
              <a:t>Other </a:t>
            </a:r>
            <a:endParaRPr sz="2500" dirty="0">
              <a:solidFill>
                <a:srgbClr val="352E2D"/>
              </a:solidFill>
              <a:latin typeface="Arial"/>
              <a:ea typeface="Arial"/>
              <a:cs typeface="Arial"/>
              <a:sym typeface="Arial"/>
            </a:endParaRPr>
          </a:p>
          <a:p>
            <a:pPr marL="0" marR="254000" lvl="0" indent="0" algn="l" rtl="0">
              <a:lnSpc>
                <a:spcPct val="123000"/>
              </a:lnSpc>
              <a:spcBef>
                <a:spcPts val="0"/>
              </a:spcBef>
              <a:spcAft>
                <a:spcPts val="0"/>
              </a:spcAft>
              <a:buClr>
                <a:schemeClr val="dk1"/>
              </a:buClr>
              <a:buSzPts val="1100"/>
              <a:buFont typeface="Arial"/>
              <a:buNone/>
            </a:pPr>
            <a:endParaRPr sz="2500" dirty="0">
              <a:solidFill>
                <a:srgbClr val="352E2D"/>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25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Reminder: Completion Certificate</a:t>
            </a:r>
            <a:endParaRPr/>
          </a:p>
        </p:txBody>
      </p:sp>
      <p:sp>
        <p:nvSpPr>
          <p:cNvPr id="1880" name="Google Shape;1880;p254"/>
          <p:cNvSpPr txBox="1">
            <a:spLocks noGrp="1"/>
          </p:cNvSpPr>
          <p:nvPr>
            <p:ph type="body" idx="1"/>
          </p:nvPr>
        </p:nvSpPr>
        <p:spPr>
          <a:xfrm>
            <a:off x="4352150" y="1417650"/>
            <a:ext cx="4334700" cy="47088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endParaRPr sz="2800" i="1"/>
          </a:p>
          <a:p>
            <a:pPr marL="0" lvl="0" indent="0" algn="l" rtl="0">
              <a:lnSpc>
                <a:spcPct val="115000"/>
              </a:lnSpc>
              <a:spcBef>
                <a:spcPts val="500"/>
              </a:spcBef>
              <a:spcAft>
                <a:spcPts val="0"/>
              </a:spcAft>
              <a:buClr>
                <a:schemeClr val="dk1"/>
              </a:buClr>
              <a:buSzPts val="500"/>
              <a:buFont typeface="Arial"/>
              <a:buNone/>
            </a:pPr>
            <a:r>
              <a:rPr lang="en-US" sz="2800" i="1"/>
              <a:t>Take our survey in 2 weeks and receive a certificate verifying 1 hour of professional learning.</a:t>
            </a:r>
            <a:endParaRPr sz="2800"/>
          </a:p>
        </p:txBody>
      </p:sp>
      <p:pic>
        <p:nvPicPr>
          <p:cNvPr id="1881" name="Google Shape;1881;p254"/>
          <p:cNvPicPr preferRelativeResize="0"/>
          <p:nvPr/>
        </p:nvPicPr>
        <p:blipFill>
          <a:blip r:embed="rId3">
            <a:alphaModFix/>
          </a:blip>
          <a:stretch>
            <a:fillRect/>
          </a:stretch>
        </p:blipFill>
        <p:spPr>
          <a:xfrm>
            <a:off x="457200" y="1916098"/>
            <a:ext cx="3463549" cy="34635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885"/>
        <p:cNvGrpSpPr/>
        <p:nvPr/>
      </p:nvGrpSpPr>
      <p:grpSpPr>
        <a:xfrm>
          <a:off x="0" y="0"/>
          <a:ext cx="0" cy="0"/>
          <a:chOff x="0" y="0"/>
          <a:chExt cx="0" cy="0"/>
        </a:xfrm>
      </p:grpSpPr>
      <p:sp>
        <p:nvSpPr>
          <p:cNvPr id="1886" name="Google Shape;1886;p25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Poll 5: Results </a:t>
            </a:r>
            <a:endParaRPr sz="3800"/>
          </a:p>
        </p:txBody>
      </p:sp>
      <p:sp>
        <p:nvSpPr>
          <p:cNvPr id="1887" name="Google Shape;1887;p255"/>
          <p:cNvSpPr txBox="1">
            <a:spLocks noGrp="1"/>
          </p:cNvSpPr>
          <p:nvPr>
            <p:ph type="body" idx="1"/>
          </p:nvPr>
        </p:nvSpPr>
        <p:spPr>
          <a:xfrm>
            <a:off x="457200" y="1525800"/>
            <a:ext cx="8229600" cy="4526100"/>
          </a:xfrm>
          <a:prstGeom prst="rect">
            <a:avLst/>
          </a:prstGeom>
        </p:spPr>
        <p:txBody>
          <a:bodyPr spcFirstLastPara="1" wrap="square" lIns="91425" tIns="45700" rIns="91425" bIns="45700" anchor="t" anchorCtr="0">
            <a:noAutofit/>
          </a:bodyPr>
          <a:lstStyle/>
          <a:p>
            <a:pPr marL="457200" marR="254000" lvl="0" indent="0" algn="l" rtl="0">
              <a:lnSpc>
                <a:spcPct val="123000"/>
              </a:lnSpc>
              <a:spcBef>
                <a:spcPts val="0"/>
              </a:spcBef>
              <a:spcAft>
                <a:spcPts val="0"/>
              </a:spcAft>
              <a:buNone/>
            </a:pPr>
            <a:endParaRPr sz="2500">
              <a:solidFill>
                <a:srgbClr val="352E2D"/>
              </a:solidFill>
              <a:latin typeface="Arial"/>
              <a:ea typeface="Arial"/>
              <a:cs typeface="Arial"/>
              <a:sym typeface="Arial"/>
            </a:endParaRPr>
          </a:p>
          <a:p>
            <a:pPr marL="0" marR="254000" lvl="0" indent="0" algn="l" rtl="0">
              <a:lnSpc>
                <a:spcPct val="123000"/>
              </a:lnSpc>
              <a:spcBef>
                <a:spcPts val="0"/>
              </a:spcBef>
              <a:spcAft>
                <a:spcPts val="0"/>
              </a:spcAft>
              <a:buClr>
                <a:schemeClr val="dk1"/>
              </a:buClr>
              <a:buSzPts val="1100"/>
              <a:buFont typeface="Arial"/>
              <a:buNone/>
            </a:pPr>
            <a:endParaRPr sz="2500">
              <a:solidFill>
                <a:srgbClr val="352E2D"/>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25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257"/>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900" name="Google Shape;1900;p257"/>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901" name="Google Shape;1901;p257"/>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902" name="Google Shape;1902;p257"/>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903" name="Google Shape;1903;p257"/>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904" name="Google Shape;1904;p257"/>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905" name="Google Shape;1905;p257"/>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906" name="Google Shape;1906;p257"/>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907" name="Google Shape;1907;p257"/>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908" name="Google Shape;1908;p257"/>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258"/>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915" name="Google Shape;1915;p258"/>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916" name="Google Shape;1916;p258"/>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917" name="Google Shape;1917;p258"/>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918" name="Google Shape;1918;p258"/>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919" name="Google Shape;1919;p258"/>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920" name="Google Shape;1920;p258"/>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921" name="Google Shape;1921;p258"/>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922" name="Google Shape;1922;p258"/>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923" name="Google Shape;1923;p258"/>
          <p:cNvPicPr preferRelativeResize="0"/>
          <p:nvPr/>
        </p:nvPicPr>
        <p:blipFill>
          <a:blip r:embed="rId7">
            <a:alphaModFix/>
          </a:blip>
          <a:stretch>
            <a:fillRect/>
          </a:stretch>
        </p:blipFill>
        <p:spPr>
          <a:xfrm>
            <a:off x="6959256" y="3804865"/>
            <a:ext cx="1830950" cy="23608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2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930" name="Google Shape;1930;p259"/>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a:t>
            </a:r>
            <a:endParaRPr/>
          </a:p>
          <a:p>
            <a:pPr marL="0" marR="0" lvl="0" indent="0" algn="l" rtl="0">
              <a:lnSpc>
                <a:spcPct val="100000"/>
              </a:lnSpc>
              <a:spcBef>
                <a:spcPts val="0"/>
              </a:spcBef>
              <a:spcAft>
                <a:spcPts val="0"/>
              </a:spcAft>
              <a:buNone/>
            </a:pPr>
            <a:endParaRPr/>
          </a:p>
          <a:p>
            <a:pPr marL="457200" marR="0" lvl="0" indent="0" algn="l" rtl="0">
              <a:lnSpc>
                <a:spcPct val="100000"/>
              </a:lnSpc>
              <a:spcBef>
                <a:spcPts val="0"/>
              </a:spcBef>
              <a:spcAft>
                <a:spcPts val="0"/>
              </a:spcAft>
              <a:buNone/>
            </a:pPr>
            <a:r>
              <a:rPr lang="en-US" b="1"/>
              <a:t>High School Modeling: Best Practices for Implementing High-Intensity Tasks for All Students</a:t>
            </a:r>
            <a:endParaRPr b="1"/>
          </a:p>
          <a:p>
            <a:pPr marL="457200" marR="0" lvl="0" indent="0" algn="l" rtl="0">
              <a:lnSpc>
                <a:spcPct val="100000"/>
              </a:lnSpc>
              <a:spcBef>
                <a:spcPts val="0"/>
              </a:spcBef>
              <a:spcAft>
                <a:spcPts val="0"/>
              </a:spcAft>
              <a:buNone/>
            </a:pPr>
            <a:br>
              <a:rPr lang="en-US" b="1"/>
            </a:br>
            <a:r>
              <a:rPr lang="en-US" b="1"/>
              <a:t>December 4, 2019 @ 7PM EST</a:t>
            </a:r>
            <a:endParaRPr b="1"/>
          </a:p>
          <a:p>
            <a:pPr marL="0" marR="0" lvl="0" indent="0" algn="l" rtl="0">
              <a:lnSpc>
                <a:spcPct val="100000"/>
              </a:lnSpc>
              <a:spcBef>
                <a:spcPts val="0"/>
              </a:spcBef>
              <a:spcAft>
                <a:spcPts val="0"/>
              </a:spcAft>
              <a:buNone/>
            </a:pP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br>
              <a:rPr lang="en-US" sz="2200" b="0" i="0" u="none" strike="noStrike" cap="none">
                <a:solidFill>
                  <a:srgbClr val="3F3F39"/>
                </a:solidFill>
                <a:latin typeface="Lucida Sans"/>
                <a:ea typeface="Lucida Sans"/>
                <a:cs typeface="Lucida Sans"/>
                <a:sym typeface="Lucida Sans"/>
              </a:rPr>
            </a:br>
            <a:endParaRPr sz="2200" b="0" i="0" u="none" strike="noStrike" cap="none">
              <a:solidFill>
                <a:srgbClr val="3F3F39"/>
              </a:solidFill>
              <a:latin typeface="Lucida Sans"/>
              <a:ea typeface="Lucida Sans"/>
              <a:cs typeface="Lucida Sans"/>
              <a:sym typeface="Lucida Sans"/>
            </a:endParaRPr>
          </a:p>
          <a:p>
            <a:pPr marL="457200" marR="0" lvl="0" indent="0" algn="l" rtl="0">
              <a:lnSpc>
                <a:spcPct val="100000"/>
              </a:lnSpc>
              <a:spcBef>
                <a:spcPts val="0"/>
              </a:spcBef>
              <a:spcAft>
                <a:spcPts val="0"/>
              </a:spcAft>
              <a:buNone/>
            </a:pPr>
            <a:r>
              <a:rPr lang="en-US" sz="2200" b="0" i="0" u="sng" strike="noStrike" cap="none">
                <a:solidFill>
                  <a:schemeClr val="hlink"/>
                </a:solidFill>
                <a:latin typeface="Lucida Sans"/>
                <a:ea typeface="Lucida Sans"/>
                <a:cs typeface="Lucida Sans"/>
                <a:sym typeface="Lucida Sans"/>
                <a:hlinkClick r:id="rId3"/>
              </a:rPr>
              <a:t>https://event.on24.com/wcc/r/2130116/0864B2B65C1C1AD7C4FE6BCB1CCD58DE</a:t>
            </a:r>
            <a:endParaRPr sz="2200" b="0" i="0" u="none" strike="noStrike" cap="none">
              <a:solidFill>
                <a:srgbClr val="3F3F39"/>
              </a:solidFill>
              <a:latin typeface="Lucida Sans"/>
              <a:ea typeface="Lucida Sans"/>
              <a:cs typeface="Lucida Sans"/>
              <a:sym typeface="Lucida Sans"/>
            </a:endParaRPr>
          </a:p>
          <a:p>
            <a:pPr marL="457200" marR="0" lvl="0" indent="0" algn="l" rtl="0">
              <a:lnSpc>
                <a:spcPct val="100000"/>
              </a:lnSpc>
              <a:spcBef>
                <a:spcPts val="0"/>
              </a:spcBef>
              <a:spcAft>
                <a:spcPts val="0"/>
              </a:spcAft>
              <a:buNone/>
            </a:pPr>
            <a:endParaRPr>
              <a:solidFill>
                <a:srgbClr val="3F3F39"/>
              </a:solidFill>
            </a:endParaRPr>
          </a:p>
          <a:p>
            <a:pPr marL="0" marR="0" lvl="0" indent="0" algn="l" rtl="0">
              <a:lnSpc>
                <a:spcPct val="100000"/>
              </a:lnSpc>
              <a:spcBef>
                <a:spcPts val="0"/>
              </a:spcBef>
              <a:spcAft>
                <a:spcPts val="0"/>
              </a:spcAft>
              <a:buNone/>
            </a:pPr>
            <a:endParaRPr>
              <a:solidFill>
                <a:srgbClr val="3F3F39"/>
              </a:solidFill>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210"/>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4000">
                <a:latin typeface="Lucida Sans"/>
                <a:ea typeface="Lucida Sans"/>
                <a:cs typeface="Lucida Sans"/>
                <a:sym typeface="Lucida Sans"/>
              </a:rPr>
              <a:t>POLL 1 RESULTS </a:t>
            </a:r>
            <a:endParaRPr sz="40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260"/>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493" name="Google Shape;1493;p211"/>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4"/>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5"/>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494" name="Google Shape;1494;p211" descr="ATC Header.PNG"/>
          <p:cNvPicPr preferRelativeResize="0"/>
          <p:nvPr/>
        </p:nvPicPr>
        <p:blipFill rotWithShape="1">
          <a:blip r:embed="rId6">
            <a:alphaModFix/>
          </a:blip>
          <a:srcRect/>
          <a:stretch/>
        </p:blipFill>
        <p:spPr>
          <a:xfrm>
            <a:off x="70125" y="3901267"/>
            <a:ext cx="9141028" cy="2602200"/>
          </a:xfrm>
          <a:prstGeom prst="rect">
            <a:avLst/>
          </a:prstGeom>
          <a:noFill/>
          <a:ln>
            <a:noFill/>
          </a:ln>
        </p:spPr>
      </p:pic>
      <p:pic>
        <p:nvPicPr>
          <p:cNvPr id="1495" name="Google Shape;1495;p211"/>
          <p:cNvPicPr preferRelativeResize="0"/>
          <p:nvPr/>
        </p:nvPicPr>
        <p:blipFill>
          <a:blip r:embed="rId7">
            <a:alphaModFix/>
          </a:blip>
          <a:stretch>
            <a:fillRect/>
          </a:stretch>
        </p:blipFill>
        <p:spPr>
          <a:xfrm>
            <a:off x="6189900" y="396005"/>
            <a:ext cx="2590851" cy="3352874"/>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212"/>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501" name="Google Shape;1501;p212"/>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0" lvl="0" indent="0" algn="l" rtl="0">
              <a:spcBef>
                <a:spcPts val="480"/>
              </a:spcBef>
              <a:spcAft>
                <a:spcPts val="0"/>
              </a:spcAft>
              <a:buNone/>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434343"/>
              </a:solidFill>
              <a:latin typeface="Lucida Sans"/>
              <a:ea typeface="Lucida Sans"/>
              <a:cs typeface="Lucida Sans"/>
              <a:sym typeface="Lucida Sans"/>
            </a:endParaRPr>
          </a:p>
          <a:p>
            <a:pPr marL="0" lvl="0" indent="0" algn="l" rtl="0">
              <a:spcBef>
                <a:spcPts val="440"/>
              </a:spcBef>
              <a:spcAft>
                <a:spcPts val="0"/>
              </a:spcAft>
              <a:buNone/>
            </a:pPr>
            <a:endParaRPr sz="2400">
              <a:solidFill>
                <a:srgbClr val="434343"/>
              </a:solidFill>
              <a:latin typeface="Lucida Sans"/>
              <a:ea typeface="Lucida Sans"/>
              <a:cs typeface="Lucida Sans"/>
              <a:sym typeface="Lucida Sans"/>
            </a:endParaRPr>
          </a:p>
        </p:txBody>
      </p:sp>
      <p:pic>
        <p:nvPicPr>
          <p:cNvPr id="1502" name="Google Shape;1502;p212"/>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503" name="Google Shape;1503;p212"/>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504" name="Google Shape;1504;p212"/>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12"/>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506" name="Google Shape;1506;p212"/>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213"/>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513" name="Google Shape;1513;p213"/>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514" name="Google Shape;1514;p213"/>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515" name="Google Shape;1515;p213"/>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13"/>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13"/>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518" name="Google Shape;1518;p213"/>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519" name="Google Shape;1519;p213"/>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13"/>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521" name="Google Shape;1521;p213"/>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21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528" name="Google Shape;1528;p214"/>
          <p:cNvSpPr txBox="1">
            <a:spLocks noGrp="1"/>
          </p:cNvSpPr>
          <p:nvPr>
            <p:ph type="body" idx="1"/>
          </p:nvPr>
        </p:nvSpPr>
        <p:spPr>
          <a:xfrm>
            <a:off x="457200" y="2692625"/>
            <a:ext cx="8229600" cy="3251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Describe the structure and goals of the Foundational Skills Observation Tool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Practice using the Foundational Skills Observation Tool to observe a lesson by providing low inference evidence for selected indicators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Identify how you could use the Foundational Skills Observation Tool in your setting </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529" name="Google Shape;1529;p214"/>
          <p:cNvPicPr preferRelativeResize="0"/>
          <p:nvPr/>
        </p:nvPicPr>
        <p:blipFill>
          <a:blip r:embed="rId3">
            <a:alphaModFix/>
          </a:blip>
          <a:stretch>
            <a:fillRect/>
          </a:stretch>
        </p:blipFill>
        <p:spPr>
          <a:xfrm>
            <a:off x="3802099" y="1298599"/>
            <a:ext cx="1539825" cy="1539825"/>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2331</Words>
  <Application>Microsoft Office PowerPoint</Application>
  <PresentationFormat>On-screen Show (4:3)</PresentationFormat>
  <Paragraphs>304</Paragraphs>
  <Slides>50</Slides>
  <Notes>50</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50</vt:i4>
      </vt:variant>
    </vt:vector>
  </HeadingPairs>
  <TitlesOfParts>
    <vt:vector size="67" baseType="lpstr">
      <vt:lpstr>Allerta</vt:lpstr>
      <vt:lpstr>PT Sans</vt:lpstr>
      <vt:lpstr>Calibri</vt:lpstr>
      <vt:lpstr>Noto Sans Symbols</vt:lpstr>
      <vt:lpstr>Arial</vt:lpstr>
      <vt:lpstr>Indie Flower</vt:lpstr>
      <vt:lpstr>Georgia</vt:lpstr>
      <vt:lpstr>Lucida Sans</vt:lpstr>
      <vt:lpstr>Pacifico</vt:lpstr>
      <vt:lpstr>July Webinar New Year's Resolution</vt:lpstr>
      <vt:lpstr>July Webinar New Year's Resolution</vt:lpstr>
      <vt:lpstr>July Webinar New Year's Resolution</vt:lpstr>
      <vt:lpstr>July Webinar New Year's Resolution</vt:lpstr>
      <vt:lpstr>July Webinar New Year's Resolution</vt:lpstr>
      <vt:lpstr>SAP ATC PPT Template revised</vt:lpstr>
      <vt:lpstr>SAP ATC PPT Template revised</vt:lpstr>
      <vt:lpstr>SAP ATC PPT Template revised</vt:lpstr>
      <vt:lpstr>Supporting Excellent and Equitable Foundational Skills Instruction with the Foundational Skills Observation Tool</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POLL 1 RESULTS     </vt:lpstr>
      <vt:lpstr>Learn More About Us!</vt:lpstr>
      <vt:lpstr>PowerPoint Presentation</vt:lpstr>
      <vt:lpstr>Engage with Us!</vt:lpstr>
      <vt:lpstr>Goals of the Webinar</vt:lpstr>
      <vt:lpstr>What is the Foundational Skills Observation Tool?</vt:lpstr>
      <vt:lpstr>PowerPoint Presentation</vt:lpstr>
      <vt:lpstr>Poll 1: Do you currently use an observation tool to support foundational skills?   Instructional Practice Guide  Foundational Skills Observation Tool  District or state created tool  Curriculum-based tool  Do not currently use a tool / other     </vt:lpstr>
      <vt:lpstr>Introducing (or Re-Introducing) the Foundational Skills Observation Tool </vt:lpstr>
      <vt:lpstr>POLL 1 RESULTS </vt:lpstr>
      <vt:lpstr>Student Achievement Partners Observation Tools for K-2 </vt:lpstr>
      <vt:lpstr>Meet the Foundational Skills Observation Tool </vt:lpstr>
      <vt:lpstr>FS Observation Tool Structure</vt:lpstr>
      <vt:lpstr>FS Observation Tool: Design </vt:lpstr>
      <vt:lpstr>What’s New in This Version? </vt:lpstr>
      <vt:lpstr>Let’s Use the FSOT Together </vt:lpstr>
      <vt:lpstr>Observation Background </vt:lpstr>
      <vt:lpstr>Review The Lesson Plan </vt:lpstr>
      <vt:lpstr>PowerPoint Presentation</vt:lpstr>
      <vt:lpstr>PowerPoint Presentation</vt:lpstr>
      <vt:lpstr>Low Inference Notes </vt:lpstr>
      <vt:lpstr>Poll 2:  TD1: Foundational skills instruction is clear, explicit, and correct.   Always  Often  Sometimes  Rarely/Never Did not observe teacher-directed instruction    </vt:lpstr>
      <vt:lpstr>Why? </vt:lpstr>
      <vt:lpstr>Poll 2 Results      </vt:lpstr>
      <vt:lpstr>PowerPoint Presentation</vt:lpstr>
      <vt:lpstr>Wonderings </vt:lpstr>
      <vt:lpstr>Bonus Resource </vt:lpstr>
      <vt:lpstr>Low Inference Notes </vt:lpstr>
      <vt:lpstr>Low Inference Notes </vt:lpstr>
      <vt:lpstr>Whiteboards</vt:lpstr>
      <vt:lpstr>Beyond the Lesson </vt:lpstr>
      <vt:lpstr>Poll 4: Which Beyond the Lesson Discussion Guide question might you plan to focus on in your debrief with Ms. Cuomo? </vt:lpstr>
      <vt:lpstr>PowerPoint Presentation</vt:lpstr>
      <vt:lpstr>Poll 4 results </vt:lpstr>
      <vt:lpstr>Beyond the Lesson</vt:lpstr>
      <vt:lpstr>How Can the FSOT Support Our Ongoing Work?</vt:lpstr>
      <vt:lpstr>How Can We Use the FSOT? </vt:lpstr>
      <vt:lpstr>How Can We Use the FSOT? </vt:lpstr>
      <vt:lpstr>Poll 5: Select all that apply </vt:lpstr>
      <vt:lpstr>Reminder: Completion Certificate</vt:lpstr>
      <vt:lpstr>Poll 5: Results </vt:lpstr>
      <vt:lpstr>Questions for Our Guests?</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Excellent and Equitable Foundational Skills Instruction with the Foundational Skills Observation Tool</dc:title>
  <dc:creator>Pascale Joseph</dc:creator>
  <cp:lastModifiedBy>Pascale Joseph</cp:lastModifiedBy>
  <cp:revision>3</cp:revision>
  <dcterms:modified xsi:type="dcterms:W3CDTF">2019-11-05T20:08:38Z</dcterms:modified>
</cp:coreProperties>
</file>