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3" r:id="rId5"/>
    <p:sldMasterId id="214748370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Lst>
  <p:sldSz cy="6858000" cx="9144000"/>
  <p:notesSz cx="6858000" cy="9144000"/>
  <p:embeddedFontLst>
    <p:embeddedFont>
      <p:font typeface="Roboto"/>
      <p:regular r:id="rId66"/>
      <p:bold r:id="rId67"/>
      <p:italic r:id="rId68"/>
      <p:boldItalic r:id="rId69"/>
    </p:embeddedFont>
    <p:embeddedFont>
      <p:font typeface="Titillium Web"/>
      <p:regular r:id="rId70"/>
      <p:bold r:id="rId71"/>
      <p:italic r:id="rId72"/>
      <p:boldItalic r:id="rId73"/>
    </p:embeddedFont>
    <p:embeddedFont>
      <p:font typeface="Allerta"/>
      <p:regular r:id="rId74"/>
    </p:embeddedFont>
    <p:embeddedFont>
      <p:font typeface="Merriweather"/>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4" name="Lisa Goldschmidt"/>
  <p:cmAuthor clrIdx="1" id="1" initials="" lastIdx="1" name="Marya Hay"/>
  <p:cmAuthor clrIdx="2" id="2" initials="" lastIdx="1" name="Olivia Mulcahy"/>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F97B62A0-2C62-4114-A0E9-0F9162DB690A}">
  <a:tblStyle styleId="{F97B62A0-2C62-4114-A0E9-0F9162DB690A}"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579B76FB-108D-4A59-848C-8C6EAC139199}"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commentAuthors" Target="commentAuthor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73" Type="http://schemas.openxmlformats.org/officeDocument/2006/relationships/font" Target="fonts/TitilliumWeb-boldItalic.fntdata"/><Relationship Id="rId72" Type="http://schemas.openxmlformats.org/officeDocument/2006/relationships/font" Target="fonts/TitilliumWeb-italic.fntdata"/><Relationship Id="rId31" Type="http://schemas.openxmlformats.org/officeDocument/2006/relationships/slide" Target="slides/slide24.xml"/><Relationship Id="rId75" Type="http://schemas.openxmlformats.org/officeDocument/2006/relationships/font" Target="fonts/Merriweather-regular.fntdata"/><Relationship Id="rId30" Type="http://schemas.openxmlformats.org/officeDocument/2006/relationships/slide" Target="slides/slide23.xml"/><Relationship Id="rId74" Type="http://schemas.openxmlformats.org/officeDocument/2006/relationships/font" Target="fonts/Allerta-regular.fntdata"/><Relationship Id="rId33" Type="http://schemas.openxmlformats.org/officeDocument/2006/relationships/slide" Target="slides/slide26.xml"/><Relationship Id="rId77" Type="http://schemas.openxmlformats.org/officeDocument/2006/relationships/font" Target="fonts/Merriweather-italic.fntdata"/><Relationship Id="rId32" Type="http://schemas.openxmlformats.org/officeDocument/2006/relationships/slide" Target="slides/slide25.xml"/><Relationship Id="rId76" Type="http://schemas.openxmlformats.org/officeDocument/2006/relationships/font" Target="fonts/Merriweather-bold.fntdata"/><Relationship Id="rId35" Type="http://schemas.openxmlformats.org/officeDocument/2006/relationships/slide" Target="slides/slide28.xml"/><Relationship Id="rId34" Type="http://schemas.openxmlformats.org/officeDocument/2006/relationships/slide" Target="slides/slide27.xml"/><Relationship Id="rId78" Type="http://schemas.openxmlformats.org/officeDocument/2006/relationships/font" Target="fonts/Merriweather-boldItalic.fntdata"/><Relationship Id="rId71" Type="http://schemas.openxmlformats.org/officeDocument/2006/relationships/font" Target="fonts/TitilliumWeb-bold.fntdata"/><Relationship Id="rId70" Type="http://schemas.openxmlformats.org/officeDocument/2006/relationships/font" Target="fonts/TitilliumWeb-regular.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slide" Target="slides/slide57.xml"/><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Roboto-regular.fntdata"/><Relationship Id="rId21" Type="http://schemas.openxmlformats.org/officeDocument/2006/relationships/slide" Target="slides/slide14.xml"/><Relationship Id="rId65" Type="http://schemas.openxmlformats.org/officeDocument/2006/relationships/slide" Target="slides/slide58.xml"/><Relationship Id="rId24" Type="http://schemas.openxmlformats.org/officeDocument/2006/relationships/slide" Target="slides/slide17.xml"/><Relationship Id="rId68" Type="http://schemas.openxmlformats.org/officeDocument/2006/relationships/font" Target="fonts/Roboto-italic.fntdata"/><Relationship Id="rId23" Type="http://schemas.openxmlformats.org/officeDocument/2006/relationships/slide" Target="slides/slide16.xml"/><Relationship Id="rId67" Type="http://schemas.openxmlformats.org/officeDocument/2006/relationships/font" Target="fonts/Roboto-bold.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oboto-boldItalic.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0-08-31T23:16:24.854">
    <p:pos x="104" y="2443"/>
    <p:text>@mfkhay@gmail.com your slides are looking great! This is incredibly informative and a really thoughtful way of making the imperative of culturally responsive classrooms clear. I think the questions you pose in the "action" notes are great. I'm wondering whether there are suggestions you might make for taking those actions or resources/sites/supports teachers could follow up with to support thoughtful implementation. I know it's more than you can dive into as you wrap up, I'd just love to offer people some next steps, if that's possible. If so, perhaps take the action notes prompts and some recommendations and add one more slide?
_Reassigned to Marya Hay_</p:text>
  </p:cm>
  <p:cm authorId="1" idx="1" dt="2020-08-31T19:27:26.008">
    <p:pos x="104" y="2443"/>
    <p:text>Hi Lisa,
It's great to meet and connect with you, Thank you for the feedback and
suggestions. I added a few more slides to hopefully capture your ideas,
please let me know if that helps to provide more specific guidance or if I
should ass more. I also have a few resource links I can suggest, would it
be best to add them to a slide, or will there be another way we share these?
Thanks for your help. I look forward to working together this week.
Warm regards,
Marya</p:text>
  </p:cm>
  <p:cm authorId="0" idx="2" dt="2020-08-31T23:16:24.854">
    <p:pos x="104" y="2443"/>
    <p:text>@Mfkhay@gmail.com I've admired your work from afar! I think the additional slides look just right. That's the direction I was hoping for - some clear take-aways for people to consider once they understand how recognition (or lack thereof) may impact student behavior and ability to learn. I'd recommend that you name the resources while you're speaking, and add them onto the resource slide (currently it's #54 in this deck). When you're presenting, you can let people know that anything you name will be included there. Let me know if there's anything I can help with or if you'd like for me to review or give feedback on anything else. If not, I think you're set :) Thank you!</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3" dt="2020-08-31T13:25:16.263">
    <p:pos x="136" y="1782"/>
    <p:text>@maestraolivia@gmail.com these are looking great! Your slides are informative and specific, and I really appreciated the use of examples from your work. Without knowing how much time you intend for the slides, I'm a bit worried about time. I also wondered whether it might be possible to break up the content at some point with an audience question or poll. I could see something between slides 31 and 32 that asks the audience to chat or just consider the question for themselves before you go into your vision.
_Reassigned to Olivia Mulcahy_</p:text>
  </p:cm>
  <p:cm authorId="2" idx="1" dt="2020-08-31T03:49:20.183">
    <p:pos x="136" y="1782"/>
    <p:text>Hi Lisa - I hope I didn't leave you hanging too long--I was working on some hard deadlines for other projects. Yes it's the plan to address all of these points tomorrow.</p:text>
  </p:cm>
  <p:cm authorId="0" idx="4" dt="2020-08-31T13:25:16.263">
    <p:pos x="136" y="1782"/>
    <p:text>No problem at all! I appreciate your working on this during such a busy time! I'm looking forward to it!</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91425" lIns="91425" spcFirstLastPara="1" rIns="91425" wrap="square" tIns="91425">
            <a:noAutofit/>
          </a:bodyPr>
          <a:lstStyle>
            <a:lvl1pPr indent="-304800" lvl="0" marL="457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91425" lIns="91425" spcFirstLastPara="1" rIns="91425" wrap="square" tIns="91425">
            <a:noAutofit/>
          </a:bodyPr>
          <a:lstStyle>
            <a:lvl1pPr indent="0" lvl="0" marL="0" marR="0" rtl="0" algn="l">
              <a:lnSpc>
                <a:spcPct val="100000"/>
              </a:lnSpc>
              <a:spcBef>
                <a:spcPts val="0"/>
              </a:spcBef>
              <a:spcAft>
                <a:spcPts val="0"/>
              </a:spcAft>
              <a:buClr>
                <a:schemeClr val="dk1"/>
              </a:buClr>
              <a:buSzPts val="1200"/>
              <a:buFont typeface="Lucida Sans"/>
              <a:buNone/>
              <a:defRPr b="0" i="0" sz="1200" u="none" cap="none" strike="noStrike">
                <a:solidFill>
                  <a:schemeClr val="dk1"/>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2pPr>
            <a:lvl3pPr indent="0" lvl="2" marL="914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3pPr>
            <a:lvl4pPr indent="0" lvl="3" marL="1371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4pPr>
            <a:lvl5pPr indent="0" lvl="4" marL="18288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5pPr>
            <a:lvl6pPr indent="0" lvl="5" marL="22860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6pPr>
            <a:lvl7pPr indent="0" lvl="6" marL="27432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7pPr>
            <a:lvl8pPr indent="0" lvl="7" marL="32004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8pPr>
            <a:lvl9pPr indent="0" lvl="8" marL="3657600" marR="0" rtl="0" algn="l">
              <a:lnSpc>
                <a:spcPct val="100000"/>
              </a:lnSpc>
              <a:spcBef>
                <a:spcPts val="0"/>
              </a:spcBef>
              <a:spcAft>
                <a:spcPts val="0"/>
              </a:spcAft>
              <a:buClr>
                <a:schemeClr val="dk1"/>
              </a:buClr>
              <a:buSzPts val="1800"/>
              <a:buFont typeface="Calibri"/>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Lucida Sans"/>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crtandthebrain.com/blog/" TargetMode="External"/><Relationship Id="rId3" Type="http://schemas.openxmlformats.org/officeDocument/2006/relationships/hyperlink" Target="https://www.edutopia.org/article/value-culturally-responsive-teaching-distance-learning" TargetMode="External"/><Relationship Id="rId4" Type="http://schemas.openxmlformats.org/officeDocument/2006/relationships/hyperlink" Target="https://www.edutopia.org/article/value-culturally-responsive-teaching-distance-learning" TargetMode="External"/><Relationship Id="rId5" Type="http://schemas.openxmlformats.org/officeDocument/2006/relationships/hyperlink" Target="https://www.edutopia.org/article/value-culturally-responsive-teaching-distance-learning" TargetMode="External"/><Relationship Id="rId6" Type="http://schemas.openxmlformats.org/officeDocument/2006/relationships/hyperlink" Target="https://www.tolerance.org/node/119977" TargetMode="Externa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0" name="Shape 400"/>
        <p:cNvGrpSpPr/>
        <p:nvPr/>
      </p:nvGrpSpPr>
      <p:grpSpPr>
        <a:xfrm>
          <a:off x="0" y="0"/>
          <a:ext cx="0" cy="0"/>
          <a:chOff x="0" y="0"/>
          <a:chExt cx="0" cy="0"/>
        </a:xfrm>
      </p:grpSpPr>
      <p:sp>
        <p:nvSpPr>
          <p:cNvPr id="401" name="Google Shape;401;g62bf8cc1b2_2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2" name="Google Shape;402;g62bf8cc1b2_2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rPr lang="en-US"/>
              <a:t>First timer poll</a:t>
            </a:r>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Handouts:</a:t>
            </a:r>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rPr b="0" i="0" lang="en-US" sz="1200" u="none" cap="none" strike="noStrike">
                <a:solidFill>
                  <a:schemeClr val="dk1"/>
                </a:solidFill>
                <a:latin typeface="Lucida Sans"/>
                <a:ea typeface="Lucida Sans"/>
                <a:cs typeface="Lucida Sans"/>
                <a:sym typeface="Lucida Sans"/>
              </a:rPr>
              <a:t>While we’re waiting, we’d like you to participate in a quick poll so we can get an understanding of who’s on the webinar with us tonight.</a:t>
            </a:r>
            <a:endParaRPr/>
          </a:p>
        </p:txBody>
      </p:sp>
      <p:sp>
        <p:nvSpPr>
          <p:cNvPr id="403" name="Google Shape;403;g62bf8cc1b2_2_0:notes"/>
          <p:cNvSpPr txBox="1"/>
          <p:nvPr>
            <p:ph idx="12" type="sldNum"/>
          </p:nvPr>
        </p:nvSpPr>
        <p:spPr>
          <a:xfrm>
            <a:off x="3884612"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9479cab4fb_0_70: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9479cab4fb_0_7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9479cab4fb_0_74: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9479cab4fb_0_7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AutoNum type="arabicPeriod"/>
            </a:pPr>
            <a:r>
              <a:rPr lang="en-US"/>
              <a:t>Ask everyone to enter what they think culture is in the chat.</a:t>
            </a:r>
            <a:endParaRPr/>
          </a:p>
          <a:p>
            <a:pPr indent="-317500" lvl="0" marL="457200" rtl="0" algn="l">
              <a:spcBef>
                <a:spcPts val="0"/>
              </a:spcBef>
              <a:spcAft>
                <a:spcPts val="0"/>
              </a:spcAft>
              <a:buSzPts val="1400"/>
              <a:buAutoNum type="arabicPeriod"/>
            </a:pPr>
            <a:r>
              <a:rPr lang="en-US"/>
              <a:t>Share a few out with the group</a:t>
            </a:r>
            <a:endParaRPr/>
          </a:p>
          <a:p>
            <a:pPr indent="-317500" lvl="0" marL="457200" rtl="0" algn="l">
              <a:spcBef>
                <a:spcPts val="0"/>
              </a:spcBef>
              <a:spcAft>
                <a:spcPts val="0"/>
              </a:spcAft>
              <a:buSzPts val="1400"/>
              <a:buAutoNum type="arabicPeriod"/>
            </a:pPr>
            <a:r>
              <a:rPr lang="en-US"/>
              <a:t>Say: Culture is how we make meaning of the world and although most of the things we may think about with culture is visible differences that distinguish one culture from another. </a:t>
            </a:r>
            <a:endParaRPr/>
          </a:p>
          <a:p>
            <a:pPr indent="-317500" lvl="0" marL="457200" rtl="0" algn="l">
              <a:spcBef>
                <a:spcPts val="0"/>
              </a:spcBef>
              <a:spcAft>
                <a:spcPts val="0"/>
              </a:spcAft>
              <a:buSzPts val="1400"/>
              <a:buAutoNum type="arabicPeriod"/>
            </a:pPr>
            <a:r>
              <a:rPr lang="en-US"/>
              <a:t>With that limited perspective we can think that not everyone possesses a culture. But culture is in fact how we make meaning of the world around us. </a:t>
            </a:r>
            <a:endParaRPr/>
          </a:p>
          <a:p>
            <a:pPr indent="-317500" lvl="0" marL="457200" rtl="0" algn="l">
              <a:spcBef>
                <a:spcPts val="0"/>
              </a:spcBef>
              <a:spcAft>
                <a:spcPts val="0"/>
              </a:spcAft>
              <a:buSzPts val="1400"/>
              <a:buAutoNum type="arabicPeriod"/>
            </a:pPr>
            <a:r>
              <a:rPr lang="en-US"/>
              <a:t>The author Zaretta Hammond uses the image of a tree to help illustrate how culture impacts all of us in the way we take in the world around us and interactions with others.</a:t>
            </a:r>
            <a:endParaRPr/>
          </a:p>
          <a:p>
            <a:pPr indent="-317500" lvl="1" marL="914400" rtl="0" algn="l">
              <a:spcBef>
                <a:spcPts val="0"/>
              </a:spcBef>
              <a:spcAft>
                <a:spcPts val="0"/>
              </a:spcAft>
              <a:buSzPts val="1400"/>
              <a:buAutoNum type="alphaLcPeriod"/>
            </a:pPr>
            <a:r>
              <a:rPr lang="en-US"/>
              <a:t>The leaves are the surface level- visible, changing, can vary in appearance </a:t>
            </a:r>
            <a:endParaRPr/>
          </a:p>
          <a:p>
            <a:pPr indent="-317500" lvl="2" marL="1371600" rtl="0" algn="l">
              <a:spcBef>
                <a:spcPts val="0"/>
              </a:spcBef>
              <a:spcAft>
                <a:spcPts val="0"/>
              </a:spcAft>
              <a:buSzPts val="1400"/>
              <a:buAutoNum type="romanLcPeriod"/>
            </a:pPr>
            <a:r>
              <a:rPr lang="en-US"/>
              <a:t>Scotish crest, bangaldeshi clothing, hijab</a:t>
            </a:r>
            <a:endParaRPr/>
          </a:p>
          <a:p>
            <a:pPr indent="-317500" lvl="2" marL="1371600" rtl="0" algn="l">
              <a:spcBef>
                <a:spcPts val="0"/>
              </a:spcBef>
              <a:spcAft>
                <a:spcPts val="0"/>
              </a:spcAft>
              <a:buSzPts val="1400"/>
              <a:buAutoNum type="romanLcPeriod"/>
            </a:pPr>
            <a:r>
              <a:rPr lang="en-US"/>
              <a:t>( we feel very comfortable sharing and engaging in conversations on this level, there is low risk-low threat) </a:t>
            </a:r>
            <a:endParaRPr/>
          </a:p>
          <a:p>
            <a:pPr indent="-317500" lvl="1" marL="914400" rtl="0" algn="l">
              <a:spcBef>
                <a:spcPts val="0"/>
              </a:spcBef>
              <a:spcAft>
                <a:spcPts val="0"/>
              </a:spcAft>
              <a:buSzPts val="1400"/>
              <a:buAutoNum type="alphaLcPeriod"/>
            </a:pPr>
            <a:r>
              <a:rPr lang="en-US"/>
              <a:t>The trunk is the The shallow level- unspoken rules, Interactions with others</a:t>
            </a:r>
            <a:endParaRPr/>
          </a:p>
          <a:p>
            <a:pPr indent="-317500" lvl="2" marL="1371600" rtl="0" algn="l">
              <a:spcBef>
                <a:spcPts val="0"/>
              </a:spcBef>
              <a:spcAft>
                <a:spcPts val="0"/>
              </a:spcAft>
              <a:buSzPts val="1400"/>
              <a:buAutoNum type="romanLcPeriod"/>
            </a:pPr>
            <a:r>
              <a:rPr lang="en-US"/>
              <a:t> Practices: ( eye contact, handshaking, modesty, physical proximity) </a:t>
            </a:r>
            <a:endParaRPr/>
          </a:p>
          <a:p>
            <a:pPr indent="-317500" lvl="2" marL="1371600" rtl="0" algn="l">
              <a:spcBef>
                <a:spcPts val="0"/>
              </a:spcBef>
              <a:spcAft>
                <a:spcPts val="0"/>
              </a:spcAft>
              <a:buSzPts val="1400"/>
              <a:buAutoNum type="romanLcPeriod"/>
            </a:pPr>
            <a:r>
              <a:rPr lang="en-US"/>
              <a:t>This is where we being to feel more emotions associated with following or breaking the rules- </a:t>
            </a:r>
            <a:endParaRPr/>
          </a:p>
          <a:p>
            <a:pPr indent="-317500" lvl="2" marL="1371600" rtl="0" algn="l">
              <a:spcBef>
                <a:spcPts val="0"/>
              </a:spcBef>
              <a:spcAft>
                <a:spcPts val="0"/>
              </a:spcAft>
              <a:buSzPts val="1400"/>
              <a:buAutoNum type="romanLcPeriod"/>
            </a:pPr>
            <a:r>
              <a:rPr lang="en-US"/>
              <a:t>Initial feelings of trust can be built or erode on this level, start to feel a threat</a:t>
            </a:r>
            <a:endParaRPr/>
          </a:p>
          <a:p>
            <a:pPr indent="0" lvl="0" marL="0" rtl="0" algn="l">
              <a:spcBef>
                <a:spcPts val="0"/>
              </a:spcBef>
              <a:spcAft>
                <a:spcPts val="0"/>
              </a:spcAft>
              <a:buNone/>
            </a:pPr>
            <a:r>
              <a:t/>
            </a:r>
            <a:endParaRPr/>
          </a:p>
          <a:p>
            <a:pPr indent="-317500" lvl="1" marL="914400" rtl="0" algn="l">
              <a:spcBef>
                <a:spcPts val="0"/>
              </a:spcBef>
              <a:spcAft>
                <a:spcPts val="0"/>
              </a:spcAft>
              <a:buSzPts val="1400"/>
              <a:buAutoNum type="alphaLcPeriod"/>
            </a:pPr>
            <a:r>
              <a:rPr lang="en-US"/>
              <a:t>The third level is the roots. They provide sustenance and give the tree life, they are deeply embedded into the ground and hold the tree up</a:t>
            </a:r>
            <a:endParaRPr/>
          </a:p>
          <a:p>
            <a:pPr indent="-317500" lvl="2" marL="1371600" rtl="0" algn="l">
              <a:spcBef>
                <a:spcPts val="0"/>
              </a:spcBef>
              <a:spcAft>
                <a:spcPts val="0"/>
              </a:spcAft>
              <a:buSzPts val="1400"/>
              <a:buAutoNum type="romanLcPeriod"/>
            </a:pPr>
            <a:r>
              <a:rPr lang="en-US"/>
              <a:t>This level is our unconscious deep beliefs and norms </a:t>
            </a:r>
            <a:endParaRPr/>
          </a:p>
          <a:p>
            <a:pPr indent="-317500" lvl="2" marL="1371600" rtl="0" algn="l">
              <a:spcBef>
                <a:spcPts val="0"/>
              </a:spcBef>
              <a:spcAft>
                <a:spcPts val="0"/>
              </a:spcAft>
              <a:buSzPts val="1400"/>
              <a:buAutoNum type="romanLcPeriod"/>
            </a:pPr>
            <a:r>
              <a:rPr lang="en-US"/>
              <a:t>How we view fairness, defining family and kinship, emphasis of collective or individual, valuing competition/cooperation</a:t>
            </a:r>
            <a:endParaRPr/>
          </a:p>
          <a:p>
            <a:pPr indent="-317500" lvl="2" marL="1371600" rtl="0" algn="l">
              <a:spcBef>
                <a:spcPts val="0"/>
              </a:spcBef>
              <a:spcAft>
                <a:spcPts val="0"/>
              </a:spcAft>
              <a:buSzPts val="1400"/>
              <a:buAutoNum type="romanLcPeriod"/>
            </a:pPr>
            <a:r>
              <a:rPr lang="en-US"/>
              <a:t>Our roots are often so innate and internalized that we may not even realize they ground us and provide a familiar safety until they are challenged or conflicting values are placed in front of us. </a:t>
            </a:r>
            <a:endParaRPr/>
          </a:p>
          <a:p>
            <a:pPr indent="-317500" lvl="2" marL="1371600" rtl="0" algn="l">
              <a:spcBef>
                <a:spcPts val="0"/>
              </a:spcBef>
              <a:spcAft>
                <a:spcPts val="0"/>
              </a:spcAft>
              <a:buSzPts val="1400"/>
              <a:buAutoNum type="romanLcPeriod"/>
            </a:pPr>
            <a:r>
              <a:rPr lang="en-US"/>
              <a:t>The power they possess to create mistrust and impact building authentic relationships is more impactful than any of the other levels if culture.</a:t>
            </a:r>
            <a:endParaRPr/>
          </a:p>
          <a:p>
            <a:pPr indent="-317500" lvl="2" marL="1371600" rtl="0" algn="l">
              <a:spcBef>
                <a:spcPts val="0"/>
              </a:spcBef>
              <a:spcAft>
                <a:spcPts val="0"/>
              </a:spcAft>
              <a:buSzPts val="1400"/>
              <a:buAutoNum type="romanLcPeriod"/>
            </a:pPr>
            <a:r>
              <a:rPr lang="en-US"/>
              <a:t>We feel threatened and triggered to respond</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Wordle Idea</a:t>
            </a:r>
            <a:endParaRPr/>
          </a:p>
          <a:p>
            <a:pPr indent="0" lvl="0" marL="0" rtl="0" algn="l">
              <a:spcBef>
                <a:spcPts val="0"/>
              </a:spcBef>
              <a:spcAft>
                <a:spcPts val="0"/>
              </a:spcAft>
              <a:buNone/>
            </a:pPr>
            <a:r>
              <a:rPr lang="en-US"/>
              <a:t>Students whose cultures are not centered in the curriculum culture of school</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9479cab4fb_0_8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9479cab4fb_0_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Robin Diangelo also speaks to the power, influence and invisibility of culture.</a:t>
            </a:r>
            <a:endParaRPr sz="1400"/>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9479cab4fb_0_8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9479cab4fb_0_8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9479cab4fb_0_99: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9479cab4fb_0_9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US"/>
              <a:t>Give participants a few moments to share their responses to the question in the chat.</a:t>
            </a:r>
            <a:endParaRPr/>
          </a:p>
          <a:p>
            <a:pPr indent="-317500" lvl="0" marL="457200" rtl="0" algn="l">
              <a:spcBef>
                <a:spcPts val="0"/>
              </a:spcBef>
              <a:spcAft>
                <a:spcPts val="0"/>
              </a:spcAft>
              <a:buSzPts val="1400"/>
              <a:buChar char="●"/>
            </a:pPr>
            <a:r>
              <a:rPr lang="en-US"/>
              <a:t> The point here is to make the point that people have brains that are wired much like those of animals. </a:t>
            </a:r>
            <a:endParaRPr/>
          </a:p>
          <a:p>
            <a:pPr indent="-317500" lvl="0" marL="457200" rtl="0" algn="l">
              <a:spcBef>
                <a:spcPts val="0"/>
              </a:spcBef>
              <a:spcAft>
                <a:spcPts val="0"/>
              </a:spcAft>
              <a:buSzPts val="1400"/>
              <a:buChar char="●"/>
            </a:pPr>
            <a:r>
              <a:rPr lang="en-US"/>
              <a:t>We are on constant look out for threat, and our brain has evolved ways to spot and avoid danger.</a:t>
            </a:r>
            <a:endParaRPr/>
          </a:p>
          <a:p>
            <a:pPr indent="-317500" lvl="0" marL="457200" rtl="0" algn="l">
              <a:spcBef>
                <a:spcPts val="0"/>
              </a:spcBef>
              <a:spcAft>
                <a:spcPts val="0"/>
              </a:spcAft>
              <a:buSzPts val="1400"/>
              <a:buChar char="●"/>
            </a:pPr>
            <a:r>
              <a:rPr lang="en-US"/>
              <a:t>Today we are going to explore this </a:t>
            </a:r>
            <a:r>
              <a:rPr lang="en-US"/>
              <a:t>neurological</a:t>
            </a:r>
            <a:r>
              <a:rPr lang="en-US"/>
              <a:t> connection as well as how culture connects to our brain’s responses to threats</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9479cab4fb_0_105:notes"/>
          <p:cNvSpPr/>
          <p:nvPr>
            <p:ph idx="2" type="sldImg"/>
          </p:nvPr>
        </p:nvSpPr>
        <p:spPr>
          <a:xfrm>
            <a:off x="1128700" y="682365"/>
            <a:ext cx="4624500" cy="34116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9479cab4fb_0_105:notes"/>
          <p:cNvSpPr txBox="1"/>
          <p:nvPr>
            <p:ph idx="1" type="body"/>
          </p:nvPr>
        </p:nvSpPr>
        <p:spPr>
          <a:xfrm>
            <a:off x="688295" y="4321119"/>
            <a:ext cx="5506500" cy="4093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9479cab4fb_0_111: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33" name="Google Shape;533;g9479cab4fb_0_11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AutoNum type="arabicPeriod"/>
            </a:pPr>
            <a:r>
              <a:rPr lang="en-US"/>
              <a:t>What is happening in our brains as we navigate the world? </a:t>
            </a:r>
            <a:endParaRPr/>
          </a:p>
          <a:p>
            <a:pPr indent="-317500" lvl="0" marL="457200" rtl="0" algn="l">
              <a:spcBef>
                <a:spcPts val="0"/>
              </a:spcBef>
              <a:spcAft>
                <a:spcPts val="0"/>
              </a:spcAft>
              <a:buSzPts val="1400"/>
              <a:buAutoNum type="arabicPeriod"/>
            </a:pPr>
            <a:r>
              <a:rPr lang="en-US"/>
              <a:t>The three parts of the brain functions we will focus on are the RAS, The amygdala and the Hippocampus</a:t>
            </a:r>
            <a:endParaRPr/>
          </a:p>
          <a:p>
            <a:pPr indent="-317500" lvl="1" marL="914400" rtl="0" algn="l">
              <a:spcBef>
                <a:spcPts val="0"/>
              </a:spcBef>
              <a:spcAft>
                <a:spcPts val="0"/>
              </a:spcAft>
              <a:buSzPts val="1400"/>
              <a:buAutoNum type="alphaLcPeriod"/>
            </a:pPr>
            <a:r>
              <a:rPr lang="en-US"/>
              <a:t>We start by taking in data through the RAS. </a:t>
            </a:r>
            <a:endParaRPr/>
          </a:p>
          <a:p>
            <a:pPr indent="-317500" lvl="2" marL="1371600" rtl="0" algn="l">
              <a:spcBef>
                <a:spcPts val="0"/>
              </a:spcBef>
              <a:spcAft>
                <a:spcPts val="0"/>
              </a:spcAft>
              <a:buSzPts val="1400"/>
              <a:buAutoNum type="romanLcPeriod"/>
            </a:pPr>
            <a:r>
              <a:rPr lang="en-US"/>
              <a:t>It’s just scanning our environment for data of what we see, hear, feel and then sending signals to indicate if they are threats or rewards to the amygdala</a:t>
            </a:r>
            <a:endParaRPr/>
          </a:p>
          <a:p>
            <a:pPr indent="0" lvl="0" marL="914400" rtl="0" algn="l">
              <a:spcBef>
                <a:spcPts val="0"/>
              </a:spcBef>
              <a:spcAft>
                <a:spcPts val="0"/>
              </a:spcAft>
              <a:buNone/>
            </a:pPr>
            <a:r>
              <a:rPr lang="en-US"/>
              <a:t> </a:t>
            </a:r>
            <a:endParaRPr/>
          </a:p>
          <a:p>
            <a:pPr indent="-317500" lvl="1" marL="914400" rtl="0" algn="l">
              <a:spcBef>
                <a:spcPts val="0"/>
              </a:spcBef>
              <a:spcAft>
                <a:spcPts val="0"/>
              </a:spcAft>
              <a:buSzPts val="1400"/>
              <a:buAutoNum type="alphaLcPeriod"/>
            </a:pPr>
            <a:r>
              <a:rPr lang="en-US"/>
              <a:t>This information is filtered the amygdala. </a:t>
            </a:r>
            <a:endParaRPr/>
          </a:p>
          <a:p>
            <a:pPr indent="-317500" lvl="2" marL="1371600" rtl="0" algn="l">
              <a:spcBef>
                <a:spcPts val="0"/>
              </a:spcBef>
              <a:spcAft>
                <a:spcPts val="0"/>
              </a:spcAft>
              <a:buSzPts val="1400"/>
              <a:buAutoNum type="romanLcPeriod"/>
            </a:pPr>
            <a:r>
              <a:rPr lang="en-US"/>
              <a:t>If the information is seen as safe, it moves on the hippocampus where it is processed before being stored in long term memory. </a:t>
            </a:r>
            <a:endParaRPr/>
          </a:p>
          <a:p>
            <a:pPr indent="-317500" lvl="2" marL="1371600" rtl="0" algn="l">
              <a:spcBef>
                <a:spcPts val="0"/>
              </a:spcBef>
              <a:spcAft>
                <a:spcPts val="0"/>
              </a:spcAft>
              <a:buSzPts val="1400"/>
              <a:buAutoNum type="romanLcPeriod"/>
            </a:pPr>
            <a:r>
              <a:rPr lang="en-US"/>
              <a:t>If the brain perceives a threat, the amygdala is hijacked, and the brain directs the body to protect itself from harm. </a:t>
            </a:r>
            <a:endParaRPr/>
          </a:p>
          <a:p>
            <a:pPr indent="-317500" lvl="0" marL="457200" rtl="0" algn="l">
              <a:spcBef>
                <a:spcPts val="0"/>
              </a:spcBef>
              <a:spcAft>
                <a:spcPts val="0"/>
              </a:spcAft>
              <a:buSzPts val="1400"/>
              <a:buAutoNum type="arabicPeriod"/>
            </a:pPr>
            <a:r>
              <a:rPr lang="en-US"/>
              <a:t>The interesting thing, the brain interprets emotional stress the same way it treats a potential physical threat, as danger and our brain is hardwired to avoid threats to safety at all costs and seeks well-being at every opportunity. </a:t>
            </a:r>
            <a:endParaRPr/>
          </a:p>
          <a:p>
            <a:pPr indent="-317500" lvl="0" marL="457200" rtl="0" algn="l">
              <a:spcBef>
                <a:spcPts val="0"/>
              </a:spcBef>
              <a:spcAft>
                <a:spcPts val="0"/>
              </a:spcAft>
              <a:buSzPts val="1400"/>
              <a:buAutoNum type="arabicPeriod"/>
            </a:pPr>
            <a:r>
              <a:rPr lang="en-US"/>
              <a:t>So when a student enters an environment that does not reflect any of his or her deep cultural norms, or when students experience microaggressions, bias they feel threatened and the amygdala has gone into a response mode. We call this the amygdala hijack.</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4" name="Shape 544"/>
        <p:cNvGrpSpPr/>
        <p:nvPr/>
      </p:nvGrpSpPr>
      <p:grpSpPr>
        <a:xfrm>
          <a:off x="0" y="0"/>
          <a:ext cx="0" cy="0"/>
          <a:chOff x="0" y="0"/>
          <a:chExt cx="0" cy="0"/>
        </a:xfrm>
      </p:grpSpPr>
      <p:sp>
        <p:nvSpPr>
          <p:cNvPr id="545" name="Google Shape;545;g9479cab4fb_0_123:notes"/>
          <p:cNvSpPr txBox="1"/>
          <p:nvPr>
            <p:ph idx="1" type="body"/>
          </p:nvPr>
        </p:nvSpPr>
        <p:spPr>
          <a:xfrm>
            <a:off x="685800" y="4400551"/>
            <a:ext cx="5486400" cy="3600600"/>
          </a:xfrm>
          <a:prstGeom prst="rect">
            <a:avLst/>
          </a:prstGeom>
        </p:spPr>
        <p:txBody>
          <a:bodyPr anchorCtr="0" anchor="t" bIns="86175" lIns="86175" spcFirstLastPara="1" rIns="86175" wrap="square" tIns="86175">
            <a:noAutofit/>
          </a:bodyPr>
          <a:lstStyle/>
          <a:p>
            <a:pPr indent="76200" lvl="0" marL="0" rtl="0" algn="l">
              <a:spcBef>
                <a:spcPts val="0"/>
              </a:spcBef>
              <a:spcAft>
                <a:spcPts val="0"/>
              </a:spcAft>
              <a:buNone/>
            </a:pPr>
            <a:r>
              <a:t/>
            </a:r>
            <a:endParaRPr sz="1300"/>
          </a:p>
        </p:txBody>
      </p:sp>
      <p:sp>
        <p:nvSpPr>
          <p:cNvPr id="546" name="Google Shape;546;g9479cab4fb_0_123:notes"/>
          <p:cNvSpPr/>
          <p:nvPr>
            <p:ph idx="2" type="sldImg"/>
          </p:nvPr>
        </p:nvSpPr>
        <p:spPr>
          <a:xfrm>
            <a:off x="1404928" y="1143000"/>
            <a:ext cx="4047900" cy="30843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9479cab4fb_0_129:notes"/>
          <p:cNvSpPr/>
          <p:nvPr>
            <p:ph idx="2" type="sldImg"/>
          </p:nvPr>
        </p:nvSpPr>
        <p:spPr>
          <a:xfrm>
            <a:off x="1404928" y="1143000"/>
            <a:ext cx="4047900" cy="30843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9479cab4fb_0_129:notes"/>
          <p:cNvSpPr txBox="1"/>
          <p:nvPr>
            <p:ph idx="1" type="body"/>
          </p:nvPr>
        </p:nvSpPr>
        <p:spPr>
          <a:xfrm>
            <a:off x="685800" y="4400551"/>
            <a:ext cx="5486400" cy="3600600"/>
          </a:xfrm>
          <a:prstGeom prst="rect">
            <a:avLst/>
          </a:prstGeom>
          <a:noFill/>
          <a:ln>
            <a:noFill/>
          </a:ln>
        </p:spPr>
        <p:txBody>
          <a:bodyPr anchorCtr="0" anchor="t" bIns="44850" lIns="89725" spcFirstLastPara="1" rIns="89725" wrap="square" tIns="44850">
            <a:noAutofit/>
          </a:bodyPr>
          <a:lstStyle/>
          <a:p>
            <a:pPr indent="0" lvl="0" marL="0" marR="0" rtl="0" algn="l">
              <a:spcBef>
                <a:spcPts val="0"/>
              </a:spcBef>
              <a:spcAft>
                <a:spcPts val="0"/>
              </a:spcAft>
              <a:buNone/>
            </a:pPr>
            <a:r>
              <a:rPr b="1" i="0" lang="en-US" sz="1100" u="none" cap="none" strike="noStrike">
                <a:solidFill>
                  <a:schemeClr val="dk1"/>
                </a:solidFill>
                <a:latin typeface="Calibri"/>
                <a:ea typeface="Calibri"/>
                <a:cs typeface="Calibri"/>
                <a:sym typeface="Calibri"/>
              </a:rPr>
              <a:t>An Amygdala Hijack leads to our natural “fight, flight, freeze, or appease” responses to protect oneself!</a:t>
            </a:r>
            <a:endParaRPr b="1" i="0" sz="1100" u="none" cap="none" strike="noStrike">
              <a:solidFill>
                <a:schemeClr val="dk1"/>
              </a:solidFill>
              <a:latin typeface="Calibri"/>
              <a:ea typeface="Calibri"/>
              <a:cs typeface="Calibri"/>
              <a:sym typeface="Calibri"/>
            </a:endParaRPr>
          </a:p>
        </p:txBody>
      </p:sp>
      <p:sp>
        <p:nvSpPr>
          <p:cNvPr id="554" name="Google Shape;554;g9479cab4fb_0_129:notes"/>
          <p:cNvSpPr txBox="1"/>
          <p:nvPr>
            <p:ph idx="12" type="sldNum"/>
          </p:nvPr>
        </p:nvSpPr>
        <p:spPr>
          <a:xfrm>
            <a:off x="3884613" y="8685214"/>
            <a:ext cx="2971800" cy="459000"/>
          </a:xfrm>
          <a:prstGeom prst="rect">
            <a:avLst/>
          </a:prstGeom>
          <a:noFill/>
          <a:ln>
            <a:noFill/>
          </a:ln>
        </p:spPr>
        <p:txBody>
          <a:bodyPr anchorCtr="0" anchor="b" bIns="44850" lIns="89725" spcFirstLastPara="1" rIns="89725" wrap="square" tIns="44850">
            <a:noAutofit/>
          </a:bodyPr>
          <a:lstStyle/>
          <a:p>
            <a:pPr indent="0" lvl="0" marL="0" marR="0" rtl="0" algn="r">
              <a:spcBef>
                <a:spcPts val="0"/>
              </a:spcBef>
              <a:spcAft>
                <a:spcPts val="0"/>
              </a:spcAft>
              <a:buNone/>
            </a:pPr>
            <a:fld id="{00000000-1234-1234-1234-123412341234}" type="slidenum">
              <a:rPr lang="en-US" sz="1100">
                <a:solidFill>
                  <a:schemeClr val="dk1"/>
                </a:solidFill>
                <a:latin typeface="Calibri"/>
                <a:ea typeface="Calibri"/>
                <a:cs typeface="Calibri"/>
                <a:sym typeface="Calibri"/>
              </a:rPr>
              <a:t>‹#›</a:t>
            </a:fld>
            <a:endParaRPr sz="1100">
              <a:solidFill>
                <a:schemeClr val="dk1"/>
              </a:solidFill>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9479cab4fb_0_136: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61" name="Google Shape;561;g9479cab4fb_0_13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Once the amygdala has been hijacked, the body responds in one of four ways.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Fight, flight, freeze, or appease. </a:t>
            </a:r>
            <a:endParaRPr/>
          </a:p>
          <a:p>
            <a:pPr indent="-317500" lvl="0" marL="457200" rtl="0" algn="l">
              <a:spcBef>
                <a:spcPts val="0"/>
              </a:spcBef>
              <a:spcAft>
                <a:spcPts val="0"/>
              </a:spcAft>
              <a:buSzPts val="1400"/>
              <a:buChar char="●"/>
            </a:pPr>
            <a:r>
              <a:rPr lang="en-US"/>
              <a:t>When teachers are having discipline issue, it is often the result of an amygdala hijack. </a:t>
            </a:r>
            <a:endParaRPr/>
          </a:p>
          <a:p>
            <a:pPr indent="-317500" lvl="0" marL="457200" rtl="0" algn="l">
              <a:spcBef>
                <a:spcPts val="0"/>
              </a:spcBef>
              <a:spcAft>
                <a:spcPts val="0"/>
              </a:spcAft>
              <a:buSzPts val="1400"/>
              <a:buChar char="●"/>
            </a:pPr>
            <a:r>
              <a:rPr lang="en-US"/>
              <a:t>Combative students are often in a fight response, and when they push teachers to point of being put out of class, often students are moving to a flight response, attempting to flee the uncomfortable situation. </a:t>
            </a:r>
            <a:endParaRPr/>
          </a:p>
          <a:p>
            <a:pPr indent="-317500" lvl="0" marL="457200" rtl="0" algn="l">
              <a:spcBef>
                <a:spcPts val="0"/>
              </a:spcBef>
              <a:spcAft>
                <a:spcPts val="0"/>
              </a:spcAft>
              <a:buSzPts val="1400"/>
              <a:buChar char="●"/>
            </a:pPr>
            <a:r>
              <a:rPr lang="en-US"/>
              <a:t>Freeze and appease response are harder to see. A students in a freeze response can’t move or think. This is the deer in headlights response. They tend to get quiet and try to be unseen. </a:t>
            </a:r>
            <a:endParaRPr/>
          </a:p>
          <a:p>
            <a:pPr indent="-317500" lvl="0" marL="457200" rtl="0" algn="l">
              <a:spcBef>
                <a:spcPts val="0"/>
              </a:spcBef>
              <a:spcAft>
                <a:spcPts val="0"/>
              </a:spcAft>
              <a:buSzPts val="1400"/>
              <a:buChar char="●"/>
            </a:pPr>
            <a:r>
              <a:rPr lang="en-US"/>
              <a:t>Students in the appease response seek to ameliorate teachers through “desirable behavior. Sometimes, students in an appease response are seen as amiable students. </a:t>
            </a:r>
            <a:endParaRPr/>
          </a:p>
          <a:p>
            <a:pPr indent="0" lvl="0" marL="0" rtl="0" algn="l">
              <a:spcBef>
                <a:spcPts val="0"/>
              </a:spcBef>
              <a:spcAft>
                <a:spcPts val="0"/>
              </a:spcAft>
              <a:buNone/>
            </a:pPr>
            <a:r>
              <a:t/>
            </a:r>
            <a:endParaRPr/>
          </a:p>
          <a:p>
            <a:pPr indent="-317500" lvl="0" marL="457200" rtl="0" algn="l">
              <a:spcBef>
                <a:spcPts val="0"/>
              </a:spcBef>
              <a:spcAft>
                <a:spcPts val="0"/>
              </a:spcAft>
              <a:buSzPts val="1400"/>
              <a:buChar char="●"/>
            </a:pPr>
            <a:r>
              <a:rPr lang="en-US"/>
              <a:t>Regardless of the response, once the amygdala has been hijacked, student are unavailable to learning for up 20 minutes because the brain is in survival mode and is actively trying to avoid the perceived threat.</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9479cab4fb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9479cab4fb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a:p>
        </p:txBody>
      </p:sp>
      <p:sp>
        <p:nvSpPr>
          <p:cNvPr id="415" name="Google Shape;415;g9479cab4fb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9479cab4fb_0_14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9479cab4fb_0_14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g93ca39ee26_1_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580" name="Google Shape;580;g93ca39ee26_1_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g93ca39ee26_1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6" name="Shape 586"/>
        <p:cNvGrpSpPr/>
        <p:nvPr/>
      </p:nvGrpSpPr>
      <p:grpSpPr>
        <a:xfrm>
          <a:off x="0" y="0"/>
          <a:ext cx="0" cy="0"/>
          <a:chOff x="0" y="0"/>
          <a:chExt cx="0" cy="0"/>
        </a:xfrm>
      </p:grpSpPr>
      <p:sp>
        <p:nvSpPr>
          <p:cNvPr id="587" name="Google Shape;587;g9479cab4fb_0_15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8" name="Google Shape;588;g9479cab4fb_0_15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How are we interpreting behaviors from our perspectives</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9479cab4fb_0_15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9479cab4fb_0_15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How can reframing our understanding of culture and recognizing our own triggers and lens help create effective learning environments for our students.</a:t>
            </a:r>
            <a:endParaRPr/>
          </a:p>
          <a:p>
            <a:pPr indent="0" lvl="0" marL="0" rtl="0" algn="l">
              <a:spcBef>
                <a:spcPts val="0"/>
              </a:spcBef>
              <a:spcAft>
                <a:spcPts val="0"/>
              </a:spcAft>
              <a:buNone/>
            </a:pPr>
            <a:r>
              <a:rPr lang="en-US"/>
              <a:t>What do these rewards look like in distance learning?</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9479cab4fb_0_163: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00" name="Google Shape;600;g9479cab4fb_0_1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317500" lvl="0" marL="457200" rtl="0" algn="l">
              <a:spcBef>
                <a:spcPts val="0"/>
              </a:spcBef>
              <a:spcAft>
                <a:spcPts val="0"/>
              </a:spcAft>
              <a:buSzPts val="1400"/>
              <a:buChar char="●"/>
            </a:pPr>
            <a:r>
              <a:rPr lang="en-US"/>
              <a:t>We are all on a  journey of being better educators and recognizing how we can address inequities and structural racism in our schools. </a:t>
            </a:r>
            <a:endParaRPr/>
          </a:p>
          <a:p>
            <a:pPr indent="-317500" lvl="0" marL="457200" rtl="0" algn="l">
              <a:spcBef>
                <a:spcPts val="0"/>
              </a:spcBef>
              <a:spcAft>
                <a:spcPts val="0"/>
              </a:spcAft>
              <a:buSzPts val="1400"/>
              <a:buChar char="●"/>
            </a:pPr>
            <a:r>
              <a:rPr lang="en-US"/>
              <a:t>We have to begin with awareness. Awareness of ourselves and others and also about the impacts of our practices, decisions and beliefs.</a:t>
            </a:r>
            <a:endParaRPr/>
          </a:p>
          <a:p>
            <a:pPr indent="-317500" lvl="0" marL="457200" rtl="0" algn="l">
              <a:spcBef>
                <a:spcPts val="0"/>
              </a:spcBef>
              <a:spcAft>
                <a:spcPts val="0"/>
              </a:spcAft>
              <a:buSzPts val="1400"/>
              <a:buChar char="●"/>
            </a:pPr>
            <a:r>
              <a:rPr lang="en-US"/>
              <a:t>Then we move to capacity building. </a:t>
            </a:r>
            <a:endParaRPr/>
          </a:p>
          <a:p>
            <a:pPr indent="-317500" lvl="1" marL="914400" rtl="0" algn="l">
              <a:spcBef>
                <a:spcPts val="0"/>
              </a:spcBef>
              <a:spcAft>
                <a:spcPts val="0"/>
              </a:spcAft>
              <a:buSzPts val="1400"/>
              <a:buChar char="○"/>
            </a:pPr>
            <a:r>
              <a:rPr lang="en-US"/>
              <a:t>Read, research</a:t>
            </a:r>
            <a:endParaRPr/>
          </a:p>
          <a:p>
            <a:pPr indent="-317500" lvl="1" marL="914400" rtl="0" algn="l">
              <a:spcBef>
                <a:spcPts val="0"/>
              </a:spcBef>
              <a:spcAft>
                <a:spcPts val="0"/>
              </a:spcAft>
              <a:buSzPts val="1400"/>
              <a:buChar char="○"/>
            </a:pPr>
            <a:r>
              <a:rPr lang="en-US"/>
              <a:t>Gather students and parent voices</a:t>
            </a:r>
            <a:endParaRPr/>
          </a:p>
          <a:p>
            <a:pPr indent="-317500" lvl="1" marL="914400" rtl="0" algn="l">
              <a:spcBef>
                <a:spcPts val="0"/>
              </a:spcBef>
              <a:spcAft>
                <a:spcPts val="0"/>
              </a:spcAft>
              <a:buSzPts val="1400"/>
              <a:buChar char="○"/>
            </a:pPr>
            <a:r>
              <a:rPr lang="en-US"/>
              <a:t>Build your toolbox of strategies with intention and purpose</a:t>
            </a:r>
            <a:endParaRPr/>
          </a:p>
          <a:p>
            <a:pPr indent="-317500" lvl="0" marL="457200" rtl="0" algn="l">
              <a:spcBef>
                <a:spcPts val="0"/>
              </a:spcBef>
              <a:spcAft>
                <a:spcPts val="0"/>
              </a:spcAft>
              <a:buSzPts val="1400"/>
              <a:buChar char="●"/>
            </a:pPr>
            <a:r>
              <a:rPr lang="en-US"/>
              <a:t>Finally, we move to action, where will you implement the change?</a:t>
            </a:r>
            <a:endParaRPr/>
          </a:p>
          <a:p>
            <a:pPr indent="-317500" lvl="1" marL="914400" rtl="0" algn="l">
              <a:spcBef>
                <a:spcPts val="0"/>
              </a:spcBef>
              <a:spcAft>
                <a:spcPts val="0"/>
              </a:spcAft>
              <a:buSzPts val="1400"/>
              <a:buChar char="○"/>
            </a:pPr>
            <a:r>
              <a:rPr lang="en-US"/>
              <a:t>Will i be purposeful in getting to know my students identis and creating space</a:t>
            </a:r>
            <a:endParaRPr/>
          </a:p>
          <a:p>
            <a:pPr indent="-317500" lvl="1" marL="914400" rtl="0" algn="l">
              <a:spcBef>
                <a:spcPts val="0"/>
              </a:spcBef>
              <a:spcAft>
                <a:spcPts val="0"/>
              </a:spcAft>
              <a:buSzPts val="1400"/>
              <a:buChar char="○"/>
            </a:pPr>
            <a:r>
              <a:rPr lang="en-US"/>
              <a:t>Will I create opportunities that are safe and open students to take risks</a:t>
            </a:r>
            <a:endParaRPr/>
          </a:p>
          <a:p>
            <a:pPr indent="-317500" lvl="1" marL="914400" rtl="0" algn="l">
              <a:spcBef>
                <a:spcPts val="0"/>
              </a:spcBef>
              <a:spcAft>
                <a:spcPts val="0"/>
              </a:spcAft>
              <a:buSzPts val="1400"/>
              <a:buChar char="○"/>
            </a:pPr>
            <a:r>
              <a:rPr lang="en-US"/>
              <a:t>Will I incorporate varying culture norms beyond my familiarity into processes and classroom culture</a:t>
            </a:r>
            <a:endParaRPr/>
          </a:p>
          <a:p>
            <a:pPr indent="-317500" lvl="1" marL="914400" rtl="0" algn="l">
              <a:spcBef>
                <a:spcPts val="0"/>
              </a:spcBef>
              <a:spcAft>
                <a:spcPts val="0"/>
              </a:spcAft>
              <a:buSzPts val="1400"/>
              <a:buChar char="○"/>
            </a:pPr>
            <a:r>
              <a:rPr lang="en-US"/>
              <a:t>Action can be in the micro moments on classroom, or larger policy decisions as a system and school.</a:t>
            </a:r>
            <a:endParaRPr/>
          </a:p>
          <a:p>
            <a:pPr indent="0" lvl="0" marL="0" rtl="0" algn="l">
              <a:spcBef>
                <a:spcPts val="0"/>
              </a:spcBef>
              <a:spcAft>
                <a:spcPts val="0"/>
              </a:spcAft>
              <a:buNone/>
            </a:pPr>
            <a:r>
              <a:t/>
            </a:r>
            <a:endParaRPr/>
          </a:p>
          <a:p>
            <a:pPr indent="0" lvl="0" marL="0" rtl="0" algn="l">
              <a:spcBef>
                <a:spcPts val="0"/>
              </a:spcBef>
              <a:spcAft>
                <a:spcPts val="0"/>
              </a:spcAft>
              <a:buClr>
                <a:schemeClr val="dk1"/>
              </a:buClr>
              <a:buSzPts val="1100"/>
              <a:buFont typeface="Arial"/>
              <a:buNone/>
            </a:pPr>
            <a:r>
              <a:t/>
            </a:r>
            <a:endParaRPr sz="1050">
              <a:solidFill>
                <a:srgbClr val="202124"/>
              </a:solidFill>
              <a:highlight>
                <a:srgbClr val="F8F9FA"/>
              </a:highlight>
              <a:latin typeface="Roboto"/>
              <a:ea typeface="Roboto"/>
              <a:cs typeface="Roboto"/>
              <a:sym typeface="Roboto"/>
            </a:endParaRPr>
          </a:p>
          <a:p>
            <a:pPr indent="0" lvl="0" marL="0" rtl="0" algn="l">
              <a:spcBef>
                <a:spcPts val="0"/>
              </a:spcBef>
              <a:spcAft>
                <a:spcPts val="0"/>
              </a:spcAft>
              <a:buClr>
                <a:schemeClr val="dk1"/>
              </a:buClr>
              <a:buSzPts val="1100"/>
              <a:buFont typeface="Arial"/>
              <a:buNone/>
            </a:pPr>
            <a:r>
              <a:t/>
            </a:r>
            <a:endParaRPr sz="1050">
              <a:solidFill>
                <a:srgbClr val="202124"/>
              </a:solidFill>
              <a:highlight>
                <a:srgbClr val="F8F9FA"/>
              </a:highlight>
              <a:latin typeface="Roboto"/>
              <a:ea typeface="Roboto"/>
              <a:cs typeface="Roboto"/>
              <a:sym typeface="Roboto"/>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7" name="Shape 607"/>
        <p:cNvGrpSpPr/>
        <p:nvPr/>
      </p:nvGrpSpPr>
      <p:grpSpPr>
        <a:xfrm>
          <a:off x="0" y="0"/>
          <a:ext cx="0" cy="0"/>
          <a:chOff x="0" y="0"/>
          <a:chExt cx="0" cy="0"/>
        </a:xfrm>
      </p:grpSpPr>
      <p:sp>
        <p:nvSpPr>
          <p:cNvPr id="608" name="Google Shape;608;g9613f0fba9_0_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09" name="Google Shape;609;g9613f0fba9_0_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317500" lvl="0" marL="457200" rtl="0" algn="l">
              <a:spcBef>
                <a:spcPts val="0"/>
              </a:spcBef>
              <a:spcAft>
                <a:spcPts val="0"/>
              </a:spcAft>
              <a:buSzPts val="1400"/>
              <a:buFont typeface="Arial"/>
              <a:buChar char="●"/>
            </a:pPr>
            <a:r>
              <a:rPr lang="en-US" sz="1400">
                <a:latin typeface="Arial"/>
                <a:ea typeface="Arial"/>
                <a:cs typeface="Arial"/>
                <a:sym typeface="Arial"/>
              </a:rPr>
              <a:t>Finally, we move to action, where will you implement the change?</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US" sz="1400">
                <a:latin typeface="Arial"/>
                <a:ea typeface="Arial"/>
                <a:cs typeface="Arial"/>
                <a:sym typeface="Arial"/>
              </a:rPr>
              <a:t>This can be on both the macro and the micro level. Where is your locus of control and sphere of influence?</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US" sz="1400">
                <a:latin typeface="Arial"/>
                <a:ea typeface="Arial"/>
                <a:cs typeface="Arial"/>
                <a:sym typeface="Arial"/>
              </a:rPr>
              <a:t>Ask yourself some questions to start thinking about the culture you are fostering for students.</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US" sz="1400">
                <a:latin typeface="Arial"/>
                <a:ea typeface="Arial"/>
                <a:cs typeface="Arial"/>
                <a:sym typeface="Arial"/>
              </a:rPr>
              <a:t>How can I build trust in a culturally responsive classroom?</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US" sz="1400">
                <a:latin typeface="Arial"/>
                <a:ea typeface="Arial"/>
                <a:cs typeface="Arial"/>
                <a:sym typeface="Arial"/>
              </a:rPr>
              <a:t>How do I create opportunities that are safe and open students to take risks?</a:t>
            </a:r>
            <a:endParaRPr sz="1400">
              <a:latin typeface="Arial"/>
              <a:ea typeface="Arial"/>
              <a:cs typeface="Arial"/>
              <a:sym typeface="Arial"/>
            </a:endParaRPr>
          </a:p>
          <a:p>
            <a:pPr indent="-317500" lvl="0" marL="457200" rtl="0" algn="l">
              <a:spcBef>
                <a:spcPts val="0"/>
              </a:spcBef>
              <a:spcAft>
                <a:spcPts val="0"/>
              </a:spcAft>
              <a:buSzPts val="1400"/>
              <a:buFont typeface="Arial"/>
              <a:buChar char="●"/>
            </a:pPr>
            <a:r>
              <a:rPr lang="en-US" sz="1400">
                <a:latin typeface="Arial"/>
                <a:ea typeface="Arial"/>
                <a:cs typeface="Arial"/>
                <a:sym typeface="Arial"/>
              </a:rPr>
              <a:t>Where do I see areas we can create more inclusive practices and policies for students and families?</a:t>
            </a:r>
            <a:endParaRPr sz="1400">
              <a:latin typeface="Arial"/>
              <a:ea typeface="Arial"/>
              <a:cs typeface="Arial"/>
              <a:sym typeface="Arial"/>
            </a:endParaRPr>
          </a:p>
          <a:p>
            <a:pPr indent="0" lvl="0" marL="457200" rtl="0" algn="l">
              <a:spcBef>
                <a:spcPts val="0"/>
              </a:spcBef>
              <a:spcAft>
                <a:spcPts val="0"/>
              </a:spcAft>
              <a:buNone/>
            </a:pPr>
            <a:r>
              <a:t/>
            </a:r>
            <a:endParaRPr sz="1400">
              <a:latin typeface="Arial"/>
              <a:ea typeface="Arial"/>
              <a:cs typeface="Arial"/>
              <a:sym typeface="Arial"/>
            </a:endParaRPr>
          </a:p>
          <a:p>
            <a:pPr indent="0" lvl="0" marL="0" rtl="0" algn="l">
              <a:spcBef>
                <a:spcPts val="0"/>
              </a:spcBef>
              <a:spcAft>
                <a:spcPts val="0"/>
              </a:spcAft>
              <a:buClr>
                <a:schemeClr val="dk1"/>
              </a:buClr>
              <a:buSzPts val="1100"/>
              <a:buFont typeface="Arial"/>
              <a:buNone/>
            </a:pPr>
            <a:r>
              <a:t/>
            </a:r>
            <a:endParaRPr sz="1400">
              <a:latin typeface="Arial"/>
              <a:ea typeface="Arial"/>
              <a:cs typeface="Arial"/>
              <a:sym typeface="Arial"/>
            </a:endParaRPr>
          </a:p>
          <a:p>
            <a:pPr indent="0" lvl="0" marL="0" rtl="0" algn="l">
              <a:spcBef>
                <a:spcPts val="0"/>
              </a:spcBef>
              <a:spcAft>
                <a:spcPts val="0"/>
              </a:spcAft>
              <a:buNone/>
            </a:pPr>
            <a:r>
              <a:t/>
            </a:r>
            <a:endParaRPr/>
          </a:p>
        </p:txBody>
      </p:sp>
      <p:sp>
        <p:nvSpPr>
          <p:cNvPr id="610" name="Google Shape;610;g9613f0fba9_0_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9613f0fba9_0_10: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9613f0fba9_0_1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Additional</a:t>
            </a:r>
            <a:r>
              <a:rPr lang="en-US"/>
              <a:t> resources: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2"/>
              </a:rPr>
              <a:t>Zaretta Hammonds Blog</a:t>
            </a:r>
            <a:r>
              <a:rPr lang="en-US"/>
              <a:t> Culturally Responsive Teaching and the Brain</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3"/>
              </a:rPr>
              <a:t>Edutopia Article: </a:t>
            </a:r>
            <a:r>
              <a:rPr lang="en-US" u="sng">
                <a:solidFill>
                  <a:schemeClr val="hlink"/>
                </a:solidFill>
                <a:hlinkClick r:id="rId4"/>
              </a:rPr>
              <a:t>Culturally</a:t>
            </a:r>
            <a:r>
              <a:rPr lang="en-US" u="sng">
                <a:solidFill>
                  <a:schemeClr val="hlink"/>
                </a:solidFill>
                <a:hlinkClick r:id="rId5"/>
              </a:rPr>
              <a:t> Responsive Teaching and Online Learning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u="sng">
                <a:solidFill>
                  <a:schemeClr val="hlink"/>
                </a:solidFill>
                <a:hlinkClick r:id="rId6"/>
              </a:rPr>
              <a:t>Teaching Tolerance CRT Lesson Plans</a:t>
            </a:r>
            <a:endParaRPr/>
          </a:p>
          <a:p>
            <a:pPr indent="0" lvl="0" marL="0" rtl="0" algn="l">
              <a:spcBef>
                <a:spcPts val="0"/>
              </a:spcBef>
              <a:spcAft>
                <a:spcPts val="0"/>
              </a:spcAft>
              <a:buNone/>
            </a:pPr>
            <a:r>
              <a:t/>
            </a:r>
            <a:endParaRPr/>
          </a:p>
        </p:txBody>
      </p:sp>
      <p:sp>
        <p:nvSpPr>
          <p:cNvPr id="619" name="Google Shape;619;g9613f0fba9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9479cab4fb_0_17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b="0" i="0" sz="1100" u="none" cap="none" strike="noStrike">
              <a:solidFill>
                <a:schemeClr val="dk1"/>
              </a:solidFill>
              <a:latin typeface="Calibri"/>
              <a:ea typeface="Calibri"/>
              <a:cs typeface="Calibri"/>
              <a:sym typeface="Calibri"/>
            </a:endParaRPr>
          </a:p>
        </p:txBody>
      </p:sp>
      <p:sp>
        <p:nvSpPr>
          <p:cNvPr id="626" name="Google Shape;626;g9479cab4fb_0_1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9479cab4fb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9479cab4fb_0_181: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633" name="Google Shape;633;g9479cab4fb_0_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9479cab4fb_0_189: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9479cab4fb_0_189: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100" u="none" cap="none" strike="noStrike">
              <a:solidFill>
                <a:schemeClr val="dk1"/>
              </a:solidFill>
              <a:latin typeface="Calibri"/>
              <a:ea typeface="Calibri"/>
              <a:cs typeface="Calibri"/>
              <a:sym typeface="Calibri"/>
            </a:endParaRPr>
          </a:p>
        </p:txBody>
      </p:sp>
      <p:sp>
        <p:nvSpPr>
          <p:cNvPr id="642" name="Google Shape;642;g9479cab4fb_0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9479cab4fb_0_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b="0" i="0" sz="1100" u="none" cap="none" strike="noStrike">
              <a:solidFill>
                <a:schemeClr val="dk1"/>
              </a:solidFill>
              <a:latin typeface="Calibri"/>
              <a:ea typeface="Calibri"/>
              <a:cs typeface="Calibri"/>
              <a:sym typeface="Calibri"/>
            </a:endParaRPr>
          </a:p>
        </p:txBody>
      </p:sp>
      <p:sp>
        <p:nvSpPr>
          <p:cNvPr id="423" name="Google Shape;423;g9479cab4fb_0_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5" name="Shape 645"/>
        <p:cNvGrpSpPr/>
        <p:nvPr/>
      </p:nvGrpSpPr>
      <p:grpSpPr>
        <a:xfrm>
          <a:off x="0" y="0"/>
          <a:ext cx="0" cy="0"/>
          <a:chOff x="0" y="0"/>
          <a:chExt cx="0" cy="0"/>
        </a:xfrm>
      </p:grpSpPr>
      <p:sp>
        <p:nvSpPr>
          <p:cNvPr id="646" name="Google Shape;646;g9479cab4fb_0_19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47" name="Google Shape;647;g9479cab4fb_0_19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1" name="Shape 671"/>
        <p:cNvGrpSpPr/>
        <p:nvPr/>
      </p:nvGrpSpPr>
      <p:grpSpPr>
        <a:xfrm>
          <a:off x="0" y="0"/>
          <a:ext cx="0" cy="0"/>
          <a:chOff x="0" y="0"/>
          <a:chExt cx="0" cy="0"/>
        </a:xfrm>
      </p:grpSpPr>
      <p:sp>
        <p:nvSpPr>
          <p:cNvPr id="672" name="Google Shape;672;g9479cab4fb_0_21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73" name="Google Shape;673;g9479cab4fb_0_21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One of the ways we enact care is through acknowledgement. Seeing others.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8" name="Shape 678"/>
        <p:cNvGrpSpPr/>
        <p:nvPr/>
      </p:nvGrpSpPr>
      <p:grpSpPr>
        <a:xfrm>
          <a:off x="0" y="0"/>
          <a:ext cx="0" cy="0"/>
          <a:chOff x="0" y="0"/>
          <a:chExt cx="0" cy="0"/>
        </a:xfrm>
      </p:grpSpPr>
      <p:sp>
        <p:nvSpPr>
          <p:cNvPr id="679" name="Google Shape;679;g9479cab4fb_0_22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680" name="Google Shape;680;g9479cab4fb_0_22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Acknowledge police violence, Pride, pandemic. Acknowledge intersectionality. Acknowledge mix of emotions and responsibilities. Take a moment to pause and connect with those emotions, check in with our bodies, breathe.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9479cab4fb_0_23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87" name="Google Shape;687;g9479cab4fb_0_23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prompt responses in chat</a:t>
            </a:r>
            <a:endParaRPr/>
          </a:p>
        </p:txBody>
      </p:sp>
      <p:sp>
        <p:nvSpPr>
          <p:cNvPr id="688" name="Google Shape;688;g9479cab4fb_0_23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9479cab4fb_0_23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695" name="Google Shape;695;g9479cab4fb_0_23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reveal this as one schema for thinking about what’s truly important</a:t>
            </a:r>
            <a:endParaRPr/>
          </a:p>
        </p:txBody>
      </p:sp>
      <p:sp>
        <p:nvSpPr>
          <p:cNvPr id="696" name="Google Shape;696;g9479cab4fb_0_23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9479cab4fb_0_24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04" name="Google Shape;704;g9479cab4fb_0_24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8" name="Shape 708"/>
        <p:cNvGrpSpPr/>
        <p:nvPr/>
      </p:nvGrpSpPr>
      <p:grpSpPr>
        <a:xfrm>
          <a:off x="0" y="0"/>
          <a:ext cx="0" cy="0"/>
          <a:chOff x="0" y="0"/>
          <a:chExt cx="0" cy="0"/>
        </a:xfrm>
      </p:grpSpPr>
      <p:sp>
        <p:nvSpPr>
          <p:cNvPr id="709" name="Google Shape;709;g9479cab4fb_0_25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0" name="Google Shape;710;g9479cab4fb_0_25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9479cab4fb_0_26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17" name="Google Shape;717;g9479cab4fb_0_26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US" sz="1800">
                <a:solidFill>
                  <a:schemeClr val="dk1"/>
                </a:solidFill>
                <a:latin typeface="Titillium Web"/>
                <a:ea typeface="Titillium Web"/>
                <a:cs typeface="Titillium Web"/>
                <a:sym typeface="Titillium Web"/>
              </a:rPr>
              <a:t>(Please note: Not all kids have access to tech, so in the chart with my examples there is no tech necessary, though one can imagine where e-learning options and such could have a role.)</a:t>
            </a:r>
            <a:endParaRPr sz="1800">
              <a:solidFill>
                <a:schemeClr val="dk1"/>
              </a:solidFill>
              <a:latin typeface="Titillium Web"/>
              <a:ea typeface="Titillium Web"/>
              <a:cs typeface="Titillium Web"/>
              <a:sym typeface="Titillium Web"/>
            </a:endParaRPr>
          </a:p>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3" name="Shape 723"/>
        <p:cNvGrpSpPr/>
        <p:nvPr/>
      </p:nvGrpSpPr>
      <p:grpSpPr>
        <a:xfrm>
          <a:off x="0" y="0"/>
          <a:ext cx="0" cy="0"/>
          <a:chOff x="0" y="0"/>
          <a:chExt cx="0" cy="0"/>
        </a:xfrm>
      </p:grpSpPr>
      <p:sp>
        <p:nvSpPr>
          <p:cNvPr id="724" name="Google Shape;724;g9479cab4fb_0_25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25" name="Google Shape;725;g9479cab4fb_0_25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9479cab4fb_0_26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9479cab4fb_0_26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6" name="Shape 426"/>
        <p:cNvGrpSpPr/>
        <p:nvPr/>
      </p:nvGrpSpPr>
      <p:grpSpPr>
        <a:xfrm>
          <a:off x="0" y="0"/>
          <a:ext cx="0" cy="0"/>
          <a:chOff x="0" y="0"/>
          <a:chExt cx="0" cy="0"/>
        </a:xfrm>
      </p:grpSpPr>
      <p:sp>
        <p:nvSpPr>
          <p:cNvPr id="427" name="Google Shape;427;g9479cab4fb_0_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g9479cab4fb_0_2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If you’d like to learn more about the network, contact Jennie (her email is here).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300"/>
              <a:buFont typeface="Calibri"/>
              <a:buNone/>
            </a:pPr>
            <a:r>
              <a:rPr lang="en-US" sz="1100">
                <a:latin typeface="Lucida Sans"/>
                <a:ea typeface="Lucida Sans"/>
                <a:cs typeface="Lucida Sans"/>
                <a:sym typeface="Lucida Sans"/>
              </a:rPr>
              <a:t>We also want to invite you to join the network by signing up at achievethecore.org/ca-signup and visit our website for more info and opportunities</a:t>
            </a:r>
            <a:endParaRPr sz="1100">
              <a:latin typeface="Lucida Sans"/>
              <a:ea typeface="Lucida Sans"/>
              <a:cs typeface="Lucida Sans"/>
              <a:sym typeface="Lucida Sans"/>
            </a:endParaRPr>
          </a:p>
        </p:txBody>
      </p:sp>
      <p:sp>
        <p:nvSpPr>
          <p:cNvPr id="429" name="Google Shape;429;g9479cab4fb_0_2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9479cab4fb_0_27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739" name="Google Shape;739;g9479cab4fb_0_27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ways of knowing, caring, healing, </a:t>
            </a:r>
            <a:endParaRPr/>
          </a:p>
          <a:p>
            <a:pPr indent="0" lvl="0" marL="0" rtl="0" algn="l">
              <a:spcBef>
                <a:spcPts val="0"/>
              </a:spcBef>
              <a:spcAft>
                <a:spcPts val="0"/>
              </a:spcAft>
              <a:buNone/>
            </a:pPr>
            <a:r>
              <a:t/>
            </a:r>
            <a:endParaRPr/>
          </a:p>
        </p:txBody>
      </p:sp>
      <p:sp>
        <p:nvSpPr>
          <p:cNvPr id="740" name="Google Shape;740;g9479cab4fb_0_2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9479cab4fb_0_283: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9479cab4fb_0_283: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Maestro William reads poem 0:34 - 1:22</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9479cab4fb_0_302:notes"/>
          <p:cNvSpPr/>
          <p:nvPr>
            <p:ph idx="2" type="sldImg"/>
          </p:nvPr>
        </p:nvSpPr>
        <p:spPr>
          <a:xfrm>
            <a:off x="11433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753" name="Google Shape;753;g9479cab4fb_0_302: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Walk through how we did it in my classroom, taking time, and the benefit over the year of investing that time</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9" name="Shape 759"/>
        <p:cNvGrpSpPr/>
        <p:nvPr/>
      </p:nvGrpSpPr>
      <p:grpSpPr>
        <a:xfrm>
          <a:off x="0" y="0"/>
          <a:ext cx="0" cy="0"/>
          <a:chOff x="0" y="0"/>
          <a:chExt cx="0" cy="0"/>
        </a:xfrm>
      </p:grpSpPr>
      <p:sp>
        <p:nvSpPr>
          <p:cNvPr id="760" name="Google Shape;760;g9479cab4fb_0_295: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61" name="Google Shape;761;g9479cab4fb_0_295: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Importance of building norms, not just by decree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8" name="Shape 768"/>
        <p:cNvGrpSpPr/>
        <p:nvPr/>
      </p:nvGrpSpPr>
      <p:grpSpPr>
        <a:xfrm>
          <a:off x="0" y="0"/>
          <a:ext cx="0" cy="0"/>
          <a:chOff x="0" y="0"/>
          <a:chExt cx="0" cy="0"/>
        </a:xfrm>
      </p:grpSpPr>
      <p:sp>
        <p:nvSpPr>
          <p:cNvPr id="769" name="Google Shape;769;g9479cab4fb_0_308: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70" name="Google Shape;770;g9479cab4fb_0_308: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Selecting texts that represent the cultures and languages of our community</a:t>
            </a:r>
            <a:endParaRPr/>
          </a:p>
          <a:p>
            <a:pPr indent="0" lvl="0" marL="0" rtl="0" algn="l">
              <a:spcBef>
                <a:spcPts val="0"/>
              </a:spcBef>
              <a:spcAft>
                <a:spcPts val="0"/>
              </a:spcAft>
              <a:buNone/>
            </a:pPr>
            <a:r>
              <a:rPr lang="en-US"/>
              <a:t>Sharing our pronouns</a:t>
            </a:r>
            <a:endParaRPr/>
          </a:p>
          <a:p>
            <a:pPr indent="0" lvl="0" marL="0" rtl="0" algn="l">
              <a:spcBef>
                <a:spcPts val="0"/>
              </a:spcBef>
              <a:spcAft>
                <a:spcPts val="0"/>
              </a:spcAft>
              <a:buNone/>
            </a:pPr>
            <a:r>
              <a:rPr lang="en-US"/>
              <a:t>Metalinguistic conversations - discussing the why and how of inclusive language</a:t>
            </a:r>
            <a:endParaRPr/>
          </a:p>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9479cab4fb_0_317: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9479cab4fb_0_317: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8" name="Shape 788"/>
        <p:cNvGrpSpPr/>
        <p:nvPr/>
      </p:nvGrpSpPr>
      <p:grpSpPr>
        <a:xfrm>
          <a:off x="0" y="0"/>
          <a:ext cx="0" cy="0"/>
          <a:chOff x="0" y="0"/>
          <a:chExt cx="0" cy="0"/>
        </a:xfrm>
      </p:grpSpPr>
      <p:sp>
        <p:nvSpPr>
          <p:cNvPr id="789" name="Google Shape;789;g962c1e202d_2_0: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0" name="Google Shape;790;g962c1e202d_2_0: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9479cab4fb_0_326: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9479cab4fb_0_326: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in physical and virtual spaces?</a:t>
            </a:r>
            <a:endParaRPr/>
          </a:p>
          <a:p>
            <a:pPr indent="0" lvl="0" marL="0" rtl="0" algn="l">
              <a:spcBef>
                <a:spcPts val="0"/>
              </a:spcBef>
              <a:spcAft>
                <a:spcPts val="0"/>
              </a:spcAft>
              <a:buNone/>
            </a:pPr>
            <a:r>
              <a:rPr lang="en-US"/>
              <a:t>closed captioning options, text choices, verbal language use, “tambien se dice”</a:t>
            </a:r>
            <a:endParaRPr/>
          </a:p>
          <a:p>
            <a:pPr indent="0" lvl="0" marL="0" rtl="0" algn="l">
              <a:spcBef>
                <a:spcPts val="0"/>
              </a:spcBef>
              <a:spcAft>
                <a:spcPts val="0"/>
              </a:spcAft>
              <a:buNone/>
            </a:pPr>
            <a:r>
              <a:rPr lang="en-US"/>
              <a:t>CUNY NYSIEB</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6" name="Shape 806"/>
        <p:cNvGrpSpPr/>
        <p:nvPr/>
      </p:nvGrpSpPr>
      <p:grpSpPr>
        <a:xfrm>
          <a:off x="0" y="0"/>
          <a:ext cx="0" cy="0"/>
          <a:chOff x="0" y="0"/>
          <a:chExt cx="0" cy="0"/>
        </a:xfrm>
      </p:grpSpPr>
      <p:sp>
        <p:nvSpPr>
          <p:cNvPr id="807" name="Google Shape;807;g9479cab4fb_0_33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08" name="Google Shape;808;g9479cab4fb_0_33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authentic, organic</a:t>
            </a:r>
            <a:endParaRPr/>
          </a:p>
          <a:p>
            <a:pPr indent="0" lvl="0" marL="0" rtl="0" algn="l">
              <a:spcBef>
                <a:spcPts val="0"/>
              </a:spcBef>
              <a:spcAft>
                <a:spcPts val="0"/>
              </a:spcAft>
              <a:buNone/>
            </a:pPr>
            <a:r>
              <a:rPr lang="en-US"/>
              <a:t>not compartmentalized</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4" name="Shape 814"/>
        <p:cNvGrpSpPr/>
        <p:nvPr/>
      </p:nvGrpSpPr>
      <p:grpSpPr>
        <a:xfrm>
          <a:off x="0" y="0"/>
          <a:ext cx="0" cy="0"/>
          <a:chOff x="0" y="0"/>
          <a:chExt cx="0" cy="0"/>
        </a:xfrm>
      </p:grpSpPr>
      <p:sp>
        <p:nvSpPr>
          <p:cNvPr id="815" name="Google Shape;815;g9479cab4fb_0_341: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16" name="Google Shape;816;g9479cab4fb_0_341: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Wellness as prerequisite and definitional to freedom</a:t>
            </a:r>
            <a:endParaRPr/>
          </a:p>
          <a:p>
            <a:pPr indent="0" lvl="0" marL="0" rtl="0" algn="l">
              <a:spcBef>
                <a:spcPts val="0"/>
              </a:spcBef>
              <a:spcAft>
                <a:spcPts val="0"/>
              </a:spcAft>
              <a:buNone/>
            </a:pPr>
            <a:r>
              <a:rPr lang="en-US"/>
              <a:t>Back to the idea of redefining our vision for success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5" name="Shape 435"/>
        <p:cNvGrpSpPr/>
        <p:nvPr/>
      </p:nvGrpSpPr>
      <p:grpSpPr>
        <a:xfrm>
          <a:off x="0" y="0"/>
          <a:ext cx="0" cy="0"/>
          <a:chOff x="0" y="0"/>
          <a:chExt cx="0" cy="0"/>
        </a:xfrm>
      </p:grpSpPr>
      <p:sp>
        <p:nvSpPr>
          <p:cNvPr id="436" name="Google Shape;436;g930465d8ba_0_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7" name="Google Shape;437;g930465d8ba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300"/>
              <a:buFont typeface="Calibri"/>
              <a:buNone/>
            </a:pPr>
            <a:r>
              <a:t/>
            </a:r>
            <a:endParaRPr/>
          </a:p>
        </p:txBody>
      </p:sp>
      <p:sp>
        <p:nvSpPr>
          <p:cNvPr id="438" name="Google Shape;438;g930465d8ba_0_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Calibri"/>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9479cab4fb_0_349: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4" name="Google Shape;824;g9479cab4fb_0_349: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8" name="Shape 828"/>
        <p:cNvGrpSpPr/>
        <p:nvPr/>
      </p:nvGrpSpPr>
      <p:grpSpPr>
        <a:xfrm>
          <a:off x="0" y="0"/>
          <a:ext cx="0" cy="0"/>
          <a:chOff x="0" y="0"/>
          <a:chExt cx="0" cy="0"/>
        </a:xfrm>
      </p:grpSpPr>
      <p:sp>
        <p:nvSpPr>
          <p:cNvPr id="829" name="Google Shape;829;g962c1e202d_2_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0" name="Google Shape;830;g962c1e202d_2_1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a:t>Extending the</a:t>
            </a:r>
            <a:r>
              <a:rPr lang="en-US"/>
              <a:t> metaphor…generative work -  creating authentic clothing (learning to knit, sew, crochet, etc. for your particular fashion needs)</a:t>
            </a:r>
            <a:endParaRPr/>
          </a:p>
        </p:txBody>
      </p:sp>
      <p:sp>
        <p:nvSpPr>
          <p:cNvPr id="831" name="Google Shape;831;g962c1e202d_2_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000000"/>
                </a:solidFill>
              </a:rPr>
              <a:t>‹#›</a:t>
            </a:fld>
            <a:endParaRPr>
              <a:solidFill>
                <a:srgbClr val="000000"/>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2" name="Shape 842"/>
        <p:cNvGrpSpPr/>
        <p:nvPr/>
      </p:nvGrpSpPr>
      <p:grpSpPr>
        <a:xfrm>
          <a:off x="0" y="0"/>
          <a:ext cx="0" cy="0"/>
          <a:chOff x="0" y="0"/>
          <a:chExt cx="0" cy="0"/>
        </a:xfrm>
      </p:grpSpPr>
      <p:sp>
        <p:nvSpPr>
          <p:cNvPr id="843" name="Google Shape;843;g9479cab4fb_0_354:notes"/>
          <p:cNvSpPr/>
          <p:nvPr>
            <p:ph idx="2" type="sldImg"/>
          </p:nvPr>
        </p:nvSpPr>
        <p:spPr>
          <a:xfrm>
            <a:off x="1143213"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44" name="Google Shape;844;g9479cab4fb_0_354:notes"/>
          <p:cNvSpPr txBox="1"/>
          <p:nvPr>
            <p:ph idx="1" type="body"/>
          </p:nvPr>
        </p:nvSpPr>
        <p:spPr>
          <a:xfrm>
            <a:off x="685800" y="4343400"/>
            <a:ext cx="5486400" cy="4114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a:t>If they want to explore more...</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8" name="Shape 848"/>
        <p:cNvGrpSpPr/>
        <p:nvPr/>
      </p:nvGrpSpPr>
      <p:grpSpPr>
        <a:xfrm>
          <a:off x="0" y="0"/>
          <a:ext cx="0" cy="0"/>
          <a:chOff x="0" y="0"/>
          <a:chExt cx="0" cy="0"/>
        </a:xfrm>
      </p:grpSpPr>
      <p:sp>
        <p:nvSpPr>
          <p:cNvPr id="849" name="Google Shape;849;p5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0" name="Google Shape;850;p5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Lucida Sans"/>
              <a:buNone/>
            </a:pPr>
            <a:r>
              <a:t/>
            </a:r>
            <a:endParaRPr/>
          </a:p>
          <a:p>
            <a:pPr indent="0" lvl="0" marL="0" marR="0" rtl="0" algn="l">
              <a:spcBef>
                <a:spcPts val="0"/>
              </a:spcBef>
              <a:spcAft>
                <a:spcPts val="0"/>
              </a:spcAft>
              <a:buClr>
                <a:schemeClr val="dk1"/>
              </a:buClr>
              <a:buSzPts val="1200"/>
              <a:buFont typeface="Lucida Sans"/>
              <a:buNone/>
            </a:pPr>
            <a:r>
              <a:t/>
            </a:r>
            <a:endParaRPr/>
          </a:p>
        </p:txBody>
      </p:sp>
      <p:sp>
        <p:nvSpPr>
          <p:cNvPr id="851" name="Google Shape;851;p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4" name="Shape 854"/>
        <p:cNvGrpSpPr/>
        <p:nvPr/>
      </p:nvGrpSpPr>
      <p:grpSpPr>
        <a:xfrm>
          <a:off x="0" y="0"/>
          <a:ext cx="0" cy="0"/>
          <a:chOff x="0" y="0"/>
          <a:chExt cx="0" cy="0"/>
        </a:xfrm>
      </p:grpSpPr>
      <p:sp>
        <p:nvSpPr>
          <p:cNvPr id="855" name="Google Shape;855;g8bb7e0e9e9_0_704: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56" name="Google Shape;856;g8bb7e0e9e9_0_704: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57" name="Google Shape;857;g8bb7e0e9e9_0_70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403aa9954b_0_16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403aa9954b_0_167: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If you found tonight’s webinar helpful, we’d like to invite you to join our Core Advocate network! We’re committed to solving real problems that real teachers have and we know the best way to do this is to know more about what folks are experiencing.</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As part of our national network, you have opportunities to connect with educators across the country, maybe even the network in your state! You can keep up to date on tools and resources available on Achieve the Core, as well as a variety of virtual learning opportunities and other ways to engage with us. We also work with educators in our network to help us build tools and resources.</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rPr lang="en-US" sz="1100">
                <a:latin typeface="Lucida Sans"/>
                <a:ea typeface="Lucida Sans"/>
                <a:cs typeface="Lucida Sans"/>
                <a:sym typeface="Lucida Sans"/>
              </a:rPr>
              <a:t>We’d love to learn about who you are, where you work, the types of things you’re interested in and the expertise you already have. This way, we will be able to tailor our webinars and other opportunities to your needs and interests (we may even tap you to be our next webinar panelist). </a:t>
            </a:r>
            <a:endParaRPr sz="1100">
              <a:latin typeface="Lucida Sans"/>
              <a:ea typeface="Lucida Sans"/>
              <a:cs typeface="Lucida Sans"/>
              <a:sym typeface="Lucida Sans"/>
            </a:endParaRPr>
          </a:p>
          <a:p>
            <a:pPr indent="0" lvl="0" marL="0" marR="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863" name="Google Shape;863;g403aa9954b_0_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5" name="Shape 875"/>
        <p:cNvGrpSpPr/>
        <p:nvPr/>
      </p:nvGrpSpPr>
      <p:grpSpPr>
        <a:xfrm>
          <a:off x="0" y="0"/>
          <a:ext cx="0" cy="0"/>
          <a:chOff x="0" y="0"/>
          <a:chExt cx="0" cy="0"/>
        </a:xfrm>
      </p:grpSpPr>
      <p:sp>
        <p:nvSpPr>
          <p:cNvPr id="876" name="Google Shape;876;g403aa9954b_0_181: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877" name="Google Shape;877;g403aa9954b_0_181: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1100">
                <a:latin typeface="Lucida Sans"/>
                <a:ea typeface="Lucida Sans"/>
                <a:cs typeface="Lucida Sans"/>
                <a:sym typeface="Lucida Sans"/>
              </a:rPr>
              <a:t>We encourage you to join the network by filling out this survey completely at atc.org/ca-signup</a:t>
            </a:r>
            <a:endParaRPr sz="1100">
              <a:latin typeface="Lucida Sans"/>
              <a:ea typeface="Lucida Sans"/>
              <a:cs typeface="Lucida Sans"/>
              <a:sym typeface="Lucida Sans"/>
            </a:endParaRPr>
          </a:p>
          <a:p>
            <a:pPr indent="0" lvl="0" marL="0" rtl="0" algn="l">
              <a:spcBef>
                <a:spcPts val="0"/>
              </a:spcBef>
              <a:spcAft>
                <a:spcPts val="0"/>
              </a:spcAft>
              <a:buNone/>
            </a:pPr>
            <a:r>
              <a:t/>
            </a:r>
            <a:endParaRPr sz="1100">
              <a:latin typeface="Lucida Sans"/>
              <a:ea typeface="Lucida Sans"/>
              <a:cs typeface="Lucida Sans"/>
              <a:sym typeface="Lucida Sans"/>
            </a:endParaRPr>
          </a:p>
          <a:p>
            <a:pPr indent="0" lvl="0" marL="0" rtl="0" algn="l">
              <a:spcBef>
                <a:spcPts val="0"/>
              </a:spcBef>
              <a:spcAft>
                <a:spcPts val="0"/>
              </a:spcAft>
              <a:buClr>
                <a:schemeClr val="dk1"/>
              </a:buClr>
              <a:buSzPts val="1200"/>
              <a:buFont typeface="Calibri"/>
              <a:buNone/>
            </a:pPr>
            <a:r>
              <a:t/>
            </a:r>
            <a:endParaRPr sz="1100">
              <a:latin typeface="Lucida Sans"/>
              <a:ea typeface="Lucida Sans"/>
              <a:cs typeface="Lucida Sans"/>
              <a:sym typeface="Lucida Sans"/>
            </a:endParaRPr>
          </a:p>
        </p:txBody>
      </p:sp>
      <p:sp>
        <p:nvSpPr>
          <p:cNvPr id="878" name="Google Shape;878;g403aa9954b_0_18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2" name="Google Shape;892;p6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893" name="Google Shape;893;p61: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7" name="Shape 897"/>
        <p:cNvGrpSpPr/>
        <p:nvPr/>
      </p:nvGrpSpPr>
      <p:grpSpPr>
        <a:xfrm>
          <a:off x="0" y="0"/>
          <a:ext cx="0" cy="0"/>
          <a:chOff x="0" y="0"/>
          <a:chExt cx="0" cy="0"/>
        </a:xfrm>
      </p:grpSpPr>
      <p:sp>
        <p:nvSpPr>
          <p:cNvPr id="898" name="Google Shape;898;p62: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899" name="Google Shape;899;p62: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930465d8ba_0_377: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p:spPr>
      </p:sp>
      <p:sp>
        <p:nvSpPr>
          <p:cNvPr id="456" name="Google Shape;456;g930465d8ba_0_37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g930465d8ba_0_3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Lucida Sans"/>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3" name="Shape 463"/>
        <p:cNvGrpSpPr/>
        <p:nvPr/>
      </p:nvGrpSpPr>
      <p:grpSpPr>
        <a:xfrm>
          <a:off x="0" y="0"/>
          <a:ext cx="0" cy="0"/>
          <a:chOff x="0" y="0"/>
          <a:chExt cx="0" cy="0"/>
        </a:xfrm>
      </p:grpSpPr>
      <p:sp>
        <p:nvSpPr>
          <p:cNvPr id="464" name="Google Shape;464;g9479cab4fb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5" name="Google Shape;465;g9479cab4fb_0_5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300"/>
              <a:buFont typeface="Calibri"/>
              <a:buNone/>
            </a:pPr>
            <a:r>
              <a:rPr lang="en-US">
                <a:latin typeface="Lucida Sans"/>
                <a:ea typeface="Lucida Sans"/>
                <a:cs typeface="Lucida Sans"/>
                <a:sym typeface="Lucida Sans"/>
              </a:rPr>
              <a:t>We have three main goals for our webinar tonight. They are to...</a:t>
            </a:r>
            <a:endParaRPr/>
          </a:p>
          <a:p>
            <a:pPr indent="0" lvl="0" marL="0" marR="0" rtl="0" algn="l">
              <a:spcBef>
                <a:spcPts val="0"/>
              </a:spcBef>
              <a:spcAft>
                <a:spcPts val="0"/>
              </a:spcAft>
              <a:buClr>
                <a:schemeClr val="dk1"/>
              </a:buClr>
              <a:buSzPts val="300"/>
              <a:buFont typeface="Calibri"/>
              <a:buNone/>
            </a:pPr>
            <a:r>
              <a:rPr lang="en-US">
                <a:latin typeface="Lucida Sans"/>
                <a:ea typeface="Lucida Sans"/>
                <a:cs typeface="Lucida Sans"/>
                <a:sym typeface="Lucida Sans"/>
              </a:rPr>
              <a:t>Participants will have Recognize the impact of culture on the teaching, learning and leading.</a:t>
            </a:r>
            <a:endParaRPr b="0" i="0" sz="1200" u="none" cap="none" strike="noStrike">
              <a:solidFill>
                <a:schemeClr val="dk1"/>
              </a:solidFill>
              <a:latin typeface="Lucida Sans"/>
              <a:ea typeface="Lucida Sans"/>
              <a:cs typeface="Lucida Sans"/>
              <a:sym typeface="Lucida Sans"/>
            </a:endParaRPr>
          </a:p>
          <a:p>
            <a:pPr indent="0" lvl="0" marL="0" marR="0" rtl="0" algn="l">
              <a:spcBef>
                <a:spcPts val="0"/>
              </a:spcBef>
              <a:spcAft>
                <a:spcPts val="0"/>
              </a:spcAft>
              <a:buClr>
                <a:schemeClr val="dk1"/>
              </a:buClr>
              <a:buSzPts val="3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466" name="Google Shape;466;g9479cab4fb_0_52: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Calibri"/>
              <a:buNone/>
            </a:pPr>
            <a:fld id="{00000000-1234-1234-1234-123412341234}" type="slidenum">
              <a:rPr b="0" i="0" lang="en-US" sz="1200" u="none" cap="none" strike="noStrike">
                <a:solidFill>
                  <a:schemeClr val="dk1"/>
                </a:solidFill>
                <a:latin typeface="Lucida Sans"/>
                <a:ea typeface="Lucida Sans"/>
                <a:cs typeface="Lucida Sans"/>
                <a:sym typeface="Lucida Sans"/>
              </a:rPr>
              <a:t>‹#›</a:t>
            </a:fld>
            <a:endParaRPr b="0" i="0" sz="1200" u="none" cap="none" strike="noStrike">
              <a:solidFill>
                <a:schemeClr val="dk1"/>
              </a:solidFill>
              <a:latin typeface="Lucida Sans"/>
              <a:ea typeface="Lucida Sans"/>
              <a:cs typeface="Lucida Sans"/>
              <a:sym typeface="Lucida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9479cab4fb_0_58: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2" name="Google Shape;472;g9479cab4fb_0_58: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473" name="Google Shape;473;g9479cab4fb_0_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l">
              <a:lnSpc>
                <a:spcPct val="100000"/>
              </a:lnSpc>
              <a:spcBef>
                <a:spcPts val="0"/>
              </a:spcBef>
              <a:spcAft>
                <a:spcPts val="0"/>
              </a:spcAft>
              <a:buClr>
                <a:srgbClr val="000000"/>
              </a:buClr>
              <a:buSzPts val="350"/>
              <a:buFont typeface="Arial"/>
              <a:buNone/>
            </a:pPr>
            <a:fld id="{00000000-1234-1234-1234-123412341234}" type="slidenum">
              <a:rPr b="0" i="0" lang="en-US" sz="1400" u="none" cap="none" strike="noStrike">
                <a:solidFill>
                  <a:srgbClr val="000000"/>
                </a:solidFill>
                <a:latin typeface="Lucida Sans"/>
                <a:ea typeface="Lucida Sans"/>
                <a:cs typeface="Lucida Sans"/>
                <a:sym typeface="Lucida Sans"/>
              </a:rPr>
              <a:t>‹#›</a:t>
            </a:fld>
            <a:endParaRPr b="0" i="0" sz="1400" u="none" cap="none" strike="noStrike">
              <a:solidFill>
                <a:srgbClr val="000000"/>
              </a:solidFill>
              <a:latin typeface="Lucida Sans"/>
              <a:ea typeface="Lucida Sans"/>
              <a:cs typeface="Lucida Sans"/>
              <a:sym typeface="Lucida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9479cab4fb_0_66:notes"/>
          <p:cNvSpPr txBox="1"/>
          <p:nvPr>
            <p:ph idx="1" type="body"/>
          </p:nvPr>
        </p:nvSpPr>
        <p:spPr>
          <a:xfrm>
            <a:off x="685800" y="4400550"/>
            <a:ext cx="5486400" cy="36006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Calibri"/>
              <a:buNone/>
            </a:pPr>
            <a:r>
              <a:t/>
            </a:r>
            <a:endParaRPr b="0" i="0" sz="1200" u="none" cap="none" strike="noStrike">
              <a:solidFill>
                <a:schemeClr val="dk1"/>
              </a:solidFill>
              <a:latin typeface="Lucida Sans"/>
              <a:ea typeface="Lucida Sans"/>
              <a:cs typeface="Lucida Sans"/>
              <a:sym typeface="Lucida Sans"/>
            </a:endParaRPr>
          </a:p>
        </p:txBody>
      </p:sp>
      <p:sp>
        <p:nvSpPr>
          <p:cNvPr id="481" name="Google Shape;481;g9479cab4fb_0_66:notes"/>
          <p:cNvSpPr/>
          <p:nvPr>
            <p:ph idx="2" type="sldImg"/>
          </p:nvPr>
        </p:nvSpPr>
        <p:spPr>
          <a:xfrm>
            <a:off x="1371600" y="1143000"/>
            <a:ext cx="41148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7.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png"/><Relationship Id="rId3"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8.png"/><Relationship Id="rId3"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www.achievethecore.org" TargetMode="Externa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www.achievethecore.org" TargetMode="Externa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and SAP">
  <p:cSld name="Title Slide CA and SAP">
    <p:spTree>
      <p:nvGrpSpPr>
        <p:cNvPr id="12" name="Shape 12"/>
        <p:cNvGrpSpPr/>
        <p:nvPr/>
      </p:nvGrpSpPr>
      <p:grpSpPr>
        <a:xfrm>
          <a:off x="0" y="0"/>
          <a:ext cx="0" cy="0"/>
          <a:chOff x="0" y="0"/>
          <a:chExt cx="0" cy="0"/>
        </a:xfrm>
      </p:grpSpPr>
      <p:sp>
        <p:nvSpPr>
          <p:cNvPr id="13" name="Google Shape;13;p2"/>
          <p:cNvSpPr txBox="1"/>
          <p:nvPr>
            <p:ph type="ctrTitle"/>
          </p:nvPr>
        </p:nvSpPr>
        <p:spPr>
          <a:xfrm>
            <a:off x="219317"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 name="Google Shape;14;p2"/>
          <p:cNvSpPr txBox="1"/>
          <p:nvPr>
            <p:ph idx="1" type="subTitle"/>
          </p:nvPr>
        </p:nvSpPr>
        <p:spPr>
          <a:xfrm>
            <a:off x="219318"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15" name="Google Shape;15;p2"/>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16" name="Google Shape;16;p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17" name="Google Shape;17;p2"/>
          <p:cNvPicPr preferRelativeResize="0"/>
          <p:nvPr/>
        </p:nvPicPr>
        <p:blipFill rotWithShape="1">
          <a:blip r:embed="rId3">
            <a:alphaModFix/>
          </a:blip>
          <a:srcRect b="0" l="0" r="0" t="0"/>
          <a:stretch/>
        </p:blipFill>
        <p:spPr>
          <a:xfrm>
            <a:off x="304800" y="5840889"/>
            <a:ext cx="1303773" cy="50727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AP Co-Branded">
  <p:cSld name="Title Slide SAP Co-Branded">
    <p:spTree>
      <p:nvGrpSpPr>
        <p:cNvPr id="73" name="Shape 73"/>
        <p:cNvGrpSpPr/>
        <p:nvPr/>
      </p:nvGrpSpPr>
      <p:grpSpPr>
        <a:xfrm>
          <a:off x="0" y="0"/>
          <a:ext cx="0" cy="0"/>
          <a:chOff x="0" y="0"/>
          <a:chExt cx="0" cy="0"/>
        </a:xfrm>
      </p:grpSpPr>
      <p:sp>
        <p:nvSpPr>
          <p:cNvPr id="74" name="Google Shape;74;p11"/>
          <p:cNvSpPr txBox="1"/>
          <p:nvPr>
            <p:ph type="ctrTitle"/>
          </p:nvPr>
        </p:nvSpPr>
        <p:spPr>
          <a:xfrm>
            <a:off x="219317"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75" name="Google Shape;75;p11"/>
          <p:cNvSpPr txBox="1"/>
          <p:nvPr>
            <p:ph idx="1" type="subTitle"/>
          </p:nvPr>
        </p:nvSpPr>
        <p:spPr>
          <a:xfrm>
            <a:off x="219314" y="3832457"/>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6" name="Google Shape;76;p11"/>
          <p:cNvSpPr/>
          <p:nvPr/>
        </p:nvSpPr>
        <p:spPr>
          <a:xfrm>
            <a:off x="0" y="173760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7" name="Google Shape;77;p11"/>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381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8" name="Google Shape;78;p1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age">
  <p:cSld name="Chart Page">
    <p:spTree>
      <p:nvGrpSpPr>
        <p:cNvPr id="79" name="Shape 79"/>
        <p:cNvGrpSpPr/>
        <p:nvPr/>
      </p:nvGrpSpPr>
      <p:grpSpPr>
        <a:xfrm>
          <a:off x="0" y="0"/>
          <a:ext cx="0" cy="0"/>
          <a:chOff x="0" y="0"/>
          <a:chExt cx="0" cy="0"/>
        </a:xfrm>
      </p:grpSpPr>
      <p:sp>
        <p:nvSpPr>
          <p:cNvPr id="80" name="Google Shape;80;p12"/>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1" name="Google Shape;81;p12"/>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2" name="Google Shape;82;p1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3" name="Google Shape;83;p1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84" name="Google Shape;84;p12"/>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or graphic">
  <p:cSld name="Picture or graphic">
    <p:spTree>
      <p:nvGrpSpPr>
        <p:cNvPr id="85" name="Shape 85"/>
        <p:cNvGrpSpPr/>
        <p:nvPr/>
      </p:nvGrpSpPr>
      <p:grpSpPr>
        <a:xfrm>
          <a:off x="0" y="0"/>
          <a:ext cx="0" cy="0"/>
          <a:chOff x="0" y="0"/>
          <a:chExt cx="0" cy="0"/>
        </a:xfrm>
      </p:grpSpPr>
      <p:sp>
        <p:nvSpPr>
          <p:cNvPr id="86" name="Google Shape;86;p13"/>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7" name="Google Shape;87;p1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88" name="Google Shape;88;p1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89" name="Google Shape;89;p1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90" name="Google Shape;90;p1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p:cSld name="Contents Page">
    <p:spTree>
      <p:nvGrpSpPr>
        <p:cNvPr id="91" name="Shape 91"/>
        <p:cNvGrpSpPr/>
        <p:nvPr/>
      </p:nvGrpSpPr>
      <p:grpSpPr>
        <a:xfrm>
          <a:off x="0" y="0"/>
          <a:ext cx="0" cy="0"/>
          <a:chOff x="0" y="0"/>
          <a:chExt cx="0" cy="0"/>
        </a:xfrm>
      </p:grpSpPr>
      <p:sp>
        <p:nvSpPr>
          <p:cNvPr id="92" name="Google Shape;92;p14"/>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93" name="Google Shape;93;p14"/>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94" name="Google Shape;94;p14"/>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95" name="Google Shape;95;p14"/>
          <p:cNvSpPr txBox="1"/>
          <p:nvPr>
            <p:ph idx="1" type="body"/>
          </p:nvPr>
        </p:nvSpPr>
        <p:spPr>
          <a:xfrm>
            <a:off x="4624612"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6" name="Google Shape;96;p14"/>
          <p:cNvSpPr txBox="1"/>
          <p:nvPr>
            <p:ph idx="2" type="body"/>
          </p:nvPr>
        </p:nvSpPr>
        <p:spPr>
          <a:xfrm>
            <a:off x="7209514"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7" name="Google Shape;97;p14"/>
          <p:cNvSpPr txBox="1"/>
          <p:nvPr>
            <p:ph idx="3" type="body"/>
          </p:nvPr>
        </p:nvSpPr>
        <p:spPr>
          <a:xfrm>
            <a:off x="4624612" y="240062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8" name="Google Shape;98;p14"/>
          <p:cNvSpPr txBox="1"/>
          <p:nvPr>
            <p:ph idx="4" type="body"/>
          </p:nvPr>
        </p:nvSpPr>
        <p:spPr>
          <a:xfrm>
            <a:off x="7209514" y="240062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99" name="Google Shape;99;p14"/>
          <p:cNvSpPr txBox="1"/>
          <p:nvPr>
            <p:ph idx="5" type="body"/>
          </p:nvPr>
        </p:nvSpPr>
        <p:spPr>
          <a:xfrm>
            <a:off x="4624612" y="295501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0" name="Google Shape;100;p14"/>
          <p:cNvSpPr txBox="1"/>
          <p:nvPr>
            <p:ph idx="6" type="body"/>
          </p:nvPr>
        </p:nvSpPr>
        <p:spPr>
          <a:xfrm>
            <a:off x="7209514" y="295501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1" name="Google Shape;101;p14"/>
          <p:cNvSpPr txBox="1"/>
          <p:nvPr>
            <p:ph idx="7" type="body"/>
          </p:nvPr>
        </p:nvSpPr>
        <p:spPr>
          <a:xfrm>
            <a:off x="4624612" y="3509407"/>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Google Shape;102;p14"/>
          <p:cNvSpPr txBox="1"/>
          <p:nvPr>
            <p:ph idx="8" type="body"/>
          </p:nvPr>
        </p:nvSpPr>
        <p:spPr>
          <a:xfrm>
            <a:off x="7209514" y="3509407"/>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3" name="Google Shape;103;p14"/>
          <p:cNvSpPr txBox="1"/>
          <p:nvPr>
            <p:ph idx="9" type="body"/>
          </p:nvPr>
        </p:nvSpPr>
        <p:spPr>
          <a:xfrm>
            <a:off x="4624612"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4" name="Google Shape;104;p14"/>
          <p:cNvSpPr txBox="1"/>
          <p:nvPr>
            <p:ph idx="13" type="body"/>
          </p:nvPr>
        </p:nvSpPr>
        <p:spPr>
          <a:xfrm>
            <a:off x="7209514"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5" name="Google Shape;105;p14"/>
          <p:cNvSpPr txBox="1"/>
          <p:nvPr>
            <p:ph idx="14" type="body"/>
          </p:nvPr>
        </p:nvSpPr>
        <p:spPr>
          <a:xfrm>
            <a:off x="4624612" y="4618185"/>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6" name="Google Shape;106;p14"/>
          <p:cNvSpPr txBox="1"/>
          <p:nvPr>
            <p:ph idx="15" type="body"/>
          </p:nvPr>
        </p:nvSpPr>
        <p:spPr>
          <a:xfrm>
            <a:off x="7209514" y="4618185"/>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107" name="Google Shape;107;p14"/>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108" name="Shape 108"/>
        <p:cNvGrpSpPr/>
        <p:nvPr/>
      </p:nvGrpSpPr>
      <p:grpSpPr>
        <a:xfrm>
          <a:off x="0" y="0"/>
          <a:ext cx="0" cy="0"/>
          <a:chOff x="0" y="0"/>
          <a:chExt cx="0" cy="0"/>
        </a:xfrm>
      </p:grpSpPr>
      <p:sp>
        <p:nvSpPr>
          <p:cNvPr id="109" name="Google Shape;109;p15"/>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15900" lvl="0" marL="5588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0" name="Shape 110"/>
        <p:cNvGrpSpPr/>
        <p:nvPr/>
      </p:nvGrpSpPr>
      <p:grpSpPr>
        <a:xfrm>
          <a:off x="0" y="0"/>
          <a:ext cx="0" cy="0"/>
          <a:chOff x="0" y="0"/>
          <a:chExt cx="0" cy="0"/>
        </a:xfrm>
      </p:grpSpPr>
      <p:sp>
        <p:nvSpPr>
          <p:cNvPr id="111" name="Google Shape;111;p16"/>
          <p:cNvSpPr txBox="1"/>
          <p:nvPr>
            <p:ph type="title"/>
          </p:nvPr>
        </p:nvSpPr>
        <p:spPr>
          <a:xfrm>
            <a:off x="304800" y="274637"/>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2" name="Google Shape;112;p1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3" name="Google Shape;113;p1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14" name="Google Shape;114;p1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CA Green">
  <p:cSld name="2_Blank_CA Green">
    <p:spTree>
      <p:nvGrpSpPr>
        <p:cNvPr id="115" name="Shape 115"/>
        <p:cNvGrpSpPr/>
        <p:nvPr/>
      </p:nvGrpSpPr>
      <p:grpSpPr>
        <a:xfrm>
          <a:off x="0" y="0"/>
          <a:ext cx="0" cy="0"/>
          <a:chOff x="0" y="0"/>
          <a:chExt cx="0" cy="0"/>
        </a:xfrm>
      </p:grpSpPr>
      <p:sp>
        <p:nvSpPr>
          <p:cNvPr id="116" name="Google Shape;116;p17"/>
          <p:cNvSpPr/>
          <p:nvPr/>
        </p:nvSpPr>
        <p:spPr>
          <a:xfrm>
            <a:off x="0" y="6330471"/>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17" name="Google Shape;117;p1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Allerta"/>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118" name="Google Shape;118;p1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pic>
        <p:nvPicPr>
          <p:cNvPr id="119" name="Google Shape;119;p17"/>
          <p:cNvPicPr preferRelativeResize="0"/>
          <p:nvPr/>
        </p:nvPicPr>
        <p:blipFill rotWithShape="1">
          <a:blip r:embed="rId3">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CA and SAP">
  <p:cSld name="1_Blank_CA and SAP">
    <p:spTree>
      <p:nvGrpSpPr>
        <p:cNvPr id="120" name="Shape 120"/>
        <p:cNvGrpSpPr/>
        <p:nvPr/>
      </p:nvGrpSpPr>
      <p:grpSpPr>
        <a:xfrm>
          <a:off x="0" y="0"/>
          <a:ext cx="0" cy="0"/>
          <a:chOff x="0" y="0"/>
          <a:chExt cx="0" cy="0"/>
        </a:xfrm>
      </p:grpSpPr>
      <p:sp>
        <p:nvSpPr>
          <p:cNvPr id="121" name="Google Shape;121;p18"/>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22" name="Google Shape;122;p18"/>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123" name="Google Shape;123;p18"/>
          <p:cNvPicPr preferRelativeResize="0"/>
          <p:nvPr/>
        </p:nvPicPr>
        <p:blipFill rotWithShape="1">
          <a:blip r:embed="rId2">
            <a:alphaModFix/>
          </a:blip>
          <a:srcRect b="0" l="0" r="0" t="0"/>
          <a:stretch/>
        </p:blipFill>
        <p:spPr>
          <a:xfrm>
            <a:off x="304800" y="6533798"/>
            <a:ext cx="3057300" cy="133389"/>
          </a:xfrm>
          <a:prstGeom prst="rect">
            <a:avLst/>
          </a:prstGeom>
          <a:noFill/>
          <a:ln>
            <a:noFill/>
          </a:ln>
        </p:spPr>
      </p:pic>
      <p:pic>
        <p:nvPicPr>
          <p:cNvPr id="124" name="Google Shape;124;p18"/>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25" name="Shape 125"/>
        <p:cNvGrpSpPr/>
        <p:nvPr/>
      </p:nvGrpSpPr>
      <p:grpSpPr>
        <a:xfrm>
          <a:off x="0" y="0"/>
          <a:ext cx="0" cy="0"/>
          <a:chOff x="0" y="0"/>
          <a:chExt cx="0" cy="0"/>
        </a:xfrm>
      </p:grpSpPr>
      <p:sp>
        <p:nvSpPr>
          <p:cNvPr id="126" name="Google Shape;126;p19"/>
          <p:cNvSpPr txBox="1"/>
          <p:nvPr>
            <p:ph type="title"/>
          </p:nvPr>
        </p:nvSpPr>
        <p:spPr>
          <a:xfrm>
            <a:off x="304800" y="279396"/>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27" name="Google Shape;127;p19"/>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8" name="Google Shape;128;p19"/>
          <p:cNvSpPr txBox="1"/>
          <p:nvPr>
            <p:ph idx="2" type="body"/>
          </p:nvPr>
        </p:nvSpPr>
        <p:spPr>
          <a:xfrm>
            <a:off x="4496019"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9" name="Google Shape;129;p1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0" name="Google Shape;130;p1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131" name="Google Shape;131;p19">
            <a:hlinkClick r:id="rId2"/>
          </p:cNvPr>
          <p:cNvSpPr/>
          <p:nvPr/>
        </p:nvSpPr>
        <p:spPr>
          <a:xfrm>
            <a:off x="3542585" y="6519775"/>
            <a:ext cx="1906800" cy="175500"/>
          </a:xfrm>
          <a:prstGeom prst="rect">
            <a:avLst/>
          </a:prstGeom>
          <a:no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p:cSld name="Image and Text">
    <p:spTree>
      <p:nvGrpSpPr>
        <p:cNvPr id="132" name="Shape 132"/>
        <p:cNvGrpSpPr/>
        <p:nvPr/>
      </p:nvGrpSpPr>
      <p:grpSpPr>
        <a:xfrm>
          <a:off x="0" y="0"/>
          <a:ext cx="0" cy="0"/>
          <a:chOff x="0" y="0"/>
          <a:chExt cx="0" cy="0"/>
        </a:xfrm>
      </p:grpSpPr>
      <p:sp>
        <p:nvSpPr>
          <p:cNvPr id="133" name="Google Shape;133;p20"/>
          <p:cNvSpPr/>
          <p:nvPr>
            <p:ph idx="2" type="pic"/>
          </p:nvPr>
        </p:nvSpPr>
        <p:spPr>
          <a:xfrm>
            <a:off x="4673600" y="1600200"/>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34" name="Google Shape;134;p20"/>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35" name="Google Shape;135;p20"/>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6" name="Google Shape;136;p20"/>
          <p:cNvSpPr txBox="1"/>
          <p:nvPr>
            <p:ph idx="3" type="body"/>
          </p:nvPr>
        </p:nvSpPr>
        <p:spPr>
          <a:xfrm>
            <a:off x="4673600" y="5646676"/>
            <a:ext cx="40131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37" name="Google Shape;137;p20"/>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38" name="Google Shape;138;p20"/>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ype="obj">
  <p:cSld name="OBJECT">
    <p:spTree>
      <p:nvGrpSpPr>
        <p:cNvPr id="18" name="Shape 18"/>
        <p:cNvGrpSpPr/>
        <p:nvPr/>
      </p:nvGrpSpPr>
      <p:grpSpPr>
        <a:xfrm>
          <a:off x="0" y="0"/>
          <a:ext cx="0" cy="0"/>
          <a:chOff x="0" y="0"/>
          <a:chExt cx="0" cy="0"/>
        </a:xfrm>
      </p:grpSpPr>
      <p:sp>
        <p:nvSpPr>
          <p:cNvPr id="19" name="Google Shape;19;p3"/>
          <p:cNvSpPr/>
          <p:nvPr/>
        </p:nvSpPr>
        <p:spPr>
          <a:xfrm>
            <a:off x="0" y="6329467"/>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0" name="Google Shape;20;p3"/>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1" name="Google Shape;21;p3"/>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2" name="Google Shape;22;p3"/>
          <p:cNvSpPr/>
          <p:nvPr/>
        </p:nvSpPr>
        <p:spPr>
          <a:xfrm>
            <a:off x="0" y="6330471"/>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 name="Google Shape;23;p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24" name="Google Shape;24;p3"/>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and Text">
  <p:cSld name="2 Images and Text">
    <p:spTree>
      <p:nvGrpSpPr>
        <p:cNvPr id="139" name="Shape 139"/>
        <p:cNvGrpSpPr/>
        <p:nvPr/>
      </p:nvGrpSpPr>
      <p:grpSpPr>
        <a:xfrm>
          <a:off x="0" y="0"/>
          <a:ext cx="0" cy="0"/>
          <a:chOff x="0" y="0"/>
          <a:chExt cx="0" cy="0"/>
        </a:xfrm>
      </p:grpSpPr>
      <p:sp>
        <p:nvSpPr>
          <p:cNvPr id="140" name="Google Shape;140;p21"/>
          <p:cNvSpPr/>
          <p:nvPr>
            <p:ph idx="2" type="pic"/>
          </p:nvPr>
        </p:nvSpPr>
        <p:spPr>
          <a:xfrm>
            <a:off x="4673600" y="3892046"/>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1" name="Google Shape;141;p21"/>
          <p:cNvSpPr/>
          <p:nvPr>
            <p:ph idx="3" type="pic"/>
          </p:nvPr>
        </p:nvSpPr>
        <p:spPr>
          <a:xfrm>
            <a:off x="4673600" y="1600200"/>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42" name="Google Shape;142;p21"/>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43" name="Google Shape;143;p21"/>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4" name="Google Shape;144;p21"/>
          <p:cNvSpPr txBox="1"/>
          <p:nvPr>
            <p:ph idx="4" type="body"/>
          </p:nvPr>
        </p:nvSpPr>
        <p:spPr>
          <a:xfrm>
            <a:off x="4673600" y="5646676"/>
            <a:ext cx="4057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5" name="Google Shape;145;p21"/>
          <p:cNvSpPr txBox="1"/>
          <p:nvPr>
            <p:ph idx="5" type="body"/>
          </p:nvPr>
        </p:nvSpPr>
        <p:spPr>
          <a:xfrm>
            <a:off x="4673600" y="3354830"/>
            <a:ext cx="40131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46" name="Google Shape;146;p21"/>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47" name="Google Shape;147;p21"/>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148" name="Shape 148"/>
        <p:cNvGrpSpPr/>
        <p:nvPr/>
      </p:nvGrpSpPr>
      <p:grpSpPr>
        <a:xfrm>
          <a:off x="0" y="0"/>
          <a:ext cx="0" cy="0"/>
          <a:chOff x="0" y="0"/>
          <a:chExt cx="0" cy="0"/>
        </a:xfrm>
      </p:grpSpPr>
      <p:sp>
        <p:nvSpPr>
          <p:cNvPr id="149" name="Google Shape;149;p22"/>
          <p:cNvSpPr/>
          <p:nvPr>
            <p:ph idx="2" type="pic"/>
          </p:nvPr>
        </p:nvSpPr>
        <p:spPr>
          <a:xfrm>
            <a:off x="4683119"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0" name="Google Shape;150;p22"/>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51" name="Google Shape;151;p22"/>
          <p:cNvSpPr txBox="1"/>
          <p:nvPr>
            <p:ph idx="1" type="body"/>
          </p:nvPr>
        </p:nvSpPr>
        <p:spPr>
          <a:xfrm>
            <a:off x="4683119" y="5646676"/>
            <a:ext cx="4003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2" name="Google Shape;152;p22"/>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3" name="Google Shape;153;p22"/>
          <p:cNvSpPr txBox="1"/>
          <p:nvPr>
            <p:ph idx="4" type="body"/>
          </p:nvPr>
        </p:nvSpPr>
        <p:spPr>
          <a:xfrm>
            <a:off x="304800" y="5646676"/>
            <a:ext cx="42258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54" name="Google Shape;154;p22"/>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55" name="Google Shape;155;p22"/>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p:cSld name="Four Images">
    <p:spTree>
      <p:nvGrpSpPr>
        <p:cNvPr id="156" name="Shape 156"/>
        <p:cNvGrpSpPr/>
        <p:nvPr/>
      </p:nvGrpSpPr>
      <p:grpSpPr>
        <a:xfrm>
          <a:off x="0" y="0"/>
          <a:ext cx="0" cy="0"/>
          <a:chOff x="0" y="0"/>
          <a:chExt cx="0" cy="0"/>
        </a:xfrm>
      </p:grpSpPr>
      <p:sp>
        <p:nvSpPr>
          <p:cNvPr id="157" name="Google Shape;157;p23"/>
          <p:cNvSpPr/>
          <p:nvPr>
            <p:ph idx="2" type="pic"/>
          </p:nvPr>
        </p:nvSpPr>
        <p:spPr>
          <a:xfrm>
            <a:off x="4530721"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8" name="Google Shape;158;p23"/>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59" name="Google Shape;159;p23"/>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0" name="Google Shape;160;p23"/>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61" name="Google Shape;161;p23"/>
          <p:cNvSpPr txBox="1"/>
          <p:nvPr>
            <p:ph type="title"/>
          </p:nvPr>
        </p:nvSpPr>
        <p:spPr>
          <a:xfrm>
            <a:off x="304800" y="274637"/>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62" name="Google Shape;162;p23"/>
          <p:cNvSpPr txBox="1"/>
          <p:nvPr>
            <p:ph idx="1" type="body"/>
          </p:nvPr>
        </p:nvSpPr>
        <p:spPr>
          <a:xfrm>
            <a:off x="4533898" y="5646676"/>
            <a:ext cx="41529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3" name="Google Shape;163;p23"/>
          <p:cNvSpPr txBox="1"/>
          <p:nvPr>
            <p:ph idx="6" type="body"/>
          </p:nvPr>
        </p:nvSpPr>
        <p:spPr>
          <a:xfrm>
            <a:off x="304800" y="5646676"/>
            <a:ext cx="4159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4" name="Google Shape;164;p23"/>
          <p:cNvSpPr txBox="1"/>
          <p:nvPr>
            <p:ph idx="7" type="body"/>
          </p:nvPr>
        </p:nvSpPr>
        <p:spPr>
          <a:xfrm>
            <a:off x="4530721" y="3354830"/>
            <a:ext cx="4156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5" name="Google Shape;165;p23"/>
          <p:cNvSpPr txBox="1"/>
          <p:nvPr>
            <p:ph idx="8" type="body"/>
          </p:nvPr>
        </p:nvSpPr>
        <p:spPr>
          <a:xfrm>
            <a:off x="304801" y="3354830"/>
            <a:ext cx="4159200" cy="479400"/>
          </a:xfrm>
          <a:prstGeom prst="rect">
            <a:avLst/>
          </a:prstGeom>
          <a:solidFill>
            <a:srgbClr val="FFFFFF">
              <a:alpha val="47058"/>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66" name="Google Shape;166;p23"/>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167" name="Google Shape;167;p23"/>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68" name="Shape 168"/>
        <p:cNvGrpSpPr/>
        <p:nvPr/>
      </p:nvGrpSpPr>
      <p:grpSpPr>
        <a:xfrm>
          <a:off x="0" y="0"/>
          <a:ext cx="0" cy="0"/>
          <a:chOff x="0" y="0"/>
          <a:chExt cx="0" cy="0"/>
        </a:xfrm>
      </p:grpSpPr>
      <p:sp>
        <p:nvSpPr>
          <p:cNvPr id="169" name="Google Shape;169;p24"/>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70" name="Google Shape;170;p24"/>
          <p:cNvSpPr txBox="1"/>
          <p:nvPr>
            <p:ph idx="1" type="subTitle"/>
          </p:nvPr>
        </p:nvSpPr>
        <p:spPr>
          <a:xfrm>
            <a:off x="311700" y="3778833"/>
            <a:ext cx="8520600" cy="1056900"/>
          </a:xfrm>
          <a:prstGeom prst="rect">
            <a:avLst/>
          </a:prstGeom>
        </p:spPr>
        <p:txBody>
          <a:bodyPr anchorCtr="0" anchor="t" bIns="91425" lIns="91425" spcFirstLastPara="1" rIns="91425" wrap="square" tIns="91425">
            <a:noAutofit/>
          </a:bodyPr>
          <a:lstStyle>
            <a:lvl1pPr lvl="0" rtl="0" algn="ctr">
              <a:lnSpc>
                <a:spcPct val="100000"/>
              </a:lnSpc>
              <a:spcBef>
                <a:spcPts val="440"/>
              </a:spcBef>
              <a:spcAft>
                <a:spcPts val="0"/>
              </a:spcAft>
              <a:buSzPts val="2800"/>
              <a:buNone/>
              <a:defRPr sz="2800"/>
            </a:lvl1pPr>
            <a:lvl2pPr lvl="1" rtl="0" algn="ctr">
              <a:lnSpc>
                <a:spcPct val="100000"/>
              </a:lnSpc>
              <a:spcBef>
                <a:spcPts val="400"/>
              </a:spcBef>
              <a:spcAft>
                <a:spcPts val="0"/>
              </a:spcAft>
              <a:buSzPts val="2800"/>
              <a:buNone/>
              <a:defRPr sz="2800"/>
            </a:lvl2pPr>
            <a:lvl3pPr lvl="2" rtl="0" algn="ctr">
              <a:lnSpc>
                <a:spcPct val="100000"/>
              </a:lnSpc>
              <a:spcBef>
                <a:spcPts val="360"/>
              </a:spcBef>
              <a:spcAft>
                <a:spcPts val="0"/>
              </a:spcAft>
              <a:buSzPts val="2800"/>
              <a:buNone/>
              <a:defRPr sz="2800"/>
            </a:lvl3pPr>
            <a:lvl4pPr lvl="3" rtl="0" algn="ctr">
              <a:lnSpc>
                <a:spcPct val="100000"/>
              </a:lnSpc>
              <a:spcBef>
                <a:spcPts val="320"/>
              </a:spcBef>
              <a:spcAft>
                <a:spcPts val="0"/>
              </a:spcAft>
              <a:buSzPts val="2800"/>
              <a:buNone/>
              <a:defRPr sz="2800"/>
            </a:lvl4pPr>
            <a:lvl5pPr lvl="4" rtl="0" algn="ctr">
              <a:lnSpc>
                <a:spcPct val="100000"/>
              </a:lnSpc>
              <a:spcBef>
                <a:spcPts val="320"/>
              </a:spcBef>
              <a:spcAft>
                <a:spcPts val="0"/>
              </a:spcAft>
              <a:buSzPts val="2800"/>
              <a:buNone/>
              <a:defRPr sz="2800"/>
            </a:lvl5pPr>
            <a:lvl6pPr lvl="5" rtl="0" algn="ctr">
              <a:lnSpc>
                <a:spcPct val="100000"/>
              </a:lnSpc>
              <a:spcBef>
                <a:spcPts val="400"/>
              </a:spcBef>
              <a:spcAft>
                <a:spcPts val="0"/>
              </a:spcAft>
              <a:buSzPts val="2800"/>
              <a:buNone/>
              <a:defRPr sz="2800"/>
            </a:lvl6pPr>
            <a:lvl7pPr lvl="6" rtl="0" algn="ctr">
              <a:lnSpc>
                <a:spcPct val="100000"/>
              </a:lnSpc>
              <a:spcBef>
                <a:spcPts val="400"/>
              </a:spcBef>
              <a:spcAft>
                <a:spcPts val="0"/>
              </a:spcAft>
              <a:buSzPts val="2800"/>
              <a:buNone/>
              <a:defRPr sz="2800"/>
            </a:lvl7pPr>
            <a:lvl8pPr lvl="7" rtl="0" algn="ctr">
              <a:lnSpc>
                <a:spcPct val="100000"/>
              </a:lnSpc>
              <a:spcBef>
                <a:spcPts val="400"/>
              </a:spcBef>
              <a:spcAft>
                <a:spcPts val="0"/>
              </a:spcAft>
              <a:buSzPts val="2800"/>
              <a:buNone/>
              <a:defRPr sz="2800"/>
            </a:lvl8pPr>
            <a:lvl9pPr lvl="8" rtl="0" algn="ctr">
              <a:lnSpc>
                <a:spcPct val="100000"/>
              </a:lnSpc>
              <a:spcBef>
                <a:spcPts val="400"/>
              </a:spcBef>
              <a:spcAft>
                <a:spcPts val="0"/>
              </a:spcAft>
              <a:buSzPts val="2800"/>
              <a:buNone/>
              <a:defRPr sz="2800"/>
            </a:lvl9pPr>
          </a:lstStyle>
          <a:p/>
        </p:txBody>
      </p:sp>
      <p:sp>
        <p:nvSpPr>
          <p:cNvPr id="171" name="Google Shape;171;p24"/>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2" name="Shape 172"/>
        <p:cNvGrpSpPr/>
        <p:nvPr/>
      </p:nvGrpSpPr>
      <p:grpSpPr>
        <a:xfrm>
          <a:off x="0" y="0"/>
          <a:ext cx="0" cy="0"/>
          <a:chOff x="0" y="0"/>
          <a:chExt cx="0" cy="0"/>
        </a:xfrm>
      </p:grpSpPr>
      <p:sp>
        <p:nvSpPr>
          <p:cNvPr id="173" name="Google Shape;173;p25"/>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74" name="Google Shape;174;p25"/>
          <p:cNvSpPr txBox="1"/>
          <p:nvPr>
            <p:ph idx="1" type="body"/>
          </p:nvPr>
        </p:nvSpPr>
        <p:spPr>
          <a:xfrm>
            <a:off x="3117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44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360"/>
              </a:spcBef>
              <a:spcAft>
                <a:spcPts val="0"/>
              </a:spcAft>
              <a:buSzPts val="1200"/>
              <a:buChar char="•"/>
              <a:defRPr sz="1200"/>
            </a:lvl3pPr>
            <a:lvl4pPr indent="-304800" lvl="3" marL="1828800" rtl="0">
              <a:spcBef>
                <a:spcPts val="320"/>
              </a:spcBef>
              <a:spcAft>
                <a:spcPts val="0"/>
              </a:spcAft>
              <a:buSzPts val="1200"/>
              <a:buChar char="–"/>
              <a:defRPr sz="1200"/>
            </a:lvl4pPr>
            <a:lvl5pPr indent="-304800" lvl="4" marL="2286000" rtl="0">
              <a:spcBef>
                <a:spcPts val="32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75" name="Google Shape;175;p25"/>
          <p:cNvSpPr txBox="1"/>
          <p:nvPr>
            <p:ph idx="2" type="body"/>
          </p:nvPr>
        </p:nvSpPr>
        <p:spPr>
          <a:xfrm>
            <a:off x="4832400" y="1536633"/>
            <a:ext cx="3999900" cy="4555200"/>
          </a:xfrm>
          <a:prstGeom prst="rect">
            <a:avLst/>
          </a:prstGeom>
        </p:spPr>
        <p:txBody>
          <a:bodyPr anchorCtr="0" anchor="t" bIns="91425" lIns="91425" spcFirstLastPara="1" rIns="91425" wrap="square" tIns="91425">
            <a:noAutofit/>
          </a:bodyPr>
          <a:lstStyle>
            <a:lvl1pPr indent="-317500" lvl="0" marL="457200" rtl="0">
              <a:spcBef>
                <a:spcPts val="440"/>
              </a:spcBef>
              <a:spcAft>
                <a:spcPts val="0"/>
              </a:spcAft>
              <a:buSzPts val="1400"/>
              <a:buChar char="•"/>
              <a:defRPr sz="1400"/>
            </a:lvl1pPr>
            <a:lvl2pPr indent="-304800" lvl="1" marL="914400" rtl="0">
              <a:spcBef>
                <a:spcPts val="400"/>
              </a:spcBef>
              <a:spcAft>
                <a:spcPts val="0"/>
              </a:spcAft>
              <a:buSzPts val="1200"/>
              <a:buChar char="–"/>
              <a:defRPr sz="1200"/>
            </a:lvl2pPr>
            <a:lvl3pPr indent="-304800" lvl="2" marL="1371600" rtl="0">
              <a:spcBef>
                <a:spcPts val="360"/>
              </a:spcBef>
              <a:spcAft>
                <a:spcPts val="0"/>
              </a:spcAft>
              <a:buSzPts val="1200"/>
              <a:buChar char="•"/>
              <a:defRPr sz="1200"/>
            </a:lvl3pPr>
            <a:lvl4pPr indent="-304800" lvl="3" marL="1828800" rtl="0">
              <a:spcBef>
                <a:spcPts val="320"/>
              </a:spcBef>
              <a:spcAft>
                <a:spcPts val="0"/>
              </a:spcAft>
              <a:buSzPts val="1200"/>
              <a:buChar char="–"/>
              <a:defRPr sz="1200"/>
            </a:lvl4pPr>
            <a:lvl5pPr indent="-304800" lvl="4" marL="2286000" rtl="0">
              <a:spcBef>
                <a:spcPts val="320"/>
              </a:spcBef>
              <a:spcAft>
                <a:spcPts val="0"/>
              </a:spcAft>
              <a:buSzPts val="1200"/>
              <a:buChar char="»"/>
              <a:defRPr sz="1200"/>
            </a:lvl5pPr>
            <a:lvl6pPr indent="-304800" lvl="5" marL="2743200" rtl="0">
              <a:spcBef>
                <a:spcPts val="400"/>
              </a:spcBef>
              <a:spcAft>
                <a:spcPts val="0"/>
              </a:spcAft>
              <a:buSzPts val="1200"/>
              <a:buChar char="•"/>
              <a:defRPr sz="1200"/>
            </a:lvl6pPr>
            <a:lvl7pPr indent="-304800" lvl="6" marL="3200400" rtl="0">
              <a:spcBef>
                <a:spcPts val="400"/>
              </a:spcBef>
              <a:spcAft>
                <a:spcPts val="0"/>
              </a:spcAft>
              <a:buSzPts val="1200"/>
              <a:buChar char="•"/>
              <a:defRPr sz="1200"/>
            </a:lvl7pPr>
            <a:lvl8pPr indent="-304800" lvl="7" marL="3657600" rtl="0">
              <a:spcBef>
                <a:spcPts val="400"/>
              </a:spcBef>
              <a:spcAft>
                <a:spcPts val="0"/>
              </a:spcAft>
              <a:buSzPts val="1200"/>
              <a:buChar char="•"/>
              <a:defRPr sz="1200"/>
            </a:lvl8pPr>
            <a:lvl9pPr indent="-304800" lvl="8" marL="4114800" rtl="0">
              <a:spcBef>
                <a:spcPts val="400"/>
              </a:spcBef>
              <a:spcAft>
                <a:spcPts val="0"/>
              </a:spcAft>
              <a:buSzPts val="1200"/>
              <a:buChar char="•"/>
              <a:defRPr sz="1200"/>
            </a:lvl9pPr>
          </a:lstStyle>
          <a:p/>
        </p:txBody>
      </p:sp>
      <p:sp>
        <p:nvSpPr>
          <p:cNvPr id="176" name="Google Shape;176;p25"/>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Section title and description">
    <p:spTree>
      <p:nvGrpSpPr>
        <p:cNvPr id="177" name="Shape 177"/>
        <p:cNvGrpSpPr/>
        <p:nvPr/>
      </p:nvGrpSpPr>
      <p:grpSpPr>
        <a:xfrm>
          <a:off x="0" y="0"/>
          <a:ext cx="0" cy="0"/>
          <a:chOff x="0" y="0"/>
          <a:chExt cx="0" cy="0"/>
        </a:xfrm>
      </p:grpSpPr>
      <p:sp>
        <p:nvSpPr>
          <p:cNvPr id="178" name="Google Shape;178;p26"/>
          <p:cNvSpPr/>
          <p:nvPr/>
        </p:nvSpPr>
        <p:spPr>
          <a:xfrm>
            <a:off x="4636800" y="107600"/>
            <a:ext cx="4426500" cy="6642900"/>
          </a:xfrm>
          <a:prstGeom prst="rect">
            <a:avLst/>
          </a:prstGeom>
          <a:solidFill>
            <a:srgbClr val="5B0F00"/>
          </a:solidFill>
          <a:ln>
            <a:noFill/>
          </a:ln>
        </p:spPr>
        <p:txBody>
          <a:bodyPr anchorCtr="0" anchor="ctr"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sz="1800">
              <a:solidFill>
                <a:schemeClr val="dk1"/>
              </a:solidFill>
              <a:latin typeface="Calibri"/>
              <a:ea typeface="Calibri"/>
              <a:cs typeface="Calibri"/>
              <a:sym typeface="Calibri"/>
            </a:endParaRPr>
          </a:p>
        </p:txBody>
      </p:sp>
      <p:cxnSp>
        <p:nvCxnSpPr>
          <p:cNvPr id="179" name="Google Shape;179;p26"/>
          <p:cNvCxnSpPr/>
          <p:nvPr/>
        </p:nvCxnSpPr>
        <p:spPr>
          <a:xfrm>
            <a:off x="5029675" y="5994000"/>
            <a:ext cx="468300" cy="0"/>
          </a:xfrm>
          <a:prstGeom prst="straightConnector1">
            <a:avLst/>
          </a:prstGeom>
          <a:noFill/>
          <a:ln cap="flat" cmpd="sng" w="19050">
            <a:solidFill>
              <a:schemeClr val="lt1"/>
            </a:solidFill>
            <a:prstDash val="solid"/>
            <a:round/>
            <a:headEnd len="sm" w="sm" type="none"/>
            <a:tailEnd len="sm" w="sm" type="none"/>
          </a:ln>
        </p:spPr>
      </p:cxnSp>
      <p:sp>
        <p:nvSpPr>
          <p:cNvPr id="180" name="Google Shape;180;p26"/>
          <p:cNvSpPr txBox="1"/>
          <p:nvPr>
            <p:ph type="title"/>
          </p:nvPr>
        </p:nvSpPr>
        <p:spPr>
          <a:xfrm>
            <a:off x="265500" y="1575600"/>
            <a:ext cx="4045200" cy="2044800"/>
          </a:xfrm>
          <a:prstGeom prst="rect">
            <a:avLst/>
          </a:prstGeom>
          <a:noFill/>
          <a:ln>
            <a:noFill/>
          </a:ln>
        </p:spPr>
        <p:txBody>
          <a:bodyPr anchorCtr="0" anchor="b" bIns="91425" lIns="91425" spcFirstLastPara="1" rIns="91425" wrap="square" tIns="91425">
            <a:noAutofit/>
          </a:bodyPr>
          <a:lstStyle>
            <a:lvl1pPr indent="0" lvl="0" marL="0" marR="0" rtl="0" algn="ctr">
              <a:lnSpc>
                <a:spcPct val="90000"/>
              </a:lnSpc>
              <a:spcBef>
                <a:spcPts val="0"/>
              </a:spcBef>
              <a:spcAft>
                <a:spcPts val="0"/>
              </a:spcAft>
              <a:buClr>
                <a:schemeClr val="dk1"/>
              </a:buClr>
              <a:buSzPts val="2400"/>
              <a:buFont typeface="Calibri"/>
              <a:buNone/>
              <a:defRPr b="0" i="0" sz="3800" u="none" cap="none" strike="noStrike">
                <a:solidFill>
                  <a:schemeClr val="dk1"/>
                </a:solidFill>
                <a:latin typeface="Calibri"/>
                <a:ea typeface="Calibri"/>
                <a:cs typeface="Calibri"/>
                <a:sym typeface="Calibri"/>
              </a:defRPr>
            </a:lvl1pPr>
            <a:lvl2pPr indent="0" lvl="1" rtl="0" algn="ctr">
              <a:spcBef>
                <a:spcPts val="0"/>
              </a:spcBef>
              <a:spcAft>
                <a:spcPts val="0"/>
              </a:spcAft>
              <a:buSzPts val="1800"/>
              <a:buNone/>
              <a:defRPr sz="3800"/>
            </a:lvl2pPr>
            <a:lvl3pPr indent="0" lvl="2" rtl="0" algn="ctr">
              <a:spcBef>
                <a:spcPts val="0"/>
              </a:spcBef>
              <a:spcAft>
                <a:spcPts val="0"/>
              </a:spcAft>
              <a:buSzPts val="1800"/>
              <a:buNone/>
              <a:defRPr sz="3800"/>
            </a:lvl3pPr>
            <a:lvl4pPr indent="0" lvl="3" rtl="0" algn="ctr">
              <a:spcBef>
                <a:spcPts val="0"/>
              </a:spcBef>
              <a:spcAft>
                <a:spcPts val="0"/>
              </a:spcAft>
              <a:buSzPts val="1800"/>
              <a:buNone/>
              <a:defRPr sz="3800"/>
            </a:lvl4pPr>
            <a:lvl5pPr indent="0" lvl="4" rtl="0" algn="ctr">
              <a:spcBef>
                <a:spcPts val="0"/>
              </a:spcBef>
              <a:spcAft>
                <a:spcPts val="0"/>
              </a:spcAft>
              <a:buSzPts val="1800"/>
              <a:buNone/>
              <a:defRPr sz="3800"/>
            </a:lvl5pPr>
            <a:lvl6pPr indent="0" lvl="5" rtl="0" algn="ctr">
              <a:spcBef>
                <a:spcPts val="0"/>
              </a:spcBef>
              <a:spcAft>
                <a:spcPts val="0"/>
              </a:spcAft>
              <a:buSzPts val="1800"/>
              <a:buNone/>
              <a:defRPr sz="3800"/>
            </a:lvl6pPr>
            <a:lvl7pPr indent="0" lvl="6" rtl="0" algn="ctr">
              <a:spcBef>
                <a:spcPts val="0"/>
              </a:spcBef>
              <a:spcAft>
                <a:spcPts val="0"/>
              </a:spcAft>
              <a:buSzPts val="1800"/>
              <a:buNone/>
              <a:defRPr sz="3800"/>
            </a:lvl7pPr>
            <a:lvl8pPr indent="0" lvl="7" rtl="0" algn="ctr">
              <a:spcBef>
                <a:spcPts val="0"/>
              </a:spcBef>
              <a:spcAft>
                <a:spcPts val="0"/>
              </a:spcAft>
              <a:buSzPts val="1800"/>
              <a:buNone/>
              <a:defRPr sz="3800"/>
            </a:lvl8pPr>
            <a:lvl9pPr indent="0" lvl="8" rtl="0" algn="ctr">
              <a:spcBef>
                <a:spcPts val="0"/>
              </a:spcBef>
              <a:spcAft>
                <a:spcPts val="0"/>
              </a:spcAft>
              <a:buSzPts val="1800"/>
              <a:buNone/>
              <a:defRPr sz="3800"/>
            </a:lvl9pPr>
          </a:lstStyle>
          <a:p/>
        </p:txBody>
      </p:sp>
      <p:sp>
        <p:nvSpPr>
          <p:cNvPr id="181" name="Google Shape;181;p26"/>
          <p:cNvSpPr txBox="1"/>
          <p:nvPr>
            <p:ph idx="1" type="subTitle"/>
          </p:nvPr>
        </p:nvSpPr>
        <p:spPr>
          <a:xfrm>
            <a:off x="265500" y="3692000"/>
            <a:ext cx="4045200" cy="1794000"/>
          </a:xfrm>
          <a:prstGeom prst="rect">
            <a:avLst/>
          </a:prstGeom>
          <a:noFill/>
          <a:ln>
            <a:noFill/>
          </a:ln>
        </p:spPr>
        <p:txBody>
          <a:bodyPr anchorCtr="0" anchor="t" bIns="91425" lIns="91425" spcFirstLastPara="1" rIns="91425" wrap="square" tIns="91425">
            <a:noAutofit/>
          </a:bodyPr>
          <a:lstStyle>
            <a:lvl1pPr indent="-171450" lvl="0" marL="171450" marR="0" rtl="0" algn="ctr">
              <a:lnSpc>
                <a:spcPct val="100000"/>
              </a:lnSpc>
              <a:spcBef>
                <a:spcPts val="0"/>
              </a:spcBef>
              <a:spcAft>
                <a:spcPts val="0"/>
              </a:spcAft>
              <a:buClr>
                <a:schemeClr val="dk1"/>
              </a:buClr>
              <a:buSzPts val="2200"/>
              <a:buFont typeface="Arial"/>
              <a:buNone/>
              <a:defRPr b="0" i="0" sz="2100" u="none" cap="none" strike="noStrike">
                <a:solidFill>
                  <a:schemeClr val="dk1"/>
                </a:solidFill>
                <a:latin typeface="Calibri"/>
                <a:ea typeface="Calibri"/>
                <a:cs typeface="Calibri"/>
                <a:sym typeface="Calibri"/>
              </a:defRPr>
            </a:lvl1pPr>
            <a:lvl2pPr indent="-171450" lvl="1" marL="514350" marR="0" rtl="0" algn="ctr">
              <a:lnSpc>
                <a:spcPct val="100000"/>
              </a:lnSpc>
              <a:spcBef>
                <a:spcPts val="0"/>
              </a:spcBef>
              <a:spcAft>
                <a:spcPts val="0"/>
              </a:spcAft>
              <a:buClr>
                <a:schemeClr val="dk1"/>
              </a:buClr>
              <a:buSzPts val="2000"/>
              <a:buFont typeface="Arial"/>
              <a:buNone/>
              <a:defRPr b="0" i="0" sz="2100" u="none" cap="none" strike="noStrike">
                <a:solidFill>
                  <a:schemeClr val="dk1"/>
                </a:solidFill>
                <a:latin typeface="Calibri"/>
                <a:ea typeface="Calibri"/>
                <a:cs typeface="Calibri"/>
                <a:sym typeface="Calibri"/>
              </a:defRPr>
            </a:lvl2pPr>
            <a:lvl3pPr indent="-171450" lvl="2" marL="857250" marR="0" rtl="0" algn="ctr">
              <a:lnSpc>
                <a:spcPct val="100000"/>
              </a:lnSpc>
              <a:spcBef>
                <a:spcPts val="0"/>
              </a:spcBef>
              <a:spcAft>
                <a:spcPts val="0"/>
              </a:spcAft>
              <a:buClr>
                <a:schemeClr val="dk1"/>
              </a:buClr>
              <a:buSzPts val="1800"/>
              <a:buFont typeface="Arial"/>
              <a:buNone/>
              <a:defRPr b="0" i="0" sz="2100" u="none" cap="none" strike="noStrike">
                <a:solidFill>
                  <a:schemeClr val="dk1"/>
                </a:solidFill>
                <a:latin typeface="Calibri"/>
                <a:ea typeface="Calibri"/>
                <a:cs typeface="Calibri"/>
                <a:sym typeface="Calibri"/>
              </a:defRPr>
            </a:lvl3pPr>
            <a:lvl4pPr indent="-171450" lvl="3" marL="1200150" marR="0" rtl="0" algn="ctr">
              <a:lnSpc>
                <a:spcPct val="100000"/>
              </a:lnSpc>
              <a:spcBef>
                <a:spcPts val="0"/>
              </a:spcBef>
              <a:spcAft>
                <a:spcPts val="0"/>
              </a:spcAft>
              <a:buClr>
                <a:schemeClr val="dk1"/>
              </a:buClr>
              <a:buSzPts val="1600"/>
              <a:buFont typeface="Arial"/>
              <a:buNone/>
              <a:defRPr b="0" i="0" sz="2100" u="none" cap="none" strike="noStrike">
                <a:solidFill>
                  <a:schemeClr val="dk1"/>
                </a:solidFill>
                <a:latin typeface="Calibri"/>
                <a:ea typeface="Calibri"/>
                <a:cs typeface="Calibri"/>
                <a:sym typeface="Calibri"/>
              </a:defRPr>
            </a:lvl4pPr>
            <a:lvl5pPr indent="-171450" lvl="4" marL="1543050" marR="0" rtl="0" algn="ctr">
              <a:lnSpc>
                <a:spcPct val="100000"/>
              </a:lnSpc>
              <a:spcBef>
                <a:spcPts val="0"/>
              </a:spcBef>
              <a:spcAft>
                <a:spcPts val="0"/>
              </a:spcAft>
              <a:buClr>
                <a:schemeClr val="dk1"/>
              </a:buClr>
              <a:buSzPts val="1600"/>
              <a:buFont typeface="Arial"/>
              <a:buNone/>
              <a:defRPr b="0" i="0" sz="2100" u="none" cap="none" strike="noStrike">
                <a:solidFill>
                  <a:schemeClr val="dk1"/>
                </a:solidFill>
                <a:latin typeface="Calibri"/>
                <a:ea typeface="Calibri"/>
                <a:cs typeface="Calibri"/>
                <a:sym typeface="Calibri"/>
              </a:defRPr>
            </a:lvl5pPr>
            <a:lvl6pPr indent="-171450" lvl="5" marL="1885950" marR="0" rtl="0" algn="ctr">
              <a:lnSpc>
                <a:spcPct val="100000"/>
              </a:lnSpc>
              <a:spcBef>
                <a:spcPts val="0"/>
              </a:spcBef>
              <a:spcAft>
                <a:spcPts val="0"/>
              </a:spcAft>
              <a:buClr>
                <a:schemeClr val="dk1"/>
              </a:buClr>
              <a:buSzPts val="2000"/>
              <a:buFont typeface="Arial"/>
              <a:buNone/>
              <a:defRPr b="0" i="0" sz="2100" u="none" cap="none" strike="noStrike">
                <a:solidFill>
                  <a:schemeClr val="dk1"/>
                </a:solidFill>
                <a:latin typeface="Calibri"/>
                <a:ea typeface="Calibri"/>
                <a:cs typeface="Calibri"/>
                <a:sym typeface="Calibri"/>
              </a:defRPr>
            </a:lvl6pPr>
            <a:lvl7pPr indent="-171450" lvl="6" marL="2228850" marR="0" rtl="0" algn="ctr">
              <a:lnSpc>
                <a:spcPct val="100000"/>
              </a:lnSpc>
              <a:spcBef>
                <a:spcPts val="0"/>
              </a:spcBef>
              <a:spcAft>
                <a:spcPts val="0"/>
              </a:spcAft>
              <a:buClr>
                <a:schemeClr val="dk1"/>
              </a:buClr>
              <a:buSzPts val="2000"/>
              <a:buFont typeface="Arial"/>
              <a:buNone/>
              <a:defRPr b="0" i="0" sz="2100" u="none" cap="none" strike="noStrike">
                <a:solidFill>
                  <a:schemeClr val="dk1"/>
                </a:solidFill>
                <a:latin typeface="Calibri"/>
                <a:ea typeface="Calibri"/>
                <a:cs typeface="Calibri"/>
                <a:sym typeface="Calibri"/>
              </a:defRPr>
            </a:lvl7pPr>
            <a:lvl8pPr indent="-171450" lvl="7" marL="2571750" marR="0" rtl="0" algn="ctr">
              <a:lnSpc>
                <a:spcPct val="100000"/>
              </a:lnSpc>
              <a:spcBef>
                <a:spcPts val="0"/>
              </a:spcBef>
              <a:spcAft>
                <a:spcPts val="0"/>
              </a:spcAft>
              <a:buClr>
                <a:schemeClr val="dk1"/>
              </a:buClr>
              <a:buSzPts val="2000"/>
              <a:buFont typeface="Arial"/>
              <a:buNone/>
              <a:defRPr b="0" i="0" sz="2100" u="none" cap="none" strike="noStrike">
                <a:solidFill>
                  <a:schemeClr val="dk1"/>
                </a:solidFill>
                <a:latin typeface="Calibri"/>
                <a:ea typeface="Calibri"/>
                <a:cs typeface="Calibri"/>
                <a:sym typeface="Calibri"/>
              </a:defRPr>
            </a:lvl8pPr>
            <a:lvl9pPr indent="-171450" lvl="8" marL="2914650" marR="0" rtl="0" algn="ctr">
              <a:lnSpc>
                <a:spcPct val="100000"/>
              </a:lnSpc>
              <a:spcBef>
                <a:spcPts val="0"/>
              </a:spcBef>
              <a:spcAft>
                <a:spcPts val="0"/>
              </a:spcAft>
              <a:buClr>
                <a:schemeClr val="dk1"/>
              </a:buClr>
              <a:buSzPts val="2000"/>
              <a:buFont typeface="Arial"/>
              <a:buNone/>
              <a:defRPr b="0" i="0" sz="2100" u="none" cap="none" strike="noStrike">
                <a:solidFill>
                  <a:schemeClr val="dk1"/>
                </a:solidFill>
                <a:latin typeface="Calibri"/>
                <a:ea typeface="Calibri"/>
                <a:cs typeface="Calibri"/>
                <a:sym typeface="Calibri"/>
              </a:defRPr>
            </a:lvl9pPr>
          </a:lstStyle>
          <a:p/>
        </p:txBody>
      </p:sp>
      <p:sp>
        <p:nvSpPr>
          <p:cNvPr id="182" name="Google Shape;182;p26"/>
          <p:cNvSpPr txBox="1"/>
          <p:nvPr>
            <p:ph idx="2" type="body"/>
          </p:nvPr>
        </p:nvSpPr>
        <p:spPr>
          <a:xfrm>
            <a:off x="4939500" y="965600"/>
            <a:ext cx="3837000" cy="4926900"/>
          </a:xfrm>
          <a:prstGeom prst="rect">
            <a:avLst/>
          </a:prstGeom>
          <a:noFill/>
          <a:ln>
            <a:noFill/>
          </a:ln>
        </p:spPr>
        <p:txBody>
          <a:bodyPr anchorCtr="0" anchor="ctr" bIns="91425" lIns="91425" spcFirstLastPara="1" rIns="91425" wrap="square" tIns="91425">
            <a:noAutofit/>
          </a:bodyPr>
          <a:lstStyle>
            <a:lvl1pPr indent="-361950" lvl="0" marL="457200" marR="0" rtl="0" algn="l">
              <a:lnSpc>
                <a:spcPct val="90000"/>
              </a:lnSpc>
              <a:spcBef>
                <a:spcPts val="0"/>
              </a:spcBef>
              <a:spcAft>
                <a:spcPts val="0"/>
              </a:spcAft>
              <a:buClr>
                <a:schemeClr val="lt1"/>
              </a:buClr>
              <a:buSzPts val="2100"/>
              <a:buFont typeface="Arial"/>
              <a:buChar char="•"/>
              <a:defRPr b="0" i="0" sz="2100" u="none" cap="none" strike="noStrike">
                <a:solidFill>
                  <a:schemeClr val="lt1"/>
                </a:solidFill>
                <a:latin typeface="Calibri"/>
                <a:ea typeface="Calibri"/>
                <a:cs typeface="Calibri"/>
                <a:sym typeface="Calibri"/>
              </a:defRPr>
            </a:lvl1pPr>
            <a:lvl2pPr indent="-342900" lvl="1" marL="914400" marR="0" rtl="0" algn="l">
              <a:lnSpc>
                <a:spcPct val="90000"/>
              </a:lnSpc>
              <a:spcBef>
                <a:spcPts val="0"/>
              </a:spcBef>
              <a:spcAft>
                <a:spcPts val="0"/>
              </a:spcAft>
              <a:buClr>
                <a:schemeClr val="lt1"/>
              </a:buClr>
              <a:buSzPts val="1800"/>
              <a:buFont typeface="Arial"/>
              <a:buChar char="•"/>
              <a:defRPr b="0" i="0" sz="1800" u="none" cap="none" strike="noStrike">
                <a:solidFill>
                  <a:schemeClr val="lt1"/>
                </a:solidFill>
                <a:latin typeface="Calibri"/>
                <a:ea typeface="Calibri"/>
                <a:cs typeface="Calibri"/>
                <a:sym typeface="Calibri"/>
              </a:defRPr>
            </a:lvl2pPr>
            <a:lvl3pPr indent="-323850" lvl="2" marL="1371600" marR="0" rtl="0" algn="l">
              <a:lnSpc>
                <a:spcPct val="90000"/>
              </a:lnSpc>
              <a:spcBef>
                <a:spcPts val="0"/>
              </a:spcBef>
              <a:spcAft>
                <a:spcPts val="0"/>
              </a:spcAft>
              <a:buClr>
                <a:schemeClr val="lt1"/>
              </a:buClr>
              <a:buSzPts val="1500"/>
              <a:buFont typeface="Arial"/>
              <a:buChar char="•"/>
              <a:defRPr b="0" i="0" sz="1500" u="none" cap="none" strike="noStrike">
                <a:solidFill>
                  <a:schemeClr val="lt1"/>
                </a:solidFill>
                <a:latin typeface="Calibri"/>
                <a:ea typeface="Calibri"/>
                <a:cs typeface="Calibri"/>
                <a:sym typeface="Calibri"/>
              </a:defRPr>
            </a:lvl3pPr>
            <a:lvl4pPr indent="-314325" lvl="3" marL="1828800" marR="0" rtl="0" algn="l">
              <a:lnSpc>
                <a:spcPct val="90000"/>
              </a:lnSpc>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4pPr>
            <a:lvl5pPr indent="-314325" lvl="4" marL="2286000" marR="0" rtl="0" algn="l">
              <a:lnSpc>
                <a:spcPct val="90000"/>
              </a:lnSpc>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5pPr>
            <a:lvl6pPr indent="-314325" lvl="5" marL="2743200" marR="0" rtl="0" algn="l">
              <a:lnSpc>
                <a:spcPct val="90000"/>
              </a:lnSpc>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6pPr>
            <a:lvl7pPr indent="-314325" lvl="6" marL="3200400" marR="0" rtl="0" algn="l">
              <a:lnSpc>
                <a:spcPct val="90000"/>
              </a:lnSpc>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7pPr>
            <a:lvl8pPr indent="-314325" lvl="7" marL="3657600" marR="0" rtl="0" algn="l">
              <a:lnSpc>
                <a:spcPct val="90000"/>
              </a:lnSpc>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8pPr>
            <a:lvl9pPr indent="-314325" lvl="8" marL="4114800" marR="0" rtl="0" algn="l">
              <a:lnSpc>
                <a:spcPct val="90000"/>
              </a:lnSpc>
              <a:spcBef>
                <a:spcPts val="0"/>
              </a:spcBef>
              <a:spcAft>
                <a:spcPts val="0"/>
              </a:spcAft>
              <a:buClr>
                <a:schemeClr val="lt1"/>
              </a:buClr>
              <a:buSzPts val="1350"/>
              <a:buFont typeface="Arial"/>
              <a:buChar char="•"/>
              <a:defRPr b="0" i="0" sz="1350" u="none" cap="none" strike="noStrike">
                <a:solidFill>
                  <a:schemeClr val="lt1"/>
                </a:solidFill>
                <a:latin typeface="Calibri"/>
                <a:ea typeface="Calibri"/>
                <a:cs typeface="Calibri"/>
                <a:sym typeface="Calibri"/>
              </a:defRPr>
            </a:lvl9pPr>
          </a:lstStyle>
          <a:p/>
        </p:txBody>
      </p:sp>
      <p:sp>
        <p:nvSpPr>
          <p:cNvPr id="183" name="Google Shape;183;p26"/>
          <p:cNvSpPr txBox="1"/>
          <p:nvPr>
            <p:ph idx="12" type="sldNum"/>
          </p:nvPr>
        </p:nvSpPr>
        <p:spPr>
          <a:xfrm>
            <a:off x="8497999" y="6251677"/>
            <a:ext cx="548700" cy="524700"/>
          </a:xfrm>
          <a:prstGeom prst="rect">
            <a:avLst/>
          </a:prstGeom>
          <a:noFill/>
          <a:ln>
            <a:noFill/>
          </a:ln>
        </p:spPr>
        <p:txBody>
          <a:bodyPr anchorCtr="0" anchor="ctr" bIns="91425" lIns="91425" spcFirstLastPara="1" rIns="91425" wrap="square" tIns="91425">
            <a:noAutofit/>
          </a:bodyPr>
          <a:lstStyle>
            <a:lvl1pPr indent="0" lvl="0" marL="0" marR="0" rtl="0" algn="r">
              <a:spcBef>
                <a:spcPts val="0"/>
              </a:spcBef>
              <a:buNone/>
              <a:defRPr sz="900">
                <a:solidFill>
                  <a:schemeClr val="lt1"/>
                </a:solidFill>
                <a:latin typeface="Calibri"/>
                <a:ea typeface="Calibri"/>
                <a:cs typeface="Calibri"/>
                <a:sym typeface="Calibri"/>
              </a:defRPr>
            </a:lvl1pPr>
            <a:lvl2pPr indent="0" lvl="1" marL="0" marR="0" rtl="0" algn="r">
              <a:spcBef>
                <a:spcPts val="0"/>
              </a:spcBef>
              <a:buNone/>
              <a:defRPr sz="900">
                <a:solidFill>
                  <a:schemeClr val="lt1"/>
                </a:solidFill>
                <a:latin typeface="Calibri"/>
                <a:ea typeface="Calibri"/>
                <a:cs typeface="Calibri"/>
                <a:sym typeface="Calibri"/>
              </a:defRPr>
            </a:lvl2pPr>
            <a:lvl3pPr indent="0" lvl="2" marL="0" marR="0" rtl="0" algn="r">
              <a:spcBef>
                <a:spcPts val="0"/>
              </a:spcBef>
              <a:buNone/>
              <a:defRPr sz="900">
                <a:solidFill>
                  <a:schemeClr val="lt1"/>
                </a:solidFill>
                <a:latin typeface="Calibri"/>
                <a:ea typeface="Calibri"/>
                <a:cs typeface="Calibri"/>
                <a:sym typeface="Calibri"/>
              </a:defRPr>
            </a:lvl3pPr>
            <a:lvl4pPr indent="0" lvl="3" marL="0" marR="0" rtl="0" algn="r">
              <a:spcBef>
                <a:spcPts val="0"/>
              </a:spcBef>
              <a:buNone/>
              <a:defRPr sz="900">
                <a:solidFill>
                  <a:schemeClr val="lt1"/>
                </a:solidFill>
                <a:latin typeface="Calibri"/>
                <a:ea typeface="Calibri"/>
                <a:cs typeface="Calibri"/>
                <a:sym typeface="Calibri"/>
              </a:defRPr>
            </a:lvl4pPr>
            <a:lvl5pPr indent="0" lvl="4" marL="0" marR="0" rtl="0" algn="r">
              <a:spcBef>
                <a:spcPts val="0"/>
              </a:spcBef>
              <a:buNone/>
              <a:defRPr sz="900">
                <a:solidFill>
                  <a:schemeClr val="lt1"/>
                </a:solidFill>
                <a:latin typeface="Calibri"/>
                <a:ea typeface="Calibri"/>
                <a:cs typeface="Calibri"/>
                <a:sym typeface="Calibri"/>
              </a:defRPr>
            </a:lvl5pPr>
            <a:lvl6pPr indent="0" lvl="5" marL="0" marR="0" rtl="0" algn="r">
              <a:spcBef>
                <a:spcPts val="0"/>
              </a:spcBef>
              <a:buNone/>
              <a:defRPr sz="900">
                <a:solidFill>
                  <a:schemeClr val="lt1"/>
                </a:solidFill>
                <a:latin typeface="Calibri"/>
                <a:ea typeface="Calibri"/>
                <a:cs typeface="Calibri"/>
                <a:sym typeface="Calibri"/>
              </a:defRPr>
            </a:lvl6pPr>
            <a:lvl7pPr indent="0" lvl="6" marL="0" marR="0" rtl="0" algn="r">
              <a:spcBef>
                <a:spcPts val="0"/>
              </a:spcBef>
              <a:buNone/>
              <a:defRPr sz="900">
                <a:solidFill>
                  <a:schemeClr val="lt1"/>
                </a:solidFill>
                <a:latin typeface="Calibri"/>
                <a:ea typeface="Calibri"/>
                <a:cs typeface="Calibri"/>
                <a:sym typeface="Calibri"/>
              </a:defRPr>
            </a:lvl7pPr>
            <a:lvl8pPr indent="0" lvl="7" marL="0" marR="0" rtl="0" algn="r">
              <a:spcBef>
                <a:spcPts val="0"/>
              </a:spcBef>
              <a:buNone/>
              <a:defRPr sz="900">
                <a:solidFill>
                  <a:schemeClr val="lt1"/>
                </a:solidFill>
                <a:latin typeface="Calibri"/>
                <a:ea typeface="Calibri"/>
                <a:cs typeface="Calibri"/>
                <a:sym typeface="Calibri"/>
              </a:defRPr>
            </a:lvl8pPr>
            <a:lvl9pPr indent="0" lvl="8" marL="0" marR="0" rtl="0" algn="r">
              <a:spcBef>
                <a:spcPts val="0"/>
              </a:spcBef>
              <a:buNone/>
              <a:defRPr sz="900">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84" name="Shape 184"/>
        <p:cNvGrpSpPr/>
        <p:nvPr/>
      </p:nvGrpSpPr>
      <p:grpSpPr>
        <a:xfrm>
          <a:off x="0" y="0"/>
          <a:ext cx="0" cy="0"/>
          <a:chOff x="0" y="0"/>
          <a:chExt cx="0" cy="0"/>
        </a:xfrm>
      </p:grpSpPr>
      <p:sp>
        <p:nvSpPr>
          <p:cNvPr id="185" name="Google Shape;185;p27"/>
          <p:cNvSpPr txBox="1"/>
          <p:nvPr>
            <p:ph type="title"/>
          </p:nvPr>
        </p:nvSpPr>
        <p:spPr>
          <a:xfrm>
            <a:off x="311700" y="593367"/>
            <a:ext cx="8520600" cy="7635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86" name="Google Shape;186;p27"/>
          <p:cNvSpPr txBox="1"/>
          <p:nvPr>
            <p:ph idx="1" type="body"/>
          </p:nvPr>
        </p:nvSpPr>
        <p:spPr>
          <a:xfrm>
            <a:off x="311700" y="1536633"/>
            <a:ext cx="8520600" cy="45552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87" name="Google Shape;187;p27"/>
          <p:cNvSpPr txBox="1"/>
          <p:nvPr>
            <p:ph idx="12" type="sldNum"/>
          </p:nvPr>
        </p:nvSpPr>
        <p:spPr>
          <a:xfrm>
            <a:off x="8472458" y="6217622"/>
            <a:ext cx="548700" cy="524700"/>
          </a:xfrm>
          <a:prstGeom prst="rect">
            <a:avLst/>
          </a:prstGeom>
          <a:noFill/>
          <a:ln>
            <a:noFill/>
          </a:ln>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TITLE_1_1">
    <p:spTree>
      <p:nvGrpSpPr>
        <p:cNvPr id="188" name="Shape 188"/>
        <p:cNvGrpSpPr/>
        <p:nvPr/>
      </p:nvGrpSpPr>
      <p:grpSpPr>
        <a:xfrm>
          <a:off x="0" y="0"/>
          <a:ext cx="0" cy="0"/>
          <a:chOff x="0" y="0"/>
          <a:chExt cx="0" cy="0"/>
        </a:xfrm>
      </p:grpSpPr>
      <p:sp>
        <p:nvSpPr>
          <p:cNvPr id="189" name="Google Shape;189;p28"/>
          <p:cNvSpPr/>
          <p:nvPr/>
        </p:nvSpPr>
        <p:spPr>
          <a:xfrm>
            <a:off x="0" y="-13000"/>
            <a:ext cx="7726800" cy="6884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8"/>
          <p:cNvSpPr txBox="1"/>
          <p:nvPr>
            <p:ph idx="1" type="body"/>
          </p:nvPr>
        </p:nvSpPr>
        <p:spPr>
          <a:xfrm>
            <a:off x="1261050" y="1410867"/>
            <a:ext cx="5404500" cy="3659100"/>
          </a:xfrm>
          <a:prstGeom prst="rect">
            <a:avLst/>
          </a:prstGeom>
        </p:spPr>
        <p:txBody>
          <a:bodyPr anchorCtr="0" anchor="t" bIns="91425" lIns="91425" spcFirstLastPara="1" rIns="91425" wrap="square" tIns="91425">
            <a:noAutofit/>
          </a:bodyPr>
          <a:lstStyle>
            <a:lvl1pPr indent="-419100" lvl="0" marL="457200" rtl="0">
              <a:spcBef>
                <a:spcPts val="440"/>
              </a:spcBef>
              <a:spcAft>
                <a:spcPts val="0"/>
              </a:spcAft>
              <a:buClr>
                <a:srgbClr val="FFFFFF"/>
              </a:buClr>
              <a:buSzPts val="3000"/>
              <a:buChar char="•"/>
              <a:defRPr i="1" sz="3000">
                <a:solidFill>
                  <a:srgbClr val="FFFFFF"/>
                </a:solidFill>
              </a:defRPr>
            </a:lvl1pPr>
            <a:lvl2pPr indent="-419100" lvl="1" marL="914400" rtl="0">
              <a:spcBef>
                <a:spcPts val="400"/>
              </a:spcBef>
              <a:spcAft>
                <a:spcPts val="0"/>
              </a:spcAft>
              <a:buClr>
                <a:srgbClr val="FFFFFF"/>
              </a:buClr>
              <a:buSzPts val="3000"/>
              <a:buChar char="–"/>
              <a:defRPr i="1" sz="3000">
                <a:solidFill>
                  <a:srgbClr val="FFFFFF"/>
                </a:solidFill>
              </a:defRPr>
            </a:lvl2pPr>
            <a:lvl3pPr indent="-419100" lvl="2" marL="1371600" rtl="0">
              <a:spcBef>
                <a:spcPts val="360"/>
              </a:spcBef>
              <a:spcAft>
                <a:spcPts val="0"/>
              </a:spcAft>
              <a:buClr>
                <a:srgbClr val="FFFFFF"/>
              </a:buClr>
              <a:buSzPts val="3000"/>
              <a:buChar char="•"/>
              <a:defRPr i="1" sz="3000">
                <a:solidFill>
                  <a:srgbClr val="FFFFFF"/>
                </a:solidFill>
              </a:defRPr>
            </a:lvl3pPr>
            <a:lvl4pPr indent="-419100" lvl="3" marL="1828800" rtl="0">
              <a:spcBef>
                <a:spcPts val="320"/>
              </a:spcBef>
              <a:spcAft>
                <a:spcPts val="0"/>
              </a:spcAft>
              <a:buClr>
                <a:srgbClr val="FFFFFF"/>
              </a:buClr>
              <a:buSzPts val="3000"/>
              <a:buChar char="–"/>
              <a:defRPr i="1" sz="3000">
                <a:solidFill>
                  <a:srgbClr val="FFFFFF"/>
                </a:solidFill>
              </a:defRPr>
            </a:lvl4pPr>
            <a:lvl5pPr indent="-419100" lvl="4" marL="2286000" rtl="0">
              <a:spcBef>
                <a:spcPts val="320"/>
              </a:spcBef>
              <a:spcAft>
                <a:spcPts val="0"/>
              </a:spcAft>
              <a:buClr>
                <a:srgbClr val="FFFFFF"/>
              </a:buClr>
              <a:buSzPts val="3000"/>
              <a:buChar char="»"/>
              <a:defRPr i="1" sz="3000">
                <a:solidFill>
                  <a:srgbClr val="FFFFFF"/>
                </a:solidFill>
              </a:defRPr>
            </a:lvl5pPr>
            <a:lvl6pPr indent="-419100" lvl="5" marL="2743200" rtl="0">
              <a:spcBef>
                <a:spcPts val="400"/>
              </a:spcBef>
              <a:spcAft>
                <a:spcPts val="0"/>
              </a:spcAft>
              <a:buClr>
                <a:srgbClr val="FFFFFF"/>
              </a:buClr>
              <a:buSzPts val="3000"/>
              <a:buChar char="•"/>
              <a:defRPr i="1" sz="3000">
                <a:solidFill>
                  <a:srgbClr val="FFFFFF"/>
                </a:solidFill>
              </a:defRPr>
            </a:lvl6pPr>
            <a:lvl7pPr indent="-419100" lvl="6" marL="3200400" rtl="0">
              <a:spcBef>
                <a:spcPts val="400"/>
              </a:spcBef>
              <a:spcAft>
                <a:spcPts val="0"/>
              </a:spcAft>
              <a:buClr>
                <a:srgbClr val="FFFFFF"/>
              </a:buClr>
              <a:buSzPts val="3000"/>
              <a:buChar char="•"/>
              <a:defRPr i="1" sz="3000">
                <a:solidFill>
                  <a:srgbClr val="FFFFFF"/>
                </a:solidFill>
              </a:defRPr>
            </a:lvl7pPr>
            <a:lvl8pPr indent="-419100" lvl="7" marL="3657600" rtl="0">
              <a:spcBef>
                <a:spcPts val="400"/>
              </a:spcBef>
              <a:spcAft>
                <a:spcPts val="0"/>
              </a:spcAft>
              <a:buClr>
                <a:srgbClr val="FFFFFF"/>
              </a:buClr>
              <a:buSzPts val="3000"/>
              <a:buChar char="•"/>
              <a:defRPr i="1" sz="3000">
                <a:solidFill>
                  <a:srgbClr val="FFFFFF"/>
                </a:solidFill>
              </a:defRPr>
            </a:lvl8pPr>
            <a:lvl9pPr indent="-419100" lvl="8" marL="4114800" rtl="0">
              <a:spcBef>
                <a:spcPts val="400"/>
              </a:spcBef>
              <a:spcAft>
                <a:spcPts val="0"/>
              </a:spcAft>
              <a:buClr>
                <a:srgbClr val="FFFFFF"/>
              </a:buClr>
              <a:buSzPts val="3000"/>
              <a:buChar char="•"/>
              <a:defRPr i="1" sz="3000">
                <a:solidFill>
                  <a:srgbClr val="FFFFFF"/>
                </a:solidFill>
              </a:defRPr>
            </a:lvl9pPr>
          </a:lstStyle>
          <a:p/>
        </p:txBody>
      </p:sp>
      <p:sp>
        <p:nvSpPr>
          <p:cNvPr id="191" name="Google Shape;191;p28"/>
          <p:cNvSpPr txBox="1"/>
          <p:nvPr/>
        </p:nvSpPr>
        <p:spPr>
          <a:xfrm>
            <a:off x="439873" y="989792"/>
            <a:ext cx="1957200" cy="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9600">
                <a:solidFill>
                  <a:srgbClr val="FFFFFF"/>
                </a:solidFill>
              </a:rPr>
              <a:t>“</a:t>
            </a:r>
            <a:endParaRPr b="1" sz="9600">
              <a:solidFill>
                <a:srgbClr val="FFFFFF"/>
              </a:solidFill>
            </a:endParaRPr>
          </a:p>
        </p:txBody>
      </p:sp>
      <p:sp>
        <p:nvSpPr>
          <p:cNvPr id="192" name="Google Shape;192;p28"/>
          <p:cNvSpPr txBox="1"/>
          <p:nvPr>
            <p:ph idx="12" type="sldNum"/>
          </p:nvPr>
        </p:nvSpPr>
        <p:spPr>
          <a:xfrm>
            <a:off x="8480584" y="6333134"/>
            <a:ext cx="548700" cy="5247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p:cSld name="TITLE_AND_TWO_COLUMNS_1">
    <p:spTree>
      <p:nvGrpSpPr>
        <p:cNvPr id="193" name="Shape 193"/>
        <p:cNvGrpSpPr/>
        <p:nvPr/>
      </p:nvGrpSpPr>
      <p:grpSpPr>
        <a:xfrm>
          <a:off x="0" y="0"/>
          <a:ext cx="0" cy="0"/>
          <a:chOff x="0" y="0"/>
          <a:chExt cx="0" cy="0"/>
        </a:xfrm>
      </p:grpSpPr>
      <p:sp>
        <p:nvSpPr>
          <p:cNvPr id="194" name="Google Shape;194;p29"/>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195" name="Google Shape;195;p29"/>
          <p:cNvSpPr txBox="1"/>
          <p:nvPr>
            <p:ph idx="1" type="body"/>
          </p:nvPr>
        </p:nvSpPr>
        <p:spPr>
          <a:xfrm>
            <a:off x="844425" y="2112933"/>
            <a:ext cx="3267300" cy="42921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96" name="Google Shape;196;p29"/>
          <p:cNvSpPr txBox="1"/>
          <p:nvPr>
            <p:ph idx="2" type="body"/>
          </p:nvPr>
        </p:nvSpPr>
        <p:spPr>
          <a:xfrm>
            <a:off x="4308498" y="2112933"/>
            <a:ext cx="3267300" cy="42921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197" name="Google Shape;197;p29"/>
          <p:cNvSpPr/>
          <p:nvPr/>
        </p:nvSpPr>
        <p:spPr>
          <a:xfrm>
            <a:off x="579000" y="772000"/>
            <a:ext cx="54300" cy="900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9"/>
          <p:cNvSpPr/>
          <p:nvPr/>
        </p:nvSpPr>
        <p:spPr>
          <a:xfrm>
            <a:off x="9089700" y="0"/>
            <a:ext cx="543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9"/>
          <p:cNvSpPr txBox="1"/>
          <p:nvPr>
            <p:ph idx="12" type="sldNum"/>
          </p:nvPr>
        </p:nvSpPr>
        <p:spPr>
          <a:xfrm>
            <a:off x="8480584" y="6333134"/>
            <a:ext cx="548700" cy="5247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p:cSld name="TITLE_AND_BODY_1">
    <p:spTree>
      <p:nvGrpSpPr>
        <p:cNvPr id="200" name="Shape 200"/>
        <p:cNvGrpSpPr/>
        <p:nvPr/>
      </p:nvGrpSpPr>
      <p:grpSpPr>
        <a:xfrm>
          <a:off x="0" y="0"/>
          <a:ext cx="0" cy="0"/>
          <a:chOff x="0" y="0"/>
          <a:chExt cx="0" cy="0"/>
        </a:xfrm>
      </p:grpSpPr>
      <p:sp>
        <p:nvSpPr>
          <p:cNvPr id="201" name="Google Shape;201;p30"/>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02" name="Google Shape;202;p30"/>
          <p:cNvSpPr txBox="1"/>
          <p:nvPr>
            <p:ph idx="1" type="body"/>
          </p:nvPr>
        </p:nvSpPr>
        <p:spPr>
          <a:xfrm>
            <a:off x="844425" y="2115100"/>
            <a:ext cx="5971500" cy="41979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203" name="Google Shape;203;p30"/>
          <p:cNvSpPr/>
          <p:nvPr/>
        </p:nvSpPr>
        <p:spPr>
          <a:xfrm>
            <a:off x="579000" y="772000"/>
            <a:ext cx="54300" cy="900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0"/>
          <p:cNvSpPr/>
          <p:nvPr/>
        </p:nvSpPr>
        <p:spPr>
          <a:xfrm>
            <a:off x="9089700" y="0"/>
            <a:ext cx="543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30"/>
          <p:cNvSpPr txBox="1"/>
          <p:nvPr>
            <p:ph idx="12" type="sldNum"/>
          </p:nvPr>
        </p:nvSpPr>
        <p:spPr>
          <a:xfrm>
            <a:off x="8480584" y="6333134"/>
            <a:ext cx="548700" cy="5247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spTree>
      <p:nvGrpSpPr>
        <p:cNvPr id="25" name="Shape 25"/>
        <p:cNvGrpSpPr/>
        <p:nvPr/>
      </p:nvGrpSpPr>
      <p:grpSpPr>
        <a:xfrm>
          <a:off x="0" y="0"/>
          <a:ext cx="0" cy="0"/>
          <a:chOff x="0" y="0"/>
          <a:chExt cx="0" cy="0"/>
        </a:xfrm>
      </p:grpSpPr>
      <p:sp>
        <p:nvSpPr>
          <p:cNvPr id="26" name="Google Shape;26;p4"/>
          <p:cNvSpPr/>
          <p:nvPr/>
        </p:nvSpPr>
        <p:spPr>
          <a:xfrm>
            <a:off x="0" y="0"/>
            <a:ext cx="9144000" cy="6858000"/>
          </a:xfrm>
          <a:prstGeom prst="rect">
            <a:avLst/>
          </a:prstGeom>
          <a:solidFill>
            <a:srgbClr val="1C9963"/>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 name="Google Shape;27;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8" name="Google Shape;28;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9" name="Google Shape;29;p4"/>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0" name="Google Shape;30;p4"/>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1" name="Google Shape;31;p4"/>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32" name="Google Shape;32;p4"/>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1 column 1">
  <p:cSld name="TITLE_AND_BODY_2">
    <p:spTree>
      <p:nvGrpSpPr>
        <p:cNvPr id="206" name="Shape 206"/>
        <p:cNvGrpSpPr/>
        <p:nvPr/>
      </p:nvGrpSpPr>
      <p:grpSpPr>
        <a:xfrm>
          <a:off x="0" y="0"/>
          <a:ext cx="0" cy="0"/>
          <a:chOff x="0" y="0"/>
          <a:chExt cx="0" cy="0"/>
        </a:xfrm>
      </p:grpSpPr>
      <p:sp>
        <p:nvSpPr>
          <p:cNvPr id="207" name="Google Shape;207;p31"/>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08" name="Google Shape;208;p31"/>
          <p:cNvSpPr txBox="1"/>
          <p:nvPr>
            <p:ph idx="1" type="body"/>
          </p:nvPr>
        </p:nvSpPr>
        <p:spPr>
          <a:xfrm>
            <a:off x="844425" y="2115100"/>
            <a:ext cx="5971500" cy="41979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209" name="Google Shape;209;p31"/>
          <p:cNvSpPr/>
          <p:nvPr/>
        </p:nvSpPr>
        <p:spPr>
          <a:xfrm>
            <a:off x="579000" y="772000"/>
            <a:ext cx="54300" cy="900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31"/>
          <p:cNvSpPr/>
          <p:nvPr/>
        </p:nvSpPr>
        <p:spPr>
          <a:xfrm>
            <a:off x="9089700" y="0"/>
            <a:ext cx="543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31"/>
          <p:cNvSpPr txBox="1"/>
          <p:nvPr>
            <p:ph idx="12" type="sldNum"/>
          </p:nvPr>
        </p:nvSpPr>
        <p:spPr>
          <a:xfrm>
            <a:off x="8480584" y="6333134"/>
            <a:ext cx="548700" cy="5247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s 1">
  <p:cSld name="TITLE_AND_TWO_COLUMNS_2">
    <p:spTree>
      <p:nvGrpSpPr>
        <p:cNvPr id="212" name="Shape 212"/>
        <p:cNvGrpSpPr/>
        <p:nvPr/>
      </p:nvGrpSpPr>
      <p:grpSpPr>
        <a:xfrm>
          <a:off x="0" y="0"/>
          <a:ext cx="0" cy="0"/>
          <a:chOff x="0" y="0"/>
          <a:chExt cx="0" cy="0"/>
        </a:xfrm>
      </p:grpSpPr>
      <p:sp>
        <p:nvSpPr>
          <p:cNvPr id="213" name="Google Shape;213;p32"/>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lvl1pPr lvl="0" rtl="0">
              <a:spcBef>
                <a:spcPts val="0"/>
              </a:spcBef>
              <a:spcAft>
                <a:spcPts val="0"/>
              </a:spcAft>
              <a:buSzPts val="2400"/>
              <a:buNone/>
              <a:defRPr/>
            </a:lvl1pPr>
            <a:lvl2pPr lvl="1" rtl="0">
              <a:spcBef>
                <a:spcPts val="0"/>
              </a:spcBef>
              <a:spcAft>
                <a:spcPts val="0"/>
              </a:spcAft>
              <a:buSzPts val="1800"/>
              <a:buNone/>
              <a:defRPr/>
            </a:lvl2pPr>
            <a:lvl3pPr lvl="2" rtl="0">
              <a:spcBef>
                <a:spcPts val="0"/>
              </a:spcBef>
              <a:spcAft>
                <a:spcPts val="0"/>
              </a:spcAft>
              <a:buSzPts val="1800"/>
              <a:buNone/>
              <a:defRPr/>
            </a:lvl3pPr>
            <a:lvl4pPr lvl="3" rtl="0">
              <a:spcBef>
                <a:spcPts val="0"/>
              </a:spcBef>
              <a:spcAft>
                <a:spcPts val="0"/>
              </a:spcAft>
              <a:buSzPts val="1800"/>
              <a:buNone/>
              <a:defRPr/>
            </a:lvl4pPr>
            <a:lvl5pPr lvl="4" rtl="0">
              <a:spcBef>
                <a:spcPts val="0"/>
              </a:spcBef>
              <a:spcAft>
                <a:spcPts val="0"/>
              </a:spcAft>
              <a:buSzPts val="1800"/>
              <a:buNone/>
              <a:defRPr/>
            </a:lvl5pPr>
            <a:lvl6pPr lvl="5" rtl="0">
              <a:spcBef>
                <a:spcPts val="0"/>
              </a:spcBef>
              <a:spcAft>
                <a:spcPts val="0"/>
              </a:spcAft>
              <a:buSzPts val="1800"/>
              <a:buNone/>
              <a:defRPr/>
            </a:lvl6pPr>
            <a:lvl7pPr lvl="6" rtl="0">
              <a:spcBef>
                <a:spcPts val="0"/>
              </a:spcBef>
              <a:spcAft>
                <a:spcPts val="0"/>
              </a:spcAft>
              <a:buSzPts val="1800"/>
              <a:buNone/>
              <a:defRPr/>
            </a:lvl7pPr>
            <a:lvl8pPr lvl="7" rtl="0">
              <a:spcBef>
                <a:spcPts val="0"/>
              </a:spcBef>
              <a:spcAft>
                <a:spcPts val="0"/>
              </a:spcAft>
              <a:buSzPts val="1800"/>
              <a:buNone/>
              <a:defRPr/>
            </a:lvl8pPr>
            <a:lvl9pPr lvl="8" rtl="0">
              <a:spcBef>
                <a:spcPts val="0"/>
              </a:spcBef>
              <a:spcAft>
                <a:spcPts val="0"/>
              </a:spcAft>
              <a:buSzPts val="1800"/>
              <a:buNone/>
              <a:defRPr/>
            </a:lvl9pPr>
          </a:lstStyle>
          <a:p/>
        </p:txBody>
      </p:sp>
      <p:sp>
        <p:nvSpPr>
          <p:cNvPr id="214" name="Google Shape;214;p32"/>
          <p:cNvSpPr txBox="1"/>
          <p:nvPr>
            <p:ph idx="1" type="body"/>
          </p:nvPr>
        </p:nvSpPr>
        <p:spPr>
          <a:xfrm>
            <a:off x="844425" y="2112933"/>
            <a:ext cx="3267300" cy="42921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215" name="Google Shape;215;p32"/>
          <p:cNvSpPr txBox="1"/>
          <p:nvPr>
            <p:ph idx="2" type="body"/>
          </p:nvPr>
        </p:nvSpPr>
        <p:spPr>
          <a:xfrm>
            <a:off x="4308498" y="2112933"/>
            <a:ext cx="3267300" cy="4292100"/>
          </a:xfrm>
          <a:prstGeom prst="rect">
            <a:avLst/>
          </a:prstGeom>
        </p:spPr>
        <p:txBody>
          <a:bodyPr anchorCtr="0" anchor="t" bIns="91425" lIns="91425" spcFirstLastPara="1" rIns="91425" wrap="square" tIns="91425">
            <a:noAutofit/>
          </a:bodyPr>
          <a:lstStyle>
            <a:lvl1pPr indent="-368300" lvl="0" marL="457200" rtl="0">
              <a:spcBef>
                <a:spcPts val="440"/>
              </a:spcBef>
              <a:spcAft>
                <a:spcPts val="0"/>
              </a:spcAft>
              <a:buSzPts val="2200"/>
              <a:buChar char="•"/>
              <a:defRPr/>
            </a:lvl1pPr>
            <a:lvl2pPr indent="-355600" lvl="1" marL="914400" rtl="0">
              <a:spcBef>
                <a:spcPts val="400"/>
              </a:spcBef>
              <a:spcAft>
                <a:spcPts val="0"/>
              </a:spcAft>
              <a:buSzPts val="2000"/>
              <a:buChar char="–"/>
              <a:defRPr/>
            </a:lvl2pPr>
            <a:lvl3pPr indent="-342900" lvl="2" marL="1371600" rtl="0">
              <a:spcBef>
                <a:spcPts val="360"/>
              </a:spcBef>
              <a:spcAft>
                <a:spcPts val="0"/>
              </a:spcAft>
              <a:buSzPts val="1800"/>
              <a:buChar char="•"/>
              <a:defRPr/>
            </a:lvl3pPr>
            <a:lvl4pPr indent="-330200" lvl="3" marL="1828800" rtl="0">
              <a:spcBef>
                <a:spcPts val="320"/>
              </a:spcBef>
              <a:spcAft>
                <a:spcPts val="0"/>
              </a:spcAft>
              <a:buSzPts val="1600"/>
              <a:buChar char="–"/>
              <a:defRPr/>
            </a:lvl4pPr>
            <a:lvl5pPr indent="-330200" lvl="4" marL="2286000" rtl="0">
              <a:spcBef>
                <a:spcPts val="320"/>
              </a:spcBef>
              <a:spcAft>
                <a:spcPts val="0"/>
              </a:spcAft>
              <a:buSzPts val="1600"/>
              <a:buChar char="»"/>
              <a:defRPr/>
            </a:lvl5pPr>
            <a:lvl6pPr indent="-355600" lvl="5" marL="2743200" rtl="0">
              <a:spcBef>
                <a:spcPts val="400"/>
              </a:spcBef>
              <a:spcAft>
                <a:spcPts val="0"/>
              </a:spcAft>
              <a:buSzPts val="2000"/>
              <a:buChar char="•"/>
              <a:defRPr/>
            </a:lvl6pPr>
            <a:lvl7pPr indent="-355600" lvl="6" marL="3200400" rtl="0">
              <a:spcBef>
                <a:spcPts val="400"/>
              </a:spcBef>
              <a:spcAft>
                <a:spcPts val="0"/>
              </a:spcAft>
              <a:buSzPts val="2000"/>
              <a:buChar char="•"/>
              <a:defRPr/>
            </a:lvl7pPr>
            <a:lvl8pPr indent="-355600" lvl="7" marL="3657600" rtl="0">
              <a:spcBef>
                <a:spcPts val="400"/>
              </a:spcBef>
              <a:spcAft>
                <a:spcPts val="0"/>
              </a:spcAft>
              <a:buSzPts val="2000"/>
              <a:buChar char="•"/>
              <a:defRPr/>
            </a:lvl8pPr>
            <a:lvl9pPr indent="-355600" lvl="8" marL="4114800" rtl="0">
              <a:spcBef>
                <a:spcPts val="400"/>
              </a:spcBef>
              <a:spcAft>
                <a:spcPts val="0"/>
              </a:spcAft>
              <a:buSzPts val="2000"/>
              <a:buChar char="•"/>
              <a:defRPr/>
            </a:lvl9pPr>
          </a:lstStyle>
          <a:p/>
        </p:txBody>
      </p:sp>
      <p:sp>
        <p:nvSpPr>
          <p:cNvPr id="216" name="Google Shape;216;p32"/>
          <p:cNvSpPr/>
          <p:nvPr/>
        </p:nvSpPr>
        <p:spPr>
          <a:xfrm>
            <a:off x="579000" y="772000"/>
            <a:ext cx="54300" cy="9009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32"/>
          <p:cNvSpPr/>
          <p:nvPr/>
        </p:nvSpPr>
        <p:spPr>
          <a:xfrm>
            <a:off x="9089700" y="0"/>
            <a:ext cx="54300" cy="68580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32"/>
          <p:cNvSpPr txBox="1"/>
          <p:nvPr>
            <p:ph idx="12" type="sldNum"/>
          </p:nvPr>
        </p:nvSpPr>
        <p:spPr>
          <a:xfrm>
            <a:off x="8480584" y="6333134"/>
            <a:ext cx="548700" cy="5247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TITLE_1_1_1">
    <p:spTree>
      <p:nvGrpSpPr>
        <p:cNvPr id="219" name="Shape 219"/>
        <p:cNvGrpSpPr/>
        <p:nvPr/>
      </p:nvGrpSpPr>
      <p:grpSpPr>
        <a:xfrm>
          <a:off x="0" y="0"/>
          <a:ext cx="0" cy="0"/>
          <a:chOff x="0" y="0"/>
          <a:chExt cx="0" cy="0"/>
        </a:xfrm>
      </p:grpSpPr>
      <p:sp>
        <p:nvSpPr>
          <p:cNvPr id="220" name="Google Shape;220;p33"/>
          <p:cNvSpPr/>
          <p:nvPr/>
        </p:nvSpPr>
        <p:spPr>
          <a:xfrm>
            <a:off x="0" y="-13000"/>
            <a:ext cx="7726800" cy="68841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33"/>
          <p:cNvSpPr txBox="1"/>
          <p:nvPr>
            <p:ph idx="1" type="body"/>
          </p:nvPr>
        </p:nvSpPr>
        <p:spPr>
          <a:xfrm>
            <a:off x="1261050" y="1410867"/>
            <a:ext cx="5404500" cy="3659100"/>
          </a:xfrm>
          <a:prstGeom prst="rect">
            <a:avLst/>
          </a:prstGeom>
        </p:spPr>
        <p:txBody>
          <a:bodyPr anchorCtr="0" anchor="t" bIns="91425" lIns="91425" spcFirstLastPara="1" rIns="91425" wrap="square" tIns="91425">
            <a:noAutofit/>
          </a:bodyPr>
          <a:lstStyle>
            <a:lvl1pPr indent="-419100" lvl="0" marL="457200" rtl="0">
              <a:spcBef>
                <a:spcPts val="440"/>
              </a:spcBef>
              <a:spcAft>
                <a:spcPts val="0"/>
              </a:spcAft>
              <a:buClr>
                <a:srgbClr val="FFFFFF"/>
              </a:buClr>
              <a:buSzPts val="3000"/>
              <a:buChar char="•"/>
              <a:defRPr i="1" sz="3000">
                <a:solidFill>
                  <a:srgbClr val="FFFFFF"/>
                </a:solidFill>
              </a:defRPr>
            </a:lvl1pPr>
            <a:lvl2pPr indent="-419100" lvl="1" marL="914400" rtl="0">
              <a:spcBef>
                <a:spcPts val="400"/>
              </a:spcBef>
              <a:spcAft>
                <a:spcPts val="0"/>
              </a:spcAft>
              <a:buClr>
                <a:srgbClr val="FFFFFF"/>
              </a:buClr>
              <a:buSzPts val="3000"/>
              <a:buChar char="–"/>
              <a:defRPr i="1" sz="3000">
                <a:solidFill>
                  <a:srgbClr val="FFFFFF"/>
                </a:solidFill>
              </a:defRPr>
            </a:lvl2pPr>
            <a:lvl3pPr indent="-419100" lvl="2" marL="1371600" rtl="0">
              <a:spcBef>
                <a:spcPts val="360"/>
              </a:spcBef>
              <a:spcAft>
                <a:spcPts val="0"/>
              </a:spcAft>
              <a:buClr>
                <a:srgbClr val="FFFFFF"/>
              </a:buClr>
              <a:buSzPts val="3000"/>
              <a:buChar char="•"/>
              <a:defRPr i="1" sz="3000">
                <a:solidFill>
                  <a:srgbClr val="FFFFFF"/>
                </a:solidFill>
              </a:defRPr>
            </a:lvl3pPr>
            <a:lvl4pPr indent="-419100" lvl="3" marL="1828800" rtl="0">
              <a:spcBef>
                <a:spcPts val="320"/>
              </a:spcBef>
              <a:spcAft>
                <a:spcPts val="0"/>
              </a:spcAft>
              <a:buClr>
                <a:srgbClr val="FFFFFF"/>
              </a:buClr>
              <a:buSzPts val="3000"/>
              <a:buChar char="–"/>
              <a:defRPr i="1" sz="3000">
                <a:solidFill>
                  <a:srgbClr val="FFFFFF"/>
                </a:solidFill>
              </a:defRPr>
            </a:lvl4pPr>
            <a:lvl5pPr indent="-419100" lvl="4" marL="2286000" rtl="0">
              <a:spcBef>
                <a:spcPts val="320"/>
              </a:spcBef>
              <a:spcAft>
                <a:spcPts val="0"/>
              </a:spcAft>
              <a:buClr>
                <a:srgbClr val="FFFFFF"/>
              </a:buClr>
              <a:buSzPts val="3000"/>
              <a:buChar char="»"/>
              <a:defRPr i="1" sz="3000">
                <a:solidFill>
                  <a:srgbClr val="FFFFFF"/>
                </a:solidFill>
              </a:defRPr>
            </a:lvl5pPr>
            <a:lvl6pPr indent="-419100" lvl="5" marL="2743200" rtl="0">
              <a:spcBef>
                <a:spcPts val="400"/>
              </a:spcBef>
              <a:spcAft>
                <a:spcPts val="0"/>
              </a:spcAft>
              <a:buClr>
                <a:srgbClr val="FFFFFF"/>
              </a:buClr>
              <a:buSzPts val="3000"/>
              <a:buChar char="•"/>
              <a:defRPr i="1" sz="3000">
                <a:solidFill>
                  <a:srgbClr val="FFFFFF"/>
                </a:solidFill>
              </a:defRPr>
            </a:lvl6pPr>
            <a:lvl7pPr indent="-419100" lvl="6" marL="3200400" rtl="0">
              <a:spcBef>
                <a:spcPts val="400"/>
              </a:spcBef>
              <a:spcAft>
                <a:spcPts val="0"/>
              </a:spcAft>
              <a:buClr>
                <a:srgbClr val="FFFFFF"/>
              </a:buClr>
              <a:buSzPts val="3000"/>
              <a:buChar char="•"/>
              <a:defRPr i="1" sz="3000">
                <a:solidFill>
                  <a:srgbClr val="FFFFFF"/>
                </a:solidFill>
              </a:defRPr>
            </a:lvl7pPr>
            <a:lvl8pPr indent="-419100" lvl="7" marL="3657600" rtl="0">
              <a:spcBef>
                <a:spcPts val="400"/>
              </a:spcBef>
              <a:spcAft>
                <a:spcPts val="0"/>
              </a:spcAft>
              <a:buClr>
                <a:srgbClr val="FFFFFF"/>
              </a:buClr>
              <a:buSzPts val="3000"/>
              <a:buChar char="•"/>
              <a:defRPr i="1" sz="3000">
                <a:solidFill>
                  <a:srgbClr val="FFFFFF"/>
                </a:solidFill>
              </a:defRPr>
            </a:lvl8pPr>
            <a:lvl9pPr indent="-419100" lvl="8" marL="4114800" rtl="0">
              <a:spcBef>
                <a:spcPts val="400"/>
              </a:spcBef>
              <a:spcAft>
                <a:spcPts val="0"/>
              </a:spcAft>
              <a:buClr>
                <a:srgbClr val="FFFFFF"/>
              </a:buClr>
              <a:buSzPts val="3000"/>
              <a:buChar char="•"/>
              <a:defRPr i="1" sz="3000">
                <a:solidFill>
                  <a:srgbClr val="FFFFFF"/>
                </a:solidFill>
              </a:defRPr>
            </a:lvl9pPr>
          </a:lstStyle>
          <a:p/>
        </p:txBody>
      </p:sp>
      <p:sp>
        <p:nvSpPr>
          <p:cNvPr id="222" name="Google Shape;222;p33"/>
          <p:cNvSpPr txBox="1"/>
          <p:nvPr/>
        </p:nvSpPr>
        <p:spPr>
          <a:xfrm>
            <a:off x="439873" y="989792"/>
            <a:ext cx="1957200" cy="871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9600">
                <a:solidFill>
                  <a:srgbClr val="FFFFFF"/>
                </a:solidFill>
              </a:rPr>
              <a:t>“</a:t>
            </a:r>
            <a:endParaRPr b="1" sz="9600">
              <a:solidFill>
                <a:srgbClr val="FFFFFF"/>
              </a:solidFill>
            </a:endParaRPr>
          </a:p>
        </p:txBody>
      </p:sp>
      <p:sp>
        <p:nvSpPr>
          <p:cNvPr id="223" name="Google Shape;223;p33"/>
          <p:cNvSpPr txBox="1"/>
          <p:nvPr>
            <p:ph idx="12" type="sldNum"/>
          </p:nvPr>
        </p:nvSpPr>
        <p:spPr>
          <a:xfrm>
            <a:off x="8480584" y="6333134"/>
            <a:ext cx="548700" cy="524700"/>
          </a:xfrm>
          <a:prstGeom prst="rect">
            <a:avLst/>
          </a:prstGeom>
          <a:noFill/>
          <a:ln>
            <a:noFill/>
          </a:ln>
        </p:spPr>
        <p:txBody>
          <a:bodyPr anchorCtr="0" anchor="t"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l">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ody Copy" type="obj">
  <p:cSld name="OBJECT">
    <p:spTree>
      <p:nvGrpSpPr>
        <p:cNvPr id="227" name="Shape 227"/>
        <p:cNvGrpSpPr/>
        <p:nvPr/>
      </p:nvGrpSpPr>
      <p:grpSpPr>
        <a:xfrm>
          <a:off x="0" y="0"/>
          <a:ext cx="0" cy="0"/>
          <a:chOff x="0" y="0"/>
          <a:chExt cx="0" cy="0"/>
        </a:xfrm>
      </p:grpSpPr>
      <p:sp>
        <p:nvSpPr>
          <p:cNvPr id="228" name="Google Shape;228;p35"/>
          <p:cNvSpPr/>
          <p:nvPr/>
        </p:nvSpPr>
        <p:spPr>
          <a:xfrm>
            <a:off x="1" y="6329468"/>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29" name="Google Shape;229;p3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30" name="Google Shape;230;p35"/>
          <p:cNvSpPr txBox="1"/>
          <p:nvPr>
            <p:ph idx="1" type="body"/>
          </p:nvPr>
        </p:nvSpPr>
        <p:spPr>
          <a:xfrm>
            <a:off x="304800" y="1570940"/>
            <a:ext cx="85725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31" name="Google Shape;231;p35"/>
          <p:cNvSpPr/>
          <p:nvPr/>
        </p:nvSpPr>
        <p:spPr>
          <a:xfrm>
            <a:off x="1" y="6330472"/>
            <a:ext cx="9153000" cy="54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2" name="Google Shape;232;p3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233" name="Google Shape;233;p3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4">
  <p:cSld name="Section Header 4">
    <p:spTree>
      <p:nvGrpSpPr>
        <p:cNvPr id="234" name="Shape 234"/>
        <p:cNvGrpSpPr/>
        <p:nvPr/>
      </p:nvGrpSpPr>
      <p:grpSpPr>
        <a:xfrm>
          <a:off x="0" y="0"/>
          <a:ext cx="0" cy="0"/>
          <a:chOff x="0" y="0"/>
          <a:chExt cx="0" cy="0"/>
        </a:xfrm>
      </p:grpSpPr>
      <p:sp>
        <p:nvSpPr>
          <p:cNvPr id="235" name="Google Shape;235;p36"/>
          <p:cNvSpPr/>
          <p:nvPr/>
        </p:nvSpPr>
        <p:spPr>
          <a:xfrm>
            <a:off x="0" y="0"/>
            <a:ext cx="9144000" cy="6858000"/>
          </a:xfrm>
          <a:prstGeom prst="rect">
            <a:avLst/>
          </a:prstGeom>
          <a:solidFill>
            <a:srgbClr val="1C9963"/>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36" name="Google Shape;236;p3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37" name="Google Shape;237;p3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38" name="Google Shape;238;p36"/>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39" name="Google Shape;239;p36"/>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40" name="Google Shape;240;p36"/>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241" name="Google Shape;241;p36"/>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spTree>
      <p:nvGrpSpPr>
        <p:cNvPr id="242" name="Shape 242"/>
        <p:cNvGrpSpPr/>
        <p:nvPr/>
      </p:nvGrpSpPr>
      <p:grpSpPr>
        <a:xfrm>
          <a:off x="0" y="0"/>
          <a:ext cx="0" cy="0"/>
          <a:chOff x="0" y="0"/>
          <a:chExt cx="0" cy="0"/>
        </a:xfrm>
      </p:grpSpPr>
      <p:sp>
        <p:nvSpPr>
          <p:cNvPr id="243" name="Google Shape;243;p37"/>
          <p:cNvSpPr/>
          <p:nvPr/>
        </p:nvSpPr>
        <p:spPr>
          <a:xfrm>
            <a:off x="0" y="0"/>
            <a:ext cx="9144000" cy="6858000"/>
          </a:xfrm>
          <a:prstGeom prst="rect">
            <a:avLst/>
          </a:prstGeom>
          <a:solidFill>
            <a:srgbClr val="A9B0AC"/>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44" name="Google Shape;244;p3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45" name="Google Shape;245;p3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46" name="Google Shape;246;p37"/>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47" name="Google Shape;247;p37"/>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48" name="Google Shape;248;p37"/>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249" name="Google Shape;249;p37"/>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250" name="Shape 250"/>
        <p:cNvGrpSpPr/>
        <p:nvPr/>
      </p:nvGrpSpPr>
      <p:grpSpPr>
        <a:xfrm>
          <a:off x="0" y="0"/>
          <a:ext cx="0" cy="0"/>
          <a:chOff x="0" y="0"/>
          <a:chExt cx="0" cy="0"/>
        </a:xfrm>
      </p:grpSpPr>
      <p:sp>
        <p:nvSpPr>
          <p:cNvPr id="251" name="Google Shape;251;p38"/>
          <p:cNvSpPr/>
          <p:nvPr/>
        </p:nvSpPr>
        <p:spPr>
          <a:xfrm>
            <a:off x="0" y="0"/>
            <a:ext cx="9144000" cy="6858000"/>
          </a:xfrm>
          <a:prstGeom prst="rect">
            <a:avLst/>
          </a:prstGeom>
          <a:solidFill>
            <a:srgbClr val="464646"/>
          </a:solid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52" name="Google Shape;252;p3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53" name="Google Shape;253;p3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54" name="Google Shape;254;p38"/>
          <p:cNvSpPr txBox="1"/>
          <p:nvPr/>
        </p:nvSpPr>
        <p:spPr>
          <a:xfrm>
            <a:off x="115460"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55" name="Google Shape;255;p38"/>
          <p:cNvSpPr txBox="1"/>
          <p:nvPr/>
        </p:nvSpPr>
        <p:spPr>
          <a:xfrm>
            <a:off x="115460" y="2952693"/>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256" name="Google Shape;256;p38"/>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257" name="Google Shape;257;p38"/>
          <p:cNvPicPr preferRelativeResize="0"/>
          <p:nvPr/>
        </p:nvPicPr>
        <p:blipFill rotWithShape="1">
          <a:blip r:embed="rId2">
            <a:alphaModFix/>
          </a:blip>
          <a:srcRect b="0" l="0" r="0" t="0"/>
          <a:stretch/>
        </p:blipFill>
        <p:spPr>
          <a:xfrm>
            <a:off x="304816" y="394130"/>
            <a:ext cx="2235300" cy="209664"/>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and SAP">
  <p:cSld name="Title Slide CA and SAP">
    <p:spTree>
      <p:nvGrpSpPr>
        <p:cNvPr id="258" name="Shape 258"/>
        <p:cNvGrpSpPr/>
        <p:nvPr/>
      </p:nvGrpSpPr>
      <p:grpSpPr>
        <a:xfrm>
          <a:off x="0" y="0"/>
          <a:ext cx="0" cy="0"/>
          <a:chOff x="0" y="0"/>
          <a:chExt cx="0" cy="0"/>
        </a:xfrm>
      </p:grpSpPr>
      <p:sp>
        <p:nvSpPr>
          <p:cNvPr id="259" name="Google Shape;259;p39"/>
          <p:cNvSpPr txBox="1"/>
          <p:nvPr>
            <p:ph type="ctrTitle"/>
          </p:nvPr>
        </p:nvSpPr>
        <p:spPr>
          <a:xfrm>
            <a:off x="219320" y="2982072"/>
            <a:ext cx="8619900" cy="850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0514F"/>
              </a:buClr>
              <a:buSzPts val="2800"/>
              <a:buFont typeface="Allerta"/>
              <a:buNone/>
              <a:defRPr b="0" i="0" sz="2800" u="none" cap="none" strike="noStrike">
                <a:solidFill>
                  <a:srgbClr val="50514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60" name="Google Shape;260;p39"/>
          <p:cNvSpPr txBox="1"/>
          <p:nvPr>
            <p:ph idx="1" type="subTitle"/>
          </p:nvPr>
        </p:nvSpPr>
        <p:spPr>
          <a:xfrm>
            <a:off x="219321"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61" name="Google Shape;261;p39"/>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pic>
        <p:nvPicPr>
          <p:cNvPr id="262" name="Google Shape;262;p39"/>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pic>
        <p:nvPicPr>
          <p:cNvPr id="263" name="Google Shape;263;p39"/>
          <p:cNvPicPr preferRelativeResize="0"/>
          <p:nvPr/>
        </p:nvPicPr>
        <p:blipFill rotWithShape="1">
          <a:blip r:embed="rId3">
            <a:alphaModFix/>
          </a:blip>
          <a:srcRect b="0" l="0" r="0" t="0"/>
          <a:stretch/>
        </p:blipFill>
        <p:spPr>
          <a:xfrm>
            <a:off x="304800" y="5840890"/>
            <a:ext cx="1303773" cy="507278"/>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264" name="Shape 264"/>
        <p:cNvGrpSpPr/>
        <p:nvPr/>
      </p:nvGrpSpPr>
      <p:grpSpPr>
        <a:xfrm>
          <a:off x="0" y="0"/>
          <a:ext cx="0" cy="0"/>
          <a:chOff x="0" y="0"/>
          <a:chExt cx="0" cy="0"/>
        </a:xfrm>
      </p:grpSpPr>
      <p:sp>
        <p:nvSpPr>
          <p:cNvPr id="265" name="Google Shape;265;p40"/>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66" name="Google Shape;266;p40"/>
          <p:cNvSpPr txBox="1"/>
          <p:nvPr>
            <p:ph idx="1" type="body"/>
          </p:nvPr>
        </p:nvSpPr>
        <p:spPr>
          <a:xfrm>
            <a:off x="304800" y="1417638"/>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67" name="Google Shape;267;p40"/>
          <p:cNvSpPr txBox="1"/>
          <p:nvPr>
            <p:ph idx="2" type="body"/>
          </p:nvPr>
        </p:nvSpPr>
        <p:spPr>
          <a:xfrm>
            <a:off x="304800" y="2015411"/>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68" name="Google Shape;268;p40"/>
          <p:cNvSpPr txBox="1"/>
          <p:nvPr>
            <p:ph idx="3" type="body"/>
          </p:nvPr>
        </p:nvSpPr>
        <p:spPr>
          <a:xfrm>
            <a:off x="4645025" y="1417638"/>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69" name="Google Shape;269;p40"/>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270" name="Google Shape;270;p40"/>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1" name="Google Shape;271;p4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272" name="Google Shape;272;p40">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2">
  <p:cSld name="Title Slide CA 2">
    <p:spTree>
      <p:nvGrpSpPr>
        <p:cNvPr id="273" name="Shape 273"/>
        <p:cNvGrpSpPr/>
        <p:nvPr/>
      </p:nvGrpSpPr>
      <p:grpSpPr>
        <a:xfrm>
          <a:off x="0" y="0"/>
          <a:ext cx="0" cy="0"/>
          <a:chOff x="0" y="0"/>
          <a:chExt cx="0" cy="0"/>
        </a:xfrm>
      </p:grpSpPr>
      <p:sp>
        <p:nvSpPr>
          <p:cNvPr id="274" name="Google Shape;274;p41"/>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75" name="Google Shape;275;p41"/>
          <p:cNvSpPr txBox="1"/>
          <p:nvPr>
            <p:ph idx="1" type="subTitle"/>
          </p:nvPr>
        </p:nvSpPr>
        <p:spPr>
          <a:xfrm>
            <a:off x="3339152"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76" name="Google Shape;276;p41"/>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77" name="Google Shape;277;p41"/>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215900" lvl="0" marL="3429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78" name="Google Shape;278;p41"/>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Section Header 3">
    <p:spTree>
      <p:nvGrpSpPr>
        <p:cNvPr id="33" name="Shape 33"/>
        <p:cNvGrpSpPr/>
        <p:nvPr/>
      </p:nvGrpSpPr>
      <p:grpSpPr>
        <a:xfrm>
          <a:off x="0" y="0"/>
          <a:ext cx="0" cy="0"/>
          <a:chOff x="0" y="0"/>
          <a:chExt cx="0" cy="0"/>
        </a:xfrm>
      </p:grpSpPr>
      <p:sp>
        <p:nvSpPr>
          <p:cNvPr id="34" name="Google Shape;34;p5"/>
          <p:cNvSpPr/>
          <p:nvPr/>
        </p:nvSpPr>
        <p:spPr>
          <a:xfrm>
            <a:off x="0" y="0"/>
            <a:ext cx="9144000" cy="6858000"/>
          </a:xfrm>
          <a:prstGeom prst="rect">
            <a:avLst/>
          </a:prstGeom>
          <a:solidFill>
            <a:srgbClr val="A9B0AC"/>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5" name="Google Shape;35;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6" name="Google Shape;36;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7" name="Google Shape;37;p5"/>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8" name="Google Shape;38;p5"/>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39" name="Google Shape;39;p5"/>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40" name="Google Shape;40;p5"/>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AP Co-Branded">
  <p:cSld name="Title Slide SAP Co-Branded">
    <p:spTree>
      <p:nvGrpSpPr>
        <p:cNvPr id="279" name="Shape 279"/>
        <p:cNvGrpSpPr/>
        <p:nvPr/>
      </p:nvGrpSpPr>
      <p:grpSpPr>
        <a:xfrm>
          <a:off x="0" y="0"/>
          <a:ext cx="0" cy="0"/>
          <a:chOff x="0" y="0"/>
          <a:chExt cx="0" cy="0"/>
        </a:xfrm>
      </p:grpSpPr>
      <p:sp>
        <p:nvSpPr>
          <p:cNvPr id="280" name="Google Shape;280;p42"/>
          <p:cNvSpPr txBox="1"/>
          <p:nvPr>
            <p:ph type="ctrTitle"/>
          </p:nvPr>
        </p:nvSpPr>
        <p:spPr>
          <a:xfrm>
            <a:off x="219320" y="2933439"/>
            <a:ext cx="8619900" cy="899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81" name="Google Shape;281;p42"/>
          <p:cNvSpPr txBox="1"/>
          <p:nvPr>
            <p:ph idx="1" type="subTitle"/>
          </p:nvPr>
        </p:nvSpPr>
        <p:spPr>
          <a:xfrm>
            <a:off x="219317" y="3832459"/>
            <a:ext cx="86199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40"/>
              </a:spcBef>
              <a:spcAft>
                <a:spcPts val="0"/>
              </a:spcAft>
              <a:buClr>
                <a:srgbClr val="595959"/>
              </a:buClr>
              <a:buSzPts val="2200"/>
              <a:buFont typeface="Arial"/>
              <a:buNone/>
              <a:defRPr b="0" i="0" sz="22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282" name="Google Shape;282;p42"/>
          <p:cNvSpPr/>
          <p:nvPr/>
        </p:nvSpPr>
        <p:spPr>
          <a:xfrm>
            <a:off x="-1" y="1737612"/>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3" name="Google Shape;283;p42"/>
          <p:cNvSpPr/>
          <p:nvPr>
            <p:ph idx="2" type="pic"/>
          </p:nvPr>
        </p:nvSpPr>
        <p:spPr>
          <a:xfrm>
            <a:off x="7188200" y="225425"/>
            <a:ext cx="1650900" cy="807900"/>
          </a:xfrm>
          <a:prstGeom prst="rect">
            <a:avLst/>
          </a:prstGeom>
          <a:noFill/>
          <a:ln>
            <a:noFill/>
          </a:ln>
        </p:spPr>
        <p:txBody>
          <a:bodyPr anchorCtr="0" anchor="t" bIns="91425" lIns="91425" spcFirstLastPara="1" rIns="91425" wrap="square" tIns="91425">
            <a:noAutofit/>
          </a:bodyPr>
          <a:lstStyle>
            <a:lvl1pPr indent="-266700" lvl="0" marL="342900" marR="0" rtl="0" algn="l">
              <a:lnSpc>
                <a:spcPct val="100000"/>
              </a:lnSpc>
              <a:spcBef>
                <a:spcPts val="240"/>
              </a:spcBef>
              <a:spcAft>
                <a:spcPts val="0"/>
              </a:spcAft>
              <a:buClr>
                <a:srgbClr val="595959"/>
              </a:buClr>
              <a:buSzPts val="1200"/>
              <a:buFont typeface="Arial"/>
              <a:buChar char="•"/>
              <a:defRPr b="0" i="0" sz="1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284" name="Google Shape;284;p42"/>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age">
  <p:cSld name="Table Page">
    <p:spTree>
      <p:nvGrpSpPr>
        <p:cNvPr id="285" name="Shape 285"/>
        <p:cNvGrpSpPr/>
        <p:nvPr/>
      </p:nvGrpSpPr>
      <p:grpSpPr>
        <a:xfrm>
          <a:off x="0" y="0"/>
          <a:ext cx="0" cy="0"/>
          <a:chOff x="0" y="0"/>
          <a:chExt cx="0" cy="0"/>
        </a:xfrm>
      </p:grpSpPr>
      <p:sp>
        <p:nvSpPr>
          <p:cNvPr id="286" name="Google Shape;286;p43"/>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87" name="Google Shape;287;p4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88" name="Google Shape;288;p4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289" name="Google Shape;289;p43"/>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Page">
  <p:cSld name="Chart Page">
    <p:spTree>
      <p:nvGrpSpPr>
        <p:cNvPr id="290" name="Shape 290"/>
        <p:cNvGrpSpPr/>
        <p:nvPr/>
      </p:nvGrpSpPr>
      <p:grpSpPr>
        <a:xfrm>
          <a:off x="0" y="0"/>
          <a:ext cx="0" cy="0"/>
          <a:chOff x="0" y="0"/>
          <a:chExt cx="0" cy="0"/>
        </a:xfrm>
      </p:grpSpPr>
      <p:sp>
        <p:nvSpPr>
          <p:cNvPr id="291" name="Google Shape;291;p44"/>
          <p:cNvSpPr/>
          <p:nvPr>
            <p:ph idx="2" type="chart"/>
          </p:nvPr>
        </p:nvSpPr>
        <p:spPr>
          <a:xfrm>
            <a:off x="304800" y="1575486"/>
            <a:ext cx="85344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2" name="Google Shape;292;p44"/>
          <p:cNvSpPr txBox="1"/>
          <p:nvPr>
            <p:ph type="title"/>
          </p:nvPr>
        </p:nvSpPr>
        <p:spPr>
          <a:xfrm>
            <a:off x="304800" y="274638"/>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93" name="Google Shape;293;p4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294" name="Google Shape;294;p4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295" name="Google Shape;295;p44"/>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or graphic">
  <p:cSld name="Picture or graphic">
    <p:spTree>
      <p:nvGrpSpPr>
        <p:cNvPr id="296" name="Shape 296"/>
        <p:cNvGrpSpPr/>
        <p:nvPr/>
      </p:nvGrpSpPr>
      <p:grpSpPr>
        <a:xfrm>
          <a:off x="0" y="0"/>
          <a:ext cx="0" cy="0"/>
          <a:chOff x="0" y="0"/>
          <a:chExt cx="0" cy="0"/>
        </a:xfrm>
      </p:grpSpPr>
      <p:sp>
        <p:nvSpPr>
          <p:cNvPr id="297" name="Google Shape;297;p45"/>
          <p:cNvSpPr/>
          <p:nvPr>
            <p:ph idx="2" type="pic"/>
          </p:nvPr>
        </p:nvSpPr>
        <p:spPr>
          <a:xfrm>
            <a:off x="304800" y="1575486"/>
            <a:ext cx="8572500" cy="45261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298" name="Google Shape;298;p45"/>
          <p:cNvSpPr txBox="1"/>
          <p:nvPr>
            <p:ph type="title"/>
          </p:nvPr>
        </p:nvSpPr>
        <p:spPr>
          <a:xfrm>
            <a:off x="304800" y="274638"/>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99" name="Google Shape;299;p4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00" name="Google Shape;300;p4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301" name="Google Shape;301;p45"/>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s Page">
  <p:cSld name="Contents Page">
    <p:spTree>
      <p:nvGrpSpPr>
        <p:cNvPr id="302" name="Shape 302"/>
        <p:cNvGrpSpPr/>
        <p:nvPr/>
      </p:nvGrpSpPr>
      <p:grpSpPr>
        <a:xfrm>
          <a:off x="0" y="0"/>
          <a:ext cx="0" cy="0"/>
          <a:chOff x="0" y="0"/>
          <a:chExt cx="0" cy="0"/>
        </a:xfrm>
      </p:grpSpPr>
      <p:sp>
        <p:nvSpPr>
          <p:cNvPr id="303" name="Google Shape;303;p4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1C9963"/>
              </a:solidFill>
              <a:latin typeface="Lucida Sans"/>
              <a:ea typeface="Lucida Sans"/>
              <a:cs typeface="Lucida Sans"/>
              <a:sym typeface="Lucida Sans"/>
            </a:endParaRPr>
          </a:p>
        </p:txBody>
      </p:sp>
      <p:sp>
        <p:nvSpPr>
          <p:cNvPr id="304" name="Google Shape;304;p4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305" name="Google Shape;305;p46"/>
          <p:cNvSpPr txBox="1"/>
          <p:nvPr>
            <p:ph type="title"/>
          </p:nvPr>
        </p:nvSpPr>
        <p:spPr>
          <a:xfrm>
            <a:off x="304800" y="2914650"/>
            <a:ext cx="35847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06" name="Google Shape;306;p46"/>
          <p:cNvSpPr txBox="1"/>
          <p:nvPr>
            <p:ph idx="1" type="body"/>
          </p:nvPr>
        </p:nvSpPr>
        <p:spPr>
          <a:xfrm>
            <a:off x="4624613" y="1858449"/>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7" name="Google Shape;307;p46"/>
          <p:cNvSpPr txBox="1"/>
          <p:nvPr>
            <p:ph idx="2" type="body"/>
          </p:nvPr>
        </p:nvSpPr>
        <p:spPr>
          <a:xfrm>
            <a:off x="7209515" y="1858449"/>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8" name="Google Shape;308;p46"/>
          <p:cNvSpPr txBox="1"/>
          <p:nvPr>
            <p:ph idx="3" type="body"/>
          </p:nvPr>
        </p:nvSpPr>
        <p:spPr>
          <a:xfrm>
            <a:off x="4624613" y="240062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9" name="Google Shape;309;p46"/>
          <p:cNvSpPr txBox="1"/>
          <p:nvPr>
            <p:ph idx="4" type="body"/>
          </p:nvPr>
        </p:nvSpPr>
        <p:spPr>
          <a:xfrm>
            <a:off x="7209515" y="240062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0" name="Google Shape;310;p46"/>
          <p:cNvSpPr txBox="1"/>
          <p:nvPr>
            <p:ph idx="5" type="body"/>
          </p:nvPr>
        </p:nvSpPr>
        <p:spPr>
          <a:xfrm>
            <a:off x="4624613" y="295501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1" name="Google Shape;311;p46"/>
          <p:cNvSpPr txBox="1"/>
          <p:nvPr>
            <p:ph idx="6" type="body"/>
          </p:nvPr>
        </p:nvSpPr>
        <p:spPr>
          <a:xfrm>
            <a:off x="7209515" y="295501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2" name="Google Shape;312;p46"/>
          <p:cNvSpPr txBox="1"/>
          <p:nvPr>
            <p:ph idx="7" type="body"/>
          </p:nvPr>
        </p:nvSpPr>
        <p:spPr>
          <a:xfrm>
            <a:off x="4624613" y="350940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3" name="Google Shape;313;p46"/>
          <p:cNvSpPr txBox="1"/>
          <p:nvPr>
            <p:ph idx="8" type="body"/>
          </p:nvPr>
        </p:nvSpPr>
        <p:spPr>
          <a:xfrm>
            <a:off x="7209515" y="350940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4" name="Google Shape;314;p46"/>
          <p:cNvSpPr txBox="1"/>
          <p:nvPr>
            <p:ph idx="9" type="body"/>
          </p:nvPr>
        </p:nvSpPr>
        <p:spPr>
          <a:xfrm>
            <a:off x="4624613" y="4063798"/>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5" name="Google Shape;315;p46"/>
          <p:cNvSpPr txBox="1"/>
          <p:nvPr>
            <p:ph idx="13" type="body"/>
          </p:nvPr>
        </p:nvSpPr>
        <p:spPr>
          <a:xfrm>
            <a:off x="7209515" y="4063798"/>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6" name="Google Shape;316;p46"/>
          <p:cNvSpPr txBox="1"/>
          <p:nvPr>
            <p:ph idx="14" type="body"/>
          </p:nvPr>
        </p:nvSpPr>
        <p:spPr>
          <a:xfrm>
            <a:off x="4624613" y="4618186"/>
            <a:ext cx="2444700" cy="539700"/>
          </a:xfrm>
          <a:prstGeom prst="rect">
            <a:avLst/>
          </a:prstGeom>
          <a:noFill/>
          <a:ln>
            <a:noFill/>
          </a:ln>
        </p:spPr>
        <p:txBody>
          <a:bodyPr anchorCtr="0" anchor="t" bIns="91425" lIns="91425" spcFirstLastPara="1" rIns="91425" wrap="square" tIns="91425">
            <a:noAutofit/>
          </a:bodyPr>
          <a:lstStyle>
            <a:lvl1pPr indent="-228600" lvl="0" marL="457200" marR="0" rtl="0" algn="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17" name="Google Shape;317;p46"/>
          <p:cNvSpPr txBox="1"/>
          <p:nvPr>
            <p:ph idx="15" type="body"/>
          </p:nvPr>
        </p:nvSpPr>
        <p:spPr>
          <a:xfrm>
            <a:off x="7209515" y="4618186"/>
            <a:ext cx="1447200" cy="539700"/>
          </a:xfrm>
          <a:prstGeom prst="rect">
            <a:avLst/>
          </a:prstGeom>
          <a:noFill/>
          <a:ln>
            <a:noFill/>
          </a:ln>
        </p:spPr>
        <p:txBody>
          <a:bodyPr anchorCtr="0" anchor="t" bIns="91425" lIns="91425" spcFirstLastPara="1" rIns="91425" wrap="square" tIns="91425">
            <a:noAutofit/>
          </a:bodyPr>
          <a:lstStyle>
            <a:lvl1pPr indent="-228600" lvl="0" marL="4572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0"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318" name="Google Shape;318;p46"/>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ull Bleed Image">
  <p:cSld name="Full Bleed Image">
    <p:spTree>
      <p:nvGrpSpPr>
        <p:cNvPr id="319" name="Shape 319"/>
        <p:cNvGrpSpPr/>
        <p:nvPr/>
      </p:nvGrpSpPr>
      <p:grpSpPr>
        <a:xfrm>
          <a:off x="0" y="0"/>
          <a:ext cx="0" cy="0"/>
          <a:chOff x="0" y="0"/>
          <a:chExt cx="0" cy="0"/>
        </a:xfrm>
      </p:grpSpPr>
      <p:sp>
        <p:nvSpPr>
          <p:cNvPr id="320" name="Google Shape;320;p47"/>
          <p:cNvSpPr/>
          <p:nvPr>
            <p:ph idx="2" type="pic"/>
          </p:nvPr>
        </p:nvSpPr>
        <p:spPr>
          <a:xfrm>
            <a:off x="0" y="0"/>
            <a:ext cx="9144000" cy="6858000"/>
          </a:xfrm>
          <a:prstGeom prst="rect">
            <a:avLst/>
          </a:prstGeom>
          <a:noFill/>
          <a:ln>
            <a:noFill/>
          </a:ln>
        </p:spPr>
        <p:txBody>
          <a:bodyPr anchorCtr="0" anchor="t" bIns="91425" lIns="91425" spcFirstLastPara="1" rIns="91425" wrap="square" tIns="91425">
            <a:noAutofit/>
          </a:bodyPr>
          <a:lstStyle>
            <a:lvl1pPr indent="-203200" lvl="0" marL="3429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158750" lvl="1" marL="74295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114300" lvl="2" marL="11430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27000" lvl="3" marL="1600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27000" lvl="4" marL="20574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101600" lvl="5" marL="2514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1" name="Shape 321"/>
        <p:cNvGrpSpPr/>
        <p:nvPr/>
      </p:nvGrpSpPr>
      <p:grpSpPr>
        <a:xfrm>
          <a:off x="0" y="0"/>
          <a:ext cx="0" cy="0"/>
          <a:chOff x="0" y="0"/>
          <a:chExt cx="0" cy="0"/>
        </a:xfrm>
      </p:grpSpPr>
      <p:sp>
        <p:nvSpPr>
          <p:cNvPr id="322" name="Google Shape;322;p48"/>
          <p:cNvSpPr txBox="1"/>
          <p:nvPr>
            <p:ph type="title"/>
          </p:nvPr>
        </p:nvSpPr>
        <p:spPr>
          <a:xfrm>
            <a:off x="304800" y="274638"/>
            <a:ext cx="85599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23" name="Google Shape;323;p48"/>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24" name="Google Shape;324;p48"/>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325" name="Google Shape;325;p48"/>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A" type="blank">
  <p:cSld name="BLANK">
    <p:spTree>
      <p:nvGrpSpPr>
        <p:cNvPr id="326" name="Shape 326"/>
        <p:cNvGrpSpPr/>
        <p:nvPr/>
      </p:nvGrpSpPr>
      <p:grpSpPr>
        <a:xfrm>
          <a:off x="0" y="0"/>
          <a:ext cx="0" cy="0"/>
          <a:chOff x="0" y="0"/>
          <a:chExt cx="0" cy="0"/>
        </a:xfrm>
      </p:grpSpPr>
      <p:sp>
        <p:nvSpPr>
          <p:cNvPr id="327" name="Google Shape;327;p49"/>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28" name="Google Shape;328;p49"/>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329" name="Google Shape;329;p49"/>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lank_CA Green">
  <p:cSld name="2_Blank_CA Green">
    <p:spTree>
      <p:nvGrpSpPr>
        <p:cNvPr id="330" name="Shape 330"/>
        <p:cNvGrpSpPr/>
        <p:nvPr/>
      </p:nvGrpSpPr>
      <p:grpSpPr>
        <a:xfrm>
          <a:off x="0" y="0"/>
          <a:ext cx="0" cy="0"/>
          <a:chOff x="0" y="0"/>
          <a:chExt cx="0" cy="0"/>
        </a:xfrm>
      </p:grpSpPr>
      <p:sp>
        <p:nvSpPr>
          <p:cNvPr id="331" name="Google Shape;331;p50"/>
          <p:cNvSpPr/>
          <p:nvPr/>
        </p:nvSpPr>
        <p:spPr>
          <a:xfrm>
            <a:off x="1" y="6330472"/>
            <a:ext cx="9153000" cy="540300"/>
          </a:xfrm>
          <a:prstGeom prst="rect">
            <a:avLst/>
          </a:prstGeom>
          <a:solidFill>
            <a:srgbClr val="1C9963"/>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32" name="Google Shape;332;p50"/>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lt1"/>
              </a:buClr>
              <a:buSzPts val="250"/>
              <a:buFont typeface="Lucida Sans"/>
              <a:buNone/>
            </a:pPr>
            <a:fld id="{00000000-1234-1234-1234-123412341234}" type="slidenum">
              <a:rPr b="0" i="0" lang="en-US" sz="1000" u="none" cap="none" strike="noStrike">
                <a:solidFill>
                  <a:schemeClr val="lt1"/>
                </a:solidFill>
                <a:latin typeface="Lucida Sans"/>
                <a:ea typeface="Lucida Sans"/>
                <a:cs typeface="Lucida Sans"/>
                <a:sym typeface="Lucida Sans"/>
              </a:rPr>
              <a:t>‹#›</a:t>
            </a:fld>
            <a:r>
              <a:rPr b="0" i="0" lang="en-US" sz="1000" u="none" cap="none" strike="noStrike">
                <a:solidFill>
                  <a:schemeClr val="lt1"/>
                </a:solidFill>
                <a:latin typeface="Lucida Sans"/>
                <a:ea typeface="Lucida Sans"/>
                <a:cs typeface="Lucida Sans"/>
                <a:sym typeface="Lucida Sans"/>
              </a:rPr>
              <a:t> </a:t>
            </a:r>
            <a:endParaRPr/>
          </a:p>
        </p:txBody>
      </p:sp>
      <p:pic>
        <p:nvPicPr>
          <p:cNvPr id="333" name="Google Shape;333;p50"/>
          <p:cNvPicPr preferRelativeResize="0"/>
          <p:nvPr/>
        </p:nvPicPr>
        <p:blipFill rotWithShape="1">
          <a:blip r:embed="rId2">
            <a:alphaModFix/>
          </a:blip>
          <a:srcRect b="0" l="0" r="0" t="0"/>
          <a:stretch/>
        </p:blipFill>
        <p:spPr>
          <a:xfrm>
            <a:off x="304800" y="6503299"/>
            <a:ext cx="1746600" cy="163837"/>
          </a:xfrm>
          <a:prstGeom prst="rect">
            <a:avLst/>
          </a:prstGeom>
          <a:noFill/>
          <a:ln>
            <a:noFill/>
          </a:ln>
        </p:spPr>
      </p:pic>
      <p:pic>
        <p:nvPicPr>
          <p:cNvPr id="334" name="Google Shape;334;p50"/>
          <p:cNvPicPr preferRelativeResize="0"/>
          <p:nvPr/>
        </p:nvPicPr>
        <p:blipFill rotWithShape="1">
          <a:blip r:embed="rId3">
            <a:alphaModFix/>
          </a:blip>
          <a:srcRect b="0" l="0" r="0" t="0"/>
          <a:stretch/>
        </p:blipFill>
        <p:spPr>
          <a:xfrm>
            <a:off x="304800" y="6503299"/>
            <a:ext cx="1746600" cy="163837"/>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lank_CA and SAP">
  <p:cSld name="1_Blank_CA and SAP">
    <p:spTree>
      <p:nvGrpSpPr>
        <p:cNvPr id="335" name="Shape 335"/>
        <p:cNvGrpSpPr/>
        <p:nvPr/>
      </p:nvGrpSpPr>
      <p:grpSpPr>
        <a:xfrm>
          <a:off x="0" y="0"/>
          <a:ext cx="0" cy="0"/>
          <a:chOff x="0" y="0"/>
          <a:chExt cx="0" cy="0"/>
        </a:xfrm>
      </p:grpSpPr>
      <p:sp>
        <p:nvSpPr>
          <p:cNvPr id="336" name="Google Shape;336;p51"/>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37" name="Google Shape;337;p51"/>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338" name="Google Shape;338;p51"/>
          <p:cNvPicPr preferRelativeResize="0"/>
          <p:nvPr/>
        </p:nvPicPr>
        <p:blipFill rotWithShape="1">
          <a:blip r:embed="rId2">
            <a:alphaModFix/>
          </a:blip>
          <a:srcRect b="0" l="0" r="0" t="0"/>
          <a:stretch/>
        </p:blipFill>
        <p:spPr>
          <a:xfrm>
            <a:off x="304800" y="6533799"/>
            <a:ext cx="3057300" cy="133389"/>
          </a:xfrm>
          <a:prstGeom prst="rect">
            <a:avLst/>
          </a:prstGeom>
          <a:noFill/>
          <a:ln>
            <a:noFill/>
          </a:ln>
        </p:spPr>
      </p:pic>
      <p:pic>
        <p:nvPicPr>
          <p:cNvPr id="339" name="Google Shape;339;p51"/>
          <p:cNvPicPr preferRelativeResize="0"/>
          <p:nvPr/>
        </p:nvPicPr>
        <p:blipFill rotWithShape="1">
          <a:blip r:embed="rId3">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_CA" type="blank">
  <p:cSld name="BLANK">
    <p:spTree>
      <p:nvGrpSpPr>
        <p:cNvPr id="41" name="Shape 41"/>
        <p:cNvGrpSpPr/>
        <p:nvPr/>
      </p:nvGrpSpPr>
      <p:grpSpPr>
        <a:xfrm>
          <a:off x="0" y="0"/>
          <a:ext cx="0" cy="0"/>
          <a:chOff x="0" y="0"/>
          <a:chExt cx="0" cy="0"/>
        </a:xfrm>
      </p:grpSpPr>
      <p:sp>
        <p:nvSpPr>
          <p:cNvPr id="42" name="Google Shape;42;p6"/>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3" name="Google Shape;43;p6"/>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4" name="Google Shape;44;p6"/>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40" name="Shape 340"/>
        <p:cNvGrpSpPr/>
        <p:nvPr/>
      </p:nvGrpSpPr>
      <p:grpSpPr>
        <a:xfrm>
          <a:off x="0" y="0"/>
          <a:ext cx="0" cy="0"/>
          <a:chOff x="0" y="0"/>
          <a:chExt cx="0" cy="0"/>
        </a:xfrm>
      </p:grpSpPr>
      <p:sp>
        <p:nvSpPr>
          <p:cNvPr id="341" name="Google Shape;341;p52"/>
          <p:cNvSpPr txBox="1"/>
          <p:nvPr>
            <p:ph type="title"/>
          </p:nvPr>
        </p:nvSpPr>
        <p:spPr>
          <a:xfrm>
            <a:off x="304800" y="279399"/>
            <a:ext cx="8534400" cy="11166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42" name="Google Shape;342;p52"/>
          <p:cNvSpPr txBox="1"/>
          <p:nvPr>
            <p:ph idx="1" type="body"/>
          </p:nvPr>
        </p:nvSpPr>
        <p:spPr>
          <a:xfrm>
            <a:off x="304800" y="1600200"/>
            <a:ext cx="4038600" cy="45549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3" name="Google Shape;343;p52"/>
          <p:cNvSpPr txBox="1"/>
          <p:nvPr>
            <p:ph idx="2" type="body"/>
          </p:nvPr>
        </p:nvSpPr>
        <p:spPr>
          <a:xfrm>
            <a:off x="4496020" y="1603770"/>
            <a:ext cx="4026000" cy="45513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44" name="Google Shape;344;p52"/>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45" name="Google Shape;345;p52"/>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346" name="Google Shape;346;p52">
            <a:hlinkClick r:id="rId2"/>
          </p:cNvPr>
          <p:cNvSpPr/>
          <p:nvPr/>
        </p:nvSpPr>
        <p:spPr>
          <a:xfrm>
            <a:off x="3542586" y="6519775"/>
            <a:ext cx="1906800" cy="175500"/>
          </a:xfrm>
          <a:prstGeom prst="rect">
            <a:avLst/>
          </a:prstGeom>
          <a:noFill/>
          <a:ln>
            <a:noFill/>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ge and Text">
  <p:cSld name="Image and Text">
    <p:spTree>
      <p:nvGrpSpPr>
        <p:cNvPr id="347" name="Shape 347"/>
        <p:cNvGrpSpPr/>
        <p:nvPr/>
      </p:nvGrpSpPr>
      <p:grpSpPr>
        <a:xfrm>
          <a:off x="0" y="0"/>
          <a:ext cx="0" cy="0"/>
          <a:chOff x="0" y="0"/>
          <a:chExt cx="0" cy="0"/>
        </a:xfrm>
      </p:grpSpPr>
      <p:sp>
        <p:nvSpPr>
          <p:cNvPr id="348" name="Google Shape;348;p53"/>
          <p:cNvSpPr/>
          <p:nvPr>
            <p:ph idx="2" type="pic"/>
          </p:nvPr>
        </p:nvSpPr>
        <p:spPr>
          <a:xfrm>
            <a:off x="4673600" y="1600201"/>
            <a:ext cx="40131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49" name="Google Shape;349;p53"/>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0" name="Google Shape;350;p53"/>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1" name="Google Shape;351;p53"/>
          <p:cNvSpPr txBox="1"/>
          <p:nvPr>
            <p:ph idx="3" type="body"/>
          </p:nvPr>
        </p:nvSpPr>
        <p:spPr>
          <a:xfrm>
            <a:off x="4673600" y="5646677"/>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52" name="Google Shape;352;p53"/>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53" name="Google Shape;353;p53"/>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 Images and Text">
  <p:cSld name="2 Images and Text">
    <p:spTree>
      <p:nvGrpSpPr>
        <p:cNvPr id="354" name="Shape 354"/>
        <p:cNvGrpSpPr/>
        <p:nvPr/>
      </p:nvGrpSpPr>
      <p:grpSpPr>
        <a:xfrm>
          <a:off x="0" y="0"/>
          <a:ext cx="0" cy="0"/>
          <a:chOff x="0" y="0"/>
          <a:chExt cx="0" cy="0"/>
        </a:xfrm>
      </p:grpSpPr>
      <p:sp>
        <p:nvSpPr>
          <p:cNvPr id="355" name="Google Shape;355;p54"/>
          <p:cNvSpPr/>
          <p:nvPr>
            <p:ph idx="2" type="pic"/>
          </p:nvPr>
        </p:nvSpPr>
        <p:spPr>
          <a:xfrm>
            <a:off x="4673600" y="3892047"/>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56" name="Google Shape;356;p54"/>
          <p:cNvSpPr/>
          <p:nvPr>
            <p:ph idx="3" type="pic"/>
          </p:nvPr>
        </p:nvSpPr>
        <p:spPr>
          <a:xfrm>
            <a:off x="4673600" y="1600201"/>
            <a:ext cx="40131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57" name="Google Shape;357;p54"/>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58" name="Google Shape;358;p54"/>
          <p:cNvSpPr txBox="1"/>
          <p:nvPr>
            <p:ph idx="1" type="body"/>
          </p:nvPr>
        </p:nvSpPr>
        <p:spPr>
          <a:xfrm>
            <a:off x="304800" y="1600200"/>
            <a:ext cx="41910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59" name="Google Shape;359;p54"/>
          <p:cNvSpPr txBox="1"/>
          <p:nvPr>
            <p:ph idx="4" type="body"/>
          </p:nvPr>
        </p:nvSpPr>
        <p:spPr>
          <a:xfrm>
            <a:off x="4673600" y="5646677"/>
            <a:ext cx="4057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0" name="Google Shape;360;p54"/>
          <p:cNvSpPr txBox="1"/>
          <p:nvPr>
            <p:ph idx="5" type="body"/>
          </p:nvPr>
        </p:nvSpPr>
        <p:spPr>
          <a:xfrm>
            <a:off x="4673600" y="3354831"/>
            <a:ext cx="40131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1" name="Google Shape;361;p54"/>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62" name="Google Shape;362;p54"/>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Images">
  <p:cSld name="Two Images">
    <p:spTree>
      <p:nvGrpSpPr>
        <p:cNvPr id="363" name="Shape 363"/>
        <p:cNvGrpSpPr/>
        <p:nvPr/>
      </p:nvGrpSpPr>
      <p:grpSpPr>
        <a:xfrm>
          <a:off x="0" y="0"/>
          <a:ext cx="0" cy="0"/>
          <a:chOff x="0" y="0"/>
          <a:chExt cx="0" cy="0"/>
        </a:xfrm>
      </p:grpSpPr>
      <p:sp>
        <p:nvSpPr>
          <p:cNvPr id="364" name="Google Shape;364;p55"/>
          <p:cNvSpPr/>
          <p:nvPr>
            <p:ph idx="2" type="pic"/>
          </p:nvPr>
        </p:nvSpPr>
        <p:spPr>
          <a:xfrm>
            <a:off x="4683120" y="1600200"/>
            <a:ext cx="4003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5" name="Google Shape;365;p55"/>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66" name="Google Shape;366;p55"/>
          <p:cNvSpPr txBox="1"/>
          <p:nvPr>
            <p:ph idx="1" type="body"/>
          </p:nvPr>
        </p:nvSpPr>
        <p:spPr>
          <a:xfrm>
            <a:off x="4683120" y="5646677"/>
            <a:ext cx="4003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7" name="Google Shape;367;p55"/>
          <p:cNvSpPr/>
          <p:nvPr>
            <p:ph idx="3" type="pic"/>
          </p:nvPr>
        </p:nvSpPr>
        <p:spPr>
          <a:xfrm>
            <a:off x="304801" y="1600200"/>
            <a:ext cx="4225800" cy="4526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68" name="Google Shape;368;p55"/>
          <p:cNvSpPr txBox="1"/>
          <p:nvPr>
            <p:ph idx="4" type="body"/>
          </p:nvPr>
        </p:nvSpPr>
        <p:spPr>
          <a:xfrm>
            <a:off x="304800" y="5646677"/>
            <a:ext cx="42258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69" name="Google Shape;369;p55"/>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70" name="Google Shape;370;p55"/>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ur Images">
  <p:cSld name="Four Images">
    <p:spTree>
      <p:nvGrpSpPr>
        <p:cNvPr id="371" name="Shape 371"/>
        <p:cNvGrpSpPr/>
        <p:nvPr/>
      </p:nvGrpSpPr>
      <p:grpSpPr>
        <a:xfrm>
          <a:off x="0" y="0"/>
          <a:ext cx="0" cy="0"/>
          <a:chOff x="0" y="0"/>
          <a:chExt cx="0" cy="0"/>
        </a:xfrm>
      </p:grpSpPr>
      <p:sp>
        <p:nvSpPr>
          <p:cNvPr id="372" name="Google Shape;372;p56"/>
          <p:cNvSpPr/>
          <p:nvPr>
            <p:ph idx="2" type="pic"/>
          </p:nvPr>
        </p:nvSpPr>
        <p:spPr>
          <a:xfrm>
            <a:off x="4530722"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73" name="Google Shape;373;p56"/>
          <p:cNvSpPr/>
          <p:nvPr>
            <p:ph idx="3" type="pic"/>
          </p:nvPr>
        </p:nvSpPr>
        <p:spPr>
          <a:xfrm>
            <a:off x="4533898" y="1600200"/>
            <a:ext cx="41529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74" name="Google Shape;374;p56"/>
          <p:cNvSpPr/>
          <p:nvPr>
            <p:ph idx="4" type="pic"/>
          </p:nvPr>
        </p:nvSpPr>
        <p:spPr>
          <a:xfrm>
            <a:off x="304800" y="1600200"/>
            <a:ext cx="4159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75" name="Google Shape;375;p56"/>
          <p:cNvSpPr/>
          <p:nvPr>
            <p:ph idx="5" type="pic"/>
          </p:nvPr>
        </p:nvSpPr>
        <p:spPr>
          <a:xfrm>
            <a:off x="307975" y="3892046"/>
            <a:ext cx="4156200" cy="22341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Lucida Sans"/>
                <a:ea typeface="Lucida Sans"/>
                <a:cs typeface="Lucida Sans"/>
                <a:sym typeface="Lucida Sans"/>
              </a:defRPr>
            </a:lvl1pPr>
            <a:lvl2pPr indent="0" lvl="1" marL="457200" marR="0" rtl="0" algn="l">
              <a:lnSpc>
                <a:spcPct val="100000"/>
              </a:lnSpc>
              <a:spcBef>
                <a:spcPts val="560"/>
              </a:spcBef>
              <a:spcAft>
                <a:spcPts val="0"/>
              </a:spcAft>
              <a:buClr>
                <a:srgbClr val="595959"/>
              </a:buClr>
              <a:buSzPts val="2800"/>
              <a:buFont typeface="Arial"/>
              <a:buNone/>
              <a:defRPr b="0" i="0" sz="2800" u="none" cap="none" strike="noStrike">
                <a:solidFill>
                  <a:srgbClr val="595959"/>
                </a:solidFill>
                <a:latin typeface="Allerta"/>
                <a:ea typeface="Allerta"/>
                <a:cs typeface="Allerta"/>
                <a:sym typeface="Allerta"/>
              </a:defRPr>
            </a:lvl2pPr>
            <a:lvl3pPr indent="0" lvl="2" marL="914400" marR="0" rtl="0" algn="l">
              <a:lnSpc>
                <a:spcPct val="100000"/>
              </a:lnSpc>
              <a:spcBef>
                <a:spcPts val="480"/>
              </a:spcBef>
              <a:spcAft>
                <a:spcPts val="0"/>
              </a:spcAft>
              <a:buClr>
                <a:srgbClr val="595959"/>
              </a:buClr>
              <a:buSzPts val="2400"/>
              <a:buFont typeface="Arial"/>
              <a:buNone/>
              <a:defRPr b="0" i="0" sz="2400" u="none" cap="none" strike="noStrike">
                <a:solidFill>
                  <a:srgbClr val="595959"/>
                </a:solidFill>
                <a:latin typeface="Allerta"/>
                <a:ea typeface="Allerta"/>
                <a:cs typeface="Allerta"/>
                <a:sym typeface="Allerta"/>
              </a:defRPr>
            </a:lvl3pPr>
            <a:lvl4pPr indent="0" lvl="3" marL="13716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4pPr>
            <a:lvl5pPr indent="0" lvl="4" marL="182880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Allerta"/>
                <a:ea typeface="Allerta"/>
                <a:cs typeface="Allerta"/>
                <a:sym typeface="Allerta"/>
              </a:defRPr>
            </a:lvl5pPr>
            <a:lvl6pPr indent="0" lvl="5" marL="22860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76" name="Google Shape;376;p56"/>
          <p:cNvSpPr txBox="1"/>
          <p:nvPr>
            <p:ph type="title"/>
          </p:nvPr>
        </p:nvSpPr>
        <p:spPr>
          <a:xfrm>
            <a:off x="304800" y="274638"/>
            <a:ext cx="83820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377" name="Google Shape;377;p56"/>
          <p:cNvSpPr txBox="1"/>
          <p:nvPr>
            <p:ph idx="1" type="body"/>
          </p:nvPr>
        </p:nvSpPr>
        <p:spPr>
          <a:xfrm>
            <a:off x="4533898" y="5646677"/>
            <a:ext cx="41529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8" name="Google Shape;378;p56"/>
          <p:cNvSpPr txBox="1"/>
          <p:nvPr>
            <p:ph idx="6" type="body"/>
          </p:nvPr>
        </p:nvSpPr>
        <p:spPr>
          <a:xfrm>
            <a:off x="304800" y="5646677"/>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79" name="Google Shape;379;p56"/>
          <p:cNvSpPr txBox="1"/>
          <p:nvPr>
            <p:ph idx="7" type="body"/>
          </p:nvPr>
        </p:nvSpPr>
        <p:spPr>
          <a:xfrm>
            <a:off x="4530722" y="3354831"/>
            <a:ext cx="4156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0" name="Google Shape;380;p56"/>
          <p:cNvSpPr txBox="1"/>
          <p:nvPr>
            <p:ph idx="8" type="body"/>
          </p:nvPr>
        </p:nvSpPr>
        <p:spPr>
          <a:xfrm>
            <a:off x="304801" y="3354831"/>
            <a:ext cx="4159200" cy="479400"/>
          </a:xfrm>
          <a:prstGeom prst="rect">
            <a:avLst/>
          </a:prstGeom>
          <a:solidFill>
            <a:srgbClr val="FFFFFF">
              <a:alpha val="48630"/>
            </a:srgbClr>
          </a:solidFill>
          <a:ln>
            <a:noFill/>
          </a:ln>
        </p:spPr>
        <p:txBody>
          <a:bodyPr anchorCtr="0" anchor="ctr" bIns="91425" lIns="91425" spcFirstLastPara="1" rIns="91425" wrap="square" tIns="91425">
            <a:noAutofit/>
          </a:bodyPr>
          <a:lstStyle>
            <a:lvl1pPr indent="-228600" lvl="0" marL="457200" marR="0" rtl="0" algn="ctr">
              <a:lnSpc>
                <a:spcPct val="100000"/>
              </a:lnSpc>
              <a:spcBef>
                <a:spcPts val="320"/>
              </a:spcBef>
              <a:spcAft>
                <a:spcPts val="0"/>
              </a:spcAft>
              <a:buClr>
                <a:srgbClr val="595959"/>
              </a:buClr>
              <a:buSzPts val="1600"/>
              <a:buFont typeface="Arial"/>
              <a:buNone/>
              <a:defRPr b="0" i="0" sz="16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81" name="Google Shape;381;p56"/>
          <p:cNvSpPr/>
          <p:nvPr/>
        </p:nvSpPr>
        <p:spPr>
          <a:xfrm>
            <a:off x="1" y="6330472"/>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82" name="Google Shape;382;p56"/>
          <p:cNvSpPr txBox="1"/>
          <p:nvPr/>
        </p:nvSpPr>
        <p:spPr>
          <a:xfrm>
            <a:off x="7571684" y="6483774"/>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Lucida Sans"/>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type="secHead">
  <p:cSld name="SECTION_HEADER">
    <p:bg>
      <p:bgPr>
        <a:solidFill>
          <a:schemeClr val="lt1"/>
        </a:solidFill>
      </p:bgPr>
    </p:bg>
    <p:spTree>
      <p:nvGrpSpPr>
        <p:cNvPr id="383" name="Shape 383"/>
        <p:cNvGrpSpPr/>
        <p:nvPr/>
      </p:nvGrpSpPr>
      <p:grpSpPr>
        <a:xfrm>
          <a:off x="0" y="0"/>
          <a:ext cx="0" cy="0"/>
          <a:chOff x="0" y="0"/>
          <a:chExt cx="0" cy="0"/>
        </a:xfrm>
      </p:grpSpPr>
      <p:sp>
        <p:nvSpPr>
          <p:cNvPr id="384" name="Google Shape;384;p57"/>
          <p:cNvSpPr/>
          <p:nvPr/>
        </p:nvSpPr>
        <p:spPr>
          <a:xfrm>
            <a:off x="0" y="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85" name="Google Shape;385;p57"/>
          <p:cNvSpPr/>
          <p:nvPr/>
        </p:nvSpPr>
        <p:spPr>
          <a:xfrm>
            <a:off x="0" y="670560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86" name="Google Shape;386;p57"/>
          <p:cNvSpPr/>
          <p:nvPr/>
        </p:nvSpPr>
        <p:spPr>
          <a:xfrm>
            <a:off x="0" y="0"/>
            <a:ext cx="9144000" cy="152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87" name="Google Shape;387;p57"/>
          <p:cNvSpPr/>
          <p:nvPr/>
        </p:nvSpPr>
        <p:spPr>
          <a:xfrm>
            <a:off x="8991600" y="19050"/>
            <a:ext cx="152400" cy="6858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88" name="Google Shape;388;p57"/>
          <p:cNvSpPr/>
          <p:nvPr/>
        </p:nvSpPr>
        <p:spPr>
          <a:xfrm>
            <a:off x="152400" y="2286000"/>
            <a:ext cx="8833200" cy="3048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89" name="Google Shape;389;p57"/>
          <p:cNvSpPr/>
          <p:nvPr/>
        </p:nvSpPr>
        <p:spPr>
          <a:xfrm>
            <a:off x="155448" y="142352"/>
            <a:ext cx="8833200" cy="21396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90" name="Google Shape;390;p57"/>
          <p:cNvSpPr txBox="1"/>
          <p:nvPr>
            <p:ph idx="1" type="body"/>
          </p:nvPr>
        </p:nvSpPr>
        <p:spPr>
          <a:xfrm>
            <a:off x="1368426" y="2743200"/>
            <a:ext cx="6480300" cy="1673100"/>
          </a:xfrm>
          <a:prstGeom prst="rect">
            <a:avLst/>
          </a:prstGeom>
          <a:noFill/>
          <a:ln>
            <a:noFill/>
          </a:ln>
        </p:spPr>
        <p:txBody>
          <a:bodyPr anchorCtr="0" anchor="t" bIns="91425" lIns="91425" spcFirstLastPara="1" rIns="91425" wrap="square" tIns="91425">
            <a:noAutofit/>
          </a:bodyPr>
          <a:lstStyle>
            <a:lvl1pPr indent="-228600" lvl="0" marL="457200" marR="0" rtl="0" algn="ctr">
              <a:lnSpc>
                <a:spcPct val="100000"/>
              </a:lnSpc>
              <a:spcBef>
                <a:spcPts val="320"/>
              </a:spcBef>
              <a:spcAft>
                <a:spcPts val="0"/>
              </a:spcAft>
              <a:buClr>
                <a:schemeClr val="accent1"/>
              </a:buClr>
              <a:buSzPts val="1600"/>
              <a:buFont typeface="Noto Sans Symbols"/>
              <a:buNone/>
              <a:defRPr b="1" i="0" sz="1600" u="none" cap="none" strike="noStrike">
                <a:solidFill>
                  <a:schemeClr val="dk2"/>
                </a:solidFill>
                <a:latin typeface="Lucida Sans"/>
                <a:ea typeface="Lucida Sans"/>
                <a:cs typeface="Lucida Sans"/>
                <a:sym typeface="Lucida Sans"/>
              </a:defRPr>
            </a:lvl1pPr>
            <a:lvl2pPr indent="-228600" lvl="1" marL="914400" marR="0" rtl="0" algn="l">
              <a:lnSpc>
                <a:spcPct val="100000"/>
              </a:lnSpc>
              <a:spcBef>
                <a:spcPts val="360"/>
              </a:spcBef>
              <a:spcAft>
                <a:spcPts val="0"/>
              </a:spcAft>
              <a:buClr>
                <a:schemeClr val="accent2"/>
              </a:buClr>
              <a:buSzPts val="1800"/>
              <a:buFont typeface="Noto Sans Symbols"/>
              <a:buNone/>
              <a:defRPr b="0" i="0" sz="1800" u="none" cap="none" strike="noStrike">
                <a:solidFill>
                  <a:srgbClr val="888888"/>
                </a:solidFill>
                <a:latin typeface="Georgia"/>
                <a:ea typeface="Georgia"/>
                <a:cs typeface="Georgia"/>
                <a:sym typeface="Georgia"/>
              </a:defRPr>
            </a:lvl2pPr>
            <a:lvl3pPr indent="-228600" lvl="2" marL="1371600" marR="0" rtl="0" algn="l">
              <a:lnSpc>
                <a:spcPct val="100000"/>
              </a:lnSpc>
              <a:spcBef>
                <a:spcPts val="320"/>
              </a:spcBef>
              <a:spcAft>
                <a:spcPts val="0"/>
              </a:spcAft>
              <a:buClr>
                <a:schemeClr val="accent3"/>
              </a:buClr>
              <a:buSzPts val="1600"/>
              <a:buFont typeface="Noto Sans Symbols"/>
              <a:buNone/>
              <a:defRPr b="0" i="0" sz="1600" u="none" cap="none" strike="noStrike">
                <a:solidFill>
                  <a:srgbClr val="888888"/>
                </a:solidFill>
                <a:latin typeface="Georgia"/>
                <a:ea typeface="Georgia"/>
                <a:cs typeface="Georgia"/>
                <a:sym typeface="Georgia"/>
              </a:defRPr>
            </a:lvl3pPr>
            <a:lvl4pPr indent="-228600" lvl="3" marL="1828800" marR="0" rtl="0" algn="l">
              <a:lnSpc>
                <a:spcPct val="100000"/>
              </a:lnSpc>
              <a:spcBef>
                <a:spcPts val="280"/>
              </a:spcBef>
              <a:spcAft>
                <a:spcPts val="0"/>
              </a:spcAft>
              <a:buClr>
                <a:schemeClr val="accent4"/>
              </a:buClr>
              <a:buSzPts val="1400"/>
              <a:buFont typeface="Noto Sans Symbols"/>
              <a:buNone/>
              <a:defRPr b="0" i="0" sz="1400" u="none" cap="none" strike="noStrike">
                <a:solidFill>
                  <a:srgbClr val="888888"/>
                </a:solidFill>
                <a:latin typeface="Georgia"/>
                <a:ea typeface="Georgia"/>
                <a:cs typeface="Georgia"/>
                <a:sym typeface="Georgia"/>
              </a:defRPr>
            </a:lvl4pPr>
            <a:lvl5pPr indent="-228600" lvl="4" marL="2286000" marR="0" rtl="0" algn="l">
              <a:lnSpc>
                <a:spcPct val="100000"/>
              </a:lnSpc>
              <a:spcBef>
                <a:spcPts val="280"/>
              </a:spcBef>
              <a:spcAft>
                <a:spcPts val="0"/>
              </a:spcAft>
              <a:buClr>
                <a:schemeClr val="accent5"/>
              </a:buClr>
              <a:buSzPts val="1400"/>
              <a:buFont typeface="Georgia"/>
              <a:buNone/>
              <a:defRPr b="0" i="0" sz="1400" u="none" cap="none" strike="noStrike">
                <a:solidFill>
                  <a:srgbClr val="888888"/>
                </a:solidFill>
                <a:latin typeface="Georgia"/>
                <a:ea typeface="Georgia"/>
                <a:cs typeface="Georgia"/>
                <a:sym typeface="Georgia"/>
              </a:defRPr>
            </a:lvl5pPr>
            <a:lvl6pPr indent="-320038" lvl="5" marL="2743200" marR="0" rtl="0" algn="l">
              <a:lnSpc>
                <a:spcPct val="100000"/>
              </a:lnSpc>
              <a:spcBef>
                <a:spcPts val="360"/>
              </a:spcBef>
              <a:spcAft>
                <a:spcPts val="0"/>
              </a:spcAft>
              <a:buClr>
                <a:schemeClr val="accent6"/>
              </a:buClr>
              <a:buSzPts val="1440"/>
              <a:buFont typeface="Noto Sans Symbols"/>
              <a:buChar char="●"/>
              <a:defRPr b="0" i="0" sz="1800" u="none" cap="none" strike="noStrike">
                <a:solidFill>
                  <a:schemeClr val="dk1"/>
                </a:solidFill>
                <a:latin typeface="Georgia"/>
                <a:ea typeface="Georgia"/>
                <a:cs typeface="Georgia"/>
                <a:sym typeface="Georgia"/>
              </a:defRPr>
            </a:lvl6pPr>
            <a:lvl7pPr indent="-320039" lvl="6" marL="3200400" marR="0" rtl="0" algn="l">
              <a:lnSpc>
                <a:spcPct val="100000"/>
              </a:lnSpc>
              <a:spcBef>
                <a:spcPts val="320"/>
              </a:spcBef>
              <a:spcAft>
                <a:spcPts val="0"/>
              </a:spcAft>
              <a:buClr>
                <a:srgbClr val="B75640"/>
              </a:buClr>
              <a:buSzPts val="1440"/>
              <a:buFont typeface="Georgia"/>
              <a:buChar char="•"/>
              <a:defRPr b="0" i="0" sz="1600" u="none" cap="none" strike="noStrike">
                <a:solidFill>
                  <a:schemeClr val="dk1"/>
                </a:solidFill>
                <a:latin typeface="Georgia"/>
                <a:ea typeface="Georgia"/>
                <a:cs typeface="Georgia"/>
                <a:sym typeface="Georgia"/>
              </a:defRPr>
            </a:lvl7pPr>
            <a:lvl8pPr indent="-330200" lvl="7" marL="3657600" marR="0" rtl="0" algn="l">
              <a:lnSpc>
                <a:spcPct val="100000"/>
              </a:lnSpc>
              <a:spcBef>
                <a:spcPts val="320"/>
              </a:spcBef>
              <a:spcAft>
                <a:spcPts val="0"/>
              </a:spcAft>
              <a:buClr>
                <a:srgbClr val="7A6B62"/>
              </a:buClr>
              <a:buSzPts val="1600"/>
              <a:buFont typeface="Georgia"/>
              <a:buChar char="•"/>
              <a:defRPr b="0" i="0" sz="1600" u="none" cap="none" strike="noStrike">
                <a:solidFill>
                  <a:schemeClr val="dk1"/>
                </a:solidFill>
                <a:latin typeface="Georgia"/>
                <a:ea typeface="Georgia"/>
                <a:cs typeface="Georgia"/>
                <a:sym typeface="Georgia"/>
              </a:defRPr>
            </a:lvl8pPr>
            <a:lvl9pPr indent="-308609" lvl="8" marL="4114800" marR="0" rtl="0" algn="l">
              <a:lnSpc>
                <a:spcPct val="100000"/>
              </a:lnSpc>
              <a:spcBef>
                <a:spcPts val="280"/>
              </a:spcBef>
              <a:spcAft>
                <a:spcPts val="0"/>
              </a:spcAft>
              <a:buClr>
                <a:srgbClr val="B29D00"/>
              </a:buClr>
              <a:buSzPts val="1260"/>
              <a:buFont typeface="Georgia"/>
              <a:buChar char="•"/>
              <a:defRPr b="0" i="0" sz="1400" u="none" cap="none" strike="noStrike">
                <a:solidFill>
                  <a:schemeClr val="dk1"/>
                </a:solidFill>
                <a:latin typeface="Georgia"/>
                <a:ea typeface="Georgia"/>
                <a:cs typeface="Georgia"/>
                <a:sym typeface="Georgia"/>
              </a:defRPr>
            </a:lvl9pPr>
          </a:lstStyle>
          <a:p/>
        </p:txBody>
      </p:sp>
      <p:sp>
        <p:nvSpPr>
          <p:cNvPr id="391" name="Google Shape;391;p57"/>
          <p:cNvSpPr/>
          <p:nvPr/>
        </p:nvSpPr>
        <p:spPr>
          <a:xfrm>
            <a:off x="146304" y="6391656"/>
            <a:ext cx="8833200" cy="309600"/>
          </a:xfrm>
          <a:prstGeom prst="rect">
            <a:avLst/>
          </a:prstGeom>
          <a:solidFill>
            <a:schemeClr val="accent3"/>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92" name="Google Shape;392;p57"/>
          <p:cNvSpPr/>
          <p:nvPr/>
        </p:nvSpPr>
        <p:spPr>
          <a:xfrm>
            <a:off x="152400" y="152400"/>
            <a:ext cx="8833200" cy="6547200"/>
          </a:xfrm>
          <a:prstGeom prst="rect">
            <a:avLst/>
          </a:prstGeom>
          <a:noFill/>
          <a:ln cap="flat" cmpd="sng" w="9525">
            <a:solidFill>
              <a:srgbClr val="7A9798"/>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sp>
        <p:nvSpPr>
          <p:cNvPr id="393" name="Google Shape;393;p57"/>
          <p:cNvSpPr txBox="1"/>
          <p:nvPr>
            <p:ph idx="11" type="ftr"/>
          </p:nvPr>
        </p:nvSpPr>
        <p:spPr>
          <a:xfrm>
            <a:off x="304800" y="6410848"/>
            <a:ext cx="3581400" cy="3657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0"/>
              </a:spcBef>
              <a:spcAft>
                <a:spcPts val="0"/>
              </a:spcAft>
              <a:buClr>
                <a:srgbClr val="FFFFFF"/>
              </a:buClr>
              <a:buSzPts val="1200"/>
              <a:buFont typeface="Lucida Sans"/>
              <a:buNone/>
              <a:defRPr b="0" i="0" sz="12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sp>
        <p:nvSpPr>
          <p:cNvPr id="394" name="Google Shape;394;p57"/>
          <p:cNvSpPr txBox="1"/>
          <p:nvPr>
            <p:ph idx="10" type="dt"/>
          </p:nvPr>
        </p:nvSpPr>
        <p:spPr>
          <a:xfrm>
            <a:off x="5791200" y="6404984"/>
            <a:ext cx="3045000" cy="3657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FFFFFF"/>
              </a:buClr>
              <a:buSzPts val="1400"/>
              <a:buFont typeface="Lucida Sans"/>
              <a:buNone/>
              <a:defRPr b="0" i="0" sz="1400" u="none" cap="none" strike="noStrike">
                <a:solidFill>
                  <a:srgbClr val="FFFFFF"/>
                </a:solidFill>
                <a:latin typeface="Lucida Sans"/>
                <a:ea typeface="Lucida Sans"/>
                <a:cs typeface="Lucida Sans"/>
                <a:sym typeface="Lucida Sans"/>
              </a:defRPr>
            </a:lvl1pPr>
            <a:lvl2pPr indent="0" lvl="1" marL="457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2pPr>
            <a:lvl3pPr indent="0" lvl="2" marL="914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3pPr>
            <a:lvl4pPr indent="0" lvl="3" marL="1371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4pPr>
            <a:lvl5pPr indent="0" lvl="4" marL="18288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5pPr>
            <a:lvl6pPr indent="0" lvl="5" marL="22860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6pPr>
            <a:lvl7pPr indent="0" lvl="6" marL="27432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7pPr>
            <a:lvl8pPr indent="0" lvl="7" marL="32004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8pPr>
            <a:lvl9pPr indent="0" lvl="8" marL="3657600" marR="0" rtl="0" algn="l">
              <a:lnSpc>
                <a:spcPct val="100000"/>
              </a:lnSpc>
              <a:spcBef>
                <a:spcPts val="0"/>
              </a:spcBef>
              <a:spcAft>
                <a:spcPts val="0"/>
              </a:spcAft>
              <a:buClr>
                <a:schemeClr val="dk1"/>
              </a:buClr>
              <a:buSzPts val="1800"/>
              <a:buFont typeface="Georgia"/>
              <a:buNone/>
              <a:defRPr b="0" i="0" sz="1800" u="none" cap="none" strike="noStrike">
                <a:solidFill>
                  <a:schemeClr val="dk1"/>
                </a:solidFill>
                <a:latin typeface="Georgia"/>
                <a:ea typeface="Georgia"/>
                <a:cs typeface="Georgia"/>
                <a:sym typeface="Georgia"/>
              </a:defRPr>
            </a:lvl9pPr>
          </a:lstStyle>
          <a:p/>
        </p:txBody>
      </p:sp>
      <p:cxnSp>
        <p:nvCxnSpPr>
          <p:cNvPr id="395" name="Google Shape;395;p57"/>
          <p:cNvCxnSpPr/>
          <p:nvPr/>
        </p:nvCxnSpPr>
        <p:spPr>
          <a:xfrm>
            <a:off x="152400" y="2438400"/>
            <a:ext cx="8833200" cy="0"/>
          </a:xfrm>
          <a:prstGeom prst="straightConnector1">
            <a:avLst/>
          </a:prstGeom>
          <a:noFill/>
          <a:ln cap="flat" cmpd="sng" w="11425">
            <a:solidFill>
              <a:srgbClr val="7A9798"/>
            </a:solidFill>
            <a:prstDash val="dash"/>
            <a:round/>
            <a:headEnd len="sm" w="sm" type="none"/>
            <a:tailEnd len="sm" w="sm" type="none"/>
          </a:ln>
        </p:spPr>
      </p:cxnSp>
      <p:sp>
        <p:nvSpPr>
          <p:cNvPr id="396" name="Google Shape;396;p57"/>
          <p:cNvSpPr/>
          <p:nvPr/>
        </p:nvSpPr>
        <p:spPr>
          <a:xfrm>
            <a:off x="4267200" y="2115312"/>
            <a:ext cx="609600" cy="609600"/>
          </a:xfrm>
          <a:prstGeom prst="ellipse">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97" name="Google Shape;397;p57"/>
          <p:cNvSpPr/>
          <p:nvPr/>
        </p:nvSpPr>
        <p:spPr>
          <a:xfrm>
            <a:off x="4361688" y="2209800"/>
            <a:ext cx="420600" cy="420600"/>
          </a:xfrm>
          <a:prstGeom prst="ellipse">
            <a:avLst/>
          </a:prstGeom>
          <a:solidFill>
            <a:srgbClr val="FFFFFF"/>
          </a:solidFill>
          <a:ln cap="rnd" cmpd="dbl" w="50800">
            <a:solidFill>
              <a:srgbClr val="7A9798"/>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398" name="Google Shape;398;p57"/>
          <p:cNvSpPr txBox="1"/>
          <p:nvPr>
            <p:ph idx="12" type="sldNum"/>
          </p:nvPr>
        </p:nvSpPr>
        <p:spPr>
          <a:xfrm>
            <a:off x="4343400" y="2199450"/>
            <a:ext cx="457200" cy="441300"/>
          </a:xfrm>
          <a:prstGeom prst="rect">
            <a:avLst/>
          </a:prstGeom>
          <a:noFill/>
          <a:ln>
            <a:noFill/>
          </a:ln>
        </p:spPr>
        <p:txBody>
          <a:bodyPr anchorCtr="0" anchor="ctr" bIns="45700" lIns="45700" spcFirstLastPara="1" rIns="45700" wrap="square" tIns="45700">
            <a:noAutofit/>
          </a:bodyPr>
          <a:lstStyle>
            <a:lvl1pPr indent="0" lvl="0"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1pPr>
            <a:lvl2pPr indent="0" lvl="1"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2pPr>
            <a:lvl3pPr indent="0" lvl="2"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3pPr>
            <a:lvl4pPr indent="0" lvl="3"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4pPr>
            <a:lvl5pPr indent="0" lvl="4"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5pPr>
            <a:lvl6pPr indent="0" lvl="5"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6pPr>
            <a:lvl7pPr indent="0" lvl="6"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7pPr>
            <a:lvl8pPr indent="0" lvl="7"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8pPr>
            <a:lvl9pPr indent="0" lvl="8" marL="0" marR="0" rtl="0" algn="ctr">
              <a:lnSpc>
                <a:spcPct val="100000"/>
              </a:lnSpc>
              <a:spcBef>
                <a:spcPts val="0"/>
              </a:spcBef>
              <a:spcAft>
                <a:spcPts val="0"/>
              </a:spcAft>
              <a:buClr>
                <a:srgbClr val="7A9798"/>
              </a:buClr>
              <a:buSzPts val="400"/>
              <a:buFont typeface="Lucida Sans"/>
              <a:buNone/>
              <a:defRPr b="0" i="0" sz="1600" u="none" cap="none" strike="noStrike">
                <a:solidFill>
                  <a:srgbClr val="7A9798"/>
                </a:solidFill>
                <a:latin typeface="Lucida Sans"/>
                <a:ea typeface="Lucida Sans"/>
                <a:cs typeface="Lucida Sans"/>
                <a:sym typeface="Lucida Sans"/>
              </a:defRPr>
            </a:lvl9pPr>
          </a:lstStyle>
          <a:p>
            <a:pPr indent="0" lvl="0" marL="0" rtl="0" algn="ctr">
              <a:spcBef>
                <a:spcPts val="0"/>
              </a:spcBef>
              <a:spcAft>
                <a:spcPts val="0"/>
              </a:spcAft>
              <a:buNone/>
            </a:pPr>
            <a:fld id="{00000000-1234-1234-1234-123412341234}" type="slidenum">
              <a:rPr lang="en-US"/>
              <a:t>‹#›</a:t>
            </a:fld>
            <a:endParaRPr/>
          </a:p>
        </p:txBody>
      </p:sp>
      <p:sp>
        <p:nvSpPr>
          <p:cNvPr id="399" name="Google Shape;399;p57"/>
          <p:cNvSpPr txBox="1"/>
          <p:nvPr>
            <p:ph type="title"/>
          </p:nvPr>
        </p:nvSpPr>
        <p:spPr>
          <a:xfrm>
            <a:off x="722313" y="533400"/>
            <a:ext cx="7772400" cy="1524000"/>
          </a:xfrm>
          <a:prstGeom prst="rect">
            <a:avLst/>
          </a:prstGeom>
          <a:noFill/>
          <a:ln>
            <a:noFill/>
          </a:ln>
        </p:spPr>
        <p:txBody>
          <a:bodyPr anchorCtr="0" anchor="b" bIns="91425" lIns="91425" spcFirstLastPara="1" rIns="91425" wrap="square" tIns="91425">
            <a:noAutofit/>
          </a:bodyPr>
          <a:lstStyle>
            <a:lvl1pPr indent="0" lvl="0" marL="0" marR="0" rtl="0" algn="ctr">
              <a:lnSpc>
                <a:spcPct val="100000"/>
              </a:lnSpc>
              <a:spcBef>
                <a:spcPts val="0"/>
              </a:spcBef>
              <a:spcAft>
                <a:spcPts val="0"/>
              </a:spcAft>
              <a:buClr>
                <a:srgbClr val="FFFFFF"/>
              </a:buClr>
              <a:buSzPts val="4200"/>
              <a:buFont typeface="Georgia"/>
              <a:buNone/>
              <a:defRPr b="0" i="0" sz="4200" u="none" cap="none" strike="noStrike">
                <a:solidFill>
                  <a:srgbClr val="FFFFFF"/>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Page">
  <p:cSld name="Table Page">
    <p:spTree>
      <p:nvGrpSpPr>
        <p:cNvPr id="45" name="Shape 45"/>
        <p:cNvGrpSpPr/>
        <p:nvPr/>
      </p:nvGrpSpPr>
      <p:grpSpPr>
        <a:xfrm>
          <a:off x="0" y="0"/>
          <a:ext cx="0" cy="0"/>
          <a:chOff x="0" y="0"/>
          <a:chExt cx="0" cy="0"/>
        </a:xfrm>
      </p:grpSpPr>
      <p:sp>
        <p:nvSpPr>
          <p:cNvPr id="46" name="Google Shape;46;p7"/>
          <p:cNvSpPr txBox="1"/>
          <p:nvPr>
            <p:ph type="title"/>
          </p:nvPr>
        </p:nvSpPr>
        <p:spPr>
          <a:xfrm>
            <a:off x="304800" y="274637"/>
            <a:ext cx="85725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47" name="Google Shape;47;p7"/>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48" name="Google Shape;48;p7"/>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pic>
        <p:nvPicPr>
          <p:cNvPr id="49" name="Google Shape;49;p7"/>
          <p:cNvPicPr preferRelativeResize="0"/>
          <p:nvPr/>
        </p:nvPicPr>
        <p:blipFill rotWithShape="1">
          <a:blip r:embed="rId2">
            <a:alphaModFix/>
          </a:blip>
          <a:srcRect b="0" l="0" r="0" t="0"/>
          <a:stretch/>
        </p:blipFill>
        <p:spPr>
          <a:xfrm>
            <a:off x="304800" y="6503298"/>
            <a:ext cx="1746600" cy="16383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 Header 2">
    <p:spTree>
      <p:nvGrpSpPr>
        <p:cNvPr id="50" name="Shape 50"/>
        <p:cNvGrpSpPr/>
        <p:nvPr/>
      </p:nvGrpSpPr>
      <p:grpSpPr>
        <a:xfrm>
          <a:off x="0" y="0"/>
          <a:ext cx="0" cy="0"/>
          <a:chOff x="0" y="0"/>
          <a:chExt cx="0" cy="0"/>
        </a:xfrm>
      </p:grpSpPr>
      <p:sp>
        <p:nvSpPr>
          <p:cNvPr id="51" name="Google Shape;51;p8"/>
          <p:cNvSpPr/>
          <p:nvPr/>
        </p:nvSpPr>
        <p:spPr>
          <a:xfrm>
            <a:off x="0" y="0"/>
            <a:ext cx="9144000" cy="6858000"/>
          </a:xfrm>
          <a:prstGeom prst="rect">
            <a:avLst/>
          </a:prstGeom>
          <a:solidFill>
            <a:srgbClr val="464646"/>
          </a:solid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52" name="Google Shape;52;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3" name="Google Shape;53;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4" name="Google Shape;54;p8"/>
          <p:cNvSpPr txBox="1"/>
          <p:nvPr/>
        </p:nvSpPr>
        <p:spPr>
          <a:xfrm>
            <a:off x="115457" y="2306250"/>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5" name="Google Shape;55;p8"/>
          <p:cNvSpPr txBox="1"/>
          <p:nvPr/>
        </p:nvSpPr>
        <p:spPr>
          <a:xfrm>
            <a:off x="115457" y="2952691"/>
            <a:ext cx="3793800" cy="19332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alibri"/>
              <a:buNone/>
            </a:pPr>
            <a:r>
              <a:t/>
            </a:r>
            <a:endParaRPr b="0" i="0" sz="3200" u="none" cap="none" strike="noStrike">
              <a:solidFill>
                <a:schemeClr val="dk1"/>
              </a:solidFill>
              <a:latin typeface="Lucida Sans"/>
              <a:ea typeface="Lucida Sans"/>
              <a:cs typeface="Lucida Sans"/>
              <a:sym typeface="Lucida Sans"/>
            </a:endParaRPr>
          </a:p>
        </p:txBody>
      </p:sp>
      <p:sp>
        <p:nvSpPr>
          <p:cNvPr id="56" name="Google Shape;56;p8"/>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chemeClr val="lt1"/>
              </a:buClr>
              <a:buSzPts val="2800"/>
              <a:buFont typeface="Allerta"/>
              <a:buNone/>
              <a:defRPr b="0" i="0" sz="2800" u="none" cap="none" strike="noStrike">
                <a:solidFill>
                  <a:schemeClr val="lt1"/>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pic>
        <p:nvPicPr>
          <p:cNvPr id="57" name="Google Shape;57;p8"/>
          <p:cNvPicPr preferRelativeResize="0"/>
          <p:nvPr/>
        </p:nvPicPr>
        <p:blipFill rotWithShape="1">
          <a:blip r:embed="rId2">
            <a:alphaModFix/>
          </a:blip>
          <a:srcRect b="0" l="0" r="0" t="0"/>
          <a:stretch/>
        </p:blipFill>
        <p:spPr>
          <a:xfrm>
            <a:off x="304813" y="394130"/>
            <a:ext cx="2235300" cy="20966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8" name="Shape 58"/>
        <p:cNvGrpSpPr/>
        <p:nvPr/>
      </p:nvGrpSpPr>
      <p:grpSpPr>
        <a:xfrm>
          <a:off x="0" y="0"/>
          <a:ext cx="0" cy="0"/>
          <a:chOff x="0" y="0"/>
          <a:chExt cx="0" cy="0"/>
        </a:xfrm>
      </p:grpSpPr>
      <p:sp>
        <p:nvSpPr>
          <p:cNvPr id="59" name="Google Shape;59;p9"/>
          <p:cNvSpPr txBox="1"/>
          <p:nvPr>
            <p:ph type="title"/>
          </p:nvPr>
        </p:nvSpPr>
        <p:spPr>
          <a:xfrm>
            <a:off x="304800" y="274637"/>
            <a:ext cx="85344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0" name="Google Shape;60;p9"/>
          <p:cNvSpPr txBox="1"/>
          <p:nvPr>
            <p:ph idx="1" type="body"/>
          </p:nvPr>
        </p:nvSpPr>
        <p:spPr>
          <a:xfrm>
            <a:off x="304800" y="1417637"/>
            <a:ext cx="4192500" cy="5979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1" name="Google Shape;61;p9"/>
          <p:cNvSpPr txBox="1"/>
          <p:nvPr>
            <p:ph idx="2" type="body"/>
          </p:nvPr>
        </p:nvSpPr>
        <p:spPr>
          <a:xfrm>
            <a:off x="304800" y="2015408"/>
            <a:ext cx="4192500" cy="41265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2" name="Google Shape;62;p9"/>
          <p:cNvSpPr txBox="1"/>
          <p:nvPr>
            <p:ph idx="3" type="body"/>
          </p:nvPr>
        </p:nvSpPr>
        <p:spPr>
          <a:xfrm>
            <a:off x="4645025" y="1417637"/>
            <a:ext cx="4194300" cy="632400"/>
          </a:xfrm>
          <a:prstGeom prst="rect">
            <a:avLst/>
          </a:prstGeom>
          <a:noFill/>
          <a:ln>
            <a:noFill/>
          </a:ln>
        </p:spPr>
        <p:txBody>
          <a:bodyPr anchorCtr="0" anchor="b" bIns="91425" lIns="91425" spcFirstLastPara="1" rIns="91425" wrap="square" tIns="91425">
            <a:noAutofit/>
          </a:bodyPr>
          <a:lstStyle>
            <a:lvl1pPr indent="-228600" lvl="0" marL="457200" marR="0" rtl="0" algn="l">
              <a:lnSpc>
                <a:spcPct val="100000"/>
              </a:lnSpc>
              <a:spcBef>
                <a:spcPts val="440"/>
              </a:spcBef>
              <a:spcAft>
                <a:spcPts val="0"/>
              </a:spcAft>
              <a:buClr>
                <a:srgbClr val="595959"/>
              </a:buClr>
              <a:buSzPts val="2200"/>
              <a:buFont typeface="Arial"/>
              <a:buNone/>
              <a:defRPr b="1" i="0" sz="2200" u="none" cap="none" strike="noStrike">
                <a:solidFill>
                  <a:srgbClr val="595959"/>
                </a:solidFill>
                <a:latin typeface="Lucida Sans"/>
                <a:ea typeface="Lucida Sans"/>
                <a:cs typeface="Lucida Sans"/>
                <a:sym typeface="Lucida Sans"/>
              </a:defRPr>
            </a:lvl1pPr>
            <a:lvl2pPr indent="-228600" lvl="1" marL="914400" marR="0" rtl="0" algn="l">
              <a:lnSpc>
                <a:spcPct val="100000"/>
              </a:lnSpc>
              <a:spcBef>
                <a:spcPts val="400"/>
              </a:spcBef>
              <a:spcAft>
                <a:spcPts val="0"/>
              </a:spcAft>
              <a:buClr>
                <a:srgbClr val="595959"/>
              </a:buClr>
              <a:buSzPts val="2000"/>
              <a:buFont typeface="Arial"/>
              <a:buNone/>
              <a:defRPr b="1"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None/>
              <a:defRPr b="1" i="0" sz="1800" u="none" cap="none" strike="noStrike">
                <a:solidFill>
                  <a:srgbClr val="595959"/>
                </a:solidFill>
                <a:latin typeface="Allerta"/>
                <a:ea typeface="Allerta"/>
                <a:cs typeface="Allerta"/>
                <a:sym typeface="Allerta"/>
              </a:defRPr>
            </a:lvl3pPr>
            <a:lvl4pPr indent="-228600" lvl="3" marL="18288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4pPr>
            <a:lvl5pPr indent="-228600" lvl="4" marL="2286000" marR="0" rtl="0" algn="l">
              <a:lnSpc>
                <a:spcPct val="100000"/>
              </a:lnSpc>
              <a:spcBef>
                <a:spcPts val="320"/>
              </a:spcBef>
              <a:spcAft>
                <a:spcPts val="0"/>
              </a:spcAft>
              <a:buClr>
                <a:srgbClr val="595959"/>
              </a:buClr>
              <a:buSzPts val="1600"/>
              <a:buFont typeface="Arial"/>
              <a:buNone/>
              <a:defRPr b="1" i="0" sz="1600" u="none" cap="none" strike="noStrike">
                <a:solidFill>
                  <a:srgbClr val="595959"/>
                </a:solidFill>
                <a:latin typeface="Allerta"/>
                <a:ea typeface="Allerta"/>
                <a:cs typeface="Allerta"/>
                <a:sym typeface="Allerta"/>
              </a:defRPr>
            </a:lvl5pPr>
            <a:lvl6pPr indent="-228600" lvl="5" marL="27432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63" name="Google Shape;63;p9"/>
          <p:cNvSpPr txBox="1"/>
          <p:nvPr>
            <p:ph idx="4" type="body"/>
          </p:nvPr>
        </p:nvSpPr>
        <p:spPr>
          <a:xfrm>
            <a:off x="4645025" y="2050046"/>
            <a:ext cx="4194300" cy="40920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Lucida Sans"/>
                <a:ea typeface="Lucida Sans"/>
                <a:cs typeface="Lucida Sans"/>
                <a:sym typeface="Lucida Sans"/>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30200" lvl="5" marL="27432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330200" lvl="6" marL="32004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330200" lvl="7" marL="36576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330200" lvl="8" marL="4114800" marR="0" rtl="0" algn="l">
              <a:lnSpc>
                <a:spcPct val="100000"/>
              </a:lnSpc>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64" name="Google Shape;64;p9"/>
          <p:cNvSpPr/>
          <p:nvPr/>
        </p:nvSpPr>
        <p:spPr>
          <a:xfrm>
            <a:off x="0" y="6330471"/>
            <a:ext cx="9153000" cy="540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65" name="Google Shape;65;p9"/>
          <p:cNvSpPr txBox="1"/>
          <p:nvPr/>
        </p:nvSpPr>
        <p:spPr>
          <a:xfrm>
            <a:off x="7571684" y="6483773"/>
            <a:ext cx="1458300" cy="246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50514F"/>
              </a:buClr>
              <a:buSzPts val="250"/>
              <a:buFont typeface="Allerta"/>
              <a:buNone/>
            </a:pPr>
            <a:fld id="{00000000-1234-1234-1234-123412341234}" type="slidenum">
              <a:rPr b="0" i="0" lang="en-US" sz="1000" u="none" cap="none" strike="noStrike">
                <a:solidFill>
                  <a:srgbClr val="50514F"/>
                </a:solidFill>
                <a:latin typeface="Lucida Sans"/>
                <a:ea typeface="Lucida Sans"/>
                <a:cs typeface="Lucida Sans"/>
                <a:sym typeface="Lucida Sans"/>
              </a:rPr>
              <a:t>‹#›</a:t>
            </a:fld>
            <a:r>
              <a:rPr b="0" i="0" lang="en-US" sz="1000" u="none" cap="none" strike="noStrike">
                <a:solidFill>
                  <a:srgbClr val="50514F"/>
                </a:solidFill>
                <a:latin typeface="Lucida Sans"/>
                <a:ea typeface="Lucida Sans"/>
                <a:cs typeface="Lucida Sans"/>
                <a:sym typeface="Lucida Sans"/>
              </a:rPr>
              <a:t> </a:t>
            </a:r>
            <a:endParaRPr/>
          </a:p>
        </p:txBody>
      </p:sp>
      <p:sp>
        <p:nvSpPr>
          <p:cNvPr id="66" name="Google Shape;66;p9">
            <a:hlinkClick r:id="rId2"/>
          </p:cNvPr>
          <p:cNvSpPr/>
          <p:nvPr/>
        </p:nvSpPr>
        <p:spPr>
          <a:xfrm>
            <a:off x="3542585" y="6519775"/>
            <a:ext cx="1906800" cy="175500"/>
          </a:xfrm>
          <a:prstGeom prst="rect">
            <a:avLst/>
          </a:prstGeom>
          <a:noFill/>
          <a:ln>
            <a:noFill/>
          </a:ln>
          <a:effectLst>
            <a:outerShdw blurRad="39999"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CA 2">
  <p:cSld name="Title Slide CA 2">
    <p:spTree>
      <p:nvGrpSpPr>
        <p:cNvPr id="67" name="Shape 67"/>
        <p:cNvGrpSpPr/>
        <p:nvPr/>
      </p:nvGrpSpPr>
      <p:grpSpPr>
        <a:xfrm>
          <a:off x="0" y="0"/>
          <a:ext cx="0" cy="0"/>
          <a:chOff x="0" y="0"/>
          <a:chExt cx="0" cy="0"/>
        </a:xfrm>
      </p:grpSpPr>
      <p:sp>
        <p:nvSpPr>
          <p:cNvPr id="68" name="Google Shape;68;p10"/>
          <p:cNvSpPr txBox="1"/>
          <p:nvPr>
            <p:ph type="ctrTitle"/>
          </p:nvPr>
        </p:nvSpPr>
        <p:spPr>
          <a:xfrm>
            <a:off x="3339153" y="2950713"/>
            <a:ext cx="5497200" cy="8847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800"/>
              <a:buFont typeface="Allerta"/>
              <a:buNone/>
              <a:defRPr b="0" i="0" sz="2800" u="none" cap="none" strike="noStrike">
                <a:solidFill>
                  <a:srgbClr val="595959"/>
                </a:solidFill>
                <a:latin typeface="Lucida Sans"/>
                <a:ea typeface="Lucida Sans"/>
                <a:cs typeface="Lucida Sans"/>
                <a:sym typeface="Lucida Sans"/>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69" name="Google Shape;69;p10"/>
          <p:cNvSpPr txBox="1"/>
          <p:nvPr>
            <p:ph idx="1" type="subTitle"/>
          </p:nvPr>
        </p:nvSpPr>
        <p:spPr>
          <a:xfrm>
            <a:off x="3339151" y="3835562"/>
            <a:ext cx="5497200" cy="792300"/>
          </a:xfrm>
          <a:prstGeom prst="rect">
            <a:avLst/>
          </a:prstGeom>
          <a:noFill/>
          <a:ln>
            <a:noFill/>
          </a:ln>
        </p:spPr>
        <p:txBody>
          <a:bodyPr anchorCtr="0" anchor="t" bIns="91425" lIns="91425" spcFirstLastPara="1" rIns="91425" wrap="square" tIns="91425">
            <a:noAutofit/>
          </a:bodyPr>
          <a:lstStyle>
            <a:lvl1pPr indent="0" lvl="0" marL="0" marR="0" rtl="0" algn="l">
              <a:lnSpc>
                <a:spcPct val="100000"/>
              </a:lnSpc>
              <a:spcBef>
                <a:spcPts val="400"/>
              </a:spcBef>
              <a:spcAft>
                <a:spcPts val="0"/>
              </a:spcAft>
              <a:buClr>
                <a:srgbClr val="595959"/>
              </a:buClr>
              <a:buSzPts val="2000"/>
              <a:buFont typeface="Arial"/>
              <a:buNone/>
              <a:defRPr b="0" i="0" sz="2000" u="none" cap="none" strike="noStrike">
                <a:solidFill>
                  <a:srgbClr val="595959"/>
                </a:solidFill>
                <a:latin typeface="Lucida Sans"/>
                <a:ea typeface="Lucida Sans"/>
                <a:cs typeface="Lucida Sans"/>
                <a:sym typeface="Lucida Sans"/>
              </a:defRPr>
            </a:lvl1pPr>
            <a:lvl2pPr indent="0" lvl="1" marL="457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Allerta"/>
                <a:ea typeface="Allerta"/>
                <a:cs typeface="Allerta"/>
                <a:sym typeface="Allerta"/>
              </a:defRPr>
            </a:lvl2pPr>
            <a:lvl3pPr indent="0" lvl="2" marL="914400" marR="0" rtl="0" algn="ctr">
              <a:lnSpc>
                <a:spcPct val="100000"/>
              </a:lnSpc>
              <a:spcBef>
                <a:spcPts val="360"/>
              </a:spcBef>
              <a:spcAft>
                <a:spcPts val="0"/>
              </a:spcAft>
              <a:buClr>
                <a:srgbClr val="888888"/>
              </a:buClr>
              <a:buSzPts val="1800"/>
              <a:buFont typeface="Arial"/>
              <a:buNone/>
              <a:defRPr b="0" i="0" sz="1800" u="none" cap="none" strike="noStrike">
                <a:solidFill>
                  <a:srgbClr val="888888"/>
                </a:solidFill>
                <a:latin typeface="Allerta"/>
                <a:ea typeface="Allerta"/>
                <a:cs typeface="Allerta"/>
                <a:sym typeface="Allerta"/>
              </a:defRPr>
            </a:lvl3pPr>
            <a:lvl4pPr indent="0" lvl="3" marL="13716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4pPr>
            <a:lvl5pPr indent="0" lvl="4" marL="1828800" marR="0" rtl="0" algn="ctr">
              <a:lnSpc>
                <a:spcPct val="100000"/>
              </a:lnSpc>
              <a:spcBef>
                <a:spcPts val="320"/>
              </a:spcBef>
              <a:spcAft>
                <a:spcPts val="0"/>
              </a:spcAft>
              <a:buClr>
                <a:srgbClr val="888888"/>
              </a:buClr>
              <a:buSzPts val="1600"/>
              <a:buFont typeface="Arial"/>
              <a:buNone/>
              <a:defRPr b="0" i="0" sz="1600" u="none" cap="none" strike="noStrike">
                <a:solidFill>
                  <a:srgbClr val="888888"/>
                </a:solidFill>
                <a:latin typeface="Allerta"/>
                <a:ea typeface="Allerta"/>
                <a:cs typeface="Allerta"/>
                <a:sym typeface="Allerta"/>
              </a:defRPr>
            </a:lvl5pPr>
            <a:lvl6pPr indent="0" lvl="5" marL="22860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lnSpc>
                <a:spcPct val="100000"/>
              </a:lnSpc>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70" name="Google Shape;70;p10"/>
          <p:cNvSpPr/>
          <p:nvPr/>
        </p:nvSpPr>
        <p:spPr>
          <a:xfrm>
            <a:off x="0" y="1746249"/>
            <a:ext cx="9144000" cy="1110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Lucida Sans"/>
              <a:ea typeface="Lucida Sans"/>
              <a:cs typeface="Lucida Sans"/>
              <a:sym typeface="Lucida Sans"/>
            </a:endParaRPr>
          </a:p>
        </p:txBody>
      </p:sp>
      <p:sp>
        <p:nvSpPr>
          <p:cNvPr id="71" name="Google Shape;71;p10"/>
          <p:cNvSpPr/>
          <p:nvPr>
            <p:ph idx="2" type="pic"/>
          </p:nvPr>
        </p:nvSpPr>
        <p:spPr>
          <a:xfrm>
            <a:off x="304800" y="1857374"/>
            <a:ext cx="2752500" cy="3159000"/>
          </a:xfrm>
          <a:prstGeom prst="rect">
            <a:avLst/>
          </a:prstGeom>
          <a:noFill/>
          <a:ln>
            <a:noFill/>
          </a:ln>
        </p:spPr>
        <p:txBody>
          <a:bodyPr anchorCtr="0" anchor="t" bIns="91425" lIns="91425" spcFirstLastPara="1" rIns="91425" wrap="square" tIns="91425">
            <a:noAutofit/>
          </a:bodyPr>
          <a:lstStyle>
            <a:lvl1pPr indent="-165100" lvl="0" marL="5080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Lucida Sans"/>
                <a:ea typeface="Lucida Sans"/>
                <a:cs typeface="Lucida Sans"/>
                <a:sym typeface="Lucida Sans"/>
              </a:defRPr>
            </a:lvl1pPr>
            <a:lvl2pPr indent="-228600" lvl="1" marL="9652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2286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177800" lvl="3" marL="1778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177800" lvl="4" marL="22352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279400" lvl="5" marL="2794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279400" lvl="6" marL="3251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279400" lvl="7" marL="3708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279400" lvl="8" marL="4165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id="72" name="Google Shape;72;p10"/>
          <p:cNvPicPr preferRelativeResize="0"/>
          <p:nvPr/>
        </p:nvPicPr>
        <p:blipFill rotWithShape="1">
          <a:blip r:embed="rId2">
            <a:alphaModFix/>
          </a:blip>
          <a:srcRect b="0" l="0" r="0" t="0"/>
          <a:stretch/>
        </p:blipFill>
        <p:spPr>
          <a:xfrm>
            <a:off x="304801" y="394130"/>
            <a:ext cx="2235300" cy="20966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theme" Target="../theme/theme2.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20" Type="http://schemas.openxmlformats.org/officeDocument/2006/relationships/slideLayout" Target="../slideLayouts/slideLayout52.xml"/><Relationship Id="rId22" Type="http://schemas.openxmlformats.org/officeDocument/2006/relationships/slideLayout" Target="../slideLayouts/slideLayout54.xml"/><Relationship Id="rId21" Type="http://schemas.openxmlformats.org/officeDocument/2006/relationships/slideLayout" Target="../slideLayouts/slideLayout53.xml"/><Relationship Id="rId24" Type="http://schemas.openxmlformats.org/officeDocument/2006/relationships/theme" Target="../theme/theme3.xml"/><Relationship Id="rId23" Type="http://schemas.openxmlformats.org/officeDocument/2006/relationships/slideLayout" Target="../slideLayouts/slideLayout55.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19" Type="http://schemas.openxmlformats.org/officeDocument/2006/relationships/slideLayout" Target="../slideLayouts/slideLayout51.xml"/><Relationship Id="rId18"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11" name="Google Shape;11;p1"/>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24" name="Shape 224"/>
        <p:cNvGrpSpPr/>
        <p:nvPr/>
      </p:nvGrpSpPr>
      <p:grpSpPr>
        <a:xfrm>
          <a:off x="0" y="0"/>
          <a:ext cx="0" cy="0"/>
          <a:chOff x="0" y="0"/>
          <a:chExt cx="0" cy="0"/>
        </a:xfrm>
      </p:grpSpPr>
      <p:sp>
        <p:nvSpPr>
          <p:cNvPr id="225" name="Google Shape;225;p34"/>
          <p:cNvSpPr txBox="1"/>
          <p:nvPr>
            <p:ph type="title"/>
          </p:nvPr>
        </p:nvSpPr>
        <p:spPr>
          <a:xfrm>
            <a:off x="457200" y="274638"/>
            <a:ext cx="8229600" cy="1143000"/>
          </a:xfrm>
          <a:prstGeom prst="rect">
            <a:avLst/>
          </a:prstGeom>
          <a:noFill/>
          <a:ln>
            <a:noFill/>
          </a:ln>
        </p:spPr>
        <p:txBody>
          <a:bodyPr anchorCtr="0" anchor="ctr" bIns="91425" lIns="91425" spcFirstLastPara="1" rIns="91425" wrap="square" tIns="91425">
            <a:noAutofit/>
          </a:bodyPr>
          <a:lstStyle>
            <a:lvl1pPr indent="0" lvl="0" marL="0" marR="0" rtl="0" algn="l">
              <a:lnSpc>
                <a:spcPct val="100000"/>
              </a:lnSpc>
              <a:spcBef>
                <a:spcPts val="0"/>
              </a:spcBef>
              <a:spcAft>
                <a:spcPts val="0"/>
              </a:spcAft>
              <a:buClr>
                <a:srgbClr val="595959"/>
              </a:buClr>
              <a:buSzPts val="2400"/>
              <a:buFont typeface="Allerta"/>
              <a:buNone/>
              <a:defRPr b="0" i="0" sz="2400" u="none" cap="none" strike="noStrike">
                <a:solidFill>
                  <a:srgbClr val="595959"/>
                </a:solidFill>
                <a:latin typeface="Allerta"/>
                <a:ea typeface="Allerta"/>
                <a:cs typeface="Allerta"/>
                <a:sym typeface="Allerta"/>
              </a:defRPr>
            </a:lvl1pPr>
            <a:lvl2pPr indent="0" lvl="1" rtl="0">
              <a:spcBef>
                <a:spcPts val="0"/>
              </a:spcBef>
              <a:spcAft>
                <a:spcPts val="0"/>
              </a:spcAft>
              <a:buSzPts val="1800"/>
              <a:buFont typeface="Arial"/>
              <a:buNone/>
              <a:defRPr sz="1800"/>
            </a:lvl2pPr>
            <a:lvl3pPr indent="0" lvl="2" rtl="0">
              <a:spcBef>
                <a:spcPts val="0"/>
              </a:spcBef>
              <a:spcAft>
                <a:spcPts val="0"/>
              </a:spcAft>
              <a:buSzPts val="1800"/>
              <a:buFont typeface="Arial"/>
              <a:buNone/>
              <a:defRPr sz="1800"/>
            </a:lvl3pPr>
            <a:lvl4pPr indent="0" lvl="3" rtl="0">
              <a:spcBef>
                <a:spcPts val="0"/>
              </a:spcBef>
              <a:spcAft>
                <a:spcPts val="0"/>
              </a:spcAft>
              <a:buSzPts val="1800"/>
              <a:buFont typeface="Arial"/>
              <a:buNone/>
              <a:defRPr sz="1800"/>
            </a:lvl4pPr>
            <a:lvl5pPr indent="0" lvl="4" rtl="0">
              <a:spcBef>
                <a:spcPts val="0"/>
              </a:spcBef>
              <a:spcAft>
                <a:spcPts val="0"/>
              </a:spcAft>
              <a:buSzPts val="1800"/>
              <a:buFont typeface="Arial"/>
              <a:buNone/>
              <a:defRPr sz="1800"/>
            </a:lvl5pPr>
            <a:lvl6pPr indent="0" lvl="5" rtl="0">
              <a:spcBef>
                <a:spcPts val="0"/>
              </a:spcBef>
              <a:spcAft>
                <a:spcPts val="0"/>
              </a:spcAft>
              <a:buSzPts val="1800"/>
              <a:buFont typeface="Arial"/>
              <a:buNone/>
              <a:defRPr sz="1800"/>
            </a:lvl6pPr>
            <a:lvl7pPr indent="0" lvl="6" rtl="0">
              <a:spcBef>
                <a:spcPts val="0"/>
              </a:spcBef>
              <a:spcAft>
                <a:spcPts val="0"/>
              </a:spcAft>
              <a:buSzPts val="1800"/>
              <a:buFont typeface="Arial"/>
              <a:buNone/>
              <a:defRPr sz="1800"/>
            </a:lvl7pPr>
            <a:lvl8pPr indent="0" lvl="7" rtl="0">
              <a:spcBef>
                <a:spcPts val="0"/>
              </a:spcBef>
              <a:spcAft>
                <a:spcPts val="0"/>
              </a:spcAft>
              <a:buSzPts val="1800"/>
              <a:buFont typeface="Arial"/>
              <a:buNone/>
              <a:defRPr sz="1800"/>
            </a:lvl8pPr>
            <a:lvl9pPr indent="0" lvl="8" rtl="0">
              <a:spcBef>
                <a:spcPts val="0"/>
              </a:spcBef>
              <a:spcAft>
                <a:spcPts val="0"/>
              </a:spcAft>
              <a:buSzPts val="1800"/>
              <a:buFont typeface="Arial"/>
              <a:buNone/>
              <a:defRPr sz="1800"/>
            </a:lvl9pPr>
          </a:lstStyle>
          <a:p/>
        </p:txBody>
      </p:sp>
      <p:sp>
        <p:nvSpPr>
          <p:cNvPr id="226" name="Google Shape;226;p34"/>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noAutofit/>
          </a:bodyPr>
          <a:lstStyle>
            <a:lvl1pPr indent="-368300" lvl="0" marL="457200" marR="0" rtl="0" algn="l">
              <a:lnSpc>
                <a:spcPct val="100000"/>
              </a:lnSpc>
              <a:spcBef>
                <a:spcPts val="440"/>
              </a:spcBef>
              <a:spcAft>
                <a:spcPts val="0"/>
              </a:spcAft>
              <a:buClr>
                <a:srgbClr val="595959"/>
              </a:buClr>
              <a:buSzPts val="2200"/>
              <a:buFont typeface="Arial"/>
              <a:buChar char="•"/>
              <a:defRPr b="0" i="0" sz="2200" u="none" cap="none" strike="noStrike">
                <a:solidFill>
                  <a:srgbClr val="595959"/>
                </a:solidFill>
                <a:latin typeface="Allerta"/>
                <a:ea typeface="Allerta"/>
                <a:cs typeface="Allerta"/>
                <a:sym typeface="Allerta"/>
              </a:defRPr>
            </a:lvl1pPr>
            <a:lvl2pPr indent="-355600" lvl="1" marL="914400" marR="0" rtl="0" algn="l">
              <a:lnSpc>
                <a:spcPct val="100000"/>
              </a:lnSpc>
              <a:spcBef>
                <a:spcPts val="400"/>
              </a:spcBef>
              <a:spcAft>
                <a:spcPts val="0"/>
              </a:spcAft>
              <a:buClr>
                <a:srgbClr val="595959"/>
              </a:buClr>
              <a:buSzPts val="2000"/>
              <a:buFont typeface="Arial"/>
              <a:buChar char="–"/>
              <a:defRPr b="0" i="0" sz="2000" u="none" cap="none" strike="noStrike">
                <a:solidFill>
                  <a:srgbClr val="595959"/>
                </a:solidFill>
                <a:latin typeface="Allerta"/>
                <a:ea typeface="Allerta"/>
                <a:cs typeface="Allerta"/>
                <a:sym typeface="Allerta"/>
              </a:defRPr>
            </a:lvl2pPr>
            <a:lvl3pPr indent="-342900" lvl="2" marL="1371600" marR="0" rtl="0" algn="l">
              <a:lnSpc>
                <a:spcPct val="100000"/>
              </a:lnSpc>
              <a:spcBef>
                <a:spcPts val="360"/>
              </a:spcBef>
              <a:spcAft>
                <a:spcPts val="0"/>
              </a:spcAft>
              <a:buClr>
                <a:srgbClr val="595959"/>
              </a:buClr>
              <a:buSzPts val="1800"/>
              <a:buFont typeface="Arial"/>
              <a:buChar char="•"/>
              <a:defRPr b="0" i="0" sz="1800" u="none" cap="none" strike="noStrike">
                <a:solidFill>
                  <a:srgbClr val="595959"/>
                </a:solidFill>
                <a:latin typeface="Allerta"/>
                <a:ea typeface="Allerta"/>
                <a:cs typeface="Allerta"/>
                <a:sym typeface="Allerta"/>
              </a:defRPr>
            </a:lvl3pPr>
            <a:lvl4pPr indent="-330200" lvl="3" marL="18288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4pPr>
            <a:lvl5pPr indent="-330200" lvl="4" marL="2286000" marR="0" rtl="0" algn="l">
              <a:lnSpc>
                <a:spcPct val="100000"/>
              </a:lnSpc>
              <a:spcBef>
                <a:spcPts val="320"/>
              </a:spcBef>
              <a:spcAft>
                <a:spcPts val="0"/>
              </a:spcAft>
              <a:buClr>
                <a:srgbClr val="595959"/>
              </a:buClr>
              <a:buSzPts val="1600"/>
              <a:buFont typeface="Arial"/>
              <a:buChar char="»"/>
              <a:defRPr b="0" i="0" sz="1600" u="none" cap="none" strike="noStrike">
                <a:solidFill>
                  <a:srgbClr val="595959"/>
                </a:solidFill>
                <a:latin typeface="Allerta"/>
                <a:ea typeface="Allerta"/>
                <a:cs typeface="Allerta"/>
                <a:sym typeface="Allerta"/>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3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41.png"/><Relationship Id="rId5"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31.jpg"/><Relationship Id="rId5" Type="http://schemas.openxmlformats.org/officeDocument/2006/relationships/image" Target="../media/image22.png"/><Relationship Id="rId6" Type="http://schemas.openxmlformats.org/officeDocument/2006/relationships/image" Target="../media/image2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7.xml"/><Relationship Id="rId3" Type="http://schemas.openxmlformats.org/officeDocument/2006/relationships/image" Target="../media/image17.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18.xml"/><Relationship Id="rId3" Type="http://schemas.openxmlformats.org/officeDocument/2006/relationships/image" Target="../media/image2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19.xml"/><Relationship Id="rId3" Type="http://schemas.openxmlformats.org/officeDocument/2006/relationships/image" Target="../media/image21.png"/><Relationship Id="rId4" Type="http://schemas.openxmlformats.org/officeDocument/2006/relationships/image" Target="../media/image16.png"/><Relationship Id="rId5" Type="http://schemas.openxmlformats.org/officeDocument/2006/relationships/image" Target="../media/image18.png"/><Relationship Id="rId6"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1.xml"/><Relationship Id="rId3" Type="http://schemas.openxmlformats.org/officeDocument/2006/relationships/image" Target="../media/image19.png"/><Relationship Id="rId4" Type="http://schemas.openxmlformats.org/officeDocument/2006/relationships/image" Target="../media/image28.png"/><Relationship Id="rId5"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22.xml"/><Relationship Id="rId3" Type="http://schemas.openxmlformats.org/officeDocument/2006/relationships/image" Target="../media/image3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4.xml"/><Relationship Id="rId3" Type="http://schemas.openxmlformats.org/officeDocument/2006/relationships/comments" Target="../comments/comment1.xml"/><Relationship Id="rId4" Type="http://schemas.openxmlformats.org/officeDocument/2006/relationships/image" Target="../media/image37.png"/><Relationship Id="rId5" Type="http://schemas.openxmlformats.org/officeDocument/2006/relationships/image" Target="../media/image33.png"/><Relationship Id="rId6" Type="http://schemas.openxmlformats.org/officeDocument/2006/relationships/image" Target="../media/image3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7.xml"/><Relationship Id="rId3"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comments" Target="../comments/comment2.xml"/><Relationship Id="rId4" Type="http://schemas.openxmlformats.org/officeDocument/2006/relationships/image" Target="../media/image42.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hyperlink" Target="https://native-land.ca/" TargetMode="External"/><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40.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35.xml"/><Relationship Id="rId3" Type="http://schemas.openxmlformats.org/officeDocument/2006/relationships/hyperlink" Target="https://medium.com/@heinemann/why-blacklivesmatter-in-your-classroom-too-d132ac35d21b#1228869229-tw#1502893218899"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6.xml"/><Relationship Id="rId3" Type="http://schemas.openxmlformats.org/officeDocument/2006/relationships/image" Target="../media/image6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7.xml"/><Relationship Id="rId3" Type="http://schemas.openxmlformats.org/officeDocument/2006/relationships/image" Target="../media/image3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8.xml"/><Relationship Id="rId3" Type="http://schemas.openxmlformats.org/officeDocument/2006/relationships/hyperlink" Target="https://maestraoliviablog.files.wordpress.com/2020/08/take-care-glossary.pdf" TargetMode="External"/><Relationship Id="rId4" Type="http://schemas.openxmlformats.org/officeDocument/2006/relationships/image" Target="../media/image7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9.xml"/><Relationship Id="rId3" Type="http://schemas.openxmlformats.org/officeDocument/2006/relationships/hyperlink" Target="https://maestraoliviablog.files.wordpress.com/2020/08/take-care-user-guide.pdf" TargetMode="External"/><Relationship Id="rId4" Type="http://schemas.openxmlformats.org/officeDocument/2006/relationships/image" Target="../media/image7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www.achievethecore.org/ca-signup" TargetMode="External"/><Relationship Id="rId4" Type="http://schemas.openxmlformats.org/officeDocument/2006/relationships/hyperlink" Target="mailto:jfann@studentsachieve.net" TargetMode="External"/><Relationship Id="rId5" Type="http://schemas.openxmlformats.org/officeDocument/2006/relationships/hyperlink" Target="mailto:jdelizo-osborne@studentsachieve.net" TargetMode="External"/><Relationship Id="rId6" Type="http://schemas.openxmlformats.org/officeDocument/2006/relationships/hyperlink" Target="https://achievethecore.org/page/1026/national-core-advocate-network" TargetMode="External"/><Relationship Id="rId7" Type="http://schemas.openxmlformats.org/officeDocument/2006/relationships/image" Target="../media/image66.png"/><Relationship Id="rId8"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7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1.xml"/><Relationship Id="rId3" Type="http://schemas.openxmlformats.org/officeDocument/2006/relationships/hyperlink" Target="https://youtu.be/M7yeuLxJsH4?t=34" TargetMode="External"/><Relationship Id="rId4" Type="http://schemas.openxmlformats.org/officeDocument/2006/relationships/image" Target="../media/image47.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2.xml"/><Relationship Id="rId3" Type="http://schemas.openxmlformats.org/officeDocument/2006/relationships/image" Target="../media/image64.jpg"/><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 Id="rId2" Type="http://schemas.openxmlformats.org/officeDocument/2006/relationships/notesSlide" Target="../notesSlides/notesSlide43.xml"/><Relationship Id="rId3" Type="http://schemas.openxmlformats.org/officeDocument/2006/relationships/image" Target="../media/image43.png"/><Relationship Id="rId4" Type="http://schemas.openxmlformats.org/officeDocument/2006/relationships/image" Target="../media/image7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4.xml"/><Relationship Id="rId3" Type="http://schemas.openxmlformats.org/officeDocument/2006/relationships/image" Target="../media/image68.jpg"/><Relationship Id="rId4" Type="http://schemas.openxmlformats.org/officeDocument/2006/relationships/image" Target="../media/image76.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5.xml"/><Relationship Id="rId3" Type="http://schemas.openxmlformats.org/officeDocument/2006/relationships/image" Target="../media/image75.png"/><Relationship Id="rId4" Type="http://schemas.openxmlformats.org/officeDocument/2006/relationships/image" Target="../media/image69.jpg"/><Relationship Id="rId5" Type="http://schemas.openxmlformats.org/officeDocument/2006/relationships/image" Target="../media/image6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6.xml"/><Relationship Id="rId3" Type="http://schemas.openxmlformats.org/officeDocument/2006/relationships/image" Target="../media/image4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7.xml"/><Relationship Id="rId3" Type="http://schemas.openxmlformats.org/officeDocument/2006/relationships/image" Target="../media/image65.jpg"/><Relationship Id="rId4" Type="http://schemas.openxmlformats.org/officeDocument/2006/relationships/image" Target="../media/image45.jpg"/><Relationship Id="rId5" Type="http://schemas.openxmlformats.org/officeDocument/2006/relationships/image" Target="../media/image7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49.xml"/><Relationship Id="rId3" Type="http://schemas.openxmlformats.org/officeDocument/2006/relationships/hyperlink" Target="https://casel.org/resources-covid/" TargetMode="External"/><Relationship Id="rId4" Type="http://schemas.openxmlformats.org/officeDocument/2006/relationships/image" Target="../media/image4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2.xml"/><Relationship Id="rId2" Type="http://schemas.openxmlformats.org/officeDocument/2006/relationships/notesSlide" Target="../notesSlides/notesSlide50.xml"/><Relationship Id="rId3" Type="http://schemas.openxmlformats.org/officeDocument/2006/relationships/hyperlink" Target="http://maereview.org/index.php/MAER/article/viewFile/46/42" TargetMode="External"/><Relationship Id="rId4" Type="http://schemas.openxmlformats.org/officeDocument/2006/relationships/image" Target="../media/image5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2.xml"/><Relationship Id="rId3" Type="http://schemas.openxmlformats.org/officeDocument/2006/relationships/image" Target="../media/image52.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4.xml"/><Relationship Id="rId3" Type="http://schemas.openxmlformats.org/officeDocument/2006/relationships/hyperlink" Target="https://claimed.blog/" TargetMode="External"/><Relationship Id="rId4" Type="http://schemas.openxmlformats.org/officeDocument/2006/relationships/hyperlink" Target="https://crtandthebrain.com/blog/" TargetMode="External"/><Relationship Id="rId5" Type="http://schemas.openxmlformats.org/officeDocument/2006/relationships/hyperlink" Target="https://www.edutopia.org/article/value-culturally-responsive-teaching-distance-learning" TargetMode="External"/><Relationship Id="rId6" Type="http://schemas.openxmlformats.org/officeDocument/2006/relationships/hyperlink" Target="https://www.tolerance.org/node/119977"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5.xml"/><Relationship Id="rId3" Type="http://schemas.openxmlformats.org/officeDocument/2006/relationships/image" Target="../media/image54.png"/><Relationship Id="rId4" Type="http://schemas.openxmlformats.org/officeDocument/2006/relationships/image" Target="../media/image56.png"/><Relationship Id="rId5" Type="http://schemas.openxmlformats.org/officeDocument/2006/relationships/image" Target="../media/image51.png"/><Relationship Id="rId6" Type="http://schemas.openxmlformats.org/officeDocument/2006/relationships/image" Target="../media/image55.png"/><Relationship Id="rId7" Type="http://schemas.openxmlformats.org/officeDocument/2006/relationships/image" Target="../media/image5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6.xml"/><Relationship Id="rId3" Type="http://schemas.openxmlformats.org/officeDocument/2006/relationships/image" Target="../media/image57.png"/><Relationship Id="rId4" Type="http://schemas.openxmlformats.org/officeDocument/2006/relationships/image" Target="../media/image61.png"/><Relationship Id="rId5" Type="http://schemas.openxmlformats.org/officeDocument/2006/relationships/image" Target="../media/image62.png"/><Relationship Id="rId6" Type="http://schemas.openxmlformats.org/officeDocument/2006/relationships/image" Target="../media/image60.png"/><Relationship Id="rId7" Type="http://schemas.openxmlformats.org/officeDocument/2006/relationships/image" Target="../media/image5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57.xml"/><Relationship Id="rId3" Type="http://schemas.openxmlformats.org/officeDocument/2006/relationships/hyperlink" Target="https://event.on24.com/wcc/r/2628843/B691457FC052821ACA270072CFF2A7B4" TargetMode="Externa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3.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sp>
        <p:nvSpPr>
          <p:cNvPr id="405" name="Google Shape;405;p58"/>
          <p:cNvSpPr txBox="1"/>
          <p:nvPr/>
        </p:nvSpPr>
        <p:spPr>
          <a:xfrm>
            <a:off x="-2518771" y="5036553"/>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Lucida Sans"/>
              <a:ea typeface="Lucida Sans"/>
              <a:cs typeface="Lucida Sans"/>
              <a:sym typeface="Lucida Sans"/>
            </a:endParaRPr>
          </a:p>
        </p:txBody>
      </p:sp>
      <p:grpSp>
        <p:nvGrpSpPr>
          <p:cNvPr id="406" name="Google Shape;406;p58"/>
          <p:cNvGrpSpPr/>
          <p:nvPr/>
        </p:nvGrpSpPr>
        <p:grpSpPr>
          <a:xfrm>
            <a:off x="2791500" y="4149600"/>
            <a:ext cx="6047725" cy="2407800"/>
            <a:chOff x="2746950" y="4450200"/>
            <a:chExt cx="6047725" cy="2407800"/>
          </a:xfrm>
        </p:grpSpPr>
        <p:sp>
          <p:nvSpPr>
            <p:cNvPr id="407" name="Google Shape;407;p58"/>
            <p:cNvSpPr/>
            <p:nvPr/>
          </p:nvSpPr>
          <p:spPr>
            <a:xfrm>
              <a:off x="5192875" y="5443950"/>
              <a:ext cx="933300" cy="710100"/>
            </a:xfrm>
            <a:prstGeom prst="leftArrow">
              <a:avLst>
                <a:gd fmla="val 50000" name="adj1"/>
                <a:gd fmla="val 50000" name="adj2"/>
              </a:avLst>
            </a:prstGeom>
            <a:solidFill>
              <a:srgbClr val="0E5A1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58"/>
            <p:cNvSpPr txBox="1"/>
            <p:nvPr/>
          </p:nvSpPr>
          <p:spPr>
            <a:xfrm>
              <a:off x="6126175" y="4450200"/>
              <a:ext cx="2668500" cy="2407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The webinar will begin shortly. </a:t>
              </a:r>
              <a:endParaRPr sz="1800">
                <a:solidFill>
                  <a:srgbClr val="666666"/>
                </a:solidFill>
                <a:latin typeface="Lucida Sans"/>
                <a:ea typeface="Lucida Sans"/>
                <a:cs typeface="Lucida Sans"/>
                <a:sym typeface="Lucida Sans"/>
              </a:endParaRPr>
            </a:p>
            <a:p>
              <a:pPr indent="0" lvl="0" marL="0" rtl="0" algn="l">
                <a:spcBef>
                  <a:spcPts val="0"/>
                </a:spcBef>
                <a:spcAft>
                  <a:spcPts val="0"/>
                </a:spcAft>
                <a:buNone/>
              </a:pPr>
              <a:r>
                <a:rPr lang="en-US" sz="1800">
                  <a:solidFill>
                    <a:srgbClr val="666666"/>
                  </a:solidFill>
                  <a:latin typeface="Lucida Sans"/>
                  <a:ea typeface="Lucida Sans"/>
                  <a:cs typeface="Lucida Sans"/>
                  <a:sym typeface="Lucida Sans"/>
                </a:rPr>
                <a:t>Check </a:t>
              </a:r>
              <a:r>
                <a:rPr lang="en-US" sz="1800">
                  <a:solidFill>
                    <a:srgbClr val="666666"/>
                  </a:solidFill>
                  <a:latin typeface="Lucida Sans"/>
                  <a:ea typeface="Lucida Sans"/>
                  <a:cs typeface="Lucida Sans"/>
                  <a:sym typeface="Lucida Sans"/>
                </a:rPr>
                <a:t>your</a:t>
              </a:r>
              <a:r>
                <a:rPr lang="en-US" sz="1800">
                  <a:solidFill>
                    <a:srgbClr val="666666"/>
                  </a:solidFill>
                  <a:latin typeface="Lucida Sans"/>
                  <a:ea typeface="Lucida Sans"/>
                  <a:cs typeface="Lucida Sans"/>
                  <a:sym typeface="Lucida Sans"/>
                </a:rPr>
                <a:t> Resource widget to preview the resources for today’s </a:t>
              </a:r>
              <a:r>
                <a:rPr lang="en-US" sz="1800">
                  <a:solidFill>
                    <a:srgbClr val="666666"/>
                  </a:solidFill>
                  <a:latin typeface="Lucida Sans"/>
                  <a:ea typeface="Lucida Sans"/>
                  <a:cs typeface="Lucida Sans"/>
                  <a:sym typeface="Lucida Sans"/>
                </a:rPr>
                <a:t>session</a:t>
              </a:r>
              <a:r>
                <a:rPr lang="en-US" sz="1800">
                  <a:solidFill>
                    <a:srgbClr val="666666"/>
                  </a:solidFill>
                  <a:latin typeface="Lucida Sans"/>
                  <a:ea typeface="Lucida Sans"/>
                  <a:cs typeface="Lucida Sans"/>
                  <a:sym typeface="Lucida Sans"/>
                </a:rPr>
                <a:t>! Use the Group Chat to introduce yourself!</a:t>
              </a:r>
              <a:endParaRPr sz="1800">
                <a:solidFill>
                  <a:srgbClr val="666666"/>
                </a:solidFill>
                <a:latin typeface="Lucida Sans"/>
                <a:ea typeface="Lucida Sans"/>
                <a:cs typeface="Lucida Sans"/>
                <a:sym typeface="Lucida Sans"/>
              </a:endParaRPr>
            </a:p>
          </p:txBody>
        </p:sp>
        <p:pic>
          <p:nvPicPr>
            <p:cNvPr id="409" name="Google Shape;409;p58"/>
            <p:cNvPicPr preferRelativeResize="0"/>
            <p:nvPr/>
          </p:nvPicPr>
          <p:blipFill rotWithShape="1">
            <a:blip r:embed="rId3">
              <a:alphaModFix/>
            </a:blip>
            <a:srcRect b="0" l="55253" r="16117" t="0"/>
            <a:stretch/>
          </p:blipFill>
          <p:spPr>
            <a:xfrm>
              <a:off x="2746950" y="5191328"/>
              <a:ext cx="2237499" cy="1118750"/>
            </a:xfrm>
            <a:prstGeom prst="rect">
              <a:avLst/>
            </a:prstGeom>
            <a:noFill/>
            <a:ln>
              <a:noFill/>
            </a:ln>
          </p:spPr>
        </p:pic>
      </p:grpSp>
      <p:sp>
        <p:nvSpPr>
          <p:cNvPr id="410" name="Google Shape;410;p58"/>
          <p:cNvSpPr txBox="1"/>
          <p:nvPr>
            <p:ph type="ctrTitle"/>
          </p:nvPr>
        </p:nvSpPr>
        <p:spPr>
          <a:xfrm>
            <a:off x="219317" y="2982072"/>
            <a:ext cx="8619900" cy="850500"/>
          </a:xfrm>
          <a:prstGeom prst="rect">
            <a:avLst/>
          </a:prstGeom>
          <a:noFill/>
          <a:ln>
            <a:noFill/>
          </a:ln>
        </p:spPr>
        <p:txBody>
          <a:bodyPr anchorCtr="0" anchor="ctr" bIns="45700" lIns="91425" spcFirstLastPara="1" rIns="91425" wrap="square" tIns="45700">
            <a:noAutofit/>
          </a:bodyPr>
          <a:lstStyle/>
          <a:p>
            <a:pPr indent="0" lvl="0" marL="0" marR="0" rtl="0" algn="l">
              <a:lnSpc>
                <a:spcPct val="115000"/>
              </a:lnSpc>
              <a:spcBef>
                <a:spcPts val="0"/>
              </a:spcBef>
              <a:spcAft>
                <a:spcPts val="0"/>
              </a:spcAft>
              <a:buClr>
                <a:schemeClr val="dk1"/>
              </a:buClr>
              <a:buSzPts val="750"/>
              <a:buFont typeface="Arial"/>
              <a:buNone/>
            </a:pPr>
            <a:r>
              <a:rPr b="1" lang="en-US" sz="3000">
                <a:solidFill>
                  <a:srgbClr val="575757"/>
                </a:solidFill>
              </a:rPr>
              <a:t>Fostering Culturally Responsive Classrooms in the Age of COVID</a:t>
            </a:r>
            <a:endParaRPr b="0" i="0" sz="2800" u="none" cap="none" strike="noStrike">
              <a:solidFill>
                <a:srgbClr val="50514F"/>
              </a:solidFill>
              <a:latin typeface="Lucida Sans"/>
              <a:ea typeface="Lucida Sans"/>
              <a:cs typeface="Lucida Sans"/>
              <a:sym typeface="Lucida Sans"/>
            </a:endParaRPr>
          </a:p>
        </p:txBody>
      </p:sp>
      <p:sp>
        <p:nvSpPr>
          <p:cNvPr id="411" name="Google Shape;411;p58"/>
          <p:cNvSpPr txBox="1"/>
          <p:nvPr>
            <p:ph idx="1" type="subTitle"/>
          </p:nvPr>
        </p:nvSpPr>
        <p:spPr>
          <a:xfrm>
            <a:off x="219318" y="3832457"/>
            <a:ext cx="8619900" cy="792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595959"/>
              </a:buClr>
              <a:buSzPts val="500"/>
              <a:buFont typeface="Arial"/>
              <a:buNone/>
            </a:pPr>
            <a:r>
              <a:rPr b="0" i="0" lang="en-US" sz="2000" u="none" cap="none" strike="noStrike">
                <a:solidFill>
                  <a:srgbClr val="575757"/>
                </a:solidFill>
                <a:latin typeface="Lucida Sans"/>
                <a:ea typeface="Lucida Sans"/>
                <a:cs typeface="Lucida Sans"/>
                <a:sym typeface="Lucida Sans"/>
              </a:rPr>
              <a:t>Core Advocates Monthly Webinar</a:t>
            </a:r>
            <a:endParaRPr/>
          </a:p>
          <a:p>
            <a:pPr indent="0" lvl="0" marL="0" marR="0" rtl="0" algn="l">
              <a:lnSpc>
                <a:spcPct val="100000"/>
              </a:lnSpc>
              <a:spcBef>
                <a:spcPts val="400"/>
              </a:spcBef>
              <a:spcAft>
                <a:spcPts val="0"/>
              </a:spcAft>
              <a:buClr>
                <a:srgbClr val="595959"/>
              </a:buClr>
              <a:buSzPts val="500"/>
              <a:buFont typeface="Arial"/>
              <a:buNone/>
            </a:pPr>
            <a:r>
              <a:rPr lang="en-US">
                <a:solidFill>
                  <a:srgbClr val="575757"/>
                </a:solidFill>
              </a:rPr>
              <a:t>September 2020</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sp>
        <p:nvSpPr>
          <p:cNvPr id="488" name="Google Shape;488;p67"/>
          <p:cNvSpPr txBox="1"/>
          <p:nvPr>
            <p:ph type="ctrTitle"/>
          </p:nvPr>
        </p:nvSpPr>
        <p:spPr>
          <a:xfrm>
            <a:off x="311708" y="992767"/>
            <a:ext cx="8520600" cy="2736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US"/>
              <a:t>How are the Brain and Culture Connected?</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p68"/>
          <p:cNvSpPr txBox="1"/>
          <p:nvPr/>
        </p:nvSpPr>
        <p:spPr>
          <a:xfrm>
            <a:off x="467600" y="795433"/>
            <a:ext cx="7497600" cy="2020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t>Culture tree</a:t>
            </a:r>
            <a:endParaRPr/>
          </a:p>
        </p:txBody>
      </p:sp>
      <p:pic>
        <p:nvPicPr>
          <p:cNvPr id="494" name="Google Shape;494;p68"/>
          <p:cNvPicPr preferRelativeResize="0"/>
          <p:nvPr/>
        </p:nvPicPr>
        <p:blipFill>
          <a:blip r:embed="rId3">
            <a:alphaModFix/>
          </a:blip>
          <a:stretch>
            <a:fillRect/>
          </a:stretch>
        </p:blipFill>
        <p:spPr>
          <a:xfrm>
            <a:off x="83175" y="96838"/>
            <a:ext cx="8977650" cy="6664325"/>
          </a:xfrm>
          <a:prstGeom prst="rect">
            <a:avLst/>
          </a:prstGeom>
          <a:noFill/>
          <a:ln>
            <a:noFill/>
          </a:ln>
        </p:spPr>
      </p:pic>
      <p:sp>
        <p:nvSpPr>
          <p:cNvPr id="495" name="Google Shape;495;p68"/>
          <p:cNvSpPr/>
          <p:nvPr/>
        </p:nvSpPr>
        <p:spPr>
          <a:xfrm>
            <a:off x="1107150" y="0"/>
            <a:ext cx="6929700" cy="780600"/>
          </a:xfrm>
          <a:prstGeom prst="roundRect">
            <a:avLst>
              <a:gd fmla="val 16667" name="adj"/>
            </a:avLst>
          </a:prstGeom>
          <a:solidFill>
            <a:srgbClr val="F1C23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sz="2300">
                <a:latin typeface="Allerta"/>
                <a:ea typeface="Allerta"/>
                <a:cs typeface="Allerta"/>
                <a:sym typeface="Allerta"/>
              </a:rPr>
              <a:t>  What is Culture?</a:t>
            </a:r>
            <a:endParaRPr sz="2300">
              <a:latin typeface="Allerta"/>
              <a:ea typeface="Allerta"/>
              <a:cs typeface="Allerta"/>
              <a:sym typeface="Allerta"/>
            </a:endParaRPr>
          </a:p>
          <a:p>
            <a:pPr indent="0" lvl="0" marL="0" rtl="0" algn="ctr">
              <a:spcBef>
                <a:spcPts val="0"/>
              </a:spcBef>
              <a:spcAft>
                <a:spcPts val="0"/>
              </a:spcAft>
              <a:buNone/>
            </a:pPr>
            <a:r>
              <a:rPr lang="en-US" sz="2300">
                <a:latin typeface="Allerta"/>
                <a:ea typeface="Allerta"/>
                <a:cs typeface="Allerta"/>
                <a:sym typeface="Allerta"/>
              </a:rPr>
              <a:t>The Three Levels of Culture</a:t>
            </a:r>
            <a:endParaRPr sz="2300">
              <a:latin typeface="Allerta"/>
              <a:ea typeface="Allerta"/>
              <a:cs typeface="Allerta"/>
              <a:sym typeface="Allerta"/>
            </a:endParaRPr>
          </a:p>
        </p:txBody>
      </p:sp>
      <p:sp>
        <p:nvSpPr>
          <p:cNvPr id="496" name="Google Shape;496;p68"/>
          <p:cNvSpPr txBox="1"/>
          <p:nvPr/>
        </p:nvSpPr>
        <p:spPr>
          <a:xfrm>
            <a:off x="35800" y="841575"/>
            <a:ext cx="9108300" cy="17370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llerta"/>
              <a:ea typeface="Allerta"/>
              <a:cs typeface="Allerta"/>
              <a:sym typeface="Allerta"/>
            </a:endParaRPr>
          </a:p>
        </p:txBody>
      </p:sp>
      <p:sp>
        <p:nvSpPr>
          <p:cNvPr id="497" name="Google Shape;497;p68"/>
          <p:cNvSpPr txBox="1"/>
          <p:nvPr/>
        </p:nvSpPr>
        <p:spPr>
          <a:xfrm>
            <a:off x="89525" y="2488925"/>
            <a:ext cx="9054600" cy="1450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llerta"/>
              <a:ea typeface="Allerta"/>
              <a:cs typeface="Allerta"/>
              <a:sym typeface="Allerta"/>
            </a:endParaRPr>
          </a:p>
        </p:txBody>
      </p:sp>
      <p:sp>
        <p:nvSpPr>
          <p:cNvPr id="498" name="Google Shape;498;p68"/>
          <p:cNvSpPr txBox="1"/>
          <p:nvPr/>
        </p:nvSpPr>
        <p:spPr>
          <a:xfrm>
            <a:off x="71625" y="3939425"/>
            <a:ext cx="9054600" cy="2821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Allerta"/>
              <a:ea typeface="Allerta"/>
              <a:cs typeface="Allerta"/>
              <a:sym typeface="Aller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xEl>
                                              <p:pRg end="0" st="0"/>
                                            </p:txEl>
                                          </p:spTgt>
                                        </p:tgtEl>
                                        <p:attrNameLst>
                                          <p:attrName>style.visibility</p:attrName>
                                        </p:attrNameLst>
                                      </p:cBhvr>
                                      <p:to>
                                        <p:strVal val="visible"/>
                                      </p:to>
                                    </p:set>
                                    <p:animEffect filter="fade" transition="in">
                                      <p:cBhvr>
                                        <p:cTn dur="1000"/>
                                        <p:tgtEl>
                                          <p:spTgt spid="49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95">
                                            <p:txEl>
                                              <p:pRg end="1" st="1"/>
                                            </p:txEl>
                                          </p:spTgt>
                                        </p:tgtEl>
                                        <p:attrNameLst>
                                          <p:attrName>style.visibility</p:attrName>
                                        </p:attrNameLst>
                                      </p:cBhvr>
                                      <p:to>
                                        <p:strVal val="visible"/>
                                      </p:to>
                                    </p:set>
                                    <p:animEffect filter="fade" transition="in">
                                      <p:cBhvr>
                                        <p:cTn dur="1000"/>
                                        <p:tgtEl>
                                          <p:spTgt spid="49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9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97"/>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 presetSubtype="0">
                                  <p:stCondLst>
                                    <p:cond delay="0"/>
                                  </p:stCondLst>
                                  <p:childTnLst>
                                    <p:set>
                                      <p:cBhvr>
                                        <p:cTn dur="1" fill="hold">
                                          <p:stCondLst>
                                            <p:cond delay="1000"/>
                                          </p:stCondLst>
                                        </p:cTn>
                                        <p:tgtEl>
                                          <p:spTgt spid="498"/>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02" name="Shape 502"/>
        <p:cNvGrpSpPr/>
        <p:nvPr/>
      </p:nvGrpSpPr>
      <p:grpSpPr>
        <a:xfrm>
          <a:off x="0" y="0"/>
          <a:ext cx="0" cy="0"/>
          <a:chOff x="0" y="0"/>
          <a:chExt cx="0" cy="0"/>
        </a:xfrm>
      </p:grpSpPr>
      <p:pic>
        <p:nvPicPr>
          <p:cNvPr id="503" name="Google Shape;503;p69"/>
          <p:cNvPicPr preferRelativeResize="0"/>
          <p:nvPr/>
        </p:nvPicPr>
        <p:blipFill rotWithShape="1">
          <a:blip r:embed="rId3">
            <a:alphaModFix/>
          </a:blip>
          <a:srcRect b="10119" l="0" r="0" t="7737"/>
          <a:stretch/>
        </p:blipFill>
        <p:spPr>
          <a:xfrm>
            <a:off x="3559088" y="0"/>
            <a:ext cx="2261825" cy="2291800"/>
          </a:xfrm>
          <a:prstGeom prst="rect">
            <a:avLst/>
          </a:prstGeom>
          <a:noFill/>
          <a:ln>
            <a:noFill/>
          </a:ln>
        </p:spPr>
      </p:pic>
      <p:sp>
        <p:nvSpPr>
          <p:cNvPr id="504" name="Google Shape;504;p69"/>
          <p:cNvSpPr txBox="1"/>
          <p:nvPr/>
        </p:nvSpPr>
        <p:spPr>
          <a:xfrm>
            <a:off x="121500" y="2264400"/>
            <a:ext cx="8901000" cy="3531600"/>
          </a:xfrm>
          <a:prstGeom prst="rect">
            <a:avLst/>
          </a:prstGeom>
          <a:solidFill>
            <a:srgbClr val="FFFFF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2200">
                <a:latin typeface="Allerta"/>
                <a:ea typeface="Allerta"/>
                <a:cs typeface="Allerta"/>
                <a:sym typeface="Allerta"/>
              </a:rPr>
              <a:t>“A fish is born into water and so simply experiences the water as one with itself; a fish has no way of knowing that it is actually separate from the water. And although the fish </a:t>
            </a:r>
            <a:r>
              <a:rPr b="1" i="1" lang="en-US" sz="2200">
                <a:latin typeface="Allerta"/>
                <a:ea typeface="Allerta"/>
                <a:cs typeface="Allerta"/>
                <a:sym typeface="Allerta"/>
              </a:rPr>
              <a:t>is</a:t>
            </a:r>
            <a:r>
              <a:rPr b="1" lang="en-US" sz="2200">
                <a:latin typeface="Allerta"/>
                <a:ea typeface="Allerta"/>
                <a:cs typeface="Allerta"/>
                <a:sym typeface="Allerta"/>
              </a:rPr>
              <a:t> separate, it still can’t survive without the water. In the same way that the fish cannot survive without water we cannot make sense of the world without the meaning making system that our culture provides. Yet this system is hard to see, because we have always been swimming within it; we just take for granted that what we see is real, rather than a particular perception of reality.”</a:t>
            </a:r>
            <a:br>
              <a:rPr lang="en-US" sz="2000">
                <a:latin typeface="Allerta"/>
                <a:ea typeface="Allerta"/>
                <a:cs typeface="Allerta"/>
                <a:sym typeface="Allerta"/>
              </a:rPr>
            </a:br>
            <a:endParaRPr sz="2000">
              <a:latin typeface="Allerta"/>
              <a:ea typeface="Allerta"/>
              <a:cs typeface="Allerta"/>
              <a:sym typeface="Allerta"/>
            </a:endParaRPr>
          </a:p>
        </p:txBody>
      </p:sp>
      <p:sp>
        <p:nvSpPr>
          <p:cNvPr id="505" name="Google Shape;505;p69"/>
          <p:cNvSpPr txBox="1"/>
          <p:nvPr/>
        </p:nvSpPr>
        <p:spPr>
          <a:xfrm>
            <a:off x="737650" y="6100400"/>
            <a:ext cx="7904700" cy="5247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t>DiAngelo,R. (2012). What Does It Mean to be White? Developing Racial Literacy (p. 17). New York; Peter Lang</a:t>
            </a:r>
            <a:endParaRPr sz="12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9" name="Shape 509"/>
        <p:cNvGrpSpPr/>
        <p:nvPr/>
      </p:nvGrpSpPr>
      <p:grpSpPr>
        <a:xfrm>
          <a:off x="0" y="0"/>
          <a:ext cx="0" cy="0"/>
          <a:chOff x="0" y="0"/>
          <a:chExt cx="0" cy="0"/>
        </a:xfrm>
      </p:grpSpPr>
      <p:pic>
        <p:nvPicPr>
          <p:cNvPr id="510" name="Google Shape;510;p70"/>
          <p:cNvPicPr preferRelativeResize="0"/>
          <p:nvPr/>
        </p:nvPicPr>
        <p:blipFill>
          <a:blip r:embed="rId3">
            <a:alphaModFix/>
          </a:blip>
          <a:stretch>
            <a:fillRect/>
          </a:stretch>
        </p:blipFill>
        <p:spPr>
          <a:xfrm>
            <a:off x="165850" y="689322"/>
            <a:ext cx="2667799" cy="2150174"/>
          </a:xfrm>
          <a:prstGeom prst="rect">
            <a:avLst/>
          </a:prstGeom>
          <a:noFill/>
          <a:ln>
            <a:noFill/>
          </a:ln>
        </p:spPr>
      </p:pic>
      <p:pic>
        <p:nvPicPr>
          <p:cNvPr id="511" name="Google Shape;511;p70"/>
          <p:cNvPicPr preferRelativeResize="0"/>
          <p:nvPr/>
        </p:nvPicPr>
        <p:blipFill rotWithShape="1">
          <a:blip r:embed="rId4">
            <a:alphaModFix/>
          </a:blip>
          <a:srcRect b="7019" l="0" r="0" t="0"/>
          <a:stretch/>
        </p:blipFill>
        <p:spPr>
          <a:xfrm>
            <a:off x="2969662" y="1929375"/>
            <a:ext cx="2767688" cy="2999252"/>
          </a:xfrm>
          <a:prstGeom prst="rect">
            <a:avLst/>
          </a:prstGeom>
          <a:noFill/>
          <a:ln>
            <a:noFill/>
          </a:ln>
        </p:spPr>
      </p:pic>
      <p:pic>
        <p:nvPicPr>
          <p:cNvPr id="512" name="Google Shape;512;p70"/>
          <p:cNvPicPr preferRelativeResize="0"/>
          <p:nvPr/>
        </p:nvPicPr>
        <p:blipFill>
          <a:blip r:embed="rId5">
            <a:alphaModFix/>
          </a:blip>
          <a:stretch>
            <a:fillRect/>
          </a:stretch>
        </p:blipFill>
        <p:spPr>
          <a:xfrm>
            <a:off x="5873350" y="3550900"/>
            <a:ext cx="3147137" cy="2048500"/>
          </a:xfrm>
          <a:prstGeom prst="rect">
            <a:avLst/>
          </a:prstGeom>
          <a:noFill/>
          <a:ln>
            <a:noFill/>
          </a:ln>
        </p:spPr>
      </p:pic>
      <p:sp>
        <p:nvSpPr>
          <p:cNvPr id="513" name="Google Shape;513;p70"/>
          <p:cNvSpPr txBox="1"/>
          <p:nvPr/>
        </p:nvSpPr>
        <p:spPr>
          <a:xfrm>
            <a:off x="3038775" y="265675"/>
            <a:ext cx="5981700" cy="124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US" sz="2500">
                <a:solidFill>
                  <a:srgbClr val="9900FF"/>
                </a:solidFill>
                <a:latin typeface="Allerta"/>
                <a:ea typeface="Allerta"/>
                <a:cs typeface="Allerta"/>
                <a:sym typeface="Allerta"/>
              </a:rPr>
              <a:t>Race and Culture have a powerful influence on teaching, learning and leading.</a:t>
            </a:r>
            <a:endParaRPr i="1" sz="2500">
              <a:solidFill>
                <a:srgbClr val="9900FF"/>
              </a:solidFill>
              <a:latin typeface="Allerta"/>
              <a:ea typeface="Allerta"/>
              <a:cs typeface="Allerta"/>
              <a:sym typeface="Allerta"/>
            </a:endParaRPr>
          </a:p>
        </p:txBody>
      </p:sp>
      <p:sp>
        <p:nvSpPr>
          <p:cNvPr id="514" name="Google Shape;514;p70"/>
          <p:cNvSpPr txBox="1"/>
          <p:nvPr/>
        </p:nvSpPr>
        <p:spPr>
          <a:xfrm>
            <a:off x="348700" y="3088600"/>
            <a:ext cx="2208600" cy="76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solidFill>
                  <a:srgbClr val="0000FF"/>
                </a:solidFill>
                <a:latin typeface="Allerta"/>
                <a:ea typeface="Allerta"/>
                <a:cs typeface="Allerta"/>
                <a:sym typeface="Allerta"/>
              </a:rPr>
              <a:t>Know ourselves</a:t>
            </a:r>
            <a:endParaRPr sz="2100">
              <a:solidFill>
                <a:srgbClr val="0000FF"/>
              </a:solidFill>
              <a:latin typeface="Allerta"/>
              <a:ea typeface="Allerta"/>
              <a:cs typeface="Allerta"/>
              <a:sym typeface="Allerta"/>
            </a:endParaRPr>
          </a:p>
        </p:txBody>
      </p:sp>
      <p:sp>
        <p:nvSpPr>
          <p:cNvPr id="515" name="Google Shape;515;p70"/>
          <p:cNvSpPr txBox="1"/>
          <p:nvPr/>
        </p:nvSpPr>
        <p:spPr>
          <a:xfrm>
            <a:off x="3152263" y="5217025"/>
            <a:ext cx="2208600" cy="76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solidFill>
                  <a:srgbClr val="0000FF"/>
                </a:solidFill>
                <a:latin typeface="Allerta"/>
                <a:ea typeface="Allerta"/>
                <a:cs typeface="Allerta"/>
                <a:sym typeface="Allerta"/>
              </a:rPr>
              <a:t>Know </a:t>
            </a:r>
            <a:endParaRPr sz="2100">
              <a:solidFill>
                <a:srgbClr val="0000FF"/>
              </a:solidFill>
              <a:latin typeface="Allerta"/>
              <a:ea typeface="Allerta"/>
              <a:cs typeface="Allerta"/>
              <a:sym typeface="Allerta"/>
            </a:endParaRPr>
          </a:p>
          <a:p>
            <a:pPr indent="0" lvl="0" marL="0" rtl="0" algn="ctr">
              <a:spcBef>
                <a:spcPts val="0"/>
              </a:spcBef>
              <a:spcAft>
                <a:spcPts val="0"/>
              </a:spcAft>
              <a:buNone/>
            </a:pPr>
            <a:r>
              <a:rPr lang="en-US" sz="2100">
                <a:solidFill>
                  <a:srgbClr val="0000FF"/>
                </a:solidFill>
                <a:latin typeface="Allerta"/>
                <a:ea typeface="Allerta"/>
                <a:cs typeface="Allerta"/>
                <a:sym typeface="Allerta"/>
              </a:rPr>
              <a:t>Others</a:t>
            </a:r>
            <a:endParaRPr sz="2100">
              <a:solidFill>
                <a:srgbClr val="0000FF"/>
              </a:solidFill>
              <a:latin typeface="Allerta"/>
              <a:ea typeface="Allerta"/>
              <a:cs typeface="Allerta"/>
              <a:sym typeface="Allerta"/>
            </a:endParaRPr>
          </a:p>
        </p:txBody>
      </p:sp>
      <p:sp>
        <p:nvSpPr>
          <p:cNvPr id="516" name="Google Shape;516;p70"/>
          <p:cNvSpPr txBox="1"/>
          <p:nvPr/>
        </p:nvSpPr>
        <p:spPr>
          <a:xfrm>
            <a:off x="6342613" y="5801175"/>
            <a:ext cx="2208600" cy="761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100">
                <a:solidFill>
                  <a:srgbClr val="0000FF"/>
                </a:solidFill>
                <a:latin typeface="Allerta"/>
                <a:ea typeface="Allerta"/>
                <a:cs typeface="Allerta"/>
                <a:sym typeface="Allerta"/>
              </a:rPr>
              <a:t>Know Environment</a:t>
            </a:r>
            <a:endParaRPr sz="2100">
              <a:solidFill>
                <a:srgbClr val="0000FF"/>
              </a:solidFill>
              <a:latin typeface="Allerta"/>
              <a:ea typeface="Allerta"/>
              <a:cs typeface="Allerta"/>
              <a:sym typeface="Aller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0"/>
                                        </p:tgtEl>
                                        <p:attrNameLst>
                                          <p:attrName>style.visibility</p:attrName>
                                        </p:attrNameLst>
                                      </p:cBhvr>
                                      <p:to>
                                        <p:strVal val="visible"/>
                                      </p:to>
                                    </p:set>
                                    <p:animEffect filter="fade" transition="in">
                                      <p:cBhvr>
                                        <p:cTn dur="1000"/>
                                        <p:tgtEl>
                                          <p:spTgt spid="510"/>
                                        </p:tgtEl>
                                      </p:cBhvr>
                                    </p:animEffect>
                                  </p:childTnLst>
                                </p:cTn>
                              </p:par>
                              <p:par>
                                <p:cTn fill="hold" nodeType="withEffect" presetClass="entr" presetID="10" presetSubtype="0">
                                  <p:stCondLst>
                                    <p:cond delay="0"/>
                                  </p:stCondLst>
                                  <p:childTnLst>
                                    <p:set>
                                      <p:cBhvr>
                                        <p:cTn dur="1" fill="hold">
                                          <p:stCondLst>
                                            <p:cond delay="0"/>
                                          </p:stCondLst>
                                        </p:cTn>
                                        <p:tgtEl>
                                          <p:spTgt spid="514"/>
                                        </p:tgtEl>
                                        <p:attrNameLst>
                                          <p:attrName>style.visibility</p:attrName>
                                        </p:attrNameLst>
                                      </p:cBhvr>
                                      <p:to>
                                        <p:strVal val="visible"/>
                                      </p:to>
                                    </p:set>
                                    <p:animEffect filter="fade" transition="in">
                                      <p:cBhvr>
                                        <p:cTn dur="1000"/>
                                        <p:tgtEl>
                                          <p:spTgt spid="5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1"/>
                                        </p:tgtEl>
                                        <p:attrNameLst>
                                          <p:attrName>style.visibility</p:attrName>
                                        </p:attrNameLst>
                                      </p:cBhvr>
                                      <p:to>
                                        <p:strVal val="visible"/>
                                      </p:to>
                                    </p:set>
                                    <p:animEffect filter="fade" transition="in">
                                      <p:cBhvr>
                                        <p:cTn dur="1000"/>
                                        <p:tgtEl>
                                          <p:spTgt spid="511"/>
                                        </p:tgtEl>
                                      </p:cBhvr>
                                    </p:animEffect>
                                  </p:childTnLst>
                                </p:cTn>
                              </p:par>
                              <p:par>
                                <p:cTn fill="hold" nodeType="withEffect" presetClass="entr" presetID="10" presetSubtype="0">
                                  <p:stCondLst>
                                    <p:cond delay="0"/>
                                  </p:stCondLst>
                                  <p:childTnLst>
                                    <p:set>
                                      <p:cBhvr>
                                        <p:cTn dur="1" fill="hold">
                                          <p:stCondLst>
                                            <p:cond delay="0"/>
                                          </p:stCondLst>
                                        </p:cTn>
                                        <p:tgtEl>
                                          <p:spTgt spid="515"/>
                                        </p:tgtEl>
                                        <p:attrNameLst>
                                          <p:attrName>style.visibility</p:attrName>
                                        </p:attrNameLst>
                                      </p:cBhvr>
                                      <p:to>
                                        <p:strVal val="visible"/>
                                      </p:to>
                                    </p:set>
                                    <p:animEffect filter="fade" transition="in">
                                      <p:cBhvr>
                                        <p:cTn dur="1000"/>
                                        <p:tgtEl>
                                          <p:spTgt spid="5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12"/>
                                        </p:tgtEl>
                                        <p:attrNameLst>
                                          <p:attrName>style.visibility</p:attrName>
                                        </p:attrNameLst>
                                      </p:cBhvr>
                                      <p:to>
                                        <p:strVal val="visible"/>
                                      </p:to>
                                    </p:set>
                                    <p:animEffect filter="fade" transition="in">
                                      <p:cBhvr>
                                        <p:cTn dur="1000"/>
                                        <p:tgtEl>
                                          <p:spTgt spid="512"/>
                                        </p:tgtEl>
                                      </p:cBhvr>
                                    </p:animEffect>
                                  </p:childTnLst>
                                </p:cTn>
                              </p:par>
                              <p:par>
                                <p:cTn fill="hold" nodeType="withEffect" presetClass="entr" presetID="10" presetSubtype="0">
                                  <p:stCondLst>
                                    <p:cond delay="0"/>
                                  </p:stCondLst>
                                  <p:childTnLst>
                                    <p:set>
                                      <p:cBhvr>
                                        <p:cTn dur="1" fill="hold">
                                          <p:stCondLst>
                                            <p:cond delay="0"/>
                                          </p:stCondLst>
                                        </p:cTn>
                                        <p:tgtEl>
                                          <p:spTgt spid="516"/>
                                        </p:tgtEl>
                                        <p:attrNameLst>
                                          <p:attrName>style.visibility</p:attrName>
                                        </p:attrNameLst>
                                      </p:cBhvr>
                                      <p:to>
                                        <p:strVal val="visible"/>
                                      </p:to>
                                    </p:set>
                                    <p:animEffect filter="fade" transition="in">
                                      <p:cBhvr>
                                        <p:cTn dur="1000"/>
                                        <p:tgtEl>
                                          <p:spTgt spid="5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id="521" name="Google Shape;521;p71"/>
          <p:cNvSpPr txBox="1"/>
          <p:nvPr>
            <p:ph type="title"/>
          </p:nvPr>
        </p:nvSpPr>
        <p:spPr>
          <a:xfrm>
            <a:off x="1165950" y="377525"/>
            <a:ext cx="68121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What happens when we are threatened?</a:t>
            </a:r>
            <a:endParaRPr/>
          </a:p>
        </p:txBody>
      </p:sp>
      <p:sp>
        <p:nvSpPr>
          <p:cNvPr id="522" name="Google Shape;522;p71"/>
          <p:cNvSpPr txBox="1"/>
          <p:nvPr>
            <p:ph idx="1" type="body"/>
          </p:nvPr>
        </p:nvSpPr>
        <p:spPr>
          <a:xfrm>
            <a:off x="311700" y="2190200"/>
            <a:ext cx="3999900" cy="2477700"/>
          </a:xfrm>
          <a:prstGeom prst="rect">
            <a:avLst/>
          </a:prstGeom>
        </p:spPr>
        <p:txBody>
          <a:bodyPr anchorCtr="0" anchor="t" bIns="91425" lIns="91425" spcFirstLastPara="1" rIns="91425" wrap="square" tIns="91425">
            <a:noAutofit/>
          </a:bodyPr>
          <a:lstStyle/>
          <a:p>
            <a:pPr indent="-76200" lvl="0" marL="558800" rtl="0" algn="ctr">
              <a:spcBef>
                <a:spcPts val="440"/>
              </a:spcBef>
              <a:spcAft>
                <a:spcPts val="0"/>
              </a:spcAft>
              <a:buNone/>
            </a:pPr>
            <a:r>
              <a:rPr lang="en-US" sz="3200"/>
              <a:t>How do animals respond to threat?</a:t>
            </a:r>
            <a:endParaRPr sz="3200"/>
          </a:p>
        </p:txBody>
      </p:sp>
      <p:pic>
        <p:nvPicPr>
          <p:cNvPr id="523" name="Google Shape;523;p71"/>
          <p:cNvPicPr preferRelativeResize="0"/>
          <p:nvPr/>
        </p:nvPicPr>
        <p:blipFill>
          <a:blip r:embed="rId3">
            <a:alphaModFix/>
          </a:blip>
          <a:stretch>
            <a:fillRect/>
          </a:stretch>
        </p:blipFill>
        <p:spPr>
          <a:xfrm>
            <a:off x="4210000" y="2838600"/>
            <a:ext cx="4527600" cy="316366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bg>
      <p:bgPr>
        <a:noFill/>
      </p:bgPr>
    </p:bg>
    <p:spTree>
      <p:nvGrpSpPr>
        <p:cNvPr id="527" name="Shape 527"/>
        <p:cNvGrpSpPr/>
        <p:nvPr/>
      </p:nvGrpSpPr>
      <p:grpSpPr>
        <a:xfrm>
          <a:off x="0" y="0"/>
          <a:ext cx="0" cy="0"/>
          <a:chOff x="0" y="0"/>
          <a:chExt cx="0" cy="0"/>
        </a:xfrm>
      </p:grpSpPr>
      <p:sp>
        <p:nvSpPr>
          <p:cNvPr id="528" name="Google Shape;528;p72"/>
          <p:cNvSpPr/>
          <p:nvPr/>
        </p:nvSpPr>
        <p:spPr>
          <a:xfrm>
            <a:off x="276025" y="167575"/>
            <a:ext cx="8684100" cy="12399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b="1" i="1" lang="en-US" sz="3600">
                <a:latin typeface="Merriweather"/>
                <a:ea typeface="Merriweather"/>
                <a:cs typeface="Merriweather"/>
                <a:sym typeface="Merriweather"/>
              </a:rPr>
              <a:t>Why </a:t>
            </a:r>
            <a:r>
              <a:rPr b="1" lang="en-US" sz="3600">
                <a:latin typeface="Merriweather"/>
                <a:ea typeface="Merriweather"/>
                <a:cs typeface="Merriweather"/>
                <a:sym typeface="Merriweather"/>
              </a:rPr>
              <a:t>It Is Important to Understand The Culture-Brain Connection</a:t>
            </a:r>
            <a:endParaRPr sz="3600">
              <a:latin typeface="Merriweather"/>
              <a:ea typeface="Merriweather"/>
              <a:cs typeface="Merriweather"/>
              <a:sym typeface="Merriweather"/>
            </a:endParaRPr>
          </a:p>
        </p:txBody>
      </p:sp>
      <p:sp>
        <p:nvSpPr>
          <p:cNvPr id="529" name="Google Shape;529;p72"/>
          <p:cNvSpPr txBox="1"/>
          <p:nvPr/>
        </p:nvSpPr>
        <p:spPr>
          <a:xfrm>
            <a:off x="276025" y="136225"/>
            <a:ext cx="8471700" cy="6621600"/>
          </a:xfrm>
          <a:prstGeom prst="rect">
            <a:avLst/>
          </a:prstGeom>
          <a:noFill/>
          <a:ln>
            <a:noFill/>
          </a:ln>
        </p:spPr>
        <p:txBody>
          <a:bodyPr anchorCtr="0" anchor="ctr" bIns="91425" lIns="91425" spcFirstLastPara="1" rIns="91425" wrap="square" tIns="91425">
            <a:noAutofit/>
          </a:bodyPr>
          <a:lstStyle/>
          <a:p>
            <a:pPr indent="0" lvl="0" marL="0" rtl="0" algn="l">
              <a:lnSpc>
                <a:spcPct val="90000"/>
              </a:lnSpc>
              <a:spcBef>
                <a:spcPts val="1200"/>
              </a:spcBef>
              <a:spcAft>
                <a:spcPts val="0"/>
              </a:spcAft>
              <a:buNone/>
            </a:pPr>
            <a:r>
              <a:t/>
            </a:r>
            <a:endParaRPr sz="36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0"/>
              </a:spcAft>
              <a:buNone/>
            </a:pPr>
            <a:r>
              <a:t/>
            </a:r>
            <a:endParaRPr sz="24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0"/>
              </a:spcAft>
              <a:buNone/>
            </a:pPr>
            <a:r>
              <a:t/>
            </a:r>
            <a:endParaRPr sz="24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0"/>
              </a:spcAft>
              <a:buNone/>
            </a:pPr>
            <a:r>
              <a:t/>
            </a:r>
            <a:endParaRPr sz="24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0"/>
              </a:spcAft>
              <a:buNone/>
            </a:pPr>
            <a:r>
              <a:t/>
            </a:r>
            <a:endParaRPr sz="2400">
              <a:solidFill>
                <a:schemeClr val="dk1"/>
              </a:solidFill>
              <a:latin typeface="Allerta"/>
              <a:ea typeface="Allerta"/>
              <a:cs typeface="Allerta"/>
              <a:sym typeface="Allerta"/>
            </a:endParaRPr>
          </a:p>
          <a:p>
            <a:pPr indent="0" lvl="0" marL="0" rtl="0" algn="l">
              <a:lnSpc>
                <a:spcPct val="90000"/>
              </a:lnSpc>
              <a:spcBef>
                <a:spcPts val="1200"/>
              </a:spcBef>
              <a:spcAft>
                <a:spcPts val="0"/>
              </a:spcAft>
              <a:buNone/>
            </a:pPr>
            <a:r>
              <a:t/>
            </a:r>
            <a:endParaRPr sz="2400">
              <a:solidFill>
                <a:schemeClr val="dk1"/>
              </a:solidFill>
              <a:latin typeface="Allerta"/>
              <a:ea typeface="Allerta"/>
              <a:cs typeface="Allerta"/>
              <a:sym typeface="Allerta"/>
            </a:endParaRPr>
          </a:p>
          <a:p>
            <a:pPr indent="0" lvl="0" marL="0" rtl="0" algn="l">
              <a:lnSpc>
                <a:spcPct val="90000"/>
              </a:lnSpc>
              <a:spcBef>
                <a:spcPts val="1200"/>
              </a:spcBef>
              <a:spcAft>
                <a:spcPts val="0"/>
              </a:spcAft>
              <a:buNone/>
            </a:pPr>
            <a:r>
              <a:t/>
            </a:r>
            <a:endParaRPr sz="2400">
              <a:solidFill>
                <a:schemeClr val="dk1"/>
              </a:solidFill>
              <a:latin typeface="Allerta"/>
              <a:ea typeface="Allerta"/>
              <a:cs typeface="Allerta"/>
              <a:sym typeface="Allerta"/>
            </a:endParaRPr>
          </a:p>
          <a:p>
            <a:pPr indent="0" lvl="0" marL="0" rtl="0" algn="l">
              <a:lnSpc>
                <a:spcPct val="90000"/>
              </a:lnSpc>
              <a:spcBef>
                <a:spcPts val="1200"/>
              </a:spcBef>
              <a:spcAft>
                <a:spcPts val="0"/>
              </a:spcAft>
              <a:buNone/>
            </a:pPr>
            <a:r>
              <a:rPr lang="en-US" sz="2400">
                <a:solidFill>
                  <a:schemeClr val="dk1"/>
                </a:solidFill>
                <a:latin typeface="Allerta"/>
                <a:ea typeface="Allerta"/>
                <a:cs typeface="Allerta"/>
                <a:sym typeface="Allerta"/>
              </a:rPr>
              <a:t>The brain uses cultural information to turn everyday happenings into meaningful events.</a:t>
            </a:r>
            <a:endParaRPr sz="2400">
              <a:solidFill>
                <a:schemeClr val="dk1"/>
              </a:solidFill>
              <a:latin typeface="Allerta"/>
              <a:ea typeface="Allerta"/>
              <a:cs typeface="Allerta"/>
              <a:sym typeface="Allerta"/>
            </a:endParaRPr>
          </a:p>
          <a:p>
            <a:pPr indent="0" lvl="0" marL="0" rtl="0" algn="l">
              <a:lnSpc>
                <a:spcPct val="90000"/>
              </a:lnSpc>
              <a:spcBef>
                <a:spcPts val="1200"/>
              </a:spcBef>
              <a:spcAft>
                <a:spcPts val="0"/>
              </a:spcAft>
              <a:buClr>
                <a:schemeClr val="dk1"/>
              </a:buClr>
              <a:buSzPts val="1100"/>
              <a:buFont typeface="Arial"/>
              <a:buNone/>
            </a:pPr>
            <a:r>
              <a:rPr lang="en-US" sz="2400">
                <a:solidFill>
                  <a:schemeClr val="dk1"/>
                </a:solidFill>
                <a:highlight>
                  <a:srgbClr val="FFFFFF"/>
                </a:highlight>
                <a:latin typeface="Allerta"/>
                <a:ea typeface="Allerta"/>
                <a:cs typeface="Allerta"/>
                <a:sym typeface="Allerta"/>
              </a:rPr>
              <a:t>“Cultural neuroscience gives us a window into how much the brain can be changed by the environment,” says University of Texas at Dallas psychologist Dr. Denise C. Park, who has conducted several cultural neuroscience studies. “It will deepen our understanding of how environment and beliefs can shape cognitive function.”</a:t>
            </a:r>
            <a:endParaRPr sz="2400">
              <a:solidFill>
                <a:schemeClr val="dk1"/>
              </a:solidFill>
              <a:latin typeface="Allerta"/>
              <a:ea typeface="Allerta"/>
              <a:cs typeface="Allerta"/>
              <a:sym typeface="Allerta"/>
            </a:endParaRPr>
          </a:p>
          <a:p>
            <a:pPr indent="0" lvl="0" marL="0" rtl="0" algn="l">
              <a:lnSpc>
                <a:spcPct val="90000"/>
              </a:lnSpc>
              <a:spcBef>
                <a:spcPts val="1200"/>
              </a:spcBef>
              <a:spcAft>
                <a:spcPts val="0"/>
              </a:spcAft>
              <a:buNone/>
            </a:pPr>
            <a:r>
              <a:t/>
            </a:r>
            <a:endParaRPr sz="30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0"/>
              </a:spcAft>
              <a:buNone/>
            </a:pPr>
            <a:r>
              <a:t/>
            </a:r>
            <a:endParaRPr sz="30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0"/>
              </a:spcAft>
              <a:buNone/>
            </a:pPr>
            <a:r>
              <a:t/>
            </a:r>
            <a:endParaRPr sz="30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0"/>
              </a:spcAft>
              <a:buNone/>
            </a:pPr>
            <a:r>
              <a:t/>
            </a:r>
            <a:endParaRPr sz="30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0"/>
              </a:spcAft>
              <a:buNone/>
            </a:pPr>
            <a:r>
              <a:t/>
            </a:r>
            <a:endParaRPr sz="3000">
              <a:solidFill>
                <a:schemeClr val="dk1"/>
              </a:solidFill>
              <a:latin typeface="Merriweather"/>
              <a:ea typeface="Merriweather"/>
              <a:cs typeface="Merriweather"/>
              <a:sym typeface="Merriweather"/>
            </a:endParaRPr>
          </a:p>
          <a:p>
            <a:pPr indent="0" lvl="0" marL="0" rtl="0" algn="l">
              <a:lnSpc>
                <a:spcPct val="90000"/>
              </a:lnSpc>
              <a:spcBef>
                <a:spcPts val="1200"/>
              </a:spcBef>
              <a:spcAft>
                <a:spcPts val="200"/>
              </a:spcAft>
              <a:buNone/>
            </a:pPr>
            <a:r>
              <a:t/>
            </a:r>
            <a:endParaRPr sz="3000">
              <a:solidFill>
                <a:schemeClr val="dk1"/>
              </a:solidFill>
              <a:latin typeface="Merriweather"/>
              <a:ea typeface="Merriweather"/>
              <a:cs typeface="Merriweather"/>
              <a:sym typeface="Merriweather"/>
            </a:endParaRPr>
          </a:p>
        </p:txBody>
      </p:sp>
      <p:sp>
        <p:nvSpPr>
          <p:cNvPr id="530" name="Google Shape;530;p72"/>
          <p:cNvSpPr txBox="1"/>
          <p:nvPr/>
        </p:nvSpPr>
        <p:spPr>
          <a:xfrm>
            <a:off x="382225" y="5733425"/>
            <a:ext cx="8471700" cy="10245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lang="en-US" sz="1100">
                <a:solidFill>
                  <a:schemeClr val="dk1"/>
                </a:solidFill>
              </a:rPr>
              <a:t>Adapted from: Hammond, Z. (2015). </a:t>
            </a:r>
            <a:r>
              <a:rPr i="1" lang="en-US" sz="1100">
                <a:solidFill>
                  <a:schemeClr val="dk1"/>
                </a:solidFill>
              </a:rPr>
              <a:t>Culturally Responsive Teaching and the Brain</a:t>
            </a:r>
            <a:r>
              <a:rPr lang="en-US" sz="1100">
                <a:solidFill>
                  <a:schemeClr val="dk1"/>
                </a:solidFill>
              </a:rPr>
              <a:t>. Thousand Oaks, CA: Corwin Press. and https://www.apa.org/monitor/2010/11/neuroscience.aspx</a:t>
            </a:r>
            <a:endParaRPr sz="11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sp>
        <p:nvSpPr>
          <p:cNvPr id="535" name="Google Shape;535;p73"/>
          <p:cNvSpPr txBox="1"/>
          <p:nvPr>
            <p:ph type="title"/>
          </p:nvPr>
        </p:nvSpPr>
        <p:spPr>
          <a:xfrm>
            <a:off x="0" y="9"/>
            <a:ext cx="8559900" cy="1524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3200">
                <a:latin typeface="Allerta"/>
                <a:ea typeface="Allerta"/>
                <a:cs typeface="Allerta"/>
                <a:sym typeface="Allerta"/>
              </a:rPr>
              <a:t>The Brain’s Filtering System</a:t>
            </a:r>
            <a:endParaRPr sz="3200">
              <a:latin typeface="Allerta"/>
              <a:ea typeface="Allerta"/>
              <a:cs typeface="Allerta"/>
              <a:sym typeface="Allerta"/>
            </a:endParaRPr>
          </a:p>
        </p:txBody>
      </p:sp>
      <p:sp>
        <p:nvSpPr>
          <p:cNvPr id="536" name="Google Shape;536;p73"/>
          <p:cNvSpPr txBox="1"/>
          <p:nvPr/>
        </p:nvSpPr>
        <p:spPr>
          <a:xfrm>
            <a:off x="221225" y="1104525"/>
            <a:ext cx="4885200" cy="5539200"/>
          </a:xfrm>
          <a:prstGeom prst="rect">
            <a:avLst/>
          </a:prstGeom>
          <a:noFill/>
          <a:ln>
            <a:noFill/>
          </a:ln>
        </p:spPr>
        <p:txBody>
          <a:bodyPr anchorCtr="0" anchor="t" bIns="91425" lIns="91425" spcFirstLastPara="1" rIns="91425" wrap="square" tIns="91425">
            <a:noAutofit/>
          </a:bodyPr>
          <a:lstStyle/>
          <a:p>
            <a:pPr indent="-406400" lvl="0" marL="457200" rtl="0" algn="l">
              <a:spcBef>
                <a:spcPts val="0"/>
              </a:spcBef>
              <a:spcAft>
                <a:spcPts val="0"/>
              </a:spcAft>
              <a:buClr>
                <a:srgbClr val="000000"/>
              </a:buClr>
              <a:buSzPts val="2800"/>
              <a:buFont typeface="Allerta"/>
              <a:buChar char="•"/>
            </a:pPr>
            <a:r>
              <a:rPr lang="en-US" sz="2800">
                <a:latin typeface="Allerta"/>
                <a:ea typeface="Allerta"/>
                <a:cs typeface="Allerta"/>
                <a:sym typeface="Allerta"/>
              </a:rPr>
              <a:t>The Watcher: Reticular Activating System or RAS</a:t>
            </a:r>
            <a:endParaRPr sz="2800">
              <a:latin typeface="Allerta"/>
              <a:ea typeface="Allerta"/>
              <a:cs typeface="Allerta"/>
              <a:sym typeface="Allerta"/>
            </a:endParaRPr>
          </a:p>
          <a:p>
            <a:pPr indent="0" lvl="0" marL="0" rtl="0" algn="l">
              <a:spcBef>
                <a:spcPts val="1000"/>
              </a:spcBef>
              <a:spcAft>
                <a:spcPts val="0"/>
              </a:spcAft>
              <a:buNone/>
            </a:pPr>
            <a:r>
              <a:t/>
            </a:r>
            <a:endParaRPr sz="2800">
              <a:solidFill>
                <a:srgbClr val="2A3990"/>
              </a:solidFill>
              <a:latin typeface="Allerta"/>
              <a:ea typeface="Allerta"/>
              <a:cs typeface="Allerta"/>
              <a:sym typeface="Allerta"/>
            </a:endParaRPr>
          </a:p>
          <a:p>
            <a:pPr indent="0" lvl="0" marL="0" rtl="0" algn="l">
              <a:spcBef>
                <a:spcPts val="1000"/>
              </a:spcBef>
              <a:spcAft>
                <a:spcPts val="0"/>
              </a:spcAft>
              <a:buNone/>
            </a:pPr>
            <a:r>
              <a:t/>
            </a:r>
            <a:endParaRPr sz="2800">
              <a:solidFill>
                <a:srgbClr val="2A3990"/>
              </a:solidFill>
              <a:latin typeface="Allerta"/>
              <a:ea typeface="Allerta"/>
              <a:cs typeface="Allerta"/>
              <a:sym typeface="Allerta"/>
            </a:endParaRPr>
          </a:p>
          <a:p>
            <a:pPr indent="-406400" lvl="0" marL="457200" rtl="0" algn="l">
              <a:lnSpc>
                <a:spcPct val="90000"/>
              </a:lnSpc>
              <a:spcBef>
                <a:spcPts val="1000"/>
              </a:spcBef>
              <a:spcAft>
                <a:spcPts val="0"/>
              </a:spcAft>
              <a:buClr>
                <a:srgbClr val="2A3990"/>
              </a:buClr>
              <a:buSzPts val="2800"/>
              <a:buFont typeface="Allerta"/>
              <a:buChar char="•"/>
            </a:pPr>
            <a:r>
              <a:rPr lang="en-US" sz="2800">
                <a:solidFill>
                  <a:srgbClr val="2A3990"/>
                </a:solidFill>
                <a:latin typeface="Allerta"/>
                <a:ea typeface="Allerta"/>
                <a:cs typeface="Allerta"/>
                <a:sym typeface="Allerta"/>
              </a:rPr>
              <a:t>The Guard Dog: Amygdala</a:t>
            </a:r>
            <a:endParaRPr sz="2800">
              <a:solidFill>
                <a:srgbClr val="2A3990"/>
              </a:solidFill>
              <a:latin typeface="Allerta"/>
              <a:ea typeface="Allerta"/>
              <a:cs typeface="Allerta"/>
              <a:sym typeface="Allerta"/>
            </a:endParaRPr>
          </a:p>
          <a:p>
            <a:pPr indent="0" lvl="0" marL="0" rtl="0" algn="l">
              <a:lnSpc>
                <a:spcPct val="90000"/>
              </a:lnSpc>
              <a:spcBef>
                <a:spcPts val="1000"/>
              </a:spcBef>
              <a:spcAft>
                <a:spcPts val="0"/>
              </a:spcAft>
              <a:buNone/>
            </a:pPr>
            <a:r>
              <a:t/>
            </a:r>
            <a:endParaRPr sz="2800">
              <a:solidFill>
                <a:srgbClr val="2A3990"/>
              </a:solidFill>
              <a:latin typeface="Allerta"/>
              <a:ea typeface="Allerta"/>
              <a:cs typeface="Allerta"/>
              <a:sym typeface="Allerta"/>
            </a:endParaRPr>
          </a:p>
          <a:p>
            <a:pPr indent="0" lvl="0" marL="0" rtl="0" algn="l">
              <a:lnSpc>
                <a:spcPct val="90000"/>
              </a:lnSpc>
              <a:spcBef>
                <a:spcPts val="1000"/>
              </a:spcBef>
              <a:spcAft>
                <a:spcPts val="0"/>
              </a:spcAft>
              <a:buNone/>
            </a:pPr>
            <a:r>
              <a:t/>
            </a:r>
            <a:endParaRPr sz="2800">
              <a:solidFill>
                <a:srgbClr val="2A3990"/>
              </a:solidFill>
              <a:latin typeface="Allerta"/>
              <a:ea typeface="Allerta"/>
              <a:cs typeface="Allerta"/>
              <a:sym typeface="Allerta"/>
            </a:endParaRPr>
          </a:p>
          <a:p>
            <a:pPr indent="-406400" lvl="0" marL="457200" rtl="0" algn="l">
              <a:lnSpc>
                <a:spcPct val="90000"/>
              </a:lnSpc>
              <a:spcBef>
                <a:spcPts val="1000"/>
              </a:spcBef>
              <a:spcAft>
                <a:spcPts val="1000"/>
              </a:spcAft>
              <a:buClr>
                <a:srgbClr val="000000"/>
              </a:buClr>
              <a:buSzPts val="2800"/>
              <a:buFont typeface="Allerta"/>
              <a:buChar char="•"/>
            </a:pPr>
            <a:r>
              <a:rPr lang="en-US" sz="2800">
                <a:latin typeface="Allerta"/>
                <a:ea typeface="Allerta"/>
                <a:cs typeface="Allerta"/>
                <a:sym typeface="Allerta"/>
              </a:rPr>
              <a:t>The Storage/Cloud: Hippocampus</a:t>
            </a:r>
            <a:endParaRPr sz="2800">
              <a:latin typeface="Allerta"/>
              <a:ea typeface="Allerta"/>
              <a:cs typeface="Allerta"/>
              <a:sym typeface="Allerta"/>
            </a:endParaRPr>
          </a:p>
        </p:txBody>
      </p:sp>
      <p:pic>
        <p:nvPicPr>
          <p:cNvPr descr="Free vector graphic: Telescope, Glass, Binoculars - Free Image on ..." id="537" name="Google Shape;537;p73"/>
          <p:cNvPicPr preferRelativeResize="0"/>
          <p:nvPr/>
        </p:nvPicPr>
        <p:blipFill>
          <a:blip r:embed="rId3">
            <a:alphaModFix/>
          </a:blip>
          <a:stretch>
            <a:fillRect/>
          </a:stretch>
        </p:blipFill>
        <p:spPr>
          <a:xfrm>
            <a:off x="5919075" y="1524004"/>
            <a:ext cx="1220374" cy="1337400"/>
          </a:xfrm>
          <a:prstGeom prst="rect">
            <a:avLst/>
          </a:prstGeom>
          <a:noFill/>
          <a:ln>
            <a:noFill/>
          </a:ln>
        </p:spPr>
      </p:pic>
      <p:pic>
        <p:nvPicPr>
          <p:cNvPr descr="Dog Silhouette Black Free Stock Photo - Public Domain Pictures" id="538" name="Google Shape;538;p73"/>
          <p:cNvPicPr preferRelativeResize="0"/>
          <p:nvPr/>
        </p:nvPicPr>
        <p:blipFill>
          <a:blip r:embed="rId4">
            <a:alphaModFix/>
          </a:blip>
          <a:stretch>
            <a:fillRect/>
          </a:stretch>
        </p:blipFill>
        <p:spPr>
          <a:xfrm>
            <a:off x="7016776" y="2808783"/>
            <a:ext cx="1855073" cy="1427801"/>
          </a:xfrm>
          <a:prstGeom prst="rect">
            <a:avLst/>
          </a:prstGeom>
          <a:noFill/>
          <a:ln>
            <a:noFill/>
          </a:ln>
        </p:spPr>
      </p:pic>
      <p:pic>
        <p:nvPicPr>
          <p:cNvPr descr="Free photo Monitor Display Desktop Flatscreen Computer Screen ..." id="539" name="Google Shape;539;p73"/>
          <p:cNvPicPr preferRelativeResize="0"/>
          <p:nvPr/>
        </p:nvPicPr>
        <p:blipFill>
          <a:blip r:embed="rId5">
            <a:alphaModFix/>
          </a:blip>
          <a:stretch>
            <a:fillRect/>
          </a:stretch>
        </p:blipFill>
        <p:spPr>
          <a:xfrm>
            <a:off x="5797525" y="4594029"/>
            <a:ext cx="2092851" cy="2137351"/>
          </a:xfrm>
          <a:prstGeom prst="rect">
            <a:avLst/>
          </a:prstGeom>
          <a:noFill/>
          <a:ln>
            <a:noFill/>
          </a:ln>
        </p:spPr>
      </p:pic>
      <p:cxnSp>
        <p:nvCxnSpPr>
          <p:cNvPr id="540" name="Google Shape;540;p73"/>
          <p:cNvCxnSpPr/>
          <p:nvPr/>
        </p:nvCxnSpPr>
        <p:spPr>
          <a:xfrm>
            <a:off x="4591875" y="1717254"/>
            <a:ext cx="1124400" cy="401700"/>
          </a:xfrm>
          <a:prstGeom prst="straightConnector1">
            <a:avLst/>
          </a:prstGeom>
          <a:noFill/>
          <a:ln cap="flat" cmpd="sng" w="38100">
            <a:solidFill>
              <a:schemeClr val="dk2"/>
            </a:solidFill>
            <a:prstDash val="solid"/>
            <a:round/>
            <a:headEnd len="med" w="med" type="none"/>
            <a:tailEnd len="med" w="med" type="triangle"/>
          </a:ln>
        </p:spPr>
      </p:cxnSp>
      <p:cxnSp>
        <p:nvCxnSpPr>
          <p:cNvPr id="541" name="Google Shape;541;p73"/>
          <p:cNvCxnSpPr/>
          <p:nvPr/>
        </p:nvCxnSpPr>
        <p:spPr>
          <a:xfrm flipH="1" rot="10800000">
            <a:off x="3982075" y="3890625"/>
            <a:ext cx="3434700" cy="17700"/>
          </a:xfrm>
          <a:prstGeom prst="straightConnector1">
            <a:avLst/>
          </a:prstGeom>
          <a:noFill/>
          <a:ln cap="flat" cmpd="sng" w="38100">
            <a:solidFill>
              <a:schemeClr val="dk2"/>
            </a:solidFill>
            <a:prstDash val="solid"/>
            <a:round/>
            <a:headEnd len="med" w="med" type="none"/>
            <a:tailEnd len="med" w="med" type="triangle"/>
          </a:ln>
        </p:spPr>
      </p:cxnSp>
      <p:cxnSp>
        <p:nvCxnSpPr>
          <p:cNvPr id="542" name="Google Shape;542;p73"/>
          <p:cNvCxnSpPr>
            <a:endCxn id="539" idx="1"/>
          </p:cNvCxnSpPr>
          <p:nvPr/>
        </p:nvCxnSpPr>
        <p:spPr>
          <a:xfrm flipH="1" rot="10800000">
            <a:off x="4959025" y="5662704"/>
            <a:ext cx="838500" cy="484200"/>
          </a:xfrm>
          <a:prstGeom prst="straightConnector1">
            <a:avLst/>
          </a:prstGeom>
          <a:noFill/>
          <a:ln cap="flat" cmpd="sng" w="38100">
            <a:solidFill>
              <a:schemeClr val="dk2"/>
            </a:solidFill>
            <a:prstDash val="solid"/>
            <a:round/>
            <a:headEnd len="med" w="med" type="none"/>
            <a:tailEnd len="med" w="med" type="triangle"/>
          </a:ln>
        </p:spPr>
      </p:cxnSp>
      <p:pic>
        <p:nvPicPr>
          <p:cNvPr id="543" name="Google Shape;543;p73"/>
          <p:cNvPicPr preferRelativeResize="0"/>
          <p:nvPr/>
        </p:nvPicPr>
        <p:blipFill>
          <a:blip r:embed="rId6">
            <a:alphaModFix/>
          </a:blip>
          <a:stretch>
            <a:fillRect/>
          </a:stretch>
        </p:blipFill>
        <p:spPr>
          <a:xfrm>
            <a:off x="6141825" y="4594025"/>
            <a:ext cx="1404259" cy="14278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p74"/>
          <p:cNvSpPr txBox="1"/>
          <p:nvPr>
            <p:ph type="title"/>
          </p:nvPr>
        </p:nvSpPr>
        <p:spPr>
          <a:xfrm>
            <a:off x="550325" y="148175"/>
            <a:ext cx="8303700" cy="1289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Font typeface="Calibri"/>
              <a:buNone/>
            </a:pPr>
            <a:br>
              <a:rPr b="1" i="0" lang="en-US" sz="3959" u="none" cap="none" strike="noStrike">
                <a:solidFill>
                  <a:schemeClr val="lt1"/>
                </a:solidFill>
                <a:latin typeface="Calibri"/>
                <a:ea typeface="Calibri"/>
                <a:cs typeface="Calibri"/>
                <a:sym typeface="Calibri"/>
              </a:rPr>
            </a:br>
            <a:r>
              <a:rPr b="1" i="0" lang="en-US" sz="3959" u="none" cap="none" strike="noStrike">
                <a:solidFill>
                  <a:schemeClr val="lt1"/>
                </a:solidFill>
                <a:latin typeface="Calibri"/>
                <a:ea typeface="Calibri"/>
                <a:cs typeface="Calibri"/>
                <a:sym typeface="Calibri"/>
              </a:rPr>
              <a:t>        </a:t>
            </a:r>
            <a:r>
              <a:rPr b="1" i="0" lang="en-US" sz="3959" u="none" cap="none" strike="noStrike">
                <a:solidFill>
                  <a:schemeClr val="lt1"/>
                </a:solidFill>
                <a:latin typeface="Allerta"/>
                <a:ea typeface="Allerta"/>
                <a:cs typeface="Allerta"/>
                <a:sym typeface="Allerta"/>
              </a:rPr>
              <a:t>        </a:t>
            </a:r>
            <a:r>
              <a:rPr b="1" lang="en-US" sz="3959">
                <a:solidFill>
                  <a:srgbClr val="000000"/>
                </a:solidFill>
                <a:latin typeface="Allerta"/>
                <a:ea typeface="Allerta"/>
                <a:cs typeface="Allerta"/>
                <a:sym typeface="Allerta"/>
              </a:rPr>
              <a:t>T</a:t>
            </a:r>
            <a:r>
              <a:rPr b="1" i="0" lang="en-US" sz="3959" u="none" cap="none" strike="noStrike">
                <a:solidFill>
                  <a:srgbClr val="000000"/>
                </a:solidFill>
                <a:latin typeface="Allerta"/>
                <a:ea typeface="Allerta"/>
                <a:cs typeface="Allerta"/>
                <a:sym typeface="Allerta"/>
              </a:rPr>
              <a:t>he Amygdala</a:t>
            </a:r>
            <a:br>
              <a:rPr b="0" i="0" lang="en-US" sz="3959" u="none" cap="none" strike="noStrike">
                <a:solidFill>
                  <a:schemeClr val="lt1"/>
                </a:solidFill>
                <a:latin typeface="Calibri"/>
                <a:ea typeface="Calibri"/>
                <a:cs typeface="Calibri"/>
                <a:sym typeface="Calibri"/>
              </a:rPr>
            </a:br>
            <a:endParaRPr b="0" i="0" sz="3959" u="none" cap="none" strike="noStrike">
              <a:solidFill>
                <a:schemeClr val="lt1"/>
              </a:solidFill>
              <a:latin typeface="Calibri"/>
              <a:ea typeface="Calibri"/>
              <a:cs typeface="Calibri"/>
              <a:sym typeface="Calibri"/>
            </a:endParaRPr>
          </a:p>
        </p:txBody>
      </p:sp>
      <p:sp>
        <p:nvSpPr>
          <p:cNvPr id="549" name="Google Shape;549;p74"/>
          <p:cNvSpPr txBox="1"/>
          <p:nvPr>
            <p:ph idx="2" type="body"/>
          </p:nvPr>
        </p:nvSpPr>
        <p:spPr>
          <a:xfrm>
            <a:off x="4713800" y="1227675"/>
            <a:ext cx="4430100" cy="5503200"/>
          </a:xfrm>
          <a:prstGeom prst="rect">
            <a:avLst/>
          </a:prstGeom>
          <a:solidFill>
            <a:schemeClr val="accent3"/>
          </a:solidFill>
          <a:ln>
            <a:noFill/>
          </a:ln>
        </p:spPr>
        <p:txBody>
          <a:bodyPr anchorCtr="0" anchor="t" bIns="45700" lIns="91425" spcFirstLastPara="1" rIns="91425" wrap="square" tIns="45700">
            <a:noAutofit/>
          </a:bodyPr>
          <a:lstStyle/>
          <a:p>
            <a:pPr indent="0" lvl="0" marL="228600" marR="0" rtl="0" algn="l">
              <a:lnSpc>
                <a:spcPct val="90000"/>
              </a:lnSpc>
              <a:spcBef>
                <a:spcPts val="0"/>
              </a:spcBef>
              <a:spcAft>
                <a:spcPts val="0"/>
              </a:spcAft>
              <a:buNone/>
            </a:pPr>
            <a:r>
              <a:t/>
            </a:r>
            <a:endParaRPr sz="2800">
              <a:solidFill>
                <a:schemeClr val="dk1"/>
              </a:solidFill>
              <a:latin typeface="Allerta"/>
              <a:ea typeface="Allerta"/>
              <a:cs typeface="Allerta"/>
              <a:sym typeface="Allerta"/>
            </a:endParaRPr>
          </a:p>
          <a:p>
            <a:pPr indent="-228600" lvl="0" marL="228600" marR="0" rtl="0" algn="l">
              <a:lnSpc>
                <a:spcPct val="90000"/>
              </a:lnSpc>
              <a:spcBef>
                <a:spcPts val="0"/>
              </a:spcBef>
              <a:spcAft>
                <a:spcPts val="0"/>
              </a:spcAft>
              <a:buClr>
                <a:schemeClr val="dk1"/>
              </a:buClr>
              <a:buSzPts val="2800"/>
              <a:buFont typeface="Arial"/>
              <a:buChar char="•"/>
            </a:pPr>
            <a:r>
              <a:rPr i="0" lang="en-US" sz="2800" u="none" cap="none" strike="noStrike">
                <a:solidFill>
                  <a:schemeClr val="dk1"/>
                </a:solidFill>
                <a:latin typeface="Allerta"/>
                <a:ea typeface="Allerta"/>
                <a:cs typeface="Allerta"/>
                <a:sym typeface="Allerta"/>
              </a:rPr>
              <a:t>The </a:t>
            </a:r>
            <a:r>
              <a:rPr b="1" i="0" lang="en-US" sz="2800" u="none" cap="none" strike="noStrike">
                <a:solidFill>
                  <a:schemeClr val="dk1"/>
                </a:solidFill>
                <a:latin typeface="Allerta"/>
                <a:ea typeface="Allerta"/>
                <a:cs typeface="Allerta"/>
                <a:sym typeface="Allerta"/>
              </a:rPr>
              <a:t>Amygdala</a:t>
            </a:r>
            <a:r>
              <a:rPr i="0" lang="en-US" sz="2800" u="none" cap="none" strike="noStrike">
                <a:solidFill>
                  <a:schemeClr val="dk1"/>
                </a:solidFill>
                <a:latin typeface="Allerta"/>
                <a:ea typeface="Allerta"/>
                <a:cs typeface="Allerta"/>
                <a:sym typeface="Allerta"/>
              </a:rPr>
              <a:t> is deep within the </a:t>
            </a:r>
            <a:r>
              <a:rPr b="1" i="0" lang="en-US" sz="2800" u="none" cap="none" strike="noStrike">
                <a:solidFill>
                  <a:srgbClr val="C00000"/>
                </a:solidFill>
                <a:latin typeface="Allerta"/>
                <a:ea typeface="Allerta"/>
                <a:cs typeface="Allerta"/>
                <a:sym typeface="Allerta"/>
              </a:rPr>
              <a:t>limbic</a:t>
            </a:r>
            <a:r>
              <a:rPr i="0" lang="en-US" sz="2800" u="none" cap="none" strike="noStrike">
                <a:solidFill>
                  <a:srgbClr val="C00000"/>
                </a:solidFill>
                <a:latin typeface="Allerta"/>
                <a:ea typeface="Allerta"/>
                <a:cs typeface="Allerta"/>
                <a:sym typeface="Allerta"/>
              </a:rPr>
              <a:t> </a:t>
            </a:r>
            <a:r>
              <a:rPr i="0" lang="en-US" sz="2800" u="none" cap="none" strike="noStrike">
                <a:solidFill>
                  <a:schemeClr val="dk1"/>
                </a:solidFill>
                <a:latin typeface="Allerta"/>
                <a:ea typeface="Allerta"/>
                <a:cs typeface="Allerta"/>
                <a:sym typeface="Allerta"/>
              </a:rPr>
              <a:t>layer of the brain.</a:t>
            </a:r>
            <a:endParaRPr>
              <a:latin typeface="Allerta"/>
              <a:ea typeface="Allerta"/>
              <a:cs typeface="Allerta"/>
              <a:sym typeface="Allerta"/>
            </a:endParaRPr>
          </a:p>
          <a:p>
            <a:pPr indent="-228600" lvl="0" marL="228600" marR="0" rtl="0" algn="l">
              <a:lnSpc>
                <a:spcPct val="90000"/>
              </a:lnSpc>
              <a:spcBef>
                <a:spcPts val="1000"/>
              </a:spcBef>
              <a:spcAft>
                <a:spcPts val="0"/>
              </a:spcAft>
              <a:buClr>
                <a:schemeClr val="dk1"/>
              </a:buClr>
              <a:buSzPts val="2800"/>
              <a:buFont typeface="Allerta"/>
              <a:buChar char="•"/>
            </a:pPr>
            <a:r>
              <a:rPr i="0" lang="en-US" sz="2800" u="none" cap="none" strike="noStrike">
                <a:solidFill>
                  <a:schemeClr val="dk1"/>
                </a:solidFill>
                <a:latin typeface="Allerta"/>
                <a:ea typeface="Allerta"/>
                <a:cs typeface="Allerta"/>
                <a:sym typeface="Allerta"/>
              </a:rPr>
              <a:t>It is involved in emotional processing, memory, and decision making.</a:t>
            </a:r>
            <a:endParaRPr>
              <a:latin typeface="Allerta"/>
              <a:ea typeface="Allerta"/>
              <a:cs typeface="Allerta"/>
              <a:sym typeface="Allerta"/>
            </a:endParaRPr>
          </a:p>
          <a:p>
            <a:pPr indent="-228600" lvl="0" marL="228600" marR="0" rtl="0" algn="l">
              <a:lnSpc>
                <a:spcPct val="90000"/>
              </a:lnSpc>
              <a:spcBef>
                <a:spcPts val="1000"/>
              </a:spcBef>
              <a:spcAft>
                <a:spcPts val="0"/>
              </a:spcAft>
              <a:buClr>
                <a:schemeClr val="dk1"/>
              </a:buClr>
              <a:buSzPts val="2800"/>
              <a:buFont typeface="Allerta"/>
              <a:buChar char="•"/>
            </a:pPr>
            <a:r>
              <a:rPr i="0" lang="en-US" sz="2800" u="none" cap="none" strike="noStrike">
                <a:solidFill>
                  <a:schemeClr val="dk1"/>
                </a:solidFill>
                <a:latin typeface="Allerta"/>
                <a:ea typeface="Allerta"/>
                <a:cs typeface="Allerta"/>
                <a:sym typeface="Allerta"/>
              </a:rPr>
              <a:t>Designed to react to even the hint of a social or physical threat.</a:t>
            </a:r>
            <a:endParaRPr i="0" sz="2800" u="none" cap="none" strike="noStrike">
              <a:solidFill>
                <a:schemeClr val="dk1"/>
              </a:solidFill>
              <a:latin typeface="Allerta"/>
              <a:ea typeface="Allerta"/>
              <a:cs typeface="Allerta"/>
              <a:sym typeface="Allerta"/>
            </a:endParaRPr>
          </a:p>
        </p:txBody>
      </p:sp>
      <p:pic>
        <p:nvPicPr>
          <p:cNvPr id="550" name="Google Shape;550;p74"/>
          <p:cNvPicPr preferRelativeResize="0"/>
          <p:nvPr>
            <p:ph idx="1" type="body"/>
          </p:nvPr>
        </p:nvPicPr>
        <p:blipFill rotWithShape="1">
          <a:blip r:embed="rId3">
            <a:alphaModFix/>
          </a:blip>
          <a:srcRect b="0" l="0" r="0" t="0"/>
          <a:stretch/>
        </p:blipFill>
        <p:spPr>
          <a:xfrm>
            <a:off x="0" y="1227675"/>
            <a:ext cx="4713900" cy="55032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xEl>
                                              <p:pRg end="0" st="0"/>
                                            </p:txEl>
                                          </p:spTgt>
                                        </p:tgtEl>
                                        <p:attrNameLst>
                                          <p:attrName>style.visibility</p:attrName>
                                        </p:attrNameLst>
                                      </p:cBhvr>
                                      <p:to>
                                        <p:strVal val="visible"/>
                                      </p:to>
                                    </p:set>
                                    <p:animEffect filter="fade" transition="in">
                                      <p:cBhvr>
                                        <p:cTn dur="1000"/>
                                        <p:tgtEl>
                                          <p:spTgt spid="54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xEl>
                                              <p:pRg end="1" st="1"/>
                                            </p:txEl>
                                          </p:spTgt>
                                        </p:tgtEl>
                                        <p:attrNameLst>
                                          <p:attrName>style.visibility</p:attrName>
                                        </p:attrNameLst>
                                      </p:cBhvr>
                                      <p:to>
                                        <p:strVal val="visible"/>
                                      </p:to>
                                    </p:set>
                                    <p:animEffect filter="fade" transition="in">
                                      <p:cBhvr>
                                        <p:cTn dur="1000"/>
                                        <p:tgtEl>
                                          <p:spTgt spid="54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xEl>
                                              <p:pRg end="2" st="2"/>
                                            </p:txEl>
                                          </p:spTgt>
                                        </p:tgtEl>
                                        <p:attrNameLst>
                                          <p:attrName>style.visibility</p:attrName>
                                        </p:attrNameLst>
                                      </p:cBhvr>
                                      <p:to>
                                        <p:strVal val="visible"/>
                                      </p:to>
                                    </p:set>
                                    <p:animEffect filter="fade" transition="in">
                                      <p:cBhvr>
                                        <p:cTn dur="1000"/>
                                        <p:tgtEl>
                                          <p:spTgt spid="54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49">
                                            <p:txEl>
                                              <p:pRg end="3" st="3"/>
                                            </p:txEl>
                                          </p:spTgt>
                                        </p:tgtEl>
                                        <p:attrNameLst>
                                          <p:attrName>style.visibility</p:attrName>
                                        </p:attrNameLst>
                                      </p:cBhvr>
                                      <p:to>
                                        <p:strVal val="visible"/>
                                      </p:to>
                                    </p:set>
                                    <p:animEffect filter="fade" transition="in">
                                      <p:cBhvr>
                                        <p:cTn dur="1000"/>
                                        <p:tgtEl>
                                          <p:spTgt spid="54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p75"/>
          <p:cNvSpPr txBox="1"/>
          <p:nvPr>
            <p:ph type="title"/>
          </p:nvPr>
        </p:nvSpPr>
        <p:spPr>
          <a:xfrm>
            <a:off x="296325" y="0"/>
            <a:ext cx="8303700" cy="7128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chemeClr val="lt1"/>
              </a:buClr>
              <a:buFont typeface="Calibri"/>
              <a:buNone/>
            </a:pPr>
            <a:br>
              <a:rPr b="1" i="0" lang="en-US" sz="3959" u="none" cap="none" strike="noStrike">
                <a:solidFill>
                  <a:schemeClr val="lt1"/>
                </a:solidFill>
                <a:latin typeface="Calibri"/>
                <a:ea typeface="Calibri"/>
                <a:cs typeface="Calibri"/>
                <a:sym typeface="Calibri"/>
              </a:rPr>
            </a:br>
            <a:r>
              <a:rPr b="1" lang="en-US" sz="3959">
                <a:solidFill>
                  <a:schemeClr val="lt1"/>
                </a:solidFill>
                <a:latin typeface="Calibri"/>
                <a:ea typeface="Calibri"/>
                <a:cs typeface="Calibri"/>
                <a:sym typeface="Calibri"/>
              </a:rPr>
              <a:t>                     </a:t>
            </a:r>
            <a:r>
              <a:rPr b="1" i="0" lang="en-US" sz="4059" u="none" cap="none" strike="noStrike">
                <a:solidFill>
                  <a:srgbClr val="000000"/>
                </a:solidFill>
                <a:latin typeface="Allerta"/>
                <a:ea typeface="Allerta"/>
                <a:cs typeface="Allerta"/>
                <a:sym typeface="Allerta"/>
              </a:rPr>
              <a:t>Amygdala Hijack</a:t>
            </a:r>
            <a:br>
              <a:rPr b="0" i="0" lang="en-US" sz="3959" u="none" cap="none" strike="noStrike">
                <a:solidFill>
                  <a:schemeClr val="lt1"/>
                </a:solidFill>
                <a:latin typeface="Calibri"/>
                <a:ea typeface="Calibri"/>
                <a:cs typeface="Calibri"/>
                <a:sym typeface="Calibri"/>
              </a:rPr>
            </a:br>
            <a:endParaRPr b="0" i="0" sz="3959" u="none" cap="none" strike="noStrike">
              <a:solidFill>
                <a:schemeClr val="lt1"/>
              </a:solidFill>
              <a:latin typeface="Calibri"/>
              <a:ea typeface="Calibri"/>
              <a:cs typeface="Calibri"/>
              <a:sym typeface="Calibri"/>
            </a:endParaRPr>
          </a:p>
        </p:txBody>
      </p:sp>
      <p:sp>
        <p:nvSpPr>
          <p:cNvPr id="557" name="Google Shape;557;p75"/>
          <p:cNvSpPr txBox="1"/>
          <p:nvPr>
            <p:ph idx="2" type="body"/>
          </p:nvPr>
        </p:nvSpPr>
        <p:spPr>
          <a:xfrm>
            <a:off x="4629150" y="787867"/>
            <a:ext cx="4413600" cy="5389200"/>
          </a:xfrm>
          <a:prstGeom prst="rect">
            <a:avLst/>
          </a:prstGeom>
          <a:solidFill>
            <a:schemeClr val="accent3"/>
          </a:solidFill>
          <a:ln>
            <a:noFill/>
          </a:ln>
        </p:spPr>
        <p:txBody>
          <a:bodyPr anchorCtr="0" anchor="t" bIns="45700" lIns="91425" spcFirstLastPara="1" rIns="91425" wrap="square" tIns="45700">
            <a:noAutofit/>
          </a:bodyPr>
          <a:lstStyle/>
          <a:p>
            <a:pPr indent="-228600" lvl="0" marL="228600" marR="0" rtl="0" algn="l">
              <a:lnSpc>
                <a:spcPct val="90000"/>
              </a:lnSpc>
              <a:spcBef>
                <a:spcPts val="0"/>
              </a:spcBef>
              <a:spcAft>
                <a:spcPts val="0"/>
              </a:spcAft>
              <a:buClr>
                <a:schemeClr val="dk1"/>
              </a:buClr>
              <a:buSzPts val="2590"/>
              <a:buFont typeface="Arial"/>
              <a:buChar char="•"/>
            </a:pPr>
            <a:r>
              <a:rPr b="0" i="0" lang="en-US" sz="2590" u="none" cap="none" strike="noStrike">
                <a:solidFill>
                  <a:schemeClr val="dk1"/>
                </a:solidFill>
                <a:latin typeface="Calibri"/>
                <a:ea typeface="Calibri"/>
                <a:cs typeface="Calibri"/>
                <a:sym typeface="Calibri"/>
              </a:rPr>
              <a:t>An </a:t>
            </a:r>
            <a:r>
              <a:rPr b="1" i="0" lang="en-US" sz="2590" u="none" cap="none" strike="noStrike">
                <a:solidFill>
                  <a:schemeClr val="dk1"/>
                </a:solidFill>
                <a:latin typeface="Calibri"/>
                <a:ea typeface="Calibri"/>
                <a:cs typeface="Calibri"/>
                <a:sym typeface="Calibri"/>
              </a:rPr>
              <a:t>Amygdala Hijack</a:t>
            </a:r>
            <a:r>
              <a:rPr b="0" i="0" lang="en-US" sz="2590" u="none" cap="none" strike="noStrike">
                <a:solidFill>
                  <a:schemeClr val="dk1"/>
                </a:solidFill>
                <a:latin typeface="Calibri"/>
                <a:ea typeface="Calibri"/>
                <a:cs typeface="Calibri"/>
                <a:sym typeface="Calibri"/>
              </a:rPr>
              <a:t> is an immediate and overwhelming emotional response out of proportion to the stimulus because </a:t>
            </a:r>
            <a:endParaRPr b="0" i="0" sz="2590" u="none" cap="none" strike="noStrike">
              <a:solidFill>
                <a:schemeClr val="dk1"/>
              </a:solidFill>
              <a:latin typeface="Calibri"/>
              <a:ea typeface="Calibri"/>
              <a:cs typeface="Calibri"/>
              <a:sym typeface="Calibri"/>
            </a:endParaRPr>
          </a:p>
          <a:p>
            <a:pPr indent="-228600" lvl="0" marL="228600" marR="0" rtl="0" algn="l">
              <a:lnSpc>
                <a:spcPct val="90000"/>
              </a:lnSpc>
              <a:spcBef>
                <a:spcPts val="0"/>
              </a:spcBef>
              <a:spcAft>
                <a:spcPts val="0"/>
              </a:spcAft>
              <a:buClr>
                <a:schemeClr val="dk1"/>
              </a:buClr>
              <a:buSzPts val="2590"/>
              <a:buFont typeface="Arial"/>
              <a:buChar char="•"/>
            </a:pPr>
            <a:r>
              <a:rPr b="0" i="0" lang="en-US" sz="2590" u="none" cap="none" strike="noStrike">
                <a:solidFill>
                  <a:schemeClr val="dk1"/>
                </a:solidFill>
                <a:latin typeface="Calibri"/>
                <a:ea typeface="Calibri"/>
                <a:cs typeface="Calibri"/>
                <a:sym typeface="Calibri"/>
              </a:rPr>
              <a:t>it has triggered a more significant emotional threat.</a:t>
            </a:r>
            <a:endParaRPr b="0" i="0" sz="2590" u="none" cap="none" strike="noStrike">
              <a:solidFill>
                <a:schemeClr val="dk1"/>
              </a:solidFill>
              <a:latin typeface="Calibri"/>
              <a:ea typeface="Calibri"/>
              <a:cs typeface="Calibri"/>
              <a:sym typeface="Calibri"/>
            </a:endParaRPr>
          </a:p>
          <a:p>
            <a:pPr indent="-228600" lvl="0" marL="228600" marR="0" rtl="0" algn="l">
              <a:lnSpc>
                <a:spcPct val="90000"/>
              </a:lnSpc>
              <a:spcBef>
                <a:spcPts val="0"/>
              </a:spcBef>
              <a:spcAft>
                <a:spcPts val="0"/>
              </a:spcAft>
              <a:buClr>
                <a:schemeClr val="dk1"/>
              </a:buClr>
              <a:buSzPts val="2590"/>
              <a:buFont typeface="Calibri"/>
              <a:buChar char="•"/>
            </a:pPr>
            <a:r>
              <a:rPr lang="en-US" sz="2590">
                <a:solidFill>
                  <a:schemeClr val="dk1"/>
                </a:solidFill>
                <a:latin typeface="Calibri"/>
                <a:ea typeface="Calibri"/>
                <a:cs typeface="Calibri"/>
                <a:sym typeface="Calibri"/>
              </a:rPr>
              <a:t>Reacts in less than a second</a:t>
            </a:r>
            <a:endParaRPr sz="2590">
              <a:solidFill>
                <a:schemeClr val="dk1"/>
              </a:solidFill>
              <a:latin typeface="Calibri"/>
              <a:ea typeface="Calibri"/>
              <a:cs typeface="Calibri"/>
              <a:sym typeface="Calibri"/>
            </a:endParaRPr>
          </a:p>
          <a:p>
            <a:pPr indent="-228600" lvl="0" marL="228600" marR="0" rtl="0" algn="l">
              <a:lnSpc>
                <a:spcPct val="90000"/>
              </a:lnSpc>
              <a:spcBef>
                <a:spcPts val="0"/>
              </a:spcBef>
              <a:spcAft>
                <a:spcPts val="0"/>
              </a:spcAft>
              <a:buClr>
                <a:schemeClr val="dk1"/>
              </a:buClr>
              <a:buSzPts val="2590"/>
              <a:buFont typeface="Calibri"/>
              <a:buChar char="•"/>
            </a:pPr>
            <a:r>
              <a:rPr lang="en-US" sz="2590">
                <a:solidFill>
                  <a:schemeClr val="dk1"/>
                </a:solidFill>
                <a:latin typeface="Calibri"/>
                <a:ea typeface="Calibri"/>
                <a:cs typeface="Calibri"/>
                <a:sym typeface="Calibri"/>
              </a:rPr>
              <a:t>Floods the brain with the stress hormone cortisol</a:t>
            </a:r>
            <a:endParaRPr sz="2590">
              <a:solidFill>
                <a:schemeClr val="dk1"/>
              </a:solidFill>
              <a:latin typeface="Calibri"/>
              <a:ea typeface="Calibri"/>
              <a:cs typeface="Calibri"/>
              <a:sym typeface="Calibri"/>
            </a:endParaRPr>
          </a:p>
          <a:p>
            <a:pPr indent="-228600" lvl="0" marL="228600" marR="0" rtl="0" algn="l">
              <a:lnSpc>
                <a:spcPct val="90000"/>
              </a:lnSpc>
              <a:spcBef>
                <a:spcPts val="1000"/>
              </a:spcBef>
              <a:spcAft>
                <a:spcPts val="0"/>
              </a:spcAft>
              <a:buClr>
                <a:schemeClr val="dk1"/>
              </a:buClr>
              <a:buSzPts val="2590"/>
              <a:buFont typeface="Arial"/>
              <a:buChar char="•"/>
            </a:pPr>
            <a:r>
              <a:rPr b="0" i="0" lang="en-US" sz="2590" u="none" cap="none" strike="noStrike">
                <a:solidFill>
                  <a:schemeClr val="dk1"/>
                </a:solidFill>
                <a:latin typeface="Calibri"/>
                <a:ea typeface="Calibri"/>
                <a:cs typeface="Calibri"/>
                <a:sym typeface="Calibri"/>
              </a:rPr>
              <a:t>Other cognitive functions such as learning, creative thinking, and problem solving stop.</a:t>
            </a:r>
            <a:endParaRPr b="0" i="0" sz="2590" u="none" cap="none" strike="noStrike">
              <a:solidFill>
                <a:schemeClr val="dk1"/>
              </a:solidFill>
              <a:latin typeface="Calibri"/>
              <a:ea typeface="Calibri"/>
              <a:cs typeface="Calibri"/>
              <a:sym typeface="Calibri"/>
            </a:endParaRPr>
          </a:p>
        </p:txBody>
      </p:sp>
      <p:pic>
        <p:nvPicPr>
          <p:cNvPr id="558" name="Google Shape;558;p75"/>
          <p:cNvPicPr preferRelativeResize="0"/>
          <p:nvPr/>
        </p:nvPicPr>
        <p:blipFill>
          <a:blip r:embed="rId3">
            <a:alphaModFix/>
          </a:blip>
          <a:stretch>
            <a:fillRect/>
          </a:stretch>
        </p:blipFill>
        <p:spPr>
          <a:xfrm>
            <a:off x="173575" y="1587500"/>
            <a:ext cx="4324351" cy="4589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xEl>
                                              <p:pRg end="0" st="0"/>
                                            </p:txEl>
                                          </p:spTgt>
                                        </p:tgtEl>
                                        <p:attrNameLst>
                                          <p:attrName>style.visibility</p:attrName>
                                        </p:attrNameLst>
                                      </p:cBhvr>
                                      <p:to>
                                        <p:strVal val="visible"/>
                                      </p:to>
                                    </p:set>
                                    <p:animEffect filter="fade" transition="in">
                                      <p:cBhvr>
                                        <p:cTn dur="1000"/>
                                        <p:tgtEl>
                                          <p:spTgt spid="55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xEl>
                                              <p:pRg end="1" st="1"/>
                                            </p:txEl>
                                          </p:spTgt>
                                        </p:tgtEl>
                                        <p:attrNameLst>
                                          <p:attrName>style.visibility</p:attrName>
                                        </p:attrNameLst>
                                      </p:cBhvr>
                                      <p:to>
                                        <p:strVal val="visible"/>
                                      </p:to>
                                    </p:set>
                                    <p:animEffect filter="fade" transition="in">
                                      <p:cBhvr>
                                        <p:cTn dur="1000"/>
                                        <p:tgtEl>
                                          <p:spTgt spid="55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xEl>
                                              <p:pRg end="2" st="2"/>
                                            </p:txEl>
                                          </p:spTgt>
                                        </p:tgtEl>
                                        <p:attrNameLst>
                                          <p:attrName>style.visibility</p:attrName>
                                        </p:attrNameLst>
                                      </p:cBhvr>
                                      <p:to>
                                        <p:strVal val="visible"/>
                                      </p:to>
                                    </p:set>
                                    <p:animEffect filter="fade" transition="in">
                                      <p:cBhvr>
                                        <p:cTn dur="1000"/>
                                        <p:tgtEl>
                                          <p:spTgt spid="55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xEl>
                                              <p:pRg end="3" st="3"/>
                                            </p:txEl>
                                          </p:spTgt>
                                        </p:tgtEl>
                                        <p:attrNameLst>
                                          <p:attrName>style.visibility</p:attrName>
                                        </p:attrNameLst>
                                      </p:cBhvr>
                                      <p:to>
                                        <p:strVal val="visible"/>
                                      </p:to>
                                    </p:set>
                                    <p:animEffect filter="fade" transition="in">
                                      <p:cBhvr>
                                        <p:cTn dur="1000"/>
                                        <p:tgtEl>
                                          <p:spTgt spid="55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57">
                                            <p:txEl>
                                              <p:pRg end="4" st="4"/>
                                            </p:txEl>
                                          </p:spTgt>
                                        </p:tgtEl>
                                        <p:attrNameLst>
                                          <p:attrName>style.visibility</p:attrName>
                                        </p:attrNameLst>
                                      </p:cBhvr>
                                      <p:to>
                                        <p:strVal val="visible"/>
                                      </p:to>
                                    </p:set>
                                    <p:animEffect filter="fade" transition="in">
                                      <p:cBhvr>
                                        <p:cTn dur="1000"/>
                                        <p:tgtEl>
                                          <p:spTgt spid="557">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sp>
        <p:nvSpPr>
          <p:cNvPr id="563" name="Google Shape;563;p76"/>
          <p:cNvSpPr txBox="1"/>
          <p:nvPr>
            <p:ph type="title"/>
          </p:nvPr>
        </p:nvSpPr>
        <p:spPr>
          <a:xfrm>
            <a:off x="623400" y="139608"/>
            <a:ext cx="8520600" cy="7635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3300">
                <a:solidFill>
                  <a:srgbClr val="000000"/>
                </a:solidFill>
              </a:rPr>
              <a:t>The amygdala’s responses are . . .</a:t>
            </a:r>
            <a:endParaRPr sz="3300">
              <a:solidFill>
                <a:srgbClr val="000000"/>
              </a:solidFill>
            </a:endParaRPr>
          </a:p>
        </p:txBody>
      </p:sp>
      <p:pic>
        <p:nvPicPr>
          <p:cNvPr id="564" name="Google Shape;564;p76"/>
          <p:cNvPicPr preferRelativeResize="0"/>
          <p:nvPr/>
        </p:nvPicPr>
        <p:blipFill>
          <a:blip r:embed="rId3">
            <a:alphaModFix/>
          </a:blip>
          <a:stretch>
            <a:fillRect/>
          </a:stretch>
        </p:blipFill>
        <p:spPr>
          <a:xfrm>
            <a:off x="2042875" y="1480375"/>
            <a:ext cx="2176824" cy="1865875"/>
          </a:xfrm>
          <a:prstGeom prst="rect">
            <a:avLst/>
          </a:prstGeom>
          <a:noFill/>
          <a:ln>
            <a:noFill/>
          </a:ln>
        </p:spPr>
      </p:pic>
      <p:pic>
        <p:nvPicPr>
          <p:cNvPr id="565" name="Google Shape;565;p76"/>
          <p:cNvPicPr preferRelativeResize="0"/>
          <p:nvPr/>
        </p:nvPicPr>
        <p:blipFill>
          <a:blip r:embed="rId4">
            <a:alphaModFix/>
          </a:blip>
          <a:stretch>
            <a:fillRect/>
          </a:stretch>
        </p:blipFill>
        <p:spPr>
          <a:xfrm>
            <a:off x="5147373" y="1420787"/>
            <a:ext cx="2176824" cy="1985045"/>
          </a:xfrm>
          <a:prstGeom prst="rect">
            <a:avLst/>
          </a:prstGeom>
          <a:noFill/>
          <a:ln>
            <a:noFill/>
          </a:ln>
        </p:spPr>
      </p:pic>
      <p:pic>
        <p:nvPicPr>
          <p:cNvPr id="566" name="Google Shape;566;p76"/>
          <p:cNvPicPr preferRelativeResize="0"/>
          <p:nvPr/>
        </p:nvPicPr>
        <p:blipFill>
          <a:blip r:embed="rId5">
            <a:alphaModFix/>
          </a:blip>
          <a:stretch>
            <a:fillRect/>
          </a:stretch>
        </p:blipFill>
        <p:spPr>
          <a:xfrm>
            <a:off x="2042873" y="3923525"/>
            <a:ext cx="2176825" cy="2622117"/>
          </a:xfrm>
          <a:prstGeom prst="rect">
            <a:avLst/>
          </a:prstGeom>
          <a:noFill/>
          <a:ln>
            <a:noFill/>
          </a:ln>
        </p:spPr>
      </p:pic>
      <p:sp>
        <p:nvSpPr>
          <p:cNvPr id="567" name="Google Shape;567;p76"/>
          <p:cNvSpPr/>
          <p:nvPr/>
        </p:nvSpPr>
        <p:spPr>
          <a:xfrm rot="-968889">
            <a:off x="70010" y="3710845"/>
            <a:ext cx="2917829" cy="1822143"/>
          </a:xfrm>
          <a:prstGeom prst="irregularSeal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100">
                <a:solidFill>
                  <a:srgbClr val="FFFFFF"/>
                </a:solidFill>
                <a:latin typeface="Allerta"/>
                <a:ea typeface="Allerta"/>
                <a:cs typeface="Allerta"/>
                <a:sym typeface="Allerta"/>
              </a:rPr>
              <a:t>Freeze</a:t>
            </a:r>
            <a:endParaRPr sz="3100">
              <a:solidFill>
                <a:srgbClr val="FFFFFF"/>
              </a:solidFill>
              <a:latin typeface="Allerta"/>
              <a:ea typeface="Allerta"/>
              <a:cs typeface="Allerta"/>
              <a:sym typeface="Allerta"/>
            </a:endParaRPr>
          </a:p>
        </p:txBody>
      </p:sp>
      <p:sp>
        <p:nvSpPr>
          <p:cNvPr id="568" name="Google Shape;568;p76"/>
          <p:cNvSpPr/>
          <p:nvPr/>
        </p:nvSpPr>
        <p:spPr>
          <a:xfrm rot="-968874">
            <a:off x="145245" y="1315718"/>
            <a:ext cx="2503723" cy="1918326"/>
          </a:xfrm>
          <a:prstGeom prst="irregularSeal1">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100">
                <a:solidFill>
                  <a:srgbClr val="FFFFFF"/>
                </a:solidFill>
                <a:latin typeface="Allerta"/>
                <a:ea typeface="Allerta"/>
                <a:cs typeface="Allerta"/>
                <a:sym typeface="Allerta"/>
              </a:rPr>
              <a:t>Fight</a:t>
            </a:r>
            <a:endParaRPr sz="3100">
              <a:solidFill>
                <a:srgbClr val="FFFFFF"/>
              </a:solidFill>
              <a:latin typeface="Allerta"/>
              <a:ea typeface="Allerta"/>
              <a:cs typeface="Allerta"/>
              <a:sym typeface="Allerta"/>
            </a:endParaRPr>
          </a:p>
        </p:txBody>
      </p:sp>
      <p:pic>
        <p:nvPicPr>
          <p:cNvPr id="569" name="Google Shape;569;p76"/>
          <p:cNvPicPr preferRelativeResize="0"/>
          <p:nvPr/>
        </p:nvPicPr>
        <p:blipFill>
          <a:blip r:embed="rId6">
            <a:alphaModFix/>
          </a:blip>
          <a:stretch>
            <a:fillRect/>
          </a:stretch>
        </p:blipFill>
        <p:spPr>
          <a:xfrm>
            <a:off x="5017951" y="4292050"/>
            <a:ext cx="2018151" cy="2253597"/>
          </a:xfrm>
          <a:prstGeom prst="rect">
            <a:avLst/>
          </a:prstGeom>
          <a:noFill/>
          <a:ln>
            <a:noFill/>
          </a:ln>
        </p:spPr>
      </p:pic>
      <p:sp>
        <p:nvSpPr>
          <p:cNvPr id="570" name="Google Shape;570;p76"/>
          <p:cNvSpPr/>
          <p:nvPr/>
        </p:nvSpPr>
        <p:spPr>
          <a:xfrm rot="1390156">
            <a:off x="6894025" y="1236476"/>
            <a:ext cx="2424620" cy="1587092"/>
          </a:xfrm>
          <a:prstGeom prst="irregularSeal1">
            <a:avLst/>
          </a:prstGeom>
          <a:solidFill>
            <a:srgbClr val="FF00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3100">
                <a:solidFill>
                  <a:srgbClr val="FFFFFF"/>
                </a:solidFill>
                <a:latin typeface="Allerta"/>
                <a:ea typeface="Allerta"/>
                <a:cs typeface="Allerta"/>
                <a:sym typeface="Allerta"/>
              </a:rPr>
              <a:t>Flight</a:t>
            </a:r>
            <a:endParaRPr sz="3100">
              <a:solidFill>
                <a:srgbClr val="FFFFFF"/>
              </a:solidFill>
              <a:latin typeface="Allerta"/>
              <a:ea typeface="Allerta"/>
              <a:cs typeface="Allerta"/>
              <a:sym typeface="Allerta"/>
            </a:endParaRPr>
          </a:p>
        </p:txBody>
      </p:sp>
      <p:sp>
        <p:nvSpPr>
          <p:cNvPr id="571" name="Google Shape;571;p76"/>
          <p:cNvSpPr/>
          <p:nvPr/>
        </p:nvSpPr>
        <p:spPr>
          <a:xfrm rot="1390159">
            <a:off x="6000659" y="3555300"/>
            <a:ext cx="3330998" cy="2133227"/>
          </a:xfrm>
          <a:prstGeom prst="irregularSeal1">
            <a:avLst/>
          </a:prstGeom>
          <a:solidFill>
            <a:srgbClr val="0000FF"/>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US" sz="2800">
                <a:solidFill>
                  <a:srgbClr val="FFFFFF"/>
                </a:solidFill>
                <a:latin typeface="Allerta"/>
                <a:ea typeface="Allerta"/>
                <a:cs typeface="Allerta"/>
                <a:sym typeface="Allerta"/>
              </a:rPr>
              <a:t>Appease</a:t>
            </a:r>
            <a:endParaRPr sz="2800">
              <a:solidFill>
                <a:srgbClr val="FFFFFF"/>
              </a:solidFill>
              <a:latin typeface="Allerta"/>
              <a:ea typeface="Allerta"/>
              <a:cs typeface="Allerta"/>
              <a:sym typeface="Aller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8"/>
                                        </p:tgtEl>
                                        <p:attrNameLst>
                                          <p:attrName>style.visibility</p:attrName>
                                        </p:attrNameLst>
                                      </p:cBhvr>
                                      <p:to>
                                        <p:strVal val="visible"/>
                                      </p:to>
                                    </p:set>
                                    <p:animEffect filter="fade" transition="in">
                                      <p:cBhvr>
                                        <p:cTn dur="1000"/>
                                        <p:tgtEl>
                                          <p:spTgt spid="568"/>
                                        </p:tgtEl>
                                      </p:cBhvr>
                                    </p:animEffect>
                                  </p:childTnLst>
                                </p:cTn>
                              </p:par>
                              <p:par>
                                <p:cTn fill="hold" nodeType="withEffect" presetClass="entr" presetID="10" presetSubtype="0">
                                  <p:stCondLst>
                                    <p:cond delay="0"/>
                                  </p:stCondLst>
                                  <p:childTnLst>
                                    <p:set>
                                      <p:cBhvr>
                                        <p:cTn dur="1" fill="hold">
                                          <p:stCondLst>
                                            <p:cond delay="0"/>
                                          </p:stCondLst>
                                        </p:cTn>
                                        <p:tgtEl>
                                          <p:spTgt spid="564"/>
                                        </p:tgtEl>
                                        <p:attrNameLst>
                                          <p:attrName>style.visibility</p:attrName>
                                        </p:attrNameLst>
                                      </p:cBhvr>
                                      <p:to>
                                        <p:strVal val="visible"/>
                                      </p:to>
                                    </p:set>
                                    <p:animEffect filter="fade" transition="in">
                                      <p:cBhvr>
                                        <p:cTn dur="1000"/>
                                        <p:tgtEl>
                                          <p:spTgt spid="5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5"/>
                                        </p:tgtEl>
                                        <p:attrNameLst>
                                          <p:attrName>style.visibility</p:attrName>
                                        </p:attrNameLst>
                                      </p:cBhvr>
                                      <p:to>
                                        <p:strVal val="visible"/>
                                      </p:to>
                                    </p:set>
                                    <p:animEffect filter="fade" transition="in">
                                      <p:cBhvr>
                                        <p:cTn dur="1000"/>
                                        <p:tgtEl>
                                          <p:spTgt spid="565"/>
                                        </p:tgtEl>
                                      </p:cBhvr>
                                    </p:animEffect>
                                  </p:childTnLst>
                                </p:cTn>
                              </p:par>
                              <p:par>
                                <p:cTn fill="hold" nodeType="withEffect" presetClass="entr" presetID="10" presetSubtype="0">
                                  <p:stCondLst>
                                    <p:cond delay="0"/>
                                  </p:stCondLst>
                                  <p:childTnLst>
                                    <p:set>
                                      <p:cBhvr>
                                        <p:cTn dur="1" fill="hold">
                                          <p:stCondLst>
                                            <p:cond delay="0"/>
                                          </p:stCondLst>
                                        </p:cTn>
                                        <p:tgtEl>
                                          <p:spTgt spid="570"/>
                                        </p:tgtEl>
                                        <p:attrNameLst>
                                          <p:attrName>style.visibility</p:attrName>
                                        </p:attrNameLst>
                                      </p:cBhvr>
                                      <p:to>
                                        <p:strVal val="visible"/>
                                      </p:to>
                                    </p:set>
                                    <p:animEffect filter="fade" transition="in">
                                      <p:cBhvr>
                                        <p:cTn dur="1000"/>
                                        <p:tgtEl>
                                          <p:spTgt spid="5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7"/>
                                        </p:tgtEl>
                                        <p:attrNameLst>
                                          <p:attrName>style.visibility</p:attrName>
                                        </p:attrNameLst>
                                      </p:cBhvr>
                                      <p:to>
                                        <p:strVal val="visible"/>
                                      </p:to>
                                    </p:set>
                                    <p:animEffect filter="fade" transition="in">
                                      <p:cBhvr>
                                        <p:cTn dur="1000"/>
                                        <p:tgtEl>
                                          <p:spTgt spid="567"/>
                                        </p:tgtEl>
                                      </p:cBhvr>
                                    </p:animEffect>
                                  </p:childTnLst>
                                </p:cTn>
                              </p:par>
                              <p:par>
                                <p:cTn fill="hold" nodeType="withEffect" presetClass="entr" presetID="10" presetSubtype="0">
                                  <p:stCondLst>
                                    <p:cond delay="0"/>
                                  </p:stCondLst>
                                  <p:childTnLst>
                                    <p:set>
                                      <p:cBhvr>
                                        <p:cTn dur="1" fill="hold">
                                          <p:stCondLst>
                                            <p:cond delay="0"/>
                                          </p:stCondLst>
                                        </p:cTn>
                                        <p:tgtEl>
                                          <p:spTgt spid="566"/>
                                        </p:tgtEl>
                                        <p:attrNameLst>
                                          <p:attrName>style.visibility</p:attrName>
                                        </p:attrNameLst>
                                      </p:cBhvr>
                                      <p:to>
                                        <p:strVal val="visible"/>
                                      </p:to>
                                    </p:set>
                                    <p:animEffect filter="fade" transition="in">
                                      <p:cBhvr>
                                        <p:cTn dur="1000"/>
                                        <p:tgtEl>
                                          <p:spTgt spid="5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1"/>
                                        </p:tgtEl>
                                        <p:attrNameLst>
                                          <p:attrName>style.visibility</p:attrName>
                                        </p:attrNameLst>
                                      </p:cBhvr>
                                      <p:to>
                                        <p:strVal val="visible"/>
                                      </p:to>
                                    </p:set>
                                    <p:animEffect filter="fade" transition="in">
                                      <p:cBhvr>
                                        <p:cTn dur="1000"/>
                                        <p:tgtEl>
                                          <p:spTgt spid="571"/>
                                        </p:tgtEl>
                                      </p:cBhvr>
                                    </p:animEffect>
                                  </p:childTnLst>
                                </p:cTn>
                              </p:par>
                              <p:par>
                                <p:cTn fill="hold" nodeType="withEffect" presetClass="entr" presetID="10" presetSubtype="0">
                                  <p:stCondLst>
                                    <p:cond delay="0"/>
                                  </p:stCondLst>
                                  <p:childTnLst>
                                    <p:set>
                                      <p:cBhvr>
                                        <p:cTn dur="1" fill="hold">
                                          <p:stCondLst>
                                            <p:cond delay="0"/>
                                          </p:stCondLst>
                                        </p:cTn>
                                        <p:tgtEl>
                                          <p:spTgt spid="569"/>
                                        </p:tgtEl>
                                        <p:attrNameLst>
                                          <p:attrName>style.visibility</p:attrName>
                                        </p:attrNameLst>
                                      </p:cBhvr>
                                      <p:to>
                                        <p:strVal val="visible"/>
                                      </p:to>
                                    </p:set>
                                    <p:animEffect filter="fade" transition="in">
                                      <p:cBhvr>
                                        <p:cTn dur="1000"/>
                                        <p:tgtEl>
                                          <p:spTgt spid="56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sp>
        <p:nvSpPr>
          <p:cNvPr id="417" name="Google Shape;417;p59"/>
          <p:cNvSpPr txBox="1"/>
          <p:nvPr>
            <p:ph type="title"/>
          </p:nvPr>
        </p:nvSpPr>
        <p:spPr>
          <a:xfrm>
            <a:off x="457200" y="-154063"/>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595959"/>
                </a:solidFill>
                <a:latin typeface="Lucida Sans"/>
                <a:ea typeface="Lucida Sans"/>
                <a:cs typeface="Lucida Sans"/>
                <a:sym typeface="Lucida Sans"/>
              </a:rPr>
              <a:t>Introductions</a:t>
            </a:r>
            <a:endParaRPr/>
          </a:p>
        </p:txBody>
      </p:sp>
      <p:sp>
        <p:nvSpPr>
          <p:cNvPr id="418" name="Google Shape;418;p59"/>
          <p:cNvSpPr txBox="1"/>
          <p:nvPr>
            <p:ph idx="1" type="body"/>
          </p:nvPr>
        </p:nvSpPr>
        <p:spPr>
          <a:xfrm>
            <a:off x="457200" y="760325"/>
            <a:ext cx="4856100" cy="2286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595959"/>
              </a:buClr>
              <a:buSzPts val="550"/>
              <a:buFont typeface="Arial"/>
              <a:buNone/>
            </a:pPr>
            <a:r>
              <a:rPr b="0" i="0" lang="en-US" sz="2200" u="none" cap="none" strike="noStrike">
                <a:solidFill>
                  <a:schemeClr val="accent2"/>
                </a:solidFill>
                <a:latin typeface="Lucida Sans"/>
                <a:ea typeface="Lucida Sans"/>
                <a:cs typeface="Lucida Sans"/>
                <a:sym typeface="Lucida Sans"/>
              </a:rPr>
              <a:t>Your hosts from </a:t>
            </a:r>
            <a:r>
              <a:rPr lang="en-US">
                <a:solidFill>
                  <a:schemeClr val="accent2"/>
                </a:solidFill>
              </a:rPr>
              <a:t>Student Achievement Partners:</a:t>
            </a:r>
            <a:endParaRPr>
              <a:solidFill>
                <a:schemeClr val="accent2"/>
              </a:solidFill>
            </a:endParaRPr>
          </a:p>
          <a:p>
            <a:pPr indent="0" lvl="0" marL="0" marR="0" rtl="0" algn="l">
              <a:lnSpc>
                <a:spcPct val="80000"/>
              </a:lnSpc>
              <a:spcBef>
                <a:spcPts val="0"/>
              </a:spcBef>
              <a:spcAft>
                <a:spcPts val="0"/>
              </a:spcAft>
              <a:buNone/>
            </a:pPr>
            <a:r>
              <a:t/>
            </a:r>
            <a:endParaRPr i="1" sz="1800"/>
          </a:p>
          <a:p>
            <a:pPr indent="0" lvl="0" marL="0" marR="0" rtl="0" algn="l">
              <a:lnSpc>
                <a:spcPct val="80000"/>
              </a:lnSpc>
              <a:spcBef>
                <a:spcPts val="0"/>
              </a:spcBef>
              <a:spcAft>
                <a:spcPts val="0"/>
              </a:spcAft>
              <a:buNone/>
            </a:pPr>
            <a:r>
              <a:rPr b="1" i="1" lang="en-US" sz="1800"/>
              <a:t>Pascale Joseph</a:t>
            </a:r>
            <a:br>
              <a:rPr i="1" lang="en-US" sz="1800"/>
            </a:br>
            <a:r>
              <a:rPr i="1" lang="en-US" sz="1800"/>
              <a:t>Project Coordinator, </a:t>
            </a:r>
            <a:endParaRPr i="1" sz="1800"/>
          </a:p>
          <a:p>
            <a:pPr indent="0" lvl="0" marL="0" marR="0" rtl="0" algn="l">
              <a:lnSpc>
                <a:spcPct val="80000"/>
              </a:lnSpc>
              <a:spcBef>
                <a:spcPts val="0"/>
              </a:spcBef>
              <a:spcAft>
                <a:spcPts val="0"/>
              </a:spcAft>
              <a:buNone/>
            </a:pPr>
            <a:r>
              <a:rPr i="1" lang="en-US" sz="1800"/>
              <a:t>Tools and Classroom Resources, SAP</a:t>
            </a:r>
            <a:br>
              <a:rPr i="1" lang="en-US" sz="1800"/>
            </a:br>
            <a:endParaRPr i="1" sz="1800"/>
          </a:p>
          <a:p>
            <a:pPr indent="0" lvl="0" marL="0" marR="0" rtl="0" algn="l">
              <a:lnSpc>
                <a:spcPct val="80000"/>
              </a:lnSpc>
              <a:spcBef>
                <a:spcPts val="0"/>
              </a:spcBef>
              <a:spcAft>
                <a:spcPts val="0"/>
              </a:spcAft>
              <a:buClr>
                <a:srgbClr val="3F3F39"/>
              </a:buClr>
              <a:buSzPts val="550"/>
              <a:buFont typeface="Arial"/>
              <a:buNone/>
            </a:pPr>
            <a:r>
              <a:t/>
            </a:r>
            <a:endParaRPr b="0" i="0" sz="600" u="none" cap="none" strike="noStrike">
              <a:solidFill>
                <a:schemeClr val="accent2"/>
              </a:solidFill>
              <a:latin typeface="Lucida Sans"/>
              <a:ea typeface="Lucida Sans"/>
              <a:cs typeface="Lucida Sans"/>
              <a:sym typeface="Lucida Sans"/>
            </a:endParaRPr>
          </a:p>
          <a:p>
            <a:pPr indent="0" lvl="0" marL="0" marR="0" rtl="0" algn="l">
              <a:lnSpc>
                <a:spcPct val="80000"/>
              </a:lnSpc>
              <a:spcBef>
                <a:spcPts val="0"/>
              </a:spcBef>
              <a:spcAft>
                <a:spcPts val="0"/>
              </a:spcAft>
              <a:buClr>
                <a:srgbClr val="595959"/>
              </a:buClr>
              <a:buSzPts val="550"/>
              <a:buFont typeface="Arial"/>
              <a:buNone/>
            </a:pPr>
            <a:r>
              <a:rPr b="0" i="0" lang="en-US" sz="2200" u="none" cap="none" strike="noStrike">
                <a:solidFill>
                  <a:schemeClr val="accent2"/>
                </a:solidFill>
                <a:latin typeface="Lucida Sans"/>
                <a:ea typeface="Lucida Sans"/>
                <a:cs typeface="Lucida Sans"/>
                <a:sym typeface="Lucida Sans"/>
              </a:rPr>
              <a:t>This </a:t>
            </a:r>
            <a:r>
              <a:rPr lang="en-US">
                <a:solidFill>
                  <a:schemeClr val="accent2"/>
                </a:solidFill>
              </a:rPr>
              <a:t>m</a:t>
            </a:r>
            <a:r>
              <a:rPr b="0" i="0" lang="en-US" sz="2200" u="none" cap="none" strike="noStrike">
                <a:solidFill>
                  <a:schemeClr val="accent2"/>
                </a:solidFill>
                <a:latin typeface="Lucida Sans"/>
                <a:ea typeface="Lucida Sans"/>
                <a:cs typeface="Lucida Sans"/>
                <a:sym typeface="Lucida Sans"/>
              </a:rPr>
              <a:t>onth’s </a:t>
            </a:r>
            <a:r>
              <a:rPr lang="en-US">
                <a:solidFill>
                  <a:schemeClr val="accent2"/>
                </a:solidFill>
              </a:rPr>
              <a:t>presenters: </a:t>
            </a:r>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a:p>
            <a:pPr indent="-171450" lvl="1" marL="742950" marR="0" rtl="0" algn="l">
              <a:lnSpc>
                <a:spcPct val="80000"/>
              </a:lnSpc>
              <a:spcBef>
                <a:spcPts val="370"/>
              </a:spcBef>
              <a:spcAft>
                <a:spcPts val="0"/>
              </a:spcAft>
              <a:buClr>
                <a:srgbClr val="3F3F39"/>
              </a:buClr>
              <a:buSzPts val="463"/>
              <a:buFont typeface="Arial"/>
              <a:buNone/>
            </a:pPr>
            <a:r>
              <a:t/>
            </a:r>
            <a:endParaRPr sz="1850">
              <a:solidFill>
                <a:srgbClr val="3F3F39"/>
              </a:solidFill>
              <a:latin typeface="Lucida Sans"/>
              <a:ea typeface="Lucida Sans"/>
              <a:cs typeface="Lucida Sans"/>
              <a:sym typeface="Lucida Sans"/>
            </a:endParaRPr>
          </a:p>
        </p:txBody>
      </p:sp>
      <p:sp>
        <p:nvSpPr>
          <p:cNvPr id="419" name="Google Shape;419;p59"/>
          <p:cNvSpPr txBox="1"/>
          <p:nvPr/>
        </p:nvSpPr>
        <p:spPr>
          <a:xfrm>
            <a:off x="457200" y="2931525"/>
            <a:ext cx="6768300" cy="27432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Marya Hay</a:t>
            </a:r>
            <a:br>
              <a:rPr i="1" lang="en-US" sz="1800">
                <a:solidFill>
                  <a:srgbClr val="595959"/>
                </a:solidFill>
                <a:latin typeface="Lucida Sans"/>
                <a:ea typeface="Lucida Sans"/>
                <a:cs typeface="Lucida Sans"/>
                <a:sym typeface="Lucida Sans"/>
              </a:rPr>
            </a:br>
            <a:r>
              <a:rPr i="1" lang="en-US" sz="1800">
                <a:solidFill>
                  <a:srgbClr val="595959"/>
                </a:solidFill>
                <a:latin typeface="Lucida Sans"/>
                <a:ea typeface="Lucida Sans"/>
                <a:cs typeface="Lucida Sans"/>
                <a:sym typeface="Lucida Sans"/>
              </a:rPr>
              <a:t>Instructional Specialist in Equity &amp; Race</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None/>
            </a:pPr>
            <a:r>
              <a:rPr i="1" lang="en-US" sz="1800">
                <a:solidFill>
                  <a:srgbClr val="595959"/>
                </a:solidFill>
                <a:latin typeface="Lucida Sans"/>
                <a:ea typeface="Lucida Sans"/>
                <a:cs typeface="Lucida Sans"/>
                <a:sym typeface="Lucida Sans"/>
              </a:rPr>
              <a:t>Montgomery County Public Schools</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None/>
            </a:pPr>
            <a:r>
              <a:t/>
            </a:r>
            <a:endParaRPr b="1"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b="1" i="1" lang="en-US" sz="1800">
                <a:solidFill>
                  <a:srgbClr val="595959"/>
                </a:solidFill>
                <a:latin typeface="Lucida Sans"/>
                <a:ea typeface="Lucida Sans"/>
                <a:cs typeface="Lucida Sans"/>
                <a:sym typeface="Lucida Sans"/>
              </a:rPr>
              <a:t>Olivia Mulcahy</a:t>
            </a:r>
            <a:br>
              <a:rPr i="1" lang="en-US" sz="1800">
                <a:solidFill>
                  <a:srgbClr val="595959"/>
                </a:solidFill>
                <a:latin typeface="Lucida Sans"/>
                <a:ea typeface="Lucida Sans"/>
                <a:cs typeface="Lucida Sans"/>
                <a:sym typeface="Lucida Sans"/>
              </a:rPr>
            </a:br>
            <a:r>
              <a:rPr i="1" lang="en-US" sz="1800">
                <a:solidFill>
                  <a:srgbClr val="595959"/>
                </a:solidFill>
                <a:latin typeface="Lucida Sans"/>
                <a:ea typeface="Lucida Sans"/>
                <a:cs typeface="Lucida Sans"/>
                <a:sym typeface="Lucida Sans"/>
              </a:rPr>
              <a:t>Education Specialist</a:t>
            </a:r>
            <a:endParaRPr i="1" sz="1800">
              <a:solidFill>
                <a:srgbClr val="595959"/>
              </a:solidFill>
              <a:latin typeface="Lucida Sans"/>
              <a:ea typeface="Lucida Sans"/>
              <a:cs typeface="Lucida Sans"/>
              <a:sym typeface="Lucida Sans"/>
            </a:endParaRPr>
          </a:p>
          <a:p>
            <a:pPr indent="0" lvl="0" marL="0" rtl="0" algn="l">
              <a:lnSpc>
                <a:spcPct val="80000"/>
              </a:lnSpc>
              <a:spcBef>
                <a:spcPts val="0"/>
              </a:spcBef>
              <a:spcAft>
                <a:spcPts val="0"/>
              </a:spcAft>
              <a:buClr>
                <a:schemeClr val="dk1"/>
              </a:buClr>
              <a:buSzPts val="1100"/>
              <a:buFont typeface="Arial"/>
              <a:buNone/>
            </a:pPr>
            <a:r>
              <a:rPr i="1" lang="en-US" sz="1800">
                <a:solidFill>
                  <a:srgbClr val="595959"/>
                </a:solidFill>
                <a:latin typeface="Lucida Sans"/>
                <a:ea typeface="Lucida Sans"/>
                <a:cs typeface="Lucida Sans"/>
                <a:sym typeface="Lucida Sans"/>
              </a:rPr>
              <a:t>Illinois Resource Center</a:t>
            </a:r>
            <a:endParaRPr i="1" sz="1800">
              <a:solidFill>
                <a:srgbClr val="595959"/>
              </a:solidFill>
              <a:latin typeface="Lucida Sans"/>
              <a:ea typeface="Lucida Sans"/>
              <a:cs typeface="Lucida Sans"/>
              <a:sym typeface="Lucida Sans"/>
            </a:endParaRPr>
          </a:p>
        </p:txBody>
      </p:sp>
      <p:pic>
        <p:nvPicPr>
          <p:cNvPr id="420" name="Google Shape;420;p59"/>
          <p:cNvPicPr preferRelativeResize="0"/>
          <p:nvPr/>
        </p:nvPicPr>
        <p:blipFill rotWithShape="1">
          <a:blip r:embed="rId3">
            <a:alphaModFix/>
          </a:blip>
          <a:srcRect b="0" l="0" r="0" t="0"/>
          <a:stretch/>
        </p:blipFill>
        <p:spPr>
          <a:xfrm>
            <a:off x="5803075" y="760325"/>
            <a:ext cx="2429051" cy="1821823"/>
          </a:xfrm>
          <a:prstGeom prst="rect">
            <a:avLst/>
          </a:prstGeom>
          <a:noFill/>
          <a:ln cap="flat" cmpd="sng" w="28575">
            <a:solidFill>
              <a:schemeClr val="accent1"/>
            </a:solidFill>
            <a:prstDash val="solid"/>
            <a:round/>
            <a:headEnd len="sm" w="sm" type="none"/>
            <a:tailEnd len="sm" w="sm" type="none"/>
          </a:ln>
        </p:spPr>
      </p:pic>
    </p:spTree>
  </p:cSld>
  <p:clrMapOvr>
    <a:masterClrMapping/>
  </p:clrMapOvr>
  <p:transition spd="slow">
    <p:fade thruBlk="1"/>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77"/>
          <p:cNvSpPr txBox="1"/>
          <p:nvPr/>
        </p:nvSpPr>
        <p:spPr>
          <a:xfrm>
            <a:off x="479325" y="1696074"/>
            <a:ext cx="8022000" cy="4811700"/>
          </a:xfrm>
          <a:prstGeom prst="rect">
            <a:avLst/>
          </a:prstGeom>
          <a:solidFill>
            <a:srgbClr val="EFEFEF"/>
          </a:solidFill>
          <a:ln>
            <a:noFill/>
          </a:ln>
        </p:spPr>
        <p:txBody>
          <a:bodyPr anchorCtr="0" anchor="t" bIns="91425" lIns="91425" spcFirstLastPara="1" rIns="91425" wrap="square" tIns="91425">
            <a:noAutofit/>
          </a:bodyPr>
          <a:lstStyle/>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Cognitive performance decreases</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Make more mistakes</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Assume and make more assumptions that are biased</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Avoid opportunities</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Don’t take risks</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Become  defensive</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Mistrust</a:t>
            </a:r>
            <a:endParaRPr b="1" sz="3400">
              <a:latin typeface="Allerta"/>
              <a:ea typeface="Allerta"/>
              <a:cs typeface="Allerta"/>
              <a:sym typeface="Allerta"/>
            </a:endParaRPr>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577" name="Google Shape;577;p77"/>
          <p:cNvSpPr txBox="1"/>
          <p:nvPr>
            <p:ph idx="1" type="body"/>
          </p:nvPr>
        </p:nvSpPr>
        <p:spPr>
          <a:xfrm>
            <a:off x="147475" y="315225"/>
            <a:ext cx="8720100" cy="1122900"/>
          </a:xfrm>
          <a:prstGeom prst="rect">
            <a:avLst/>
          </a:prstGeom>
          <a:solidFill>
            <a:srgbClr val="9FC5E8"/>
          </a:solidFill>
          <a:ln cap="flat" cmpd="sng" w="952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440"/>
              </a:spcBef>
              <a:spcAft>
                <a:spcPts val="0"/>
              </a:spcAft>
              <a:buNone/>
            </a:pPr>
            <a:r>
              <a:rPr b="1" lang="en-US" sz="3100">
                <a:solidFill>
                  <a:srgbClr val="FFFFFF"/>
                </a:solidFill>
              </a:rPr>
              <a:t>  What happens when we sense threats?. . .</a:t>
            </a:r>
            <a:endParaRPr b="1" sz="3100">
              <a:solidFill>
                <a:srgbClr val="FFFFFF"/>
              </a:solidFill>
            </a:endParaRPr>
          </a:p>
          <a:p>
            <a:pPr indent="-76200" lvl="0" marL="558800" rtl="0" algn="l">
              <a:spcBef>
                <a:spcPts val="44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7"/>
                                        </p:tgtEl>
                                        <p:attrNameLst>
                                          <p:attrName>style.visibility</p:attrName>
                                        </p:attrNameLst>
                                      </p:cBhvr>
                                      <p:to>
                                        <p:strVal val="visible"/>
                                      </p:to>
                                    </p:set>
                                    <p:animEffect filter="fade" transition="in">
                                      <p:cBhvr>
                                        <p:cTn dur="1000"/>
                                        <p:tgtEl>
                                          <p:spTgt spid="57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0" st="0"/>
                                            </p:txEl>
                                          </p:spTgt>
                                        </p:tgtEl>
                                        <p:attrNameLst>
                                          <p:attrName>style.visibility</p:attrName>
                                        </p:attrNameLst>
                                      </p:cBhvr>
                                      <p:to>
                                        <p:strVal val="visible"/>
                                      </p:to>
                                    </p:set>
                                    <p:animEffect filter="fade" transition="in">
                                      <p:cBhvr>
                                        <p:cTn dur="1000"/>
                                        <p:tgtEl>
                                          <p:spTgt spid="57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1" st="1"/>
                                            </p:txEl>
                                          </p:spTgt>
                                        </p:tgtEl>
                                        <p:attrNameLst>
                                          <p:attrName>style.visibility</p:attrName>
                                        </p:attrNameLst>
                                      </p:cBhvr>
                                      <p:to>
                                        <p:strVal val="visible"/>
                                      </p:to>
                                    </p:set>
                                    <p:animEffect filter="fade" transition="in">
                                      <p:cBhvr>
                                        <p:cTn dur="1000"/>
                                        <p:tgtEl>
                                          <p:spTgt spid="57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2" st="2"/>
                                            </p:txEl>
                                          </p:spTgt>
                                        </p:tgtEl>
                                        <p:attrNameLst>
                                          <p:attrName>style.visibility</p:attrName>
                                        </p:attrNameLst>
                                      </p:cBhvr>
                                      <p:to>
                                        <p:strVal val="visible"/>
                                      </p:to>
                                    </p:set>
                                    <p:animEffect filter="fade" transition="in">
                                      <p:cBhvr>
                                        <p:cTn dur="1000"/>
                                        <p:tgtEl>
                                          <p:spTgt spid="57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3" st="3"/>
                                            </p:txEl>
                                          </p:spTgt>
                                        </p:tgtEl>
                                        <p:attrNameLst>
                                          <p:attrName>style.visibility</p:attrName>
                                        </p:attrNameLst>
                                      </p:cBhvr>
                                      <p:to>
                                        <p:strVal val="visible"/>
                                      </p:to>
                                    </p:set>
                                    <p:animEffect filter="fade" transition="in">
                                      <p:cBhvr>
                                        <p:cTn dur="1000"/>
                                        <p:tgtEl>
                                          <p:spTgt spid="57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4" st="4"/>
                                            </p:txEl>
                                          </p:spTgt>
                                        </p:tgtEl>
                                        <p:attrNameLst>
                                          <p:attrName>style.visibility</p:attrName>
                                        </p:attrNameLst>
                                      </p:cBhvr>
                                      <p:to>
                                        <p:strVal val="visible"/>
                                      </p:to>
                                    </p:set>
                                    <p:animEffect filter="fade" transition="in">
                                      <p:cBhvr>
                                        <p:cTn dur="1000"/>
                                        <p:tgtEl>
                                          <p:spTgt spid="57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5" st="5"/>
                                            </p:txEl>
                                          </p:spTgt>
                                        </p:tgtEl>
                                        <p:attrNameLst>
                                          <p:attrName>style.visibility</p:attrName>
                                        </p:attrNameLst>
                                      </p:cBhvr>
                                      <p:to>
                                        <p:strVal val="visible"/>
                                      </p:to>
                                    </p:set>
                                    <p:animEffect filter="fade" transition="in">
                                      <p:cBhvr>
                                        <p:cTn dur="1000"/>
                                        <p:tgtEl>
                                          <p:spTgt spid="57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6" st="6"/>
                                            </p:txEl>
                                          </p:spTgt>
                                        </p:tgtEl>
                                        <p:attrNameLst>
                                          <p:attrName>style.visibility</p:attrName>
                                        </p:attrNameLst>
                                      </p:cBhvr>
                                      <p:to>
                                        <p:strVal val="visible"/>
                                      </p:to>
                                    </p:set>
                                    <p:animEffect filter="fade" transition="in">
                                      <p:cBhvr>
                                        <p:cTn dur="1000"/>
                                        <p:tgtEl>
                                          <p:spTgt spid="57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7" st="7"/>
                                            </p:txEl>
                                          </p:spTgt>
                                        </p:tgtEl>
                                        <p:attrNameLst>
                                          <p:attrName>style.visibility</p:attrName>
                                        </p:attrNameLst>
                                      </p:cBhvr>
                                      <p:to>
                                        <p:strVal val="visible"/>
                                      </p:to>
                                    </p:set>
                                    <p:animEffect filter="fade" transition="in">
                                      <p:cBhvr>
                                        <p:cTn dur="1000"/>
                                        <p:tgtEl>
                                          <p:spTgt spid="576">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76">
                                            <p:txEl>
                                              <p:pRg end="8" st="8"/>
                                            </p:txEl>
                                          </p:spTgt>
                                        </p:tgtEl>
                                        <p:attrNameLst>
                                          <p:attrName>style.visibility</p:attrName>
                                        </p:attrNameLst>
                                      </p:cBhvr>
                                      <p:to>
                                        <p:strVal val="visible"/>
                                      </p:to>
                                    </p:set>
                                    <p:animEffect filter="fade" transition="in">
                                      <p:cBhvr>
                                        <p:cTn dur="1000"/>
                                        <p:tgtEl>
                                          <p:spTgt spid="576">
                                            <p:txEl>
                                              <p:pRg end="8" st="8"/>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78"/>
          <p:cNvPicPr preferRelativeResize="0"/>
          <p:nvPr/>
        </p:nvPicPr>
        <p:blipFill>
          <a:blip r:embed="rId3">
            <a:alphaModFix/>
          </a:blip>
          <a:stretch>
            <a:fillRect/>
          </a:stretch>
        </p:blipFill>
        <p:spPr>
          <a:xfrm>
            <a:off x="210550" y="3282050"/>
            <a:ext cx="4484275" cy="2906650"/>
          </a:xfrm>
          <a:prstGeom prst="rect">
            <a:avLst/>
          </a:prstGeom>
          <a:noFill/>
          <a:ln cap="flat" cmpd="sng" w="9525">
            <a:solidFill>
              <a:srgbClr val="000000"/>
            </a:solidFill>
            <a:prstDash val="solid"/>
            <a:round/>
            <a:headEnd len="sm" w="sm" type="none"/>
            <a:tailEnd len="sm" w="sm" type="none"/>
          </a:ln>
        </p:spPr>
      </p:pic>
      <p:pic>
        <p:nvPicPr>
          <p:cNvPr id="584" name="Google Shape;584;p78"/>
          <p:cNvPicPr preferRelativeResize="0"/>
          <p:nvPr/>
        </p:nvPicPr>
        <p:blipFill>
          <a:blip r:embed="rId4">
            <a:alphaModFix/>
          </a:blip>
          <a:stretch>
            <a:fillRect/>
          </a:stretch>
        </p:blipFill>
        <p:spPr>
          <a:xfrm>
            <a:off x="5036675" y="2842475"/>
            <a:ext cx="3567024" cy="3785800"/>
          </a:xfrm>
          <a:prstGeom prst="rect">
            <a:avLst/>
          </a:prstGeom>
          <a:noFill/>
          <a:ln>
            <a:noFill/>
          </a:ln>
        </p:spPr>
      </p:pic>
      <p:pic>
        <p:nvPicPr>
          <p:cNvPr id="585" name="Google Shape;585;p78"/>
          <p:cNvPicPr preferRelativeResize="0"/>
          <p:nvPr/>
        </p:nvPicPr>
        <p:blipFill>
          <a:blip r:embed="rId5">
            <a:alphaModFix/>
          </a:blip>
          <a:stretch>
            <a:fillRect/>
          </a:stretch>
        </p:blipFill>
        <p:spPr>
          <a:xfrm>
            <a:off x="1821775" y="227600"/>
            <a:ext cx="5314950" cy="21431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3"/>
                                        </p:tgtEl>
                                        <p:attrNameLst>
                                          <p:attrName>style.visibility</p:attrName>
                                        </p:attrNameLst>
                                      </p:cBhvr>
                                      <p:to>
                                        <p:strVal val="visible"/>
                                      </p:to>
                                    </p:set>
                                    <p:animEffect filter="fade" transition="in">
                                      <p:cBhvr>
                                        <p:cTn dur="1000"/>
                                        <p:tgtEl>
                                          <p:spTgt spid="58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84"/>
                                        </p:tgtEl>
                                        <p:attrNameLst>
                                          <p:attrName>style.visibility</p:attrName>
                                        </p:attrNameLst>
                                      </p:cBhvr>
                                      <p:to>
                                        <p:strVal val="visible"/>
                                      </p:to>
                                    </p:set>
                                    <p:animEffect filter="fade" transition="in">
                                      <p:cBhvr>
                                        <p:cTn dur="1000"/>
                                        <p:tgtEl>
                                          <p:spTgt spid="58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pic>
        <p:nvPicPr>
          <p:cNvPr id="590" name="Google Shape;590;p79"/>
          <p:cNvPicPr preferRelativeResize="0"/>
          <p:nvPr/>
        </p:nvPicPr>
        <p:blipFill rotWithShape="1">
          <a:blip r:embed="rId3">
            <a:alphaModFix/>
          </a:blip>
          <a:srcRect b="52448" l="24602" r="33082" t="16675"/>
          <a:stretch/>
        </p:blipFill>
        <p:spPr>
          <a:xfrm>
            <a:off x="311700" y="752925"/>
            <a:ext cx="8520600" cy="3302900"/>
          </a:xfrm>
          <a:prstGeom prst="rect">
            <a:avLst/>
          </a:prstGeom>
          <a:noFill/>
          <a:ln cap="flat" cmpd="sng" w="9525">
            <a:solidFill>
              <a:srgbClr val="000000"/>
            </a:solidFill>
            <a:prstDash val="solid"/>
            <a:round/>
            <a:headEnd len="sm" w="sm" type="none"/>
            <a:tailEnd len="sm" w="sm" type="none"/>
          </a:ln>
        </p:spPr>
      </p:pic>
      <p:sp>
        <p:nvSpPr>
          <p:cNvPr id="591" name="Google Shape;591;p79"/>
          <p:cNvSpPr txBox="1"/>
          <p:nvPr/>
        </p:nvSpPr>
        <p:spPr>
          <a:xfrm>
            <a:off x="459175" y="4295475"/>
            <a:ext cx="7984200" cy="2341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100">
                <a:latin typeface="Allerta"/>
                <a:ea typeface="Allerta"/>
                <a:cs typeface="Allerta"/>
                <a:sym typeface="Allerta"/>
              </a:rPr>
              <a:t>How does culture impact the way educators make meaning and assign value in the classroom?</a:t>
            </a:r>
            <a:endParaRPr sz="3100">
              <a:latin typeface="Allerta"/>
              <a:ea typeface="Allerta"/>
              <a:cs typeface="Allerta"/>
              <a:sym typeface="Allerta"/>
            </a:endParaRPr>
          </a:p>
          <a:p>
            <a:pPr indent="0" lvl="0" marL="0" rtl="0" algn="ctr">
              <a:spcBef>
                <a:spcPts val="0"/>
              </a:spcBef>
              <a:spcAft>
                <a:spcPts val="0"/>
              </a:spcAft>
              <a:buNone/>
            </a:pPr>
            <a:r>
              <a:rPr lang="en-US" sz="3100">
                <a:latin typeface="Allerta"/>
                <a:ea typeface="Allerta"/>
                <a:cs typeface="Allerta"/>
                <a:sym typeface="Allerta"/>
              </a:rPr>
              <a:t>What’s the impact on students and learning?</a:t>
            </a:r>
            <a:endParaRPr sz="3100">
              <a:latin typeface="Allerta"/>
              <a:ea typeface="Allerta"/>
              <a:cs typeface="Allerta"/>
              <a:sym typeface="Allert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id="596" name="Google Shape;596;p80"/>
          <p:cNvSpPr txBox="1"/>
          <p:nvPr/>
        </p:nvSpPr>
        <p:spPr>
          <a:xfrm>
            <a:off x="479325" y="1696074"/>
            <a:ext cx="8022000" cy="4811700"/>
          </a:xfrm>
          <a:prstGeom prst="rect">
            <a:avLst/>
          </a:prstGeom>
          <a:solidFill>
            <a:srgbClr val="EFEFEF"/>
          </a:solidFill>
          <a:ln>
            <a:noFill/>
          </a:ln>
        </p:spPr>
        <p:txBody>
          <a:bodyPr anchorCtr="0" anchor="t" bIns="91425" lIns="91425" spcFirstLastPara="1" rIns="91425" wrap="square" tIns="91425">
            <a:noAutofit/>
          </a:bodyPr>
          <a:lstStyle/>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Increased engagement</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Willingness to do difficult things</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Seizing opportunities and taking risks</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Increased interest in learning</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Work  collaboratively</a:t>
            </a:r>
            <a:endParaRPr b="1" sz="3400">
              <a:latin typeface="Allerta"/>
              <a:ea typeface="Allerta"/>
              <a:cs typeface="Allerta"/>
              <a:sym typeface="Allerta"/>
            </a:endParaRPr>
          </a:p>
          <a:p>
            <a:pPr indent="-444500" lvl="0" marL="457200" rtl="0" algn="l">
              <a:spcBef>
                <a:spcPts val="0"/>
              </a:spcBef>
              <a:spcAft>
                <a:spcPts val="0"/>
              </a:spcAft>
              <a:buSzPts val="3400"/>
              <a:buFont typeface="Allerta"/>
              <a:buChar char="●"/>
            </a:pPr>
            <a:r>
              <a:rPr b="1" lang="en-US" sz="3400">
                <a:latin typeface="Allerta"/>
                <a:ea typeface="Allerta"/>
                <a:cs typeface="Allerta"/>
                <a:sym typeface="Allerta"/>
              </a:rPr>
              <a:t>Move towards the experience or individual</a:t>
            </a:r>
            <a:endParaRPr b="1" sz="3400">
              <a:latin typeface="Allerta"/>
              <a:ea typeface="Allerta"/>
              <a:cs typeface="Allerta"/>
              <a:sym typeface="Allerta"/>
            </a:endParaRPr>
          </a:p>
          <a:p>
            <a:pPr indent="0" lvl="0" marL="0" rtl="0" algn="l">
              <a:spcBef>
                <a:spcPts val="0"/>
              </a:spcBef>
              <a:spcAft>
                <a:spcPts val="0"/>
              </a:spcAft>
              <a:buNone/>
            </a:pPr>
            <a:r>
              <a:t/>
            </a:r>
            <a:endParaRPr sz="1100"/>
          </a:p>
          <a:p>
            <a:pPr indent="0" lvl="0" marL="0" rtl="0" algn="l">
              <a:spcBef>
                <a:spcPts val="0"/>
              </a:spcBef>
              <a:spcAft>
                <a:spcPts val="0"/>
              </a:spcAft>
              <a:buNone/>
            </a:pPr>
            <a:r>
              <a:t/>
            </a:r>
            <a:endParaRPr sz="1100"/>
          </a:p>
        </p:txBody>
      </p:sp>
      <p:sp>
        <p:nvSpPr>
          <p:cNvPr id="597" name="Google Shape;597;p80"/>
          <p:cNvSpPr txBox="1"/>
          <p:nvPr>
            <p:ph idx="1" type="body"/>
          </p:nvPr>
        </p:nvSpPr>
        <p:spPr>
          <a:xfrm>
            <a:off x="147475" y="315225"/>
            <a:ext cx="8720100" cy="1122900"/>
          </a:xfrm>
          <a:prstGeom prst="rect">
            <a:avLst/>
          </a:prstGeom>
          <a:solidFill>
            <a:srgbClr val="9FC5E8"/>
          </a:solidFill>
          <a:ln cap="flat" cmpd="sng" w="9525">
            <a:solidFill>
              <a:srgbClr val="FF00FF"/>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440"/>
              </a:spcBef>
              <a:spcAft>
                <a:spcPts val="0"/>
              </a:spcAft>
              <a:buNone/>
            </a:pPr>
            <a:r>
              <a:rPr b="1" lang="en-US" sz="3100">
                <a:solidFill>
                  <a:srgbClr val="FFFFFF"/>
                </a:solidFill>
              </a:rPr>
              <a:t>  What happens when we feel rewards?. . .</a:t>
            </a:r>
            <a:endParaRPr b="1" sz="3100">
              <a:solidFill>
                <a:srgbClr val="FFFFFF"/>
              </a:solidFill>
            </a:endParaRPr>
          </a:p>
          <a:p>
            <a:pPr indent="-76200" lvl="0" marL="558800" rtl="0" algn="l">
              <a:spcBef>
                <a:spcPts val="44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0" st="0"/>
                                            </p:txEl>
                                          </p:spTgt>
                                        </p:tgtEl>
                                        <p:attrNameLst>
                                          <p:attrName>style.visibility</p:attrName>
                                        </p:attrNameLst>
                                      </p:cBhvr>
                                      <p:to>
                                        <p:strVal val="visible"/>
                                      </p:to>
                                    </p:set>
                                    <p:animEffect filter="fade" transition="in">
                                      <p:cBhvr>
                                        <p:cTn dur="1000"/>
                                        <p:tgtEl>
                                          <p:spTgt spid="5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1" st="1"/>
                                            </p:txEl>
                                          </p:spTgt>
                                        </p:tgtEl>
                                        <p:attrNameLst>
                                          <p:attrName>style.visibility</p:attrName>
                                        </p:attrNameLst>
                                      </p:cBhvr>
                                      <p:to>
                                        <p:strVal val="visible"/>
                                      </p:to>
                                    </p:set>
                                    <p:animEffect filter="fade" transition="in">
                                      <p:cBhvr>
                                        <p:cTn dur="1000"/>
                                        <p:tgtEl>
                                          <p:spTgt spid="5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2" st="2"/>
                                            </p:txEl>
                                          </p:spTgt>
                                        </p:tgtEl>
                                        <p:attrNameLst>
                                          <p:attrName>style.visibility</p:attrName>
                                        </p:attrNameLst>
                                      </p:cBhvr>
                                      <p:to>
                                        <p:strVal val="visible"/>
                                      </p:to>
                                    </p:set>
                                    <p:animEffect filter="fade" transition="in">
                                      <p:cBhvr>
                                        <p:cTn dur="1000"/>
                                        <p:tgtEl>
                                          <p:spTgt spid="59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3" st="3"/>
                                            </p:txEl>
                                          </p:spTgt>
                                        </p:tgtEl>
                                        <p:attrNameLst>
                                          <p:attrName>style.visibility</p:attrName>
                                        </p:attrNameLst>
                                      </p:cBhvr>
                                      <p:to>
                                        <p:strVal val="visible"/>
                                      </p:to>
                                    </p:set>
                                    <p:animEffect filter="fade" transition="in">
                                      <p:cBhvr>
                                        <p:cTn dur="1000"/>
                                        <p:tgtEl>
                                          <p:spTgt spid="59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4" st="4"/>
                                            </p:txEl>
                                          </p:spTgt>
                                        </p:tgtEl>
                                        <p:attrNameLst>
                                          <p:attrName>style.visibility</p:attrName>
                                        </p:attrNameLst>
                                      </p:cBhvr>
                                      <p:to>
                                        <p:strVal val="visible"/>
                                      </p:to>
                                    </p:set>
                                    <p:animEffect filter="fade" transition="in">
                                      <p:cBhvr>
                                        <p:cTn dur="1000"/>
                                        <p:tgtEl>
                                          <p:spTgt spid="59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5" st="5"/>
                                            </p:txEl>
                                          </p:spTgt>
                                        </p:tgtEl>
                                        <p:attrNameLst>
                                          <p:attrName>style.visibility</p:attrName>
                                        </p:attrNameLst>
                                      </p:cBhvr>
                                      <p:to>
                                        <p:strVal val="visible"/>
                                      </p:to>
                                    </p:set>
                                    <p:animEffect filter="fade" transition="in">
                                      <p:cBhvr>
                                        <p:cTn dur="1000"/>
                                        <p:tgtEl>
                                          <p:spTgt spid="596">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6" st="6"/>
                                            </p:txEl>
                                          </p:spTgt>
                                        </p:tgtEl>
                                        <p:attrNameLst>
                                          <p:attrName>style.visibility</p:attrName>
                                        </p:attrNameLst>
                                      </p:cBhvr>
                                      <p:to>
                                        <p:strVal val="visible"/>
                                      </p:to>
                                    </p:set>
                                    <p:animEffect filter="fade" transition="in">
                                      <p:cBhvr>
                                        <p:cTn dur="1000"/>
                                        <p:tgtEl>
                                          <p:spTgt spid="596">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96">
                                            <p:txEl>
                                              <p:pRg end="7" st="7"/>
                                            </p:txEl>
                                          </p:spTgt>
                                        </p:tgtEl>
                                        <p:attrNameLst>
                                          <p:attrName>style.visibility</p:attrName>
                                        </p:attrNameLst>
                                      </p:cBhvr>
                                      <p:to>
                                        <p:strVal val="visible"/>
                                      </p:to>
                                    </p:set>
                                    <p:animEffect filter="fade" transition="in">
                                      <p:cBhvr>
                                        <p:cTn dur="1000"/>
                                        <p:tgtEl>
                                          <p:spTgt spid="596">
                                            <p:txEl>
                                              <p:pRg end="7" st="7"/>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pic>
        <p:nvPicPr>
          <p:cNvPr id="602" name="Google Shape;602;p81"/>
          <p:cNvPicPr preferRelativeResize="0"/>
          <p:nvPr/>
        </p:nvPicPr>
        <p:blipFill rotWithShape="1">
          <a:blip r:embed="rId4">
            <a:alphaModFix/>
          </a:blip>
          <a:srcRect b="11731" l="17987" r="17658" t="30760"/>
          <a:stretch/>
        </p:blipFill>
        <p:spPr>
          <a:xfrm>
            <a:off x="166050" y="600750"/>
            <a:ext cx="3138400" cy="1577500"/>
          </a:xfrm>
          <a:prstGeom prst="rect">
            <a:avLst/>
          </a:prstGeom>
          <a:noFill/>
          <a:ln>
            <a:noFill/>
          </a:ln>
        </p:spPr>
      </p:pic>
      <p:sp>
        <p:nvSpPr>
          <p:cNvPr id="603" name="Google Shape;603;p81"/>
          <p:cNvSpPr/>
          <p:nvPr/>
        </p:nvSpPr>
        <p:spPr>
          <a:xfrm>
            <a:off x="3503725" y="1278625"/>
            <a:ext cx="2424300" cy="431700"/>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4" name="Google Shape;604;p81"/>
          <p:cNvPicPr preferRelativeResize="0"/>
          <p:nvPr/>
        </p:nvPicPr>
        <p:blipFill rotWithShape="1">
          <a:blip r:embed="rId5">
            <a:alphaModFix/>
          </a:blip>
          <a:srcRect b="0" l="25875" r="28472" t="0"/>
          <a:stretch/>
        </p:blipFill>
        <p:spPr>
          <a:xfrm>
            <a:off x="6143750" y="384900"/>
            <a:ext cx="2283187" cy="3125874"/>
          </a:xfrm>
          <a:prstGeom prst="rect">
            <a:avLst/>
          </a:prstGeom>
          <a:noFill/>
          <a:ln>
            <a:noFill/>
          </a:ln>
        </p:spPr>
      </p:pic>
      <p:sp>
        <p:nvSpPr>
          <p:cNvPr id="605" name="Google Shape;605;p81"/>
          <p:cNvSpPr/>
          <p:nvPr/>
        </p:nvSpPr>
        <p:spPr>
          <a:xfrm rot="8679239">
            <a:off x="3946116" y="3965412"/>
            <a:ext cx="2283268" cy="431677"/>
          </a:xfrm>
          <a:prstGeom prst="rightArrow">
            <a:avLst>
              <a:gd fmla="val 50000" name="adj1"/>
              <a:gd fmla="val 50000" name="adj2"/>
            </a:avLst>
          </a:prstGeom>
          <a:solidFill>
            <a:srgbClr val="FFFF00"/>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6" name="Google Shape;606;p81"/>
          <p:cNvPicPr preferRelativeResize="0"/>
          <p:nvPr/>
        </p:nvPicPr>
        <p:blipFill>
          <a:blip r:embed="rId6">
            <a:alphaModFix/>
          </a:blip>
          <a:stretch>
            <a:fillRect/>
          </a:stretch>
        </p:blipFill>
        <p:spPr>
          <a:xfrm>
            <a:off x="166050" y="3879025"/>
            <a:ext cx="3376275" cy="2414037"/>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3"/>
                                        </p:tgtEl>
                                        <p:attrNameLst>
                                          <p:attrName>style.visibility</p:attrName>
                                        </p:attrNameLst>
                                      </p:cBhvr>
                                      <p:to>
                                        <p:strVal val="visible"/>
                                      </p:to>
                                    </p:set>
                                    <p:animEffect filter="fade" transition="in">
                                      <p:cBhvr>
                                        <p:cTn dur="1000"/>
                                        <p:tgtEl>
                                          <p:spTgt spid="6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6"/>
                                        </p:tgtEl>
                                        <p:attrNameLst>
                                          <p:attrName>style.visibility</p:attrName>
                                        </p:attrNameLst>
                                      </p:cBhvr>
                                      <p:to>
                                        <p:strVal val="visible"/>
                                      </p:to>
                                    </p:set>
                                    <p:animEffect filter="fade" transition="in">
                                      <p:cBhvr>
                                        <p:cTn dur="1000"/>
                                        <p:tgtEl>
                                          <p:spTgt spid="6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82"/>
          <p:cNvPicPr preferRelativeResize="0"/>
          <p:nvPr/>
        </p:nvPicPr>
        <p:blipFill>
          <a:blip r:embed="rId3">
            <a:alphaModFix/>
          </a:blip>
          <a:stretch>
            <a:fillRect/>
          </a:stretch>
        </p:blipFill>
        <p:spPr>
          <a:xfrm>
            <a:off x="3633123" y="193025"/>
            <a:ext cx="2627005" cy="1878300"/>
          </a:xfrm>
          <a:prstGeom prst="rect">
            <a:avLst/>
          </a:prstGeom>
          <a:noFill/>
          <a:ln>
            <a:noFill/>
          </a:ln>
        </p:spPr>
      </p:pic>
      <p:sp>
        <p:nvSpPr>
          <p:cNvPr id="613" name="Google Shape;613;p82"/>
          <p:cNvSpPr txBox="1"/>
          <p:nvPr/>
        </p:nvSpPr>
        <p:spPr>
          <a:xfrm>
            <a:off x="296325" y="1799175"/>
            <a:ext cx="8508900" cy="484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3000">
              <a:latin typeface="Allerta"/>
              <a:ea typeface="Allerta"/>
              <a:cs typeface="Allerta"/>
              <a:sym typeface="Allerta"/>
            </a:endParaRPr>
          </a:p>
          <a:p>
            <a:pPr indent="-419100" lvl="0" marL="457200" rtl="0" algn="l">
              <a:spcBef>
                <a:spcPts val="0"/>
              </a:spcBef>
              <a:spcAft>
                <a:spcPts val="0"/>
              </a:spcAft>
              <a:buSzPts val="3000"/>
              <a:buFont typeface="Allerta"/>
              <a:buChar char="●"/>
            </a:pPr>
            <a:r>
              <a:rPr lang="en-US" sz="3000">
                <a:latin typeface="Allerta"/>
                <a:ea typeface="Allerta"/>
                <a:cs typeface="Allerta"/>
                <a:sym typeface="Allerta"/>
              </a:rPr>
              <a:t>How can I build trust in a </a:t>
            </a:r>
            <a:r>
              <a:rPr lang="en-US" sz="3000">
                <a:latin typeface="Allerta"/>
                <a:ea typeface="Allerta"/>
                <a:cs typeface="Allerta"/>
                <a:sym typeface="Allerta"/>
              </a:rPr>
              <a:t>culturally</a:t>
            </a:r>
            <a:r>
              <a:rPr lang="en-US" sz="3000">
                <a:latin typeface="Allerta"/>
                <a:ea typeface="Allerta"/>
                <a:cs typeface="Allerta"/>
                <a:sym typeface="Allerta"/>
              </a:rPr>
              <a:t> </a:t>
            </a:r>
            <a:r>
              <a:rPr lang="en-US" sz="3000">
                <a:latin typeface="Allerta"/>
                <a:ea typeface="Allerta"/>
                <a:cs typeface="Allerta"/>
                <a:sym typeface="Allerta"/>
              </a:rPr>
              <a:t>responsive</a:t>
            </a:r>
            <a:r>
              <a:rPr lang="en-US" sz="3000">
                <a:latin typeface="Allerta"/>
                <a:ea typeface="Allerta"/>
                <a:cs typeface="Allerta"/>
                <a:sym typeface="Allerta"/>
              </a:rPr>
              <a:t> classroom?</a:t>
            </a:r>
            <a:endParaRPr sz="3000">
              <a:latin typeface="Allerta"/>
              <a:ea typeface="Allerta"/>
              <a:cs typeface="Allerta"/>
              <a:sym typeface="Allerta"/>
            </a:endParaRPr>
          </a:p>
          <a:p>
            <a:pPr indent="0" lvl="0" marL="0" rtl="0" algn="l">
              <a:spcBef>
                <a:spcPts val="0"/>
              </a:spcBef>
              <a:spcAft>
                <a:spcPts val="0"/>
              </a:spcAft>
              <a:buNone/>
            </a:pPr>
            <a:r>
              <a:t/>
            </a:r>
            <a:endParaRPr sz="3000">
              <a:latin typeface="Allerta"/>
              <a:ea typeface="Allerta"/>
              <a:cs typeface="Allerta"/>
              <a:sym typeface="Allerta"/>
            </a:endParaRPr>
          </a:p>
          <a:p>
            <a:pPr indent="-419100" lvl="0" marL="457200" rtl="0" algn="l">
              <a:spcBef>
                <a:spcPts val="0"/>
              </a:spcBef>
              <a:spcAft>
                <a:spcPts val="0"/>
              </a:spcAft>
              <a:buSzPts val="3000"/>
              <a:buFont typeface="Allerta"/>
              <a:buChar char="●"/>
            </a:pPr>
            <a:r>
              <a:rPr lang="en-US" sz="3000">
                <a:latin typeface="Allerta"/>
                <a:ea typeface="Allerta"/>
                <a:cs typeface="Allerta"/>
                <a:sym typeface="Allerta"/>
              </a:rPr>
              <a:t>How do I create opportunities that are safe and open students to take risks?</a:t>
            </a:r>
            <a:endParaRPr sz="3000">
              <a:latin typeface="Allerta"/>
              <a:ea typeface="Allerta"/>
              <a:cs typeface="Allerta"/>
              <a:sym typeface="Allerta"/>
            </a:endParaRPr>
          </a:p>
          <a:p>
            <a:pPr indent="0" lvl="0" marL="457200" rtl="0" algn="l">
              <a:spcBef>
                <a:spcPts val="0"/>
              </a:spcBef>
              <a:spcAft>
                <a:spcPts val="0"/>
              </a:spcAft>
              <a:buNone/>
            </a:pPr>
            <a:r>
              <a:t/>
            </a:r>
            <a:endParaRPr sz="3000">
              <a:latin typeface="Allerta"/>
              <a:ea typeface="Allerta"/>
              <a:cs typeface="Allerta"/>
              <a:sym typeface="Allerta"/>
            </a:endParaRPr>
          </a:p>
          <a:p>
            <a:pPr indent="-419100" lvl="0" marL="457200" rtl="0" algn="l">
              <a:spcBef>
                <a:spcPts val="0"/>
              </a:spcBef>
              <a:spcAft>
                <a:spcPts val="0"/>
              </a:spcAft>
              <a:buSzPts val="3000"/>
              <a:buFont typeface="Allerta"/>
              <a:buChar char="●"/>
            </a:pPr>
            <a:r>
              <a:rPr lang="en-US" sz="3000">
                <a:latin typeface="Allerta"/>
                <a:ea typeface="Allerta"/>
                <a:cs typeface="Allerta"/>
                <a:sym typeface="Allerta"/>
              </a:rPr>
              <a:t>Where do I see areas we can create more inclusive practices and </a:t>
            </a:r>
            <a:r>
              <a:rPr lang="en-US" sz="3000">
                <a:latin typeface="Allerta"/>
                <a:ea typeface="Allerta"/>
                <a:cs typeface="Allerta"/>
                <a:sym typeface="Allerta"/>
              </a:rPr>
              <a:t>policies</a:t>
            </a:r>
            <a:r>
              <a:rPr lang="en-US" sz="3000">
                <a:latin typeface="Allerta"/>
                <a:ea typeface="Allerta"/>
                <a:cs typeface="Allerta"/>
                <a:sym typeface="Allerta"/>
              </a:rPr>
              <a:t> for students and families?</a:t>
            </a:r>
            <a:endParaRPr sz="3000">
              <a:latin typeface="Allerta"/>
              <a:ea typeface="Allerta"/>
              <a:cs typeface="Allerta"/>
              <a:sym typeface="Allerta"/>
            </a:endParaRPr>
          </a:p>
          <a:p>
            <a:pPr indent="0" lvl="0" marL="0" rtl="0" algn="l">
              <a:spcBef>
                <a:spcPts val="0"/>
              </a:spcBef>
              <a:spcAft>
                <a:spcPts val="0"/>
              </a:spcAft>
              <a:buNone/>
            </a:pPr>
            <a:r>
              <a:t/>
            </a:r>
            <a:endParaRPr sz="3000">
              <a:latin typeface="Allerta"/>
              <a:ea typeface="Allerta"/>
              <a:cs typeface="Allerta"/>
              <a:sym typeface="Allerta"/>
            </a:endParaRPr>
          </a:p>
        </p:txBody>
      </p:sp>
      <p:pic>
        <p:nvPicPr>
          <p:cNvPr id="614" name="Google Shape;614;p82"/>
          <p:cNvPicPr preferRelativeResize="0"/>
          <p:nvPr/>
        </p:nvPicPr>
        <p:blipFill rotWithShape="1">
          <a:blip r:embed="rId4">
            <a:alphaModFix/>
          </a:blip>
          <a:srcRect b="0" l="0" r="59195" t="0"/>
          <a:stretch/>
        </p:blipFill>
        <p:spPr>
          <a:xfrm rot="-1071646">
            <a:off x="1618448" y="308165"/>
            <a:ext cx="1301481" cy="1872370"/>
          </a:xfrm>
          <a:prstGeom prst="rect">
            <a:avLst/>
          </a:prstGeom>
          <a:noFill/>
          <a:ln cap="flat" cmpd="sng" w="9525">
            <a:solidFill>
              <a:srgbClr val="000000"/>
            </a:solidFill>
            <a:prstDash val="solid"/>
            <a:round/>
            <a:headEnd len="sm" w="sm" type="none"/>
            <a:tailEnd len="sm" w="sm" type="none"/>
          </a:ln>
        </p:spPr>
      </p:pic>
      <p:pic>
        <p:nvPicPr>
          <p:cNvPr id="615" name="Google Shape;615;p82"/>
          <p:cNvPicPr preferRelativeResize="0"/>
          <p:nvPr/>
        </p:nvPicPr>
        <p:blipFill rotWithShape="1">
          <a:blip r:embed="rId4">
            <a:alphaModFix/>
          </a:blip>
          <a:srcRect b="0" l="47210" r="0" t="0"/>
          <a:stretch/>
        </p:blipFill>
        <p:spPr>
          <a:xfrm rot="876637">
            <a:off x="6900350" y="313025"/>
            <a:ext cx="1473275" cy="1638300"/>
          </a:xfrm>
          <a:prstGeom prst="rect">
            <a:avLst/>
          </a:prstGeom>
          <a:noFill/>
          <a:ln cap="flat" cmpd="sng" w="9525">
            <a:solidFill>
              <a:srgbClr val="000000"/>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83"/>
          <p:cNvSpPr txBox="1"/>
          <p:nvPr/>
        </p:nvSpPr>
        <p:spPr>
          <a:xfrm>
            <a:off x="317500" y="529175"/>
            <a:ext cx="2793900" cy="5778600"/>
          </a:xfrm>
          <a:prstGeom prst="rect">
            <a:avLst/>
          </a:prstGeom>
          <a:solidFill>
            <a:srgbClr val="6D9EEB"/>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chemeClr val="dk1"/>
                </a:solidFill>
                <a:latin typeface="Allerta"/>
                <a:ea typeface="Allerta"/>
                <a:cs typeface="Allerta"/>
                <a:sym typeface="Allerta"/>
              </a:rPr>
              <a:t>   Build Trust</a:t>
            </a:r>
            <a:endParaRPr sz="3000">
              <a:solidFill>
                <a:schemeClr val="dk1"/>
              </a:solidFill>
              <a:latin typeface="Allerta"/>
              <a:ea typeface="Allerta"/>
              <a:cs typeface="Allerta"/>
              <a:sym typeface="Allerta"/>
            </a:endParaRPr>
          </a:p>
          <a:p>
            <a:pPr indent="-381000" lvl="0" marL="457200" rtl="0" algn="l">
              <a:spcBef>
                <a:spcPts val="0"/>
              </a:spcBef>
              <a:spcAft>
                <a:spcPts val="0"/>
              </a:spcAft>
              <a:buClr>
                <a:srgbClr val="FFFFFF"/>
              </a:buClr>
              <a:buSzPts val="2400"/>
              <a:buFont typeface="Allerta"/>
              <a:buChar char="●"/>
            </a:pPr>
            <a:r>
              <a:rPr lang="en-US" sz="2400">
                <a:solidFill>
                  <a:srgbClr val="FFFFFF"/>
                </a:solidFill>
                <a:latin typeface="Allerta"/>
                <a:ea typeface="Allerta"/>
                <a:cs typeface="Allerta"/>
                <a:sym typeface="Allerta"/>
              </a:rPr>
              <a:t>Be vulnerable</a:t>
            </a:r>
            <a:endParaRPr sz="2400">
              <a:solidFill>
                <a:srgbClr val="FFFFFF"/>
              </a:solidFill>
              <a:latin typeface="Allerta"/>
              <a:ea typeface="Allerta"/>
              <a:cs typeface="Allerta"/>
              <a:sym typeface="Allerta"/>
            </a:endParaRPr>
          </a:p>
          <a:p>
            <a:pPr indent="-381000" lvl="0" marL="457200" rtl="0" algn="l">
              <a:spcBef>
                <a:spcPts val="0"/>
              </a:spcBef>
              <a:spcAft>
                <a:spcPts val="0"/>
              </a:spcAft>
              <a:buClr>
                <a:srgbClr val="FFFFFF"/>
              </a:buClr>
              <a:buSzPts val="2400"/>
              <a:buFont typeface="Allerta"/>
              <a:buChar char="●"/>
            </a:pPr>
            <a:r>
              <a:rPr lang="en-US" sz="2400">
                <a:solidFill>
                  <a:srgbClr val="FFFFFF"/>
                </a:solidFill>
                <a:latin typeface="Allerta"/>
                <a:ea typeface="Allerta"/>
                <a:cs typeface="Allerta"/>
                <a:sym typeface="Allerta"/>
              </a:rPr>
              <a:t>Acknowledge your own biases</a:t>
            </a:r>
            <a:endParaRPr sz="2400">
              <a:solidFill>
                <a:srgbClr val="FFFFFF"/>
              </a:solidFill>
              <a:latin typeface="Allerta"/>
              <a:ea typeface="Allerta"/>
              <a:cs typeface="Allerta"/>
              <a:sym typeface="Allerta"/>
            </a:endParaRPr>
          </a:p>
          <a:p>
            <a:pPr indent="-381000" lvl="0" marL="457200" rtl="0" algn="l">
              <a:spcBef>
                <a:spcPts val="0"/>
              </a:spcBef>
              <a:spcAft>
                <a:spcPts val="0"/>
              </a:spcAft>
              <a:buClr>
                <a:srgbClr val="FFFFFF"/>
              </a:buClr>
              <a:buSzPts val="2400"/>
              <a:buFont typeface="Allerta"/>
              <a:buChar char="●"/>
            </a:pPr>
            <a:r>
              <a:rPr lang="en-US" sz="2400">
                <a:solidFill>
                  <a:srgbClr val="FFFFFF"/>
                </a:solidFill>
                <a:latin typeface="Allerta"/>
                <a:ea typeface="Allerta"/>
                <a:cs typeface="Allerta"/>
                <a:sym typeface="Allerta"/>
              </a:rPr>
              <a:t>Genuine concern</a:t>
            </a:r>
            <a:endParaRPr sz="2400">
              <a:solidFill>
                <a:srgbClr val="FFFFFF"/>
              </a:solidFill>
              <a:latin typeface="Allerta"/>
              <a:ea typeface="Allerta"/>
              <a:cs typeface="Allerta"/>
              <a:sym typeface="Allerta"/>
            </a:endParaRPr>
          </a:p>
          <a:p>
            <a:pPr indent="-381000" lvl="0" marL="457200" rtl="0" algn="l">
              <a:spcBef>
                <a:spcPts val="0"/>
              </a:spcBef>
              <a:spcAft>
                <a:spcPts val="0"/>
              </a:spcAft>
              <a:buClr>
                <a:srgbClr val="FFFFFF"/>
              </a:buClr>
              <a:buSzPts val="2400"/>
              <a:buFont typeface="Allerta"/>
              <a:buChar char="●"/>
            </a:pPr>
            <a:r>
              <a:rPr lang="en-US" sz="2400">
                <a:solidFill>
                  <a:srgbClr val="FFFFFF"/>
                </a:solidFill>
                <a:latin typeface="Allerta"/>
                <a:ea typeface="Allerta"/>
                <a:cs typeface="Allerta"/>
                <a:sym typeface="Allerta"/>
              </a:rPr>
              <a:t>Ask questions without assumptions</a:t>
            </a:r>
            <a:endParaRPr sz="2400">
              <a:solidFill>
                <a:srgbClr val="FFFFFF"/>
              </a:solidFill>
              <a:latin typeface="Allerta"/>
              <a:ea typeface="Allerta"/>
              <a:cs typeface="Allerta"/>
              <a:sym typeface="Allerta"/>
            </a:endParaRPr>
          </a:p>
          <a:p>
            <a:pPr indent="-381000" lvl="0" marL="457200" rtl="0" algn="l">
              <a:spcBef>
                <a:spcPts val="0"/>
              </a:spcBef>
              <a:spcAft>
                <a:spcPts val="0"/>
              </a:spcAft>
              <a:buClr>
                <a:srgbClr val="FFFFFF"/>
              </a:buClr>
              <a:buSzPts val="2400"/>
              <a:buFont typeface="Allerta"/>
              <a:buChar char="●"/>
            </a:pPr>
            <a:r>
              <a:rPr lang="en-US" sz="2400">
                <a:solidFill>
                  <a:srgbClr val="FFFFFF"/>
                </a:solidFill>
                <a:latin typeface="Allerta"/>
                <a:ea typeface="Allerta"/>
                <a:cs typeface="Allerta"/>
                <a:sym typeface="Allerta"/>
              </a:rPr>
              <a:t>Affirm and validate students</a:t>
            </a:r>
            <a:endParaRPr sz="2400">
              <a:solidFill>
                <a:srgbClr val="FFFFFF"/>
              </a:solidFill>
              <a:latin typeface="Allerta"/>
              <a:ea typeface="Allerta"/>
              <a:cs typeface="Allerta"/>
              <a:sym typeface="Allerta"/>
            </a:endParaRPr>
          </a:p>
        </p:txBody>
      </p:sp>
      <p:sp>
        <p:nvSpPr>
          <p:cNvPr id="622" name="Google Shape;622;p83"/>
          <p:cNvSpPr txBox="1"/>
          <p:nvPr/>
        </p:nvSpPr>
        <p:spPr>
          <a:xfrm>
            <a:off x="3249150" y="539700"/>
            <a:ext cx="2793900" cy="5778600"/>
          </a:xfrm>
          <a:prstGeom prst="rect">
            <a:avLst/>
          </a:prstGeom>
          <a:solidFill>
            <a:srgbClr val="6AA84F"/>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solidFill>
                  <a:srgbClr val="FFFFFF"/>
                </a:solidFill>
                <a:latin typeface="Allerta"/>
                <a:ea typeface="Allerta"/>
                <a:cs typeface="Allerta"/>
                <a:sym typeface="Allerta"/>
              </a:rPr>
              <a:t>Foster Risk Taking</a:t>
            </a:r>
            <a:endParaRPr sz="2800">
              <a:solidFill>
                <a:srgbClr val="FFFFFF"/>
              </a:solidFill>
              <a:latin typeface="Allerta"/>
              <a:ea typeface="Allerta"/>
              <a:cs typeface="Allerta"/>
              <a:sym typeface="Allerta"/>
            </a:endParaRPr>
          </a:p>
          <a:p>
            <a:pPr indent="0" lvl="0" marL="0" rtl="0" algn="ctr">
              <a:spcBef>
                <a:spcPts val="0"/>
              </a:spcBef>
              <a:spcAft>
                <a:spcPts val="0"/>
              </a:spcAft>
              <a:buNone/>
            </a:pPr>
            <a:r>
              <a:t/>
            </a:r>
            <a:endParaRPr sz="2800">
              <a:solidFill>
                <a:srgbClr val="FFFFFF"/>
              </a:solidFill>
              <a:latin typeface="Allerta"/>
              <a:ea typeface="Allerta"/>
              <a:cs typeface="Allerta"/>
              <a:sym typeface="Allerta"/>
            </a:endParaRPr>
          </a:p>
          <a:p>
            <a:pPr indent="-381000" lvl="0" marL="457200" rtl="0" algn="l">
              <a:spcBef>
                <a:spcPts val="0"/>
              </a:spcBef>
              <a:spcAft>
                <a:spcPts val="0"/>
              </a:spcAft>
              <a:buSzPts val="2400"/>
              <a:buFont typeface="Allerta"/>
              <a:buChar char="●"/>
            </a:pPr>
            <a:r>
              <a:rPr lang="en-US" sz="2400">
                <a:latin typeface="Allerta"/>
                <a:ea typeface="Allerta"/>
                <a:cs typeface="Allerta"/>
                <a:sym typeface="Allerta"/>
              </a:rPr>
              <a:t>B</a:t>
            </a:r>
            <a:r>
              <a:rPr lang="en-US" sz="2400">
                <a:latin typeface="Allerta"/>
                <a:ea typeface="Allerta"/>
                <a:cs typeface="Allerta"/>
                <a:sym typeface="Allerta"/>
              </a:rPr>
              <a:t>uild community</a:t>
            </a:r>
            <a:endParaRPr sz="2400">
              <a:latin typeface="Allerta"/>
              <a:ea typeface="Allerta"/>
              <a:cs typeface="Allerta"/>
              <a:sym typeface="Allerta"/>
            </a:endParaRPr>
          </a:p>
          <a:p>
            <a:pPr indent="-381000" lvl="0" marL="457200" rtl="0" algn="l">
              <a:spcBef>
                <a:spcPts val="0"/>
              </a:spcBef>
              <a:spcAft>
                <a:spcPts val="0"/>
              </a:spcAft>
              <a:buSzPts val="2400"/>
              <a:buFont typeface="Allerta"/>
              <a:buChar char="●"/>
            </a:pPr>
            <a:r>
              <a:rPr lang="en-US" sz="2400">
                <a:latin typeface="Allerta"/>
                <a:ea typeface="Allerta"/>
                <a:cs typeface="Allerta"/>
                <a:sym typeface="Allerta"/>
              </a:rPr>
              <a:t>Productive struggle</a:t>
            </a:r>
            <a:endParaRPr sz="2400">
              <a:latin typeface="Allerta"/>
              <a:ea typeface="Allerta"/>
              <a:cs typeface="Allerta"/>
              <a:sym typeface="Allerta"/>
            </a:endParaRPr>
          </a:p>
          <a:p>
            <a:pPr indent="-381000" lvl="0" marL="457200" rtl="0" algn="l">
              <a:spcBef>
                <a:spcPts val="0"/>
              </a:spcBef>
              <a:spcAft>
                <a:spcPts val="0"/>
              </a:spcAft>
              <a:buSzPts val="2400"/>
              <a:buFont typeface="Allerta"/>
              <a:buChar char="●"/>
            </a:pPr>
            <a:r>
              <a:rPr lang="en-US" sz="2400">
                <a:latin typeface="Allerta"/>
                <a:ea typeface="Allerta"/>
                <a:cs typeface="Allerta"/>
                <a:sym typeface="Allerta"/>
              </a:rPr>
              <a:t>Facilitate don’t direct</a:t>
            </a:r>
            <a:endParaRPr sz="2400">
              <a:latin typeface="Allerta"/>
              <a:ea typeface="Allerta"/>
              <a:cs typeface="Allerta"/>
              <a:sym typeface="Allerta"/>
            </a:endParaRPr>
          </a:p>
          <a:p>
            <a:pPr indent="-381000" lvl="0" marL="457200" rtl="0" algn="l">
              <a:spcBef>
                <a:spcPts val="0"/>
              </a:spcBef>
              <a:spcAft>
                <a:spcPts val="0"/>
              </a:spcAft>
              <a:buSzPts val="2400"/>
              <a:buFont typeface="Allerta"/>
              <a:buChar char="●"/>
            </a:pPr>
            <a:r>
              <a:rPr lang="en-US" sz="2400">
                <a:latin typeface="Allerta"/>
                <a:ea typeface="Allerta"/>
                <a:cs typeface="Allerta"/>
                <a:sym typeface="Allerta"/>
              </a:rPr>
              <a:t>Honor background knowledge</a:t>
            </a:r>
            <a:endParaRPr sz="2400">
              <a:latin typeface="Allerta"/>
              <a:ea typeface="Allerta"/>
              <a:cs typeface="Allerta"/>
              <a:sym typeface="Allerta"/>
            </a:endParaRPr>
          </a:p>
          <a:p>
            <a:pPr indent="-381000" lvl="0" marL="457200" rtl="0" algn="l">
              <a:spcBef>
                <a:spcPts val="0"/>
              </a:spcBef>
              <a:spcAft>
                <a:spcPts val="0"/>
              </a:spcAft>
              <a:buSzPts val="2400"/>
              <a:buFont typeface="Allerta"/>
              <a:buChar char="●"/>
            </a:pPr>
            <a:r>
              <a:rPr lang="en-US" sz="2400">
                <a:latin typeface="Allerta"/>
                <a:ea typeface="Allerta"/>
                <a:cs typeface="Allerta"/>
                <a:sym typeface="Allerta"/>
              </a:rPr>
              <a:t>Relevant and purposeful</a:t>
            </a:r>
            <a:endParaRPr sz="2400">
              <a:latin typeface="Allerta"/>
              <a:ea typeface="Allerta"/>
              <a:cs typeface="Allerta"/>
              <a:sym typeface="Allerta"/>
            </a:endParaRPr>
          </a:p>
          <a:p>
            <a:pPr indent="0" lvl="0" marL="457200" rtl="0" algn="ctr">
              <a:spcBef>
                <a:spcPts val="0"/>
              </a:spcBef>
              <a:spcAft>
                <a:spcPts val="0"/>
              </a:spcAft>
              <a:buNone/>
            </a:pPr>
            <a:r>
              <a:t/>
            </a:r>
            <a:endParaRPr sz="2300">
              <a:latin typeface="Allerta"/>
              <a:ea typeface="Allerta"/>
              <a:cs typeface="Allerta"/>
              <a:sym typeface="Allerta"/>
            </a:endParaRPr>
          </a:p>
        </p:txBody>
      </p:sp>
      <p:sp>
        <p:nvSpPr>
          <p:cNvPr id="623" name="Google Shape;623;p83"/>
          <p:cNvSpPr txBox="1"/>
          <p:nvPr/>
        </p:nvSpPr>
        <p:spPr>
          <a:xfrm>
            <a:off x="6180800" y="539700"/>
            <a:ext cx="2793900" cy="5778600"/>
          </a:xfrm>
          <a:prstGeom prst="rect">
            <a:avLst/>
          </a:prstGeom>
          <a:solidFill>
            <a:srgbClr val="FFE599"/>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2800">
                <a:latin typeface="Allerta"/>
                <a:ea typeface="Allerta"/>
                <a:cs typeface="Allerta"/>
                <a:sym typeface="Allerta"/>
              </a:rPr>
              <a:t>Create Inclusive School Culture</a:t>
            </a:r>
            <a:endParaRPr sz="2800">
              <a:latin typeface="Allerta"/>
              <a:ea typeface="Allerta"/>
              <a:cs typeface="Allerta"/>
              <a:sym typeface="Allerta"/>
            </a:endParaRPr>
          </a:p>
          <a:p>
            <a:pPr indent="0" lvl="0" marL="0" rtl="0" algn="ctr">
              <a:spcBef>
                <a:spcPts val="0"/>
              </a:spcBef>
              <a:spcAft>
                <a:spcPts val="0"/>
              </a:spcAft>
              <a:buNone/>
            </a:pPr>
            <a:r>
              <a:t/>
            </a:r>
            <a:endParaRPr sz="2800">
              <a:latin typeface="Allerta"/>
              <a:ea typeface="Allerta"/>
              <a:cs typeface="Allerta"/>
              <a:sym typeface="Allerta"/>
            </a:endParaRPr>
          </a:p>
          <a:p>
            <a:pPr indent="-381000" lvl="0" marL="457200" rtl="0" algn="l">
              <a:spcBef>
                <a:spcPts val="0"/>
              </a:spcBef>
              <a:spcAft>
                <a:spcPts val="0"/>
              </a:spcAft>
              <a:buClr>
                <a:srgbClr val="666666"/>
              </a:buClr>
              <a:buSzPts val="2400"/>
              <a:buFont typeface="Allerta"/>
              <a:buChar char="●"/>
            </a:pPr>
            <a:r>
              <a:rPr lang="en-US" sz="2400">
                <a:solidFill>
                  <a:srgbClr val="666666"/>
                </a:solidFill>
                <a:latin typeface="Allerta"/>
                <a:ea typeface="Allerta"/>
                <a:cs typeface="Allerta"/>
                <a:sym typeface="Allerta"/>
              </a:rPr>
              <a:t>Include</a:t>
            </a:r>
            <a:r>
              <a:rPr lang="en-US" sz="2400">
                <a:solidFill>
                  <a:srgbClr val="666666"/>
                </a:solidFill>
                <a:latin typeface="Allerta"/>
                <a:ea typeface="Allerta"/>
                <a:cs typeface="Allerta"/>
                <a:sym typeface="Allerta"/>
              </a:rPr>
              <a:t> all voices in </a:t>
            </a:r>
            <a:r>
              <a:rPr lang="en-US" sz="2400">
                <a:solidFill>
                  <a:srgbClr val="666666"/>
                </a:solidFill>
                <a:latin typeface="Allerta"/>
                <a:ea typeface="Allerta"/>
                <a:cs typeface="Allerta"/>
                <a:sym typeface="Allerta"/>
              </a:rPr>
              <a:t>decisions</a:t>
            </a:r>
            <a:endParaRPr sz="2400">
              <a:solidFill>
                <a:srgbClr val="666666"/>
              </a:solidFill>
              <a:latin typeface="Allerta"/>
              <a:ea typeface="Allerta"/>
              <a:cs typeface="Allerta"/>
              <a:sym typeface="Allerta"/>
            </a:endParaRPr>
          </a:p>
          <a:p>
            <a:pPr indent="-381000" lvl="0" marL="457200" rtl="0" algn="l">
              <a:spcBef>
                <a:spcPts val="0"/>
              </a:spcBef>
              <a:spcAft>
                <a:spcPts val="0"/>
              </a:spcAft>
              <a:buClr>
                <a:srgbClr val="666666"/>
              </a:buClr>
              <a:buSzPts val="2400"/>
              <a:buFont typeface="Allerta"/>
              <a:buChar char="●"/>
            </a:pPr>
            <a:r>
              <a:rPr lang="en-US" sz="2400">
                <a:solidFill>
                  <a:srgbClr val="666666"/>
                </a:solidFill>
                <a:latin typeface="Allerta"/>
                <a:ea typeface="Allerta"/>
                <a:cs typeface="Allerta"/>
                <a:sym typeface="Allerta"/>
              </a:rPr>
              <a:t>Foster Partnerships</a:t>
            </a:r>
            <a:endParaRPr sz="2400">
              <a:solidFill>
                <a:srgbClr val="666666"/>
              </a:solidFill>
              <a:latin typeface="Allerta"/>
              <a:ea typeface="Allerta"/>
              <a:cs typeface="Allerta"/>
              <a:sym typeface="Allerta"/>
            </a:endParaRPr>
          </a:p>
          <a:p>
            <a:pPr indent="-381000" lvl="0" marL="457200" rtl="0" algn="l">
              <a:spcBef>
                <a:spcPts val="0"/>
              </a:spcBef>
              <a:spcAft>
                <a:spcPts val="0"/>
              </a:spcAft>
              <a:buClr>
                <a:srgbClr val="666666"/>
              </a:buClr>
              <a:buSzPts val="2400"/>
              <a:buFont typeface="Allerta"/>
              <a:buChar char="●"/>
            </a:pPr>
            <a:r>
              <a:rPr lang="en-US" sz="2400">
                <a:solidFill>
                  <a:srgbClr val="666666"/>
                </a:solidFill>
                <a:latin typeface="Allerta"/>
                <a:ea typeface="Allerta"/>
                <a:cs typeface="Allerta"/>
                <a:sym typeface="Allerta"/>
              </a:rPr>
              <a:t>Be accessible and flexible</a:t>
            </a:r>
            <a:endParaRPr sz="2400">
              <a:solidFill>
                <a:srgbClr val="666666"/>
              </a:solidFill>
              <a:latin typeface="Allerta"/>
              <a:ea typeface="Allerta"/>
              <a:cs typeface="Allerta"/>
              <a:sym typeface="Allerta"/>
            </a:endParaRPr>
          </a:p>
          <a:p>
            <a:pPr indent="-381000" lvl="0" marL="457200" rtl="0" algn="l">
              <a:spcBef>
                <a:spcPts val="0"/>
              </a:spcBef>
              <a:spcAft>
                <a:spcPts val="0"/>
              </a:spcAft>
              <a:buClr>
                <a:srgbClr val="666666"/>
              </a:buClr>
              <a:buSzPts val="2400"/>
              <a:buFont typeface="Allerta"/>
              <a:buChar char="●"/>
            </a:pPr>
            <a:r>
              <a:rPr lang="en-US" sz="2400">
                <a:solidFill>
                  <a:srgbClr val="666666"/>
                </a:solidFill>
                <a:latin typeface="Allerta"/>
                <a:ea typeface="Allerta"/>
                <a:cs typeface="Allerta"/>
                <a:sym typeface="Allerta"/>
              </a:rPr>
              <a:t>Invite them in</a:t>
            </a:r>
            <a:endParaRPr sz="2400">
              <a:solidFill>
                <a:srgbClr val="666666"/>
              </a:solidFill>
              <a:latin typeface="Allerta"/>
              <a:ea typeface="Allerta"/>
              <a:cs typeface="Allerta"/>
              <a:sym typeface="Allerta"/>
            </a:endParaRPr>
          </a:p>
          <a:p>
            <a:pPr indent="-381000" lvl="0" marL="457200" rtl="0" algn="l">
              <a:spcBef>
                <a:spcPts val="0"/>
              </a:spcBef>
              <a:spcAft>
                <a:spcPts val="0"/>
              </a:spcAft>
              <a:buClr>
                <a:srgbClr val="666666"/>
              </a:buClr>
              <a:buSzPts val="2400"/>
              <a:buFont typeface="Allerta"/>
              <a:buChar char="●"/>
            </a:pPr>
            <a:r>
              <a:rPr lang="en-US" sz="2400">
                <a:solidFill>
                  <a:srgbClr val="666666"/>
                </a:solidFill>
                <a:latin typeface="Allerta"/>
                <a:ea typeface="Allerta"/>
                <a:cs typeface="Allerta"/>
                <a:sym typeface="Allerta"/>
              </a:rPr>
              <a:t>Ask don;t assume</a:t>
            </a:r>
            <a:endParaRPr sz="2400">
              <a:solidFill>
                <a:srgbClr val="666666"/>
              </a:solidFill>
              <a:latin typeface="Allerta"/>
              <a:ea typeface="Allerta"/>
              <a:cs typeface="Allerta"/>
              <a:sym typeface="Allert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1"/>
                                        </p:tgtEl>
                                        <p:attrNameLst>
                                          <p:attrName>style.visibility</p:attrName>
                                        </p:attrNameLst>
                                      </p:cBhvr>
                                      <p:to>
                                        <p:strVal val="visible"/>
                                      </p:to>
                                    </p:set>
                                    <p:animEffect filter="fade" transition="in">
                                      <p:cBhvr>
                                        <p:cTn dur="1000"/>
                                        <p:tgtEl>
                                          <p:spTgt spid="62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2"/>
                                        </p:tgtEl>
                                        <p:attrNameLst>
                                          <p:attrName>style.visibility</p:attrName>
                                        </p:attrNameLst>
                                      </p:cBhvr>
                                      <p:to>
                                        <p:strVal val="visible"/>
                                      </p:to>
                                    </p:set>
                                    <p:animEffect filter="fade" transition="in">
                                      <p:cBhvr>
                                        <p:cTn dur="1000"/>
                                        <p:tgtEl>
                                          <p:spTgt spid="62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id="628" name="Google Shape;628;p84"/>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lang="en-US" sz="3000">
                <a:latin typeface="Lucida Sans"/>
                <a:ea typeface="Lucida Sans"/>
                <a:cs typeface="Lucida Sans"/>
                <a:sym typeface="Lucida Sans"/>
              </a:rPr>
              <a:t>Why is it important to understand culture in teaching and learning</a:t>
            </a:r>
            <a:r>
              <a:rPr b="0" i="0" lang="en-US" sz="3000" u="none" cap="none" strike="noStrike">
                <a:solidFill>
                  <a:schemeClr val="lt1"/>
                </a:solidFill>
                <a:latin typeface="Lucida Sans"/>
                <a:ea typeface="Lucida Sans"/>
                <a:cs typeface="Lucida Sans"/>
                <a:sym typeface="Lucida Sans"/>
              </a:rPr>
              <a:t>? </a:t>
            </a:r>
            <a:endParaRPr b="0" i="0" sz="30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t/>
            </a:r>
            <a:endParaRPr/>
          </a:p>
          <a:p>
            <a:pPr indent="0" lvl="0" marL="0" marR="0" rtl="0" algn="ctr">
              <a:lnSpc>
                <a:spcPct val="100000"/>
              </a:lnSpc>
              <a:spcBef>
                <a:spcPts val="0"/>
              </a:spcBef>
              <a:spcAft>
                <a:spcPts val="0"/>
              </a:spcAft>
              <a:buClr>
                <a:schemeClr val="lt1"/>
              </a:buClr>
              <a:buSzPts val="700"/>
              <a:buFont typeface="Allerta"/>
              <a:buNone/>
            </a:pPr>
            <a:r>
              <a:rPr i="1" lang="en-US"/>
              <a:t>Please respond in the Group Chat</a:t>
            </a:r>
            <a:br>
              <a:rPr i="1" lang="en-US" sz="2800" u="none" cap="none" strike="noStrike">
                <a:solidFill>
                  <a:schemeClr val="lt1"/>
                </a:solidFill>
              </a:rPr>
            </a:br>
            <a:br>
              <a:rPr b="0" i="0" lang="en-US" sz="2800" u="none" cap="none" strike="noStrike">
                <a:solidFill>
                  <a:schemeClr val="lt1"/>
                </a:solidFill>
                <a:latin typeface="Lucida Sans"/>
                <a:ea typeface="Lucida Sans"/>
                <a:cs typeface="Lucida Sans"/>
                <a:sym typeface="Lucida Sans"/>
              </a:rPr>
            </a:br>
            <a:endParaRPr sz="1200">
              <a:latin typeface="Lucida Sans"/>
              <a:ea typeface="Lucida Sans"/>
              <a:cs typeface="Lucida Sans"/>
              <a:sym typeface="Lucida Sans"/>
            </a:endParaRPr>
          </a:p>
        </p:txBody>
      </p:sp>
      <p:pic>
        <p:nvPicPr>
          <p:cNvPr id="629" name="Google Shape;629;p84"/>
          <p:cNvPicPr preferRelativeResize="0"/>
          <p:nvPr/>
        </p:nvPicPr>
        <p:blipFill rotWithShape="1">
          <a:blip r:embed="rId3">
            <a:alphaModFix/>
          </a:blip>
          <a:srcRect b="10488" l="56392" r="29237" t="13948"/>
          <a:stretch/>
        </p:blipFill>
        <p:spPr>
          <a:xfrm>
            <a:off x="3767775" y="4412250"/>
            <a:ext cx="1355075" cy="10906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sp>
        <p:nvSpPr>
          <p:cNvPr id="635" name="Google Shape;635;p85"/>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lang="en-US"/>
              <a:t>Olivia Mulcahy</a:t>
            </a:r>
            <a:r>
              <a:rPr lang="en-US"/>
              <a:t> (she/her/ella)</a:t>
            </a:r>
            <a:endParaRPr/>
          </a:p>
          <a:p>
            <a:pPr indent="0" lvl="0" marL="0" marR="0" rtl="0" algn="l">
              <a:lnSpc>
                <a:spcPct val="100000"/>
              </a:lnSpc>
              <a:spcBef>
                <a:spcPts val="0"/>
              </a:spcBef>
              <a:spcAft>
                <a:spcPts val="0"/>
              </a:spcAft>
              <a:buClr>
                <a:schemeClr val="lt1"/>
              </a:buClr>
              <a:buSzPts val="2800"/>
              <a:buFont typeface="Allerta"/>
              <a:buNone/>
            </a:pPr>
            <a:r>
              <a:rPr i="1" lang="en-US"/>
              <a:t>Education Specialist</a:t>
            </a:r>
            <a:endParaRPr i="1"/>
          </a:p>
          <a:p>
            <a:pPr indent="0" lvl="0" marL="0" marR="0" rtl="0" algn="l">
              <a:lnSpc>
                <a:spcPct val="100000"/>
              </a:lnSpc>
              <a:spcBef>
                <a:spcPts val="0"/>
              </a:spcBef>
              <a:spcAft>
                <a:spcPts val="0"/>
              </a:spcAft>
              <a:buClr>
                <a:schemeClr val="lt1"/>
              </a:buClr>
              <a:buSzPts val="2800"/>
              <a:buFont typeface="Allerta"/>
              <a:buNone/>
            </a:pPr>
            <a:r>
              <a:rPr i="1" lang="en-US"/>
              <a:t>Illinois Resource Center</a:t>
            </a:r>
            <a:endParaRPr i="1"/>
          </a:p>
          <a:p>
            <a:pPr indent="0" lvl="0" marL="0" marR="0" rtl="0" algn="l">
              <a:lnSpc>
                <a:spcPct val="100000"/>
              </a:lnSpc>
              <a:spcBef>
                <a:spcPts val="0"/>
              </a:spcBef>
              <a:spcAft>
                <a:spcPts val="0"/>
              </a:spcAft>
              <a:buClr>
                <a:schemeClr val="lt1"/>
              </a:buClr>
              <a:buSzPts val="2800"/>
              <a:buFont typeface="Allerta"/>
              <a:buNone/>
            </a:pPr>
            <a:r>
              <a:rPr i="1" lang="en-US"/>
              <a:t>Chicago, Illinois</a:t>
            </a:r>
            <a:endParaRPr i="1"/>
          </a:p>
          <a:p>
            <a:pPr indent="0" lvl="0" marL="0" marR="0" rtl="0" algn="l">
              <a:lnSpc>
                <a:spcPct val="100000"/>
              </a:lnSpc>
              <a:spcBef>
                <a:spcPts val="0"/>
              </a:spcBef>
              <a:spcAft>
                <a:spcPts val="0"/>
              </a:spcAft>
              <a:buClr>
                <a:schemeClr val="lt1"/>
              </a:buClr>
              <a:buSzPts val="2800"/>
              <a:buFont typeface="Allerta"/>
              <a:buNone/>
            </a:pPr>
            <a:r>
              <a:rPr i="1" lang="en-US"/>
              <a:t>#TakeCareIsTheCurriculum</a:t>
            </a:r>
            <a:endParaRPr i="1"/>
          </a:p>
        </p:txBody>
      </p:sp>
      <p:sp>
        <p:nvSpPr>
          <p:cNvPr id="636" name="Google Shape;636;p85"/>
          <p:cNvSpPr txBox="1"/>
          <p:nvPr/>
        </p:nvSpPr>
        <p:spPr>
          <a:xfrm>
            <a:off x="6592175" y="2374600"/>
            <a:ext cx="1807500" cy="10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ucida Sans"/>
              <a:ea typeface="Lucida Sans"/>
              <a:cs typeface="Lucida Sans"/>
              <a:sym typeface="Lucida Sans"/>
            </a:endParaRPr>
          </a:p>
        </p:txBody>
      </p:sp>
      <p:sp>
        <p:nvSpPr>
          <p:cNvPr id="637" name="Google Shape;637;p85"/>
          <p:cNvSpPr txBox="1"/>
          <p:nvPr/>
        </p:nvSpPr>
        <p:spPr>
          <a:xfrm>
            <a:off x="5966200" y="2374600"/>
            <a:ext cx="1807500" cy="7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rPr>
              <a:t>please enter a head shot here</a:t>
            </a:r>
            <a:endParaRPr>
              <a:solidFill>
                <a:srgbClr val="FFFFFF"/>
              </a:solidFill>
            </a:endParaRPr>
          </a:p>
        </p:txBody>
      </p:sp>
      <p:pic>
        <p:nvPicPr>
          <p:cNvPr id="638" name="Google Shape;638;p85"/>
          <p:cNvPicPr preferRelativeResize="0"/>
          <p:nvPr/>
        </p:nvPicPr>
        <p:blipFill rotWithShape="1">
          <a:blip r:embed="rId4">
            <a:alphaModFix/>
          </a:blip>
          <a:srcRect b="0" l="20503" r="11851" t="0"/>
          <a:stretch/>
        </p:blipFill>
        <p:spPr>
          <a:xfrm>
            <a:off x="5582400" y="1702181"/>
            <a:ext cx="2817275" cy="3123497"/>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p86"/>
          <p:cNvSpPr txBox="1"/>
          <p:nvPr>
            <p:ph type="title"/>
          </p:nvPr>
        </p:nvSpPr>
        <p:spPr>
          <a:xfrm>
            <a:off x="216568" y="2829677"/>
            <a:ext cx="8752200" cy="905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600" u="none" cap="none" strike="noStrike">
                <a:solidFill>
                  <a:schemeClr val="lt1"/>
                </a:solidFill>
                <a:latin typeface="Lucida Sans"/>
                <a:ea typeface="Lucida Sans"/>
                <a:cs typeface="Lucida Sans"/>
                <a:sym typeface="Lucida Sans"/>
              </a:rPr>
              <a:t>Section 2: </a:t>
            </a:r>
            <a:r>
              <a:rPr lang="en-US" sz="2600">
                <a:latin typeface="Lucida Sans"/>
                <a:ea typeface="Lucida Sans"/>
                <a:cs typeface="Lucida Sans"/>
                <a:sym typeface="Lucida Sans"/>
              </a:rPr>
              <a:t>Culture, Care, and the Curriculum--how do these connect? </a:t>
            </a:r>
            <a:endParaRPr b="0" i="0" sz="2600" u="none" cap="none" strike="noStrike">
              <a:solidFill>
                <a:schemeClr val="lt1"/>
              </a:solidFill>
              <a:latin typeface="Lucida Sans"/>
              <a:ea typeface="Lucida Sans"/>
              <a:cs typeface="Lucida Sans"/>
              <a:sym typeface="Lucida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id="425" name="Google Shape;425;p60"/>
          <p:cNvSpPr txBox="1"/>
          <p:nvPr>
            <p:ph type="title"/>
          </p:nvPr>
        </p:nvSpPr>
        <p:spPr>
          <a:xfrm>
            <a:off x="216568" y="2587889"/>
            <a:ext cx="8620500" cy="1972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700"/>
              <a:buFont typeface="Allerta"/>
              <a:buNone/>
            </a:pPr>
            <a:r>
              <a:rPr lang="en-US">
                <a:latin typeface="Lucida Sans"/>
                <a:ea typeface="Lucida Sans"/>
                <a:cs typeface="Lucida Sans"/>
                <a:sym typeface="Lucida Sans"/>
              </a:rPr>
              <a:t>How many Core Advocate Webinars have you attended?</a:t>
            </a:r>
            <a:endParaRPr b="0" i="0" sz="28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 </a:t>
            </a:r>
            <a:br>
              <a:rPr b="0" i="0" lang="en-US" sz="2800" u="none" cap="none" strike="noStrike">
                <a:solidFill>
                  <a:schemeClr val="lt1"/>
                </a:solidFill>
                <a:latin typeface="Lucida Sans"/>
                <a:ea typeface="Lucida Sans"/>
                <a:cs typeface="Lucida Sans"/>
                <a:sym typeface="Lucida Sans"/>
              </a:rPr>
            </a:br>
            <a:br>
              <a:rPr b="0" i="0" lang="en-US" sz="2800" u="none" cap="none" strike="noStrike">
                <a:solidFill>
                  <a:schemeClr val="lt1"/>
                </a:solidFill>
                <a:latin typeface="Lucida Sans"/>
                <a:ea typeface="Lucida Sans"/>
                <a:cs typeface="Lucida Sans"/>
                <a:sym typeface="Lucida Sans"/>
              </a:rPr>
            </a:br>
            <a:r>
              <a:rPr b="0" i="0" lang="en-US" sz="1200" u="none" cap="none" strike="noStrike">
                <a:solidFill>
                  <a:schemeClr val="lt1"/>
                </a:solidFill>
                <a:latin typeface="Lucida Sans"/>
                <a:ea typeface="Lucida Sans"/>
                <a:cs typeface="Lucida Sans"/>
                <a:sym typeface="Lucida Sans"/>
              </a:rPr>
              <a:t>Please use the Questions tab on your control panel to respond.</a:t>
            </a:r>
            <a:endParaRPr b="0" i="0" sz="1200" u="none" cap="none" strike="noStrike">
              <a:solidFill>
                <a:schemeClr val="lt1"/>
              </a:solidFill>
              <a:latin typeface="Lucida Sans"/>
              <a:ea typeface="Lucida Sans"/>
              <a:cs typeface="Lucida Sans"/>
              <a:sym typeface="Lucida Sans"/>
            </a:endParaRPr>
          </a:p>
          <a:p>
            <a:pPr indent="0" lvl="0" marL="0" marR="0" rtl="0" algn="ctr">
              <a:lnSpc>
                <a:spcPct val="100000"/>
              </a:lnSpc>
              <a:spcBef>
                <a:spcPts val="0"/>
              </a:spcBef>
              <a:spcAft>
                <a:spcPts val="0"/>
              </a:spcAft>
              <a:buClr>
                <a:schemeClr val="lt1"/>
              </a:buClr>
              <a:buSzPts val="700"/>
              <a:buFont typeface="Allerta"/>
              <a:buNone/>
            </a:pPr>
            <a:r>
              <a:rPr lang="en-US" sz="1200">
                <a:latin typeface="Lucida Sans"/>
                <a:ea typeface="Lucida Sans"/>
                <a:cs typeface="Lucida Sans"/>
                <a:sym typeface="Lucida Sans"/>
              </a:rPr>
              <a:t>If using a poll, please put up to 5 answer choices in the notes section below and indicate if attendees should choose only one response or multiple responses.</a:t>
            </a:r>
            <a:endParaRPr sz="1200">
              <a:latin typeface="Lucida Sans"/>
              <a:ea typeface="Lucida Sans"/>
              <a:cs typeface="Lucida Sans"/>
              <a:sym typeface="Lucida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8" name="Shape 648"/>
        <p:cNvGrpSpPr/>
        <p:nvPr/>
      </p:nvGrpSpPr>
      <p:grpSpPr>
        <a:xfrm>
          <a:off x="0" y="0"/>
          <a:ext cx="0" cy="0"/>
          <a:chOff x="0" y="0"/>
          <a:chExt cx="0" cy="0"/>
        </a:xfrm>
      </p:grpSpPr>
      <p:sp>
        <p:nvSpPr>
          <p:cNvPr id="649" name="Google Shape;649;p87"/>
          <p:cNvSpPr txBox="1"/>
          <p:nvPr>
            <p:ph idx="1" type="body"/>
          </p:nvPr>
        </p:nvSpPr>
        <p:spPr>
          <a:xfrm>
            <a:off x="304800" y="1417637"/>
            <a:ext cx="4192500" cy="597900"/>
          </a:xfrm>
          <a:prstGeom prst="rect">
            <a:avLst/>
          </a:prstGeom>
        </p:spPr>
        <p:txBody>
          <a:bodyPr anchorCtr="0" anchor="b" bIns="91425" lIns="91425" spcFirstLastPara="1" rIns="91425" wrap="square" tIns="91425">
            <a:noAutofit/>
          </a:bodyPr>
          <a:lstStyle/>
          <a:p>
            <a:pPr indent="0" lvl="0" marL="228600" rtl="0" algn="l">
              <a:spcBef>
                <a:spcPts val="440"/>
              </a:spcBef>
              <a:spcAft>
                <a:spcPts val="0"/>
              </a:spcAft>
              <a:buClr>
                <a:schemeClr val="dk1"/>
              </a:buClr>
              <a:buSzPts val="1100"/>
              <a:buFont typeface="Arial"/>
              <a:buNone/>
            </a:pPr>
            <a:r>
              <a:rPr b="0" lang="en-US" sz="2400" u="sng">
                <a:solidFill>
                  <a:schemeClr val="dk2"/>
                </a:solidFill>
                <a:latin typeface="Lucida Sans"/>
                <a:ea typeface="Lucida Sans"/>
                <a:cs typeface="Lucida Sans"/>
                <a:sym typeface="Lucida Sans"/>
              </a:rPr>
              <a:t>Identity &amp; Culture</a:t>
            </a:r>
            <a:endParaRPr b="0" sz="2400" u="sng">
              <a:solidFill>
                <a:schemeClr val="dk2"/>
              </a:solidFill>
              <a:latin typeface="Lucida Sans"/>
              <a:ea typeface="Lucida Sans"/>
              <a:cs typeface="Lucida Sans"/>
              <a:sym typeface="Lucida Sans"/>
            </a:endParaRPr>
          </a:p>
        </p:txBody>
      </p:sp>
      <p:grpSp>
        <p:nvGrpSpPr>
          <p:cNvPr id="650" name="Google Shape;650;p87"/>
          <p:cNvGrpSpPr/>
          <p:nvPr/>
        </p:nvGrpSpPr>
        <p:grpSpPr>
          <a:xfrm>
            <a:off x="4035876" y="2024047"/>
            <a:ext cx="4036590" cy="4109197"/>
            <a:chOff x="2256567" y="677103"/>
            <a:chExt cx="4036590" cy="3941676"/>
          </a:xfrm>
        </p:grpSpPr>
        <p:sp>
          <p:nvSpPr>
            <p:cNvPr id="651" name="Google Shape;651;p87"/>
            <p:cNvSpPr/>
            <p:nvPr/>
          </p:nvSpPr>
          <p:spPr>
            <a:xfrm rot="-6597333">
              <a:off x="4296826" y="3950027"/>
              <a:ext cx="586303" cy="586303"/>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87"/>
            <p:cNvSpPr/>
            <p:nvPr/>
          </p:nvSpPr>
          <p:spPr>
            <a:xfrm rot="-6599386">
              <a:off x="2318596" y="1407533"/>
              <a:ext cx="440541" cy="440541"/>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87"/>
            <p:cNvSpPr/>
            <p:nvPr/>
          </p:nvSpPr>
          <p:spPr>
            <a:xfrm rot="-6598839">
              <a:off x="2887641" y="2346984"/>
              <a:ext cx="1199287" cy="1199287"/>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87"/>
            <p:cNvSpPr/>
            <p:nvPr/>
          </p:nvSpPr>
          <p:spPr>
            <a:xfrm rot="-6598620">
              <a:off x="4374916" y="913763"/>
              <a:ext cx="1681581" cy="1681581"/>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p87"/>
            <p:cNvSpPr/>
            <p:nvPr/>
          </p:nvSpPr>
          <p:spPr>
            <a:xfrm rot="-6597866">
              <a:off x="2661829" y="2208216"/>
              <a:ext cx="629106" cy="629106"/>
            </a:xfrm>
            <a:prstGeom prst="ellipse">
              <a:avLst/>
            </a:prstGeom>
            <a:solidFill>
              <a:srgbClr val="701C7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p87"/>
            <p:cNvSpPr/>
            <p:nvPr/>
          </p:nvSpPr>
          <p:spPr>
            <a:xfrm rot="-6597701">
              <a:off x="3267625" y="1113818"/>
              <a:ext cx="274172" cy="274172"/>
            </a:xfrm>
            <a:prstGeom prst="ellipse">
              <a:avLst/>
            </a:prstGeom>
            <a:solidFill>
              <a:srgbClr val="D686E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7" name="Google Shape;657;p87"/>
          <p:cNvGrpSpPr/>
          <p:nvPr/>
        </p:nvGrpSpPr>
        <p:grpSpPr>
          <a:xfrm>
            <a:off x="5360671" y="2853935"/>
            <a:ext cx="1423800" cy="1484312"/>
            <a:chOff x="3490737" y="1374053"/>
            <a:chExt cx="1423800" cy="1423800"/>
          </a:xfrm>
        </p:grpSpPr>
        <p:sp>
          <p:nvSpPr>
            <p:cNvPr id="658" name="Google Shape;658;p87"/>
            <p:cNvSpPr/>
            <p:nvPr/>
          </p:nvSpPr>
          <p:spPr>
            <a:xfrm>
              <a:off x="3490737" y="1374053"/>
              <a:ext cx="1423800" cy="1423800"/>
            </a:xfrm>
            <a:prstGeom prst="ellipse">
              <a:avLst/>
            </a:prstGeom>
            <a:solidFill>
              <a:srgbClr val="761E86"/>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9" name="Google Shape;659;p87"/>
            <p:cNvSpPr txBox="1"/>
            <p:nvPr/>
          </p:nvSpPr>
          <p:spPr>
            <a:xfrm>
              <a:off x="3687542" y="1613600"/>
              <a:ext cx="10302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oboto"/>
                  <a:ea typeface="Roboto"/>
                  <a:cs typeface="Roboto"/>
                  <a:sym typeface="Roboto"/>
                </a:rPr>
                <a:t>Latinx &amp;</a:t>
              </a:r>
              <a:endParaRPr>
                <a:solidFill>
                  <a:srgbClr val="FFFFFF"/>
                </a:solidFill>
                <a:latin typeface="Roboto"/>
                <a:ea typeface="Roboto"/>
                <a:cs typeface="Roboto"/>
                <a:sym typeface="Roboto"/>
              </a:endParaRPr>
            </a:p>
            <a:p>
              <a:pPr indent="0" lvl="0" marL="0" rtl="0" algn="ctr">
                <a:spcBef>
                  <a:spcPts val="0"/>
                </a:spcBef>
                <a:spcAft>
                  <a:spcPts val="0"/>
                </a:spcAft>
                <a:buNone/>
              </a:pPr>
              <a:r>
                <a:rPr lang="en-US">
                  <a:solidFill>
                    <a:srgbClr val="FFFFFF"/>
                  </a:solidFill>
                  <a:latin typeface="Roboto"/>
                  <a:ea typeface="Roboto"/>
                  <a:cs typeface="Roboto"/>
                  <a:sym typeface="Roboto"/>
                </a:rPr>
                <a:t>white &amp;</a:t>
              </a:r>
              <a:endParaRPr>
                <a:solidFill>
                  <a:srgbClr val="FFFFFF"/>
                </a:solidFill>
                <a:latin typeface="Roboto"/>
                <a:ea typeface="Roboto"/>
                <a:cs typeface="Roboto"/>
                <a:sym typeface="Roboto"/>
              </a:endParaRPr>
            </a:p>
            <a:p>
              <a:pPr indent="0" lvl="0" marL="0" rtl="0" algn="ctr">
                <a:spcBef>
                  <a:spcPts val="0"/>
                </a:spcBef>
                <a:spcAft>
                  <a:spcPts val="0"/>
                </a:spcAft>
                <a:buNone/>
              </a:pPr>
              <a:r>
                <a:rPr lang="en-US">
                  <a:solidFill>
                    <a:srgbClr val="FFFFFF"/>
                  </a:solidFill>
                  <a:latin typeface="Roboto"/>
                  <a:ea typeface="Roboto"/>
                  <a:cs typeface="Roboto"/>
                  <a:sym typeface="Roboto"/>
                </a:rPr>
                <a:t>white- presenting</a:t>
              </a:r>
              <a:endParaRPr>
                <a:solidFill>
                  <a:srgbClr val="FFFFFF"/>
                </a:solidFill>
                <a:latin typeface="Roboto"/>
                <a:ea typeface="Roboto"/>
                <a:cs typeface="Roboto"/>
                <a:sym typeface="Roboto"/>
              </a:endParaRPr>
            </a:p>
          </p:txBody>
        </p:sp>
      </p:grpSp>
      <p:grpSp>
        <p:nvGrpSpPr>
          <p:cNvPr id="660" name="Google Shape;660;p87"/>
          <p:cNvGrpSpPr/>
          <p:nvPr/>
        </p:nvGrpSpPr>
        <p:grpSpPr>
          <a:xfrm>
            <a:off x="5196561" y="4409379"/>
            <a:ext cx="1498800" cy="1562499"/>
            <a:chOff x="630353" y="3718838"/>
            <a:chExt cx="1498800" cy="1498800"/>
          </a:xfrm>
        </p:grpSpPr>
        <p:sp>
          <p:nvSpPr>
            <p:cNvPr id="661" name="Google Shape;661;p87"/>
            <p:cNvSpPr/>
            <p:nvPr/>
          </p:nvSpPr>
          <p:spPr>
            <a:xfrm>
              <a:off x="630353" y="3718838"/>
              <a:ext cx="1498800" cy="1498800"/>
            </a:xfrm>
            <a:prstGeom prst="ellipse">
              <a:avLst/>
            </a:prstGeom>
            <a:solidFill>
              <a:srgbClr val="701C7F"/>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2" name="Google Shape;662;p87"/>
            <p:cNvSpPr txBox="1"/>
            <p:nvPr/>
          </p:nvSpPr>
          <p:spPr>
            <a:xfrm>
              <a:off x="719142" y="3995885"/>
              <a:ext cx="13212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300">
                  <a:solidFill>
                    <a:srgbClr val="FFFFFF"/>
                  </a:solidFill>
                  <a:latin typeface="Roboto"/>
                  <a:ea typeface="Roboto"/>
                  <a:cs typeface="Roboto"/>
                  <a:sym typeface="Roboto"/>
                </a:rPr>
                <a:t>cishet</a:t>
              </a:r>
              <a:endParaRPr sz="1300">
                <a:solidFill>
                  <a:srgbClr val="FFFFFF"/>
                </a:solidFill>
                <a:latin typeface="Roboto"/>
                <a:ea typeface="Roboto"/>
                <a:cs typeface="Roboto"/>
                <a:sym typeface="Roboto"/>
              </a:endParaRPr>
            </a:p>
            <a:p>
              <a:pPr indent="0" lvl="0" marL="0" rtl="0" algn="ctr">
                <a:spcBef>
                  <a:spcPts val="0"/>
                </a:spcBef>
                <a:spcAft>
                  <a:spcPts val="0"/>
                </a:spcAft>
                <a:buNone/>
              </a:pPr>
              <a:r>
                <a:rPr lang="en-US" sz="1300">
                  <a:solidFill>
                    <a:srgbClr val="FFFFFF"/>
                  </a:solidFill>
                  <a:latin typeface="Roboto"/>
                  <a:ea typeface="Roboto"/>
                  <a:cs typeface="Roboto"/>
                  <a:sym typeface="Roboto"/>
                </a:rPr>
                <a:t>she/her/ella</a:t>
              </a:r>
              <a:endParaRPr sz="1300">
                <a:solidFill>
                  <a:srgbClr val="FFFFFF"/>
                </a:solidFill>
                <a:latin typeface="Roboto"/>
                <a:ea typeface="Roboto"/>
                <a:cs typeface="Roboto"/>
                <a:sym typeface="Roboto"/>
              </a:endParaRPr>
            </a:p>
            <a:p>
              <a:pPr indent="0" lvl="0" marL="0" rtl="0" algn="ctr">
                <a:spcBef>
                  <a:spcPts val="0"/>
                </a:spcBef>
                <a:spcAft>
                  <a:spcPts val="0"/>
                </a:spcAft>
                <a:buNone/>
              </a:pPr>
              <a:r>
                <a:rPr lang="en-US" sz="1300">
                  <a:solidFill>
                    <a:srgbClr val="FFFFFF"/>
                  </a:solidFill>
                  <a:latin typeface="Roboto"/>
                  <a:ea typeface="Roboto"/>
                  <a:cs typeface="Roboto"/>
                  <a:sym typeface="Roboto"/>
                </a:rPr>
                <a:t>(they/them/elle are singular options too)  </a:t>
              </a:r>
              <a:endParaRPr sz="1300">
                <a:solidFill>
                  <a:srgbClr val="FFFFFF"/>
                </a:solidFill>
                <a:latin typeface="Roboto"/>
                <a:ea typeface="Roboto"/>
                <a:cs typeface="Roboto"/>
                <a:sym typeface="Roboto"/>
              </a:endParaRPr>
            </a:p>
            <a:p>
              <a:pPr indent="0" lvl="0" marL="0" rtl="0" algn="ctr">
                <a:spcBef>
                  <a:spcPts val="0"/>
                </a:spcBef>
                <a:spcAft>
                  <a:spcPts val="0"/>
                </a:spcAft>
                <a:buNone/>
              </a:pPr>
              <a:r>
                <a:t/>
              </a:r>
              <a:endParaRPr sz="1300">
                <a:solidFill>
                  <a:srgbClr val="FFFFFF"/>
                </a:solidFill>
                <a:latin typeface="Roboto"/>
                <a:ea typeface="Roboto"/>
                <a:cs typeface="Roboto"/>
                <a:sym typeface="Roboto"/>
              </a:endParaRPr>
            </a:p>
          </p:txBody>
        </p:sp>
      </p:grpSp>
      <p:grpSp>
        <p:nvGrpSpPr>
          <p:cNvPr id="663" name="Google Shape;663;p87"/>
          <p:cNvGrpSpPr/>
          <p:nvPr/>
        </p:nvGrpSpPr>
        <p:grpSpPr>
          <a:xfrm>
            <a:off x="7818927" y="2472245"/>
            <a:ext cx="1030262" cy="1074115"/>
            <a:chOff x="3490737" y="1374053"/>
            <a:chExt cx="1423800" cy="1423800"/>
          </a:xfrm>
        </p:grpSpPr>
        <p:sp>
          <p:nvSpPr>
            <p:cNvPr id="664" name="Google Shape;664;p87"/>
            <p:cNvSpPr/>
            <p:nvPr/>
          </p:nvSpPr>
          <p:spPr>
            <a:xfrm>
              <a:off x="3490737" y="1374053"/>
              <a:ext cx="1423800" cy="1423800"/>
            </a:xfrm>
            <a:prstGeom prst="ellipse">
              <a:avLst/>
            </a:prstGeom>
            <a:solidFill>
              <a:srgbClr val="761E86"/>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5" name="Google Shape;665;p87"/>
            <p:cNvSpPr txBox="1"/>
            <p:nvPr/>
          </p:nvSpPr>
          <p:spPr>
            <a:xfrm>
              <a:off x="3641301" y="1613588"/>
              <a:ext cx="1086900" cy="9447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rgbClr val="FFFFFF"/>
                  </a:solidFill>
                  <a:latin typeface="Roboto"/>
                  <a:ea typeface="Roboto"/>
                  <a:cs typeface="Roboto"/>
                  <a:sym typeface="Roboto"/>
                </a:rPr>
                <a:t>parent</a:t>
              </a:r>
              <a:endParaRPr>
                <a:solidFill>
                  <a:srgbClr val="FFFFFF"/>
                </a:solidFill>
                <a:latin typeface="Roboto"/>
                <a:ea typeface="Roboto"/>
                <a:cs typeface="Roboto"/>
                <a:sym typeface="Roboto"/>
              </a:endParaRPr>
            </a:p>
            <a:p>
              <a:pPr indent="0" lvl="0" marL="0" rtl="0" algn="ctr">
                <a:spcBef>
                  <a:spcPts val="0"/>
                </a:spcBef>
                <a:spcAft>
                  <a:spcPts val="0"/>
                </a:spcAft>
                <a:buNone/>
              </a:pPr>
              <a:r>
                <a:rPr lang="en-US">
                  <a:solidFill>
                    <a:srgbClr val="FFFFFF"/>
                  </a:solidFill>
                  <a:latin typeface="Roboto"/>
                  <a:ea typeface="Roboto"/>
                  <a:cs typeface="Roboto"/>
                  <a:sym typeface="Roboto"/>
                </a:rPr>
                <a:t>partner</a:t>
              </a:r>
              <a:endParaRPr>
                <a:solidFill>
                  <a:srgbClr val="FFFFFF"/>
                </a:solidFill>
                <a:latin typeface="Roboto"/>
                <a:ea typeface="Roboto"/>
                <a:cs typeface="Roboto"/>
                <a:sym typeface="Roboto"/>
              </a:endParaRPr>
            </a:p>
            <a:p>
              <a:pPr indent="0" lvl="0" marL="0" rtl="0" algn="ctr">
                <a:spcBef>
                  <a:spcPts val="0"/>
                </a:spcBef>
                <a:spcAft>
                  <a:spcPts val="0"/>
                </a:spcAft>
                <a:buNone/>
              </a:pPr>
              <a:r>
                <a:rPr lang="en-US">
                  <a:solidFill>
                    <a:srgbClr val="FFFFFF"/>
                  </a:solidFill>
                  <a:latin typeface="Roboto"/>
                  <a:ea typeface="Roboto"/>
                  <a:cs typeface="Roboto"/>
                  <a:sym typeface="Roboto"/>
                </a:rPr>
                <a:t>auntie</a:t>
              </a:r>
              <a:endParaRPr>
                <a:solidFill>
                  <a:srgbClr val="FFFFFF"/>
                </a:solidFill>
                <a:latin typeface="Roboto"/>
                <a:ea typeface="Roboto"/>
                <a:cs typeface="Roboto"/>
                <a:sym typeface="Roboto"/>
              </a:endParaRPr>
            </a:p>
          </p:txBody>
        </p:sp>
      </p:grpSp>
      <p:sp>
        <p:nvSpPr>
          <p:cNvPr id="666" name="Google Shape;666;p87"/>
          <p:cNvSpPr txBox="1"/>
          <p:nvPr>
            <p:ph type="title"/>
          </p:nvPr>
        </p:nvSpPr>
        <p:spPr>
          <a:xfrm>
            <a:off x="304800" y="195988"/>
            <a:ext cx="85344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latin typeface="Lucida Sans"/>
                <a:ea typeface="Lucida Sans"/>
                <a:cs typeface="Lucida Sans"/>
                <a:sym typeface="Lucida Sans"/>
              </a:rPr>
              <a:t>Acknowledging Where I Am Coming From...</a:t>
            </a:r>
            <a:endParaRPr sz="2800">
              <a:latin typeface="Lucida Sans"/>
              <a:ea typeface="Lucida Sans"/>
              <a:cs typeface="Lucida Sans"/>
              <a:sym typeface="Lucida Sans"/>
            </a:endParaRPr>
          </a:p>
        </p:txBody>
      </p:sp>
      <p:sp>
        <p:nvSpPr>
          <p:cNvPr id="667" name="Google Shape;667;p87"/>
          <p:cNvSpPr txBox="1"/>
          <p:nvPr>
            <p:ph idx="2" type="body"/>
          </p:nvPr>
        </p:nvSpPr>
        <p:spPr>
          <a:xfrm>
            <a:off x="304800" y="2015400"/>
            <a:ext cx="4192500" cy="44820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latin typeface="Lucida Sans"/>
                <a:ea typeface="Lucida Sans"/>
                <a:cs typeface="Lucida Sans"/>
                <a:sym typeface="Lucida Sans"/>
              </a:rPr>
              <a:t>How do our individual &amp; community...</a:t>
            </a:r>
            <a:endParaRPr>
              <a:latin typeface="Lucida Sans"/>
              <a:ea typeface="Lucida Sans"/>
              <a:cs typeface="Lucida Sans"/>
              <a:sym typeface="Lucida Sans"/>
            </a:endParaRPr>
          </a:p>
          <a:p>
            <a:pPr indent="-215900" lvl="0" marL="558800" rtl="0" algn="l">
              <a:spcBef>
                <a:spcPts val="440"/>
              </a:spcBef>
              <a:spcAft>
                <a:spcPts val="0"/>
              </a:spcAft>
              <a:buSzPts val="2200"/>
              <a:buFont typeface="Lucida Sans"/>
              <a:buChar char="•"/>
            </a:pPr>
            <a:r>
              <a:rPr lang="en-US">
                <a:latin typeface="Lucida Sans"/>
                <a:ea typeface="Lucida Sans"/>
                <a:cs typeface="Lucida Sans"/>
                <a:sym typeface="Lucida Sans"/>
              </a:rPr>
              <a:t>Experiences</a:t>
            </a:r>
            <a:endParaRPr>
              <a:latin typeface="Lucida Sans"/>
              <a:ea typeface="Lucida Sans"/>
              <a:cs typeface="Lucida Sans"/>
              <a:sym typeface="Lucida Sans"/>
            </a:endParaRPr>
          </a:p>
          <a:p>
            <a:pPr indent="-215900" lvl="0" marL="558800" rtl="0" algn="l">
              <a:spcBef>
                <a:spcPts val="0"/>
              </a:spcBef>
              <a:spcAft>
                <a:spcPts val="0"/>
              </a:spcAft>
              <a:buSzPts val="2200"/>
              <a:buFont typeface="Lucida Sans"/>
              <a:buChar char="•"/>
            </a:pPr>
            <a:r>
              <a:rPr lang="en-US">
                <a:latin typeface="Lucida Sans"/>
                <a:ea typeface="Lucida Sans"/>
                <a:cs typeface="Lucida Sans"/>
                <a:sym typeface="Lucida Sans"/>
              </a:rPr>
              <a:t>Perceptions</a:t>
            </a:r>
            <a:endParaRPr>
              <a:latin typeface="Lucida Sans"/>
              <a:ea typeface="Lucida Sans"/>
              <a:cs typeface="Lucida Sans"/>
              <a:sym typeface="Lucida Sans"/>
            </a:endParaRPr>
          </a:p>
          <a:p>
            <a:pPr indent="-215900" lvl="0" marL="558800" rtl="0" algn="l">
              <a:spcBef>
                <a:spcPts val="0"/>
              </a:spcBef>
              <a:spcAft>
                <a:spcPts val="0"/>
              </a:spcAft>
              <a:buSzPts val="2200"/>
              <a:buFont typeface="Lucida Sans"/>
              <a:buChar char="•"/>
            </a:pPr>
            <a:r>
              <a:rPr lang="en-US">
                <a:latin typeface="Lucida Sans"/>
                <a:ea typeface="Lucida Sans"/>
                <a:cs typeface="Lucida Sans"/>
                <a:sym typeface="Lucida Sans"/>
              </a:rPr>
              <a:t>Ways of knowing</a:t>
            </a:r>
            <a:endParaRPr>
              <a:latin typeface="Lucida Sans"/>
              <a:ea typeface="Lucida Sans"/>
              <a:cs typeface="Lucida Sans"/>
              <a:sym typeface="Lucida Sans"/>
            </a:endParaRPr>
          </a:p>
          <a:p>
            <a:pPr indent="-215900" lvl="0" marL="558800" rtl="0" algn="l">
              <a:spcBef>
                <a:spcPts val="0"/>
              </a:spcBef>
              <a:spcAft>
                <a:spcPts val="0"/>
              </a:spcAft>
              <a:buSzPts val="2200"/>
              <a:buFont typeface="Lucida Sans"/>
              <a:buChar char="•"/>
            </a:pPr>
            <a:r>
              <a:rPr lang="en-US">
                <a:latin typeface="Lucida Sans"/>
                <a:ea typeface="Lucida Sans"/>
                <a:cs typeface="Lucida Sans"/>
                <a:sym typeface="Lucida Sans"/>
              </a:rPr>
              <a:t>Ways of sensemaking</a:t>
            </a:r>
            <a:endParaRPr>
              <a:latin typeface="Lucida Sans"/>
              <a:ea typeface="Lucida Sans"/>
              <a:cs typeface="Lucida Sans"/>
              <a:sym typeface="Lucida Sans"/>
            </a:endParaRPr>
          </a:p>
          <a:p>
            <a:pPr indent="-215900" lvl="0" marL="558800" rtl="0" algn="l">
              <a:spcBef>
                <a:spcPts val="0"/>
              </a:spcBef>
              <a:spcAft>
                <a:spcPts val="0"/>
              </a:spcAft>
              <a:buSzPts val="2200"/>
              <a:buFont typeface="Lucida Sans"/>
              <a:buChar char="•"/>
            </a:pPr>
            <a:r>
              <a:rPr lang="en-US">
                <a:latin typeface="Lucida Sans"/>
                <a:ea typeface="Lucida Sans"/>
                <a:cs typeface="Lucida Sans"/>
                <a:sym typeface="Lucida Sans"/>
              </a:rPr>
              <a:t>Language practices</a:t>
            </a:r>
            <a:endParaRPr>
              <a:latin typeface="Lucida Sans"/>
              <a:ea typeface="Lucida Sans"/>
              <a:cs typeface="Lucida Sans"/>
              <a:sym typeface="Lucida Sans"/>
            </a:endParaRPr>
          </a:p>
          <a:p>
            <a:pPr indent="-215900" lvl="0" marL="558800" rtl="0" algn="l">
              <a:spcBef>
                <a:spcPts val="0"/>
              </a:spcBef>
              <a:spcAft>
                <a:spcPts val="0"/>
              </a:spcAft>
              <a:buSzPts val="2200"/>
              <a:buFont typeface="Lucida Sans"/>
              <a:buChar char="•"/>
            </a:pPr>
            <a:r>
              <a:rPr lang="en-US">
                <a:latin typeface="Lucida Sans"/>
                <a:ea typeface="Lucida Sans"/>
                <a:cs typeface="Lucida Sans"/>
                <a:sym typeface="Lucida Sans"/>
              </a:rPr>
              <a:t>Biologies</a:t>
            </a:r>
            <a:endParaRPr>
              <a:latin typeface="Lucida Sans"/>
              <a:ea typeface="Lucida Sans"/>
              <a:cs typeface="Lucida Sans"/>
              <a:sym typeface="Lucida Sans"/>
            </a:endParaRPr>
          </a:p>
          <a:p>
            <a:pPr indent="-215900" lvl="0" marL="558800" rtl="0" algn="l">
              <a:spcBef>
                <a:spcPts val="0"/>
              </a:spcBef>
              <a:spcAft>
                <a:spcPts val="0"/>
              </a:spcAft>
              <a:buSzPts val="2200"/>
              <a:buFont typeface="Lucida Sans"/>
              <a:buChar char="•"/>
            </a:pPr>
            <a:r>
              <a:rPr lang="en-US">
                <a:latin typeface="Lucida Sans"/>
                <a:ea typeface="Lucida Sans"/>
                <a:cs typeface="Lucida Sans"/>
                <a:sym typeface="Lucida Sans"/>
              </a:rPr>
              <a:t>Roles</a:t>
            </a:r>
            <a:endParaRPr>
              <a:latin typeface="Lucida Sans"/>
              <a:ea typeface="Lucida Sans"/>
              <a:cs typeface="Lucida Sans"/>
              <a:sym typeface="Lucida Sans"/>
            </a:endParaRPr>
          </a:p>
          <a:p>
            <a:pPr indent="-215900" lvl="0" marL="558800" rtl="0" algn="l">
              <a:spcBef>
                <a:spcPts val="0"/>
              </a:spcBef>
              <a:spcAft>
                <a:spcPts val="0"/>
              </a:spcAft>
              <a:buSzPts val="2200"/>
              <a:buFont typeface="Lucida Sans"/>
              <a:buChar char="•"/>
            </a:pPr>
            <a:r>
              <a:rPr lang="en-US">
                <a:latin typeface="Lucida Sans"/>
                <a:ea typeface="Lucida Sans"/>
                <a:cs typeface="Lucida Sans"/>
                <a:sym typeface="Lucida Sans"/>
              </a:rPr>
              <a:t>Affinities</a:t>
            </a:r>
            <a:endParaRPr>
              <a:latin typeface="Lucida Sans"/>
              <a:ea typeface="Lucida Sans"/>
              <a:cs typeface="Lucida Sans"/>
              <a:sym typeface="Lucida Sans"/>
            </a:endParaRPr>
          </a:p>
          <a:p>
            <a:pPr indent="0" lvl="0" marL="0" rtl="0" algn="l">
              <a:spcBef>
                <a:spcPts val="440"/>
              </a:spcBef>
              <a:spcAft>
                <a:spcPts val="0"/>
              </a:spcAft>
              <a:buNone/>
            </a:pPr>
            <a:r>
              <a:rPr lang="en-US">
                <a:latin typeface="Lucida Sans"/>
                <a:ea typeface="Lucida Sans"/>
                <a:cs typeface="Lucida Sans"/>
                <a:sym typeface="Lucida Sans"/>
              </a:rPr>
              <a:t>...influence our perspective and practice?</a:t>
            </a:r>
            <a:endParaRPr>
              <a:latin typeface="Lucida Sans"/>
              <a:ea typeface="Lucida Sans"/>
              <a:cs typeface="Lucida Sans"/>
              <a:sym typeface="Lucida Sans"/>
            </a:endParaRPr>
          </a:p>
          <a:p>
            <a:pPr indent="0" lvl="0" marL="0" rtl="0" algn="l">
              <a:spcBef>
                <a:spcPts val="440"/>
              </a:spcBef>
              <a:spcAft>
                <a:spcPts val="0"/>
              </a:spcAft>
              <a:buNone/>
            </a:pPr>
            <a:r>
              <a:t/>
            </a:r>
            <a:endParaRPr>
              <a:latin typeface="Lucida Sans"/>
              <a:ea typeface="Lucida Sans"/>
              <a:cs typeface="Lucida Sans"/>
              <a:sym typeface="Lucida Sans"/>
            </a:endParaRPr>
          </a:p>
        </p:txBody>
      </p:sp>
      <p:grpSp>
        <p:nvGrpSpPr>
          <p:cNvPr id="668" name="Google Shape;668;p87"/>
          <p:cNvGrpSpPr/>
          <p:nvPr/>
        </p:nvGrpSpPr>
        <p:grpSpPr>
          <a:xfrm>
            <a:off x="6399128" y="3267245"/>
            <a:ext cx="2440200" cy="2543908"/>
            <a:chOff x="4447194" y="1815766"/>
            <a:chExt cx="2440200" cy="2440200"/>
          </a:xfrm>
        </p:grpSpPr>
        <p:sp>
          <p:nvSpPr>
            <p:cNvPr id="669" name="Google Shape;669;p87"/>
            <p:cNvSpPr/>
            <p:nvPr/>
          </p:nvSpPr>
          <p:spPr>
            <a:xfrm>
              <a:off x="4447194" y="1815766"/>
              <a:ext cx="2440200" cy="2440200"/>
            </a:xfrm>
            <a:prstGeom prst="ellipse">
              <a:avLst/>
            </a:prstGeom>
            <a:solidFill>
              <a:srgbClr val="551561"/>
            </a:solidFill>
            <a:ln>
              <a:noFill/>
            </a:ln>
            <a:effectLst>
              <a:outerShdw blurRad="228600" rotWithShape="0" algn="tl" dir="5400000" dist="50800">
                <a:srgbClr val="000000">
                  <a:alpha val="549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87"/>
            <p:cNvSpPr txBox="1"/>
            <p:nvPr/>
          </p:nvSpPr>
          <p:spPr>
            <a:xfrm>
              <a:off x="4735950" y="2504275"/>
              <a:ext cx="1862700" cy="1163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600">
                  <a:solidFill>
                    <a:srgbClr val="FFFFFF"/>
                  </a:solidFill>
                  <a:latin typeface="Roboto"/>
                  <a:ea typeface="Roboto"/>
                  <a:cs typeface="Roboto"/>
                  <a:sym typeface="Roboto"/>
                </a:rPr>
                <a:t>educator</a:t>
              </a:r>
              <a:endParaRPr sz="1600">
                <a:solidFill>
                  <a:srgbClr val="FFFFFF"/>
                </a:solidFill>
                <a:latin typeface="Roboto"/>
                <a:ea typeface="Roboto"/>
                <a:cs typeface="Roboto"/>
                <a:sym typeface="Roboto"/>
              </a:endParaRPr>
            </a:p>
            <a:p>
              <a:pPr indent="0" lvl="0" marL="0" rtl="0" algn="ctr">
                <a:spcBef>
                  <a:spcPts val="0"/>
                </a:spcBef>
                <a:spcAft>
                  <a:spcPts val="0"/>
                </a:spcAft>
                <a:buNone/>
              </a:pPr>
              <a:r>
                <a:rPr lang="en-US" sz="1600">
                  <a:solidFill>
                    <a:srgbClr val="FFFFFF"/>
                  </a:solidFill>
                  <a:latin typeface="Roboto"/>
                  <a:ea typeface="Roboto"/>
                  <a:cs typeface="Roboto"/>
                  <a:sym typeface="Roboto"/>
                </a:rPr>
                <a:t>middle school teacher</a:t>
              </a:r>
              <a:endParaRPr sz="1600">
                <a:solidFill>
                  <a:srgbClr val="FFFFFF"/>
                </a:solidFill>
                <a:latin typeface="Roboto"/>
                <a:ea typeface="Roboto"/>
                <a:cs typeface="Roboto"/>
                <a:sym typeface="Roboto"/>
              </a:endParaRPr>
            </a:p>
            <a:p>
              <a:pPr indent="0" lvl="0" marL="0" rtl="0" algn="ctr">
                <a:spcBef>
                  <a:spcPts val="0"/>
                </a:spcBef>
                <a:spcAft>
                  <a:spcPts val="0"/>
                </a:spcAft>
                <a:buNone/>
              </a:pPr>
              <a:r>
                <a:rPr lang="en-US" sz="1600">
                  <a:solidFill>
                    <a:srgbClr val="FFFFFF"/>
                  </a:solidFill>
                  <a:latin typeface="Roboto"/>
                  <a:ea typeface="Roboto"/>
                  <a:cs typeface="Roboto"/>
                  <a:sym typeface="Roboto"/>
                </a:rPr>
                <a:t>district leader</a:t>
              </a:r>
              <a:endParaRPr sz="1600">
                <a:solidFill>
                  <a:srgbClr val="FFFFFF"/>
                </a:solidFill>
                <a:latin typeface="Roboto"/>
                <a:ea typeface="Roboto"/>
                <a:cs typeface="Roboto"/>
                <a:sym typeface="Roboto"/>
              </a:endParaRPr>
            </a:p>
            <a:p>
              <a:pPr indent="0" lvl="0" marL="0" rtl="0" algn="ctr">
                <a:spcBef>
                  <a:spcPts val="0"/>
                </a:spcBef>
                <a:spcAft>
                  <a:spcPts val="0"/>
                </a:spcAft>
                <a:buNone/>
              </a:pPr>
              <a:r>
                <a:rPr lang="en-US" sz="1600">
                  <a:solidFill>
                    <a:srgbClr val="FFFFFF"/>
                  </a:solidFill>
                  <a:latin typeface="Roboto"/>
                  <a:ea typeface="Roboto"/>
                  <a:cs typeface="Roboto"/>
                  <a:sym typeface="Roboto"/>
                </a:rPr>
                <a:t>professional developer</a:t>
              </a:r>
              <a:endParaRPr sz="1600">
                <a:solidFill>
                  <a:srgbClr val="FFFFFF"/>
                </a:solidFill>
                <a:latin typeface="Roboto"/>
                <a:ea typeface="Roboto"/>
                <a:cs typeface="Roboto"/>
                <a:sym typeface="Roboto"/>
              </a:endParaRPr>
            </a:p>
            <a:p>
              <a:pPr indent="0" lvl="0" marL="0" rtl="0" algn="ctr">
                <a:spcBef>
                  <a:spcPts val="0"/>
                </a:spcBef>
                <a:spcAft>
                  <a:spcPts val="0"/>
                </a:spcAft>
                <a:buNone/>
              </a:pPr>
              <a:r>
                <a:rPr lang="en-US" sz="1600">
                  <a:solidFill>
                    <a:srgbClr val="FFFFFF"/>
                  </a:solidFill>
                  <a:latin typeface="Roboto"/>
                  <a:ea typeface="Roboto"/>
                  <a:cs typeface="Roboto"/>
                  <a:sym typeface="Roboto"/>
                </a:rPr>
                <a:t>graduate instructor</a:t>
              </a:r>
              <a:endParaRPr sz="1600">
                <a:solidFill>
                  <a:srgbClr val="FFFFFF"/>
                </a:solidFill>
                <a:latin typeface="Roboto"/>
                <a:ea typeface="Roboto"/>
                <a:cs typeface="Roboto"/>
                <a:sym typeface="Roboto"/>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p88"/>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latin typeface="Lucida Sans"/>
                <a:ea typeface="Lucida Sans"/>
                <a:cs typeface="Lucida Sans"/>
                <a:sym typeface="Lucida Sans"/>
              </a:rPr>
              <a:t>Acknowledg</a:t>
            </a:r>
            <a:r>
              <a:rPr lang="en-US" sz="2800">
                <a:latin typeface="Lucida Sans"/>
                <a:ea typeface="Lucida Sans"/>
                <a:cs typeface="Lucida Sans"/>
                <a:sym typeface="Lucida Sans"/>
              </a:rPr>
              <a:t>ing the Land</a:t>
            </a:r>
            <a:endParaRPr sz="2800">
              <a:solidFill>
                <a:srgbClr val="FF004E"/>
              </a:solidFill>
              <a:latin typeface="Lucida Sans"/>
              <a:ea typeface="Lucida Sans"/>
              <a:cs typeface="Lucida Sans"/>
              <a:sym typeface="Lucida Sans"/>
            </a:endParaRPr>
          </a:p>
        </p:txBody>
      </p:sp>
      <p:sp>
        <p:nvSpPr>
          <p:cNvPr id="676" name="Google Shape;676;p88"/>
          <p:cNvSpPr txBox="1"/>
          <p:nvPr>
            <p:ph idx="1" type="body"/>
          </p:nvPr>
        </p:nvSpPr>
        <p:spPr>
          <a:xfrm>
            <a:off x="304800" y="1570940"/>
            <a:ext cx="8572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sz="2000">
                <a:latin typeface="Lucida Sans"/>
                <a:ea typeface="Lucida Sans"/>
                <a:cs typeface="Lucida Sans"/>
                <a:sym typeface="Lucida Sans"/>
              </a:rPr>
              <a:t>I would like to begin by acknowledging that the place where I live and work stands within the traditional homelands of many Indigenous nations:</a:t>
            </a:r>
            <a:endParaRPr sz="2000">
              <a:latin typeface="Lucida Sans"/>
              <a:ea typeface="Lucida Sans"/>
              <a:cs typeface="Lucida Sans"/>
              <a:sym typeface="Lucida Sans"/>
            </a:endParaRPr>
          </a:p>
          <a:p>
            <a:pPr indent="-355600" lvl="0" marL="457200" rtl="0" algn="l">
              <a:spcBef>
                <a:spcPts val="440"/>
              </a:spcBef>
              <a:spcAft>
                <a:spcPts val="0"/>
              </a:spcAft>
              <a:buSzPts val="2000"/>
              <a:buFont typeface="Lucida Sans"/>
              <a:buChar char="•"/>
            </a:pPr>
            <a:r>
              <a:rPr lang="en-US" sz="2000">
                <a:latin typeface="Lucida Sans"/>
                <a:ea typeface="Lucida Sans"/>
                <a:cs typeface="Lucida Sans"/>
                <a:sym typeface="Lucida Sans"/>
              </a:rPr>
              <a:t>Kiikaapoi (Kickapoo)</a:t>
            </a:r>
            <a:endParaRPr sz="2000">
              <a:latin typeface="Lucida Sans"/>
              <a:ea typeface="Lucida Sans"/>
              <a:cs typeface="Lucida Sans"/>
              <a:sym typeface="Lucida Sans"/>
            </a:endParaRPr>
          </a:p>
          <a:p>
            <a:pPr indent="-355600" lvl="0" marL="457200" rtl="0" algn="l">
              <a:spcBef>
                <a:spcPts val="0"/>
              </a:spcBef>
              <a:spcAft>
                <a:spcPts val="0"/>
              </a:spcAft>
              <a:buSzPts val="2000"/>
              <a:buFont typeface="Lucida Sans"/>
              <a:buChar char="•"/>
            </a:pPr>
            <a:r>
              <a:rPr lang="en-US" sz="2000">
                <a:latin typeface="Lucida Sans"/>
                <a:ea typeface="Lucida Sans"/>
                <a:cs typeface="Lucida Sans"/>
                <a:sym typeface="Lucida Sans"/>
              </a:rPr>
              <a:t>Peoria</a:t>
            </a:r>
            <a:endParaRPr sz="2000">
              <a:latin typeface="Lucida Sans"/>
              <a:ea typeface="Lucida Sans"/>
              <a:cs typeface="Lucida Sans"/>
              <a:sym typeface="Lucida Sans"/>
            </a:endParaRPr>
          </a:p>
          <a:p>
            <a:pPr indent="-355600" lvl="0" marL="457200" rtl="0" algn="l">
              <a:spcBef>
                <a:spcPts val="0"/>
              </a:spcBef>
              <a:spcAft>
                <a:spcPts val="0"/>
              </a:spcAft>
              <a:buSzPts val="2000"/>
              <a:buFont typeface="Lucida Sans"/>
              <a:buChar char="•"/>
            </a:pPr>
            <a:r>
              <a:rPr lang="en-US" sz="2000">
                <a:latin typeface="Lucida Sans"/>
                <a:ea typeface="Lucida Sans"/>
                <a:cs typeface="Lucida Sans"/>
                <a:sym typeface="Lucida Sans"/>
              </a:rPr>
              <a:t>Bodéwadmiakiwen (Potawatomi)</a:t>
            </a:r>
            <a:endParaRPr sz="2000">
              <a:latin typeface="Lucida Sans"/>
              <a:ea typeface="Lucida Sans"/>
              <a:cs typeface="Lucida Sans"/>
              <a:sym typeface="Lucida Sans"/>
            </a:endParaRPr>
          </a:p>
          <a:p>
            <a:pPr indent="-355600" lvl="0" marL="457200" rtl="0" algn="l">
              <a:spcBef>
                <a:spcPts val="0"/>
              </a:spcBef>
              <a:spcAft>
                <a:spcPts val="0"/>
              </a:spcAft>
              <a:buSzPts val="2000"/>
              <a:buFont typeface="Lucida Sans"/>
              <a:buChar char="•"/>
            </a:pPr>
            <a:r>
              <a:rPr lang="en-US" sz="2000">
                <a:latin typeface="Lucida Sans"/>
                <a:ea typeface="Lucida Sans"/>
                <a:cs typeface="Lucida Sans"/>
                <a:sym typeface="Lucida Sans"/>
              </a:rPr>
              <a:t>Miami</a:t>
            </a:r>
            <a:endParaRPr sz="2000">
              <a:latin typeface="Lucida Sans"/>
              <a:ea typeface="Lucida Sans"/>
              <a:cs typeface="Lucida Sans"/>
              <a:sym typeface="Lucida Sans"/>
            </a:endParaRPr>
          </a:p>
          <a:p>
            <a:pPr indent="-355600" lvl="0" marL="457200" rtl="0" algn="l">
              <a:spcBef>
                <a:spcPts val="0"/>
              </a:spcBef>
              <a:spcAft>
                <a:spcPts val="0"/>
              </a:spcAft>
              <a:buSzPts val="2000"/>
              <a:buFont typeface="Lucida Sans"/>
              <a:buChar char="•"/>
            </a:pPr>
            <a:r>
              <a:rPr lang="en-US" sz="2000">
                <a:latin typeface="Lucida Sans"/>
                <a:ea typeface="Lucida Sans"/>
                <a:cs typeface="Lucida Sans"/>
                <a:sym typeface="Lucida Sans"/>
              </a:rPr>
              <a:t>Očeti Šakówiŋ (Sioux)</a:t>
            </a:r>
            <a:endParaRPr sz="2000">
              <a:latin typeface="Lucida Sans"/>
              <a:ea typeface="Lucida Sans"/>
              <a:cs typeface="Lucida Sans"/>
              <a:sym typeface="Lucida Sans"/>
            </a:endParaRPr>
          </a:p>
          <a:p>
            <a:pPr indent="0" lvl="0" marL="0" rtl="0" algn="l">
              <a:spcBef>
                <a:spcPts val="440"/>
              </a:spcBef>
              <a:spcAft>
                <a:spcPts val="0"/>
              </a:spcAft>
              <a:buNone/>
            </a:pPr>
            <a:r>
              <a:t/>
            </a:r>
            <a:endParaRPr sz="2000">
              <a:latin typeface="Lucida Sans"/>
              <a:ea typeface="Lucida Sans"/>
              <a:cs typeface="Lucida Sans"/>
              <a:sym typeface="Lucida Sans"/>
            </a:endParaRPr>
          </a:p>
          <a:p>
            <a:pPr indent="0" lvl="0" marL="0" rtl="0" algn="l">
              <a:spcBef>
                <a:spcPts val="440"/>
              </a:spcBef>
              <a:spcAft>
                <a:spcPts val="0"/>
              </a:spcAft>
              <a:buNone/>
            </a:pPr>
            <a:r>
              <a:rPr lang="en-US" sz="2000">
                <a:latin typeface="Lucida Sans"/>
                <a:ea typeface="Lucida Sans"/>
                <a:cs typeface="Lucida Sans"/>
                <a:sym typeface="Lucida Sans"/>
              </a:rPr>
              <a:t>I invite us to offer gratitude and respect for the Original Peoples of this land where we live; for the diverse Indigenous nations living here today and for their ancestors. Please take time to learn about territory acknowledgement and the native land where you reside at </a:t>
            </a:r>
            <a:r>
              <a:rPr lang="en-US" sz="2000" u="sng">
                <a:solidFill>
                  <a:schemeClr val="hlink"/>
                </a:solidFill>
                <a:latin typeface="Lucida Sans"/>
                <a:ea typeface="Lucida Sans"/>
                <a:cs typeface="Lucida Sans"/>
                <a:sym typeface="Lucida Sans"/>
                <a:hlinkClick r:id="rId3"/>
              </a:rPr>
              <a:t>https://native-land.ca/</a:t>
            </a:r>
            <a:endParaRPr sz="2000">
              <a:latin typeface="Lucida Sans"/>
              <a:ea typeface="Lucida Sans"/>
              <a:cs typeface="Lucida Sans"/>
              <a:sym typeface="Lucida Sans"/>
            </a:endParaRPr>
          </a:p>
          <a:p>
            <a:pPr indent="0" lvl="0" marL="0" rtl="0" algn="l">
              <a:spcBef>
                <a:spcPts val="440"/>
              </a:spcBef>
              <a:spcAft>
                <a:spcPts val="0"/>
              </a:spcAft>
              <a:buNone/>
            </a:pPr>
            <a:r>
              <a:t/>
            </a:r>
            <a:endParaRPr sz="2000">
              <a:latin typeface="Lucida Sans"/>
              <a:ea typeface="Lucida Sans"/>
              <a:cs typeface="Lucida Sans"/>
              <a:sym typeface="Lucida Sans"/>
            </a:endParaRPr>
          </a:p>
        </p:txBody>
      </p:sp>
      <p:pic>
        <p:nvPicPr>
          <p:cNvPr id="677" name="Google Shape;677;p88"/>
          <p:cNvPicPr preferRelativeResize="0"/>
          <p:nvPr/>
        </p:nvPicPr>
        <p:blipFill>
          <a:blip r:embed="rId4">
            <a:alphaModFix/>
          </a:blip>
          <a:stretch>
            <a:fillRect/>
          </a:stretch>
        </p:blipFill>
        <p:spPr>
          <a:xfrm>
            <a:off x="6343500" y="2659350"/>
            <a:ext cx="2268450" cy="18162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1" name="Shape 681"/>
        <p:cNvGrpSpPr/>
        <p:nvPr/>
      </p:nvGrpSpPr>
      <p:grpSpPr>
        <a:xfrm>
          <a:off x="0" y="0"/>
          <a:ext cx="0" cy="0"/>
          <a:chOff x="0" y="0"/>
          <a:chExt cx="0" cy="0"/>
        </a:xfrm>
      </p:grpSpPr>
      <p:sp>
        <p:nvSpPr>
          <p:cNvPr id="682" name="Google Shape;682;p89"/>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latin typeface="Lucida Sans"/>
                <a:ea typeface="Lucida Sans"/>
                <a:cs typeface="Lucida Sans"/>
                <a:sym typeface="Lucida Sans"/>
              </a:rPr>
              <a:t>Acknowledging this Unique Moment</a:t>
            </a:r>
            <a:endParaRPr sz="2800">
              <a:latin typeface="Lucida Sans"/>
              <a:ea typeface="Lucida Sans"/>
              <a:cs typeface="Lucida Sans"/>
              <a:sym typeface="Lucida Sans"/>
            </a:endParaRPr>
          </a:p>
        </p:txBody>
      </p:sp>
      <p:sp>
        <p:nvSpPr>
          <p:cNvPr id="683" name="Google Shape;683;p89"/>
          <p:cNvSpPr txBox="1"/>
          <p:nvPr>
            <p:ph idx="1" type="body"/>
          </p:nvPr>
        </p:nvSpPr>
        <p:spPr>
          <a:xfrm>
            <a:off x="304800" y="1570950"/>
            <a:ext cx="8157900" cy="45261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i="1" lang="en-US">
                <a:latin typeface="Lucida Sans"/>
                <a:ea typeface="Lucida Sans"/>
                <a:cs typeface="Lucida Sans"/>
                <a:sym typeface="Lucida Sans"/>
              </a:rPr>
              <a:t>Variability</a:t>
            </a:r>
            <a:r>
              <a:rPr lang="en-US">
                <a:latin typeface="Lucida Sans"/>
                <a:ea typeface="Lucida Sans"/>
                <a:cs typeface="Lucida Sans"/>
                <a:sym typeface="Lucida Sans"/>
              </a:rPr>
              <a:t> in how we &amp; our students &amp; their families are</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Experiencing the pandemic</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Experiencing violence</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Making meaning of the world</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Bringing these experiences, perceptions, and understandings to teaching &amp; learning</a:t>
            </a:r>
            <a:endParaRPr>
              <a:latin typeface="Lucida Sans"/>
              <a:ea typeface="Lucida Sans"/>
              <a:cs typeface="Lucida Sans"/>
              <a:sym typeface="Lucida Sans"/>
            </a:endParaRPr>
          </a:p>
          <a:p>
            <a:pPr indent="-101600" lvl="0" marL="558800" rtl="0" algn="l">
              <a:lnSpc>
                <a:spcPct val="100000"/>
              </a:lnSpc>
              <a:spcBef>
                <a:spcPts val="0"/>
              </a:spcBef>
              <a:spcAft>
                <a:spcPts val="0"/>
              </a:spcAft>
              <a:buNone/>
            </a:pPr>
            <a:r>
              <a:t/>
            </a:r>
            <a:endParaRPr>
              <a:latin typeface="Lucida Sans"/>
              <a:ea typeface="Lucida Sans"/>
              <a:cs typeface="Lucida Sans"/>
              <a:sym typeface="Lucida Sans"/>
            </a:endParaRPr>
          </a:p>
          <a:p>
            <a:pPr indent="0" lvl="0" marL="0" rtl="0" algn="l">
              <a:lnSpc>
                <a:spcPct val="100000"/>
              </a:lnSpc>
              <a:spcBef>
                <a:spcPts val="0"/>
              </a:spcBef>
              <a:spcAft>
                <a:spcPts val="0"/>
              </a:spcAft>
              <a:buNone/>
            </a:pPr>
            <a:r>
              <a:rPr b="1" i="1" lang="en-US">
                <a:latin typeface="Lucida Sans"/>
                <a:ea typeface="Lucida Sans"/>
                <a:cs typeface="Lucida Sans"/>
                <a:sym typeface="Lucida Sans"/>
              </a:rPr>
              <a:t>Awareness</a:t>
            </a:r>
            <a:r>
              <a:rPr lang="en-US">
                <a:latin typeface="Lucida Sans"/>
                <a:ea typeface="Lucida Sans"/>
                <a:cs typeface="Lucida Sans"/>
                <a:sym typeface="Lucida Sans"/>
              </a:rPr>
              <a:t> of the lenses we might refine </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Anti-Bias Anti-Racist</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Trauma-informed</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Disability Justice</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LGBTQ2S Inclusive</a:t>
            </a:r>
            <a:endParaRPr>
              <a:latin typeface="Lucida Sans"/>
              <a:ea typeface="Lucida Sans"/>
              <a:cs typeface="Lucida Sans"/>
              <a:sym typeface="Lucida Sans"/>
            </a:endParaRPr>
          </a:p>
          <a:p>
            <a:pPr indent="-368300" lvl="0" marL="457200" rtl="0" algn="l">
              <a:lnSpc>
                <a:spcPct val="100000"/>
              </a:lnSpc>
              <a:spcBef>
                <a:spcPts val="0"/>
              </a:spcBef>
              <a:spcAft>
                <a:spcPts val="0"/>
              </a:spcAft>
              <a:buSzPts val="2200"/>
              <a:buFont typeface="Lucida Sans"/>
              <a:buChar char="•"/>
            </a:pPr>
            <a:r>
              <a:rPr lang="en-US">
                <a:latin typeface="Lucida Sans"/>
                <a:ea typeface="Lucida Sans"/>
                <a:cs typeface="Lucida Sans"/>
                <a:sym typeface="Lucida Sans"/>
              </a:rPr>
              <a:t>Culturally and linguistically relevant, responsive &amp; sustaining</a:t>
            </a:r>
            <a:endParaRPr>
              <a:latin typeface="Lucida Sans"/>
              <a:ea typeface="Lucida Sans"/>
              <a:cs typeface="Lucida Sans"/>
              <a:sym typeface="Lucida Sans"/>
            </a:endParaRPr>
          </a:p>
          <a:p>
            <a:pPr indent="0" lvl="0" marL="0" rtl="0" algn="l">
              <a:lnSpc>
                <a:spcPct val="100000"/>
              </a:lnSpc>
              <a:spcBef>
                <a:spcPts val="0"/>
              </a:spcBef>
              <a:spcAft>
                <a:spcPts val="0"/>
              </a:spcAft>
              <a:buNone/>
            </a:pPr>
            <a:r>
              <a:t/>
            </a:r>
            <a:endParaRPr>
              <a:latin typeface="Lucida Sans"/>
              <a:ea typeface="Lucida Sans"/>
              <a:cs typeface="Lucida Sans"/>
              <a:sym typeface="Lucida Sans"/>
            </a:endParaRPr>
          </a:p>
        </p:txBody>
      </p:sp>
      <p:pic>
        <p:nvPicPr>
          <p:cNvPr id="684" name="Google Shape;684;p89"/>
          <p:cNvPicPr preferRelativeResize="0"/>
          <p:nvPr/>
        </p:nvPicPr>
        <p:blipFill>
          <a:blip r:embed="rId3">
            <a:alphaModFix/>
          </a:blip>
          <a:stretch>
            <a:fillRect/>
          </a:stretch>
        </p:blipFill>
        <p:spPr>
          <a:xfrm>
            <a:off x="6795500" y="3409076"/>
            <a:ext cx="2081801" cy="208180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90"/>
          <p:cNvSpPr txBox="1"/>
          <p:nvPr>
            <p:ph type="title"/>
          </p:nvPr>
        </p:nvSpPr>
        <p:spPr>
          <a:xfrm>
            <a:off x="304800" y="274637"/>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latin typeface="Lucida Sans"/>
                <a:ea typeface="Lucida Sans"/>
                <a:cs typeface="Lucida Sans"/>
                <a:sym typeface="Lucida Sans"/>
              </a:rPr>
              <a:t>What is the purpose of education?</a:t>
            </a:r>
            <a:endParaRPr sz="2800">
              <a:latin typeface="Lucida Sans"/>
              <a:ea typeface="Lucida Sans"/>
              <a:cs typeface="Lucida Sans"/>
              <a:sym typeface="Lucida Sans"/>
            </a:endParaRPr>
          </a:p>
        </p:txBody>
      </p:sp>
      <p:sp>
        <p:nvSpPr>
          <p:cNvPr id="691" name="Google Shape;691;p90"/>
          <p:cNvSpPr txBox="1"/>
          <p:nvPr>
            <p:ph idx="1" type="body"/>
          </p:nvPr>
        </p:nvSpPr>
        <p:spPr>
          <a:xfrm>
            <a:off x="304800" y="1570950"/>
            <a:ext cx="4713300" cy="4526100"/>
          </a:xfrm>
          <a:prstGeom prst="rect">
            <a:avLst/>
          </a:prstGeom>
        </p:spPr>
        <p:txBody>
          <a:bodyPr anchorCtr="0" anchor="t" bIns="91425" lIns="91425" spcFirstLastPara="1" rIns="91425" wrap="square" tIns="91425">
            <a:noAutofit/>
          </a:bodyPr>
          <a:lstStyle/>
          <a:p>
            <a:pPr indent="-228600" lvl="0" marL="558800" rtl="0" algn="l">
              <a:spcBef>
                <a:spcPts val="0"/>
              </a:spcBef>
              <a:spcAft>
                <a:spcPts val="0"/>
              </a:spcAft>
              <a:buSzPts val="2400"/>
              <a:buFont typeface="Lucida Sans"/>
              <a:buChar char="•"/>
            </a:pPr>
            <a:r>
              <a:rPr lang="en-US" sz="2400">
                <a:latin typeface="Lucida Sans"/>
                <a:ea typeface="Lucida Sans"/>
                <a:cs typeface="Lucida Sans"/>
                <a:sym typeface="Lucida Sans"/>
              </a:rPr>
              <a:t>How do we define success?</a:t>
            </a:r>
            <a:endParaRPr sz="2400">
              <a:latin typeface="Lucida Sans"/>
              <a:ea typeface="Lucida Sans"/>
              <a:cs typeface="Lucida Sans"/>
              <a:sym typeface="Lucida Sans"/>
            </a:endParaRPr>
          </a:p>
          <a:p>
            <a:pPr indent="-228600" lvl="0" marL="558800" rtl="0" algn="l">
              <a:spcBef>
                <a:spcPts val="1000"/>
              </a:spcBef>
              <a:spcAft>
                <a:spcPts val="0"/>
              </a:spcAft>
              <a:buSzPts val="2400"/>
              <a:buFont typeface="Lucida Sans"/>
              <a:buChar char="•"/>
            </a:pPr>
            <a:r>
              <a:rPr lang="en-US" sz="2400">
                <a:latin typeface="Lucida Sans"/>
                <a:ea typeface="Lucida Sans"/>
                <a:cs typeface="Lucida Sans"/>
                <a:sym typeface="Lucida Sans"/>
              </a:rPr>
              <a:t>What do we value and prioritize? </a:t>
            </a:r>
            <a:endParaRPr sz="2400">
              <a:latin typeface="Lucida Sans"/>
              <a:ea typeface="Lucida Sans"/>
              <a:cs typeface="Lucida Sans"/>
              <a:sym typeface="Lucida Sans"/>
            </a:endParaRPr>
          </a:p>
          <a:p>
            <a:pPr indent="-228600" lvl="0" marL="558800" rtl="0" algn="l">
              <a:spcBef>
                <a:spcPts val="1000"/>
              </a:spcBef>
              <a:spcAft>
                <a:spcPts val="1000"/>
              </a:spcAft>
              <a:buSzPts val="2400"/>
              <a:buFont typeface="Lucida Sans"/>
              <a:buChar char="•"/>
            </a:pPr>
            <a:r>
              <a:rPr lang="en-US" sz="2400">
                <a:latin typeface="Lucida Sans"/>
                <a:ea typeface="Lucida Sans"/>
                <a:cs typeface="Lucida Sans"/>
                <a:sym typeface="Lucida Sans"/>
              </a:rPr>
              <a:t>What are the key components of a successful school?</a:t>
            </a:r>
            <a:endParaRPr sz="2400">
              <a:latin typeface="Lucida Sans"/>
              <a:ea typeface="Lucida Sans"/>
              <a:cs typeface="Lucida Sans"/>
              <a:sym typeface="Lucida Sans"/>
            </a:endParaRPr>
          </a:p>
        </p:txBody>
      </p:sp>
      <p:pic>
        <p:nvPicPr>
          <p:cNvPr id="692" name="Google Shape;692;p90"/>
          <p:cNvPicPr preferRelativeResize="0"/>
          <p:nvPr/>
        </p:nvPicPr>
        <p:blipFill>
          <a:blip r:embed="rId3">
            <a:alphaModFix/>
          </a:blip>
          <a:stretch>
            <a:fillRect/>
          </a:stretch>
        </p:blipFill>
        <p:spPr>
          <a:xfrm>
            <a:off x="5251775" y="1299600"/>
            <a:ext cx="3327475" cy="47974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7" name="Shape 697"/>
        <p:cNvGrpSpPr/>
        <p:nvPr/>
      </p:nvGrpSpPr>
      <p:grpSpPr>
        <a:xfrm>
          <a:off x="0" y="0"/>
          <a:ext cx="0" cy="0"/>
          <a:chOff x="0" y="0"/>
          <a:chExt cx="0" cy="0"/>
        </a:xfrm>
      </p:grpSpPr>
      <p:sp>
        <p:nvSpPr>
          <p:cNvPr id="698" name="Google Shape;698;p91"/>
          <p:cNvSpPr txBox="1"/>
          <p:nvPr>
            <p:ph type="title"/>
          </p:nvPr>
        </p:nvSpPr>
        <p:spPr>
          <a:xfrm>
            <a:off x="304800" y="274625"/>
            <a:ext cx="54210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latin typeface="Lucida Sans"/>
                <a:ea typeface="Lucida Sans"/>
                <a:cs typeface="Lucida Sans"/>
                <a:sym typeface="Lucida Sans"/>
              </a:rPr>
              <a:t>The school system I dream of will...</a:t>
            </a:r>
            <a:endParaRPr sz="2800">
              <a:latin typeface="Lucida Sans"/>
              <a:ea typeface="Lucida Sans"/>
              <a:cs typeface="Lucida Sans"/>
              <a:sym typeface="Lucida Sans"/>
            </a:endParaRPr>
          </a:p>
        </p:txBody>
      </p:sp>
      <p:sp>
        <p:nvSpPr>
          <p:cNvPr id="699" name="Google Shape;699;p91"/>
          <p:cNvSpPr txBox="1"/>
          <p:nvPr>
            <p:ph idx="1" type="body"/>
          </p:nvPr>
        </p:nvSpPr>
        <p:spPr>
          <a:xfrm>
            <a:off x="304800" y="1570950"/>
            <a:ext cx="4807500" cy="4526100"/>
          </a:xfrm>
          <a:prstGeom prst="rect">
            <a:avLst/>
          </a:prstGeom>
        </p:spPr>
        <p:txBody>
          <a:bodyPr anchorCtr="0" anchor="ctr" bIns="91425" lIns="91425" spcFirstLastPara="1" rIns="91425" wrap="square" tIns="91425">
            <a:noAutofit/>
          </a:bodyPr>
          <a:lstStyle/>
          <a:p>
            <a:pPr indent="0" lvl="0" marL="0" rtl="0" algn="l">
              <a:spcBef>
                <a:spcPts val="440"/>
              </a:spcBef>
              <a:spcAft>
                <a:spcPts val="0"/>
              </a:spcAft>
              <a:buNone/>
            </a:pPr>
            <a:r>
              <a:rPr lang="en-US" sz="2400">
                <a:latin typeface="Lucida Sans"/>
                <a:ea typeface="Lucida Sans"/>
                <a:cs typeface="Lucida Sans"/>
                <a:sym typeface="Lucida Sans"/>
              </a:rPr>
              <a:t>...redefine success to encompass more than just a narrow set of metrics &amp; instead root it in how well we have realized the potential to </a:t>
            </a:r>
            <a:r>
              <a:rPr lang="en-US" sz="2400">
                <a:highlight>
                  <a:srgbClr val="FFFF00"/>
                </a:highlight>
                <a:latin typeface="Lucida Sans"/>
                <a:ea typeface="Lucida Sans"/>
                <a:cs typeface="Lucida Sans"/>
                <a:sym typeface="Lucida Sans"/>
              </a:rPr>
              <a:t>make people, individually and collectively, more free.</a:t>
            </a:r>
            <a:endParaRPr sz="2400">
              <a:highlight>
                <a:srgbClr val="FFFF00"/>
              </a:highlight>
              <a:latin typeface="Lucida Sans"/>
              <a:ea typeface="Lucida Sans"/>
              <a:cs typeface="Lucida Sans"/>
              <a:sym typeface="Lucida Sans"/>
            </a:endParaRPr>
          </a:p>
        </p:txBody>
      </p:sp>
      <p:pic>
        <p:nvPicPr>
          <p:cNvPr id="700" name="Google Shape;700;p91"/>
          <p:cNvPicPr preferRelativeResize="0"/>
          <p:nvPr/>
        </p:nvPicPr>
        <p:blipFill>
          <a:blip r:embed="rId3">
            <a:alphaModFix/>
          </a:blip>
          <a:stretch>
            <a:fillRect/>
          </a:stretch>
        </p:blipFill>
        <p:spPr>
          <a:xfrm>
            <a:off x="5953050" y="0"/>
            <a:ext cx="2743200" cy="6858000"/>
          </a:xfrm>
          <a:prstGeom prst="rect">
            <a:avLst/>
          </a:prstGeom>
          <a:noFill/>
          <a:ln>
            <a:noFill/>
          </a:ln>
        </p:spPr>
      </p:pic>
      <p:cxnSp>
        <p:nvCxnSpPr>
          <p:cNvPr id="701" name="Google Shape;701;p91"/>
          <p:cNvCxnSpPr/>
          <p:nvPr/>
        </p:nvCxnSpPr>
        <p:spPr>
          <a:xfrm flipH="1">
            <a:off x="4121300" y="1684125"/>
            <a:ext cx="1887600" cy="1116900"/>
          </a:xfrm>
          <a:prstGeom prst="straightConnector1">
            <a:avLst/>
          </a:prstGeom>
          <a:noFill/>
          <a:ln cap="flat" cmpd="sng" w="19050">
            <a:solidFill>
              <a:srgbClr val="FF0000"/>
            </a:solidFill>
            <a:prstDash val="solid"/>
            <a:round/>
            <a:headEnd len="med" w="med" type="triangle"/>
            <a:tailEnd len="med" w="med" type="non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5" name="Shape 705"/>
        <p:cNvGrpSpPr/>
        <p:nvPr/>
      </p:nvGrpSpPr>
      <p:grpSpPr>
        <a:xfrm>
          <a:off x="0" y="0"/>
          <a:ext cx="0" cy="0"/>
          <a:chOff x="0" y="0"/>
          <a:chExt cx="0" cy="0"/>
        </a:xfrm>
      </p:grpSpPr>
      <p:sp>
        <p:nvSpPr>
          <p:cNvPr id="706" name="Google Shape;706;p92"/>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
        <p:nvSpPr>
          <p:cNvPr id="707" name="Google Shape;707;p92"/>
          <p:cNvSpPr txBox="1"/>
          <p:nvPr>
            <p:ph idx="1" type="body"/>
          </p:nvPr>
        </p:nvSpPr>
        <p:spPr>
          <a:xfrm>
            <a:off x="1261050" y="1410876"/>
            <a:ext cx="5786100" cy="42843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sz="2400">
                <a:solidFill>
                  <a:schemeClr val="lt1"/>
                </a:solidFill>
                <a:latin typeface="Lucida Sans"/>
                <a:ea typeface="Lucida Sans"/>
                <a:cs typeface="Lucida Sans"/>
                <a:sym typeface="Lucida Sans"/>
              </a:rPr>
              <a:t>Being an advocate for Black lives does not mean that I am an advocate against any other lives. When we make the conscious decision to address persisting injustices, this broadens access to justice for everyone.</a:t>
            </a:r>
            <a:endParaRPr sz="2400">
              <a:solidFill>
                <a:schemeClr val="lt1"/>
              </a:solidFill>
              <a:latin typeface="Lucida Sans"/>
              <a:ea typeface="Lucida Sans"/>
              <a:cs typeface="Lucida Sans"/>
              <a:sym typeface="Lucida Sans"/>
            </a:endParaRPr>
          </a:p>
          <a:p>
            <a:pPr indent="0" lvl="0" marL="0" rtl="0" algn="l">
              <a:spcBef>
                <a:spcPts val="440"/>
              </a:spcBef>
              <a:spcAft>
                <a:spcPts val="0"/>
              </a:spcAft>
              <a:buNone/>
            </a:pPr>
            <a:r>
              <a:t/>
            </a:r>
            <a:endParaRPr sz="2400">
              <a:solidFill>
                <a:schemeClr val="lt1"/>
              </a:solidFill>
              <a:latin typeface="Lucida Sans"/>
              <a:ea typeface="Lucida Sans"/>
              <a:cs typeface="Lucida Sans"/>
              <a:sym typeface="Lucida Sans"/>
            </a:endParaRPr>
          </a:p>
          <a:p>
            <a:pPr indent="0" lvl="0" marL="0" rtl="0" algn="r">
              <a:spcBef>
                <a:spcPts val="440"/>
              </a:spcBef>
              <a:spcAft>
                <a:spcPts val="0"/>
              </a:spcAft>
              <a:buNone/>
            </a:pPr>
            <a:r>
              <a:rPr i="0" lang="en-US" sz="2400">
                <a:solidFill>
                  <a:schemeClr val="lt1"/>
                </a:solidFill>
                <a:latin typeface="Lucida Sans"/>
                <a:ea typeface="Lucida Sans"/>
                <a:cs typeface="Lucida Sans"/>
                <a:sym typeface="Lucida Sans"/>
              </a:rPr>
              <a:t>Cornelius Minor</a:t>
            </a:r>
            <a:endParaRPr i="0" sz="2400">
              <a:solidFill>
                <a:schemeClr val="lt1"/>
              </a:solidFill>
              <a:latin typeface="Lucida Sans"/>
              <a:ea typeface="Lucida Sans"/>
              <a:cs typeface="Lucida Sans"/>
              <a:sym typeface="Lucida Sans"/>
            </a:endParaRPr>
          </a:p>
          <a:p>
            <a:pPr indent="0" lvl="0" marL="0" rtl="0" algn="r">
              <a:spcBef>
                <a:spcPts val="440"/>
              </a:spcBef>
              <a:spcAft>
                <a:spcPts val="0"/>
              </a:spcAft>
              <a:buNone/>
            </a:pPr>
            <a:r>
              <a:rPr i="0" lang="en-US" sz="2400" u="sng">
                <a:solidFill>
                  <a:schemeClr val="lt1"/>
                </a:solidFill>
                <a:latin typeface="Lucida Sans"/>
                <a:ea typeface="Lucida Sans"/>
                <a:cs typeface="Lucida Sans"/>
                <a:sym typeface="Lucida Sans"/>
                <a:hlinkClick r:id="rId3">
                  <a:extLst>
                    <a:ext uri="{A12FA001-AC4F-418D-AE19-62706E023703}">
                      <ahyp:hlinkClr val="tx"/>
                    </a:ext>
                  </a:extLst>
                </a:hlinkClick>
              </a:rPr>
              <a:t>Why #BlackLivesMatter in Your Classroom Too, 2017</a:t>
            </a:r>
            <a:endParaRPr i="0" sz="2400">
              <a:solidFill>
                <a:schemeClr val="lt1"/>
              </a:solidFill>
              <a:latin typeface="Lucida Sans"/>
              <a:ea typeface="Lucida Sans"/>
              <a:cs typeface="Lucida Sans"/>
              <a:sym typeface="Lucida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1" name="Shape 711"/>
        <p:cNvGrpSpPr/>
        <p:nvPr/>
      </p:nvGrpSpPr>
      <p:grpSpPr>
        <a:xfrm>
          <a:off x="0" y="0"/>
          <a:ext cx="0" cy="0"/>
          <a:chOff x="0" y="0"/>
          <a:chExt cx="0" cy="0"/>
        </a:xfrm>
      </p:grpSpPr>
      <p:sp>
        <p:nvSpPr>
          <p:cNvPr id="712" name="Google Shape;712;p93"/>
          <p:cNvSpPr txBox="1"/>
          <p:nvPr>
            <p:ph type="title"/>
          </p:nvPr>
        </p:nvSpPr>
        <p:spPr>
          <a:xfrm>
            <a:off x="304800" y="279396"/>
            <a:ext cx="8534400" cy="1116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Using the Take Care Chart to Create Curriculum</a:t>
            </a:r>
            <a:endParaRPr>
              <a:latin typeface="Lucida Sans"/>
              <a:ea typeface="Lucida Sans"/>
              <a:cs typeface="Lucida Sans"/>
              <a:sym typeface="Lucida Sans"/>
            </a:endParaRPr>
          </a:p>
        </p:txBody>
      </p:sp>
      <p:sp>
        <p:nvSpPr>
          <p:cNvPr id="713" name="Google Shape;713;p93"/>
          <p:cNvSpPr txBox="1"/>
          <p:nvPr>
            <p:ph idx="1" type="body"/>
          </p:nvPr>
        </p:nvSpPr>
        <p:spPr>
          <a:xfrm>
            <a:off x="590675" y="1679800"/>
            <a:ext cx="4038600" cy="45549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latin typeface="Lucida Sans"/>
                <a:ea typeface="Lucida Sans"/>
                <a:cs typeface="Lucida Sans"/>
                <a:sym typeface="Lucida Sans"/>
              </a:rPr>
              <a:t>Design Principles: </a:t>
            </a:r>
            <a:endParaRPr>
              <a:latin typeface="Lucida Sans"/>
              <a:ea typeface="Lucida Sans"/>
              <a:cs typeface="Lucida Sans"/>
              <a:sym typeface="Lucida Sans"/>
            </a:endParaRPr>
          </a:p>
          <a:p>
            <a:pPr indent="-368300" lvl="0" marL="457200" rtl="0" algn="l">
              <a:spcBef>
                <a:spcPts val="440"/>
              </a:spcBef>
              <a:spcAft>
                <a:spcPts val="0"/>
              </a:spcAft>
              <a:buSzPts val="2200"/>
              <a:buFont typeface="Lucida Sans"/>
              <a:buChar char="•"/>
            </a:pPr>
            <a:r>
              <a:rPr lang="en-US">
                <a:latin typeface="Lucida Sans"/>
                <a:ea typeface="Lucida Sans"/>
                <a:cs typeface="Lucida Sans"/>
                <a:sym typeface="Lucida Sans"/>
              </a:rPr>
              <a:t>worthy</a:t>
            </a:r>
            <a:endParaRPr>
              <a:latin typeface="Lucida Sans"/>
              <a:ea typeface="Lucida Sans"/>
              <a:cs typeface="Lucida Sans"/>
              <a:sym typeface="Lucida Sans"/>
            </a:endParaRPr>
          </a:p>
          <a:p>
            <a:pPr indent="-368300" lvl="0" marL="457200" rtl="0" algn="l">
              <a:spcBef>
                <a:spcPts val="1000"/>
              </a:spcBef>
              <a:spcAft>
                <a:spcPts val="0"/>
              </a:spcAft>
              <a:buSzPts val="2200"/>
              <a:buFont typeface="Lucida Sans"/>
              <a:buChar char="•"/>
            </a:pPr>
            <a:r>
              <a:rPr lang="en-US">
                <a:latin typeface="Lucida Sans"/>
                <a:ea typeface="Lucida Sans"/>
                <a:cs typeface="Lucida Sans"/>
                <a:sym typeface="Lucida Sans"/>
              </a:rPr>
              <a:t>collective </a:t>
            </a:r>
            <a:endParaRPr>
              <a:latin typeface="Lucida Sans"/>
              <a:ea typeface="Lucida Sans"/>
              <a:cs typeface="Lucida Sans"/>
              <a:sym typeface="Lucida Sans"/>
            </a:endParaRPr>
          </a:p>
          <a:p>
            <a:pPr indent="-368300" lvl="0" marL="457200" rtl="0" algn="l">
              <a:spcBef>
                <a:spcPts val="1000"/>
              </a:spcBef>
              <a:spcAft>
                <a:spcPts val="0"/>
              </a:spcAft>
              <a:buSzPts val="2200"/>
              <a:buFont typeface="Lucida Sans"/>
              <a:buChar char="•"/>
            </a:pPr>
            <a:r>
              <a:rPr lang="en-US">
                <a:latin typeface="Lucida Sans"/>
                <a:ea typeface="Lucida Sans"/>
                <a:cs typeface="Lucida Sans"/>
                <a:sym typeface="Lucida Sans"/>
              </a:rPr>
              <a:t>possible</a:t>
            </a:r>
            <a:endParaRPr>
              <a:latin typeface="Lucida Sans"/>
              <a:ea typeface="Lucida Sans"/>
              <a:cs typeface="Lucida Sans"/>
              <a:sym typeface="Lucida Sans"/>
            </a:endParaRPr>
          </a:p>
          <a:p>
            <a:pPr indent="-368300" lvl="0" marL="457200" rtl="0" algn="l">
              <a:spcBef>
                <a:spcPts val="1000"/>
              </a:spcBef>
              <a:spcAft>
                <a:spcPts val="0"/>
              </a:spcAft>
              <a:buSzPts val="2200"/>
              <a:buFont typeface="Lucida Sans"/>
              <a:buChar char="•"/>
            </a:pPr>
            <a:r>
              <a:rPr lang="en-US">
                <a:latin typeface="Lucida Sans"/>
                <a:ea typeface="Lucida Sans"/>
                <a:cs typeface="Lucida Sans"/>
                <a:sym typeface="Lucida Sans"/>
              </a:rPr>
              <a:t>co-constructed</a:t>
            </a:r>
            <a:endParaRPr>
              <a:latin typeface="Lucida Sans"/>
              <a:ea typeface="Lucida Sans"/>
              <a:cs typeface="Lucida Sans"/>
              <a:sym typeface="Lucida Sans"/>
            </a:endParaRPr>
          </a:p>
          <a:p>
            <a:pPr indent="-368300" lvl="0" marL="457200" rtl="0" algn="l">
              <a:spcBef>
                <a:spcPts val="1000"/>
              </a:spcBef>
              <a:spcAft>
                <a:spcPts val="0"/>
              </a:spcAft>
              <a:buSzPts val="2200"/>
              <a:buFont typeface="Lucida Sans"/>
              <a:buChar char="•"/>
            </a:pPr>
            <a:r>
              <a:rPr lang="en-US">
                <a:latin typeface="Lucida Sans"/>
                <a:ea typeface="Lucida Sans"/>
                <a:cs typeface="Lucida Sans"/>
                <a:sym typeface="Lucida Sans"/>
              </a:rPr>
              <a:t>flexible and fluid</a:t>
            </a:r>
            <a:endParaRPr>
              <a:latin typeface="Lucida Sans"/>
              <a:ea typeface="Lucida Sans"/>
              <a:cs typeface="Lucida Sans"/>
              <a:sym typeface="Lucida Sans"/>
            </a:endParaRPr>
          </a:p>
          <a:p>
            <a:pPr indent="-368300" lvl="0" marL="457200" rtl="0" algn="l">
              <a:spcBef>
                <a:spcPts val="1000"/>
              </a:spcBef>
              <a:spcAft>
                <a:spcPts val="1000"/>
              </a:spcAft>
              <a:buSzPts val="2200"/>
              <a:buFont typeface="Lucida Sans"/>
              <a:buChar char="•"/>
            </a:pPr>
            <a:r>
              <a:rPr lang="en-US">
                <a:latin typeface="Lucida Sans"/>
                <a:ea typeface="Lucida Sans"/>
                <a:cs typeface="Lucida Sans"/>
                <a:sym typeface="Lucida Sans"/>
              </a:rPr>
              <a:t>hefty but not heavy</a:t>
            </a:r>
            <a:endParaRPr>
              <a:latin typeface="Lucida Sans"/>
              <a:ea typeface="Lucida Sans"/>
              <a:cs typeface="Lucida Sans"/>
              <a:sym typeface="Lucida Sans"/>
            </a:endParaRPr>
          </a:p>
        </p:txBody>
      </p:sp>
      <p:pic>
        <p:nvPicPr>
          <p:cNvPr id="714" name="Google Shape;714;p93"/>
          <p:cNvPicPr preferRelativeResize="0"/>
          <p:nvPr/>
        </p:nvPicPr>
        <p:blipFill>
          <a:blip r:embed="rId3">
            <a:alphaModFix/>
          </a:blip>
          <a:stretch>
            <a:fillRect/>
          </a:stretch>
        </p:blipFill>
        <p:spPr>
          <a:xfrm>
            <a:off x="4629275" y="1396000"/>
            <a:ext cx="3739001" cy="4838708"/>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sp>
        <p:nvSpPr>
          <p:cNvPr id="719" name="Google Shape;719;p94"/>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
        <p:nvSpPr>
          <p:cNvPr id="720" name="Google Shape;720;p94"/>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Taking Care at Home &amp; at School</a:t>
            </a:r>
            <a:endParaRPr>
              <a:latin typeface="Lucida Sans"/>
              <a:ea typeface="Lucida Sans"/>
              <a:cs typeface="Lucida Sans"/>
              <a:sym typeface="Lucida Sans"/>
            </a:endParaRPr>
          </a:p>
        </p:txBody>
      </p:sp>
      <p:sp>
        <p:nvSpPr>
          <p:cNvPr id="721" name="Google Shape;721;p94"/>
          <p:cNvSpPr txBox="1"/>
          <p:nvPr>
            <p:ph idx="1" type="body"/>
          </p:nvPr>
        </p:nvSpPr>
        <p:spPr>
          <a:xfrm>
            <a:off x="844425" y="2254367"/>
            <a:ext cx="3267300" cy="41505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latin typeface="Lucida Sans"/>
                <a:ea typeface="Lucida Sans"/>
                <a:cs typeface="Lucida Sans"/>
                <a:sym typeface="Lucida Sans"/>
              </a:rPr>
              <a:t>Teachers use the Take Care chart to brainstorm with students and families lots of </a:t>
            </a:r>
            <a:r>
              <a:rPr b="1" lang="en-US">
                <a:latin typeface="Lucida Sans"/>
                <a:ea typeface="Lucida Sans"/>
                <a:cs typeface="Lucida Sans"/>
                <a:sym typeface="Lucida Sans"/>
              </a:rPr>
              <a:t>possible</a:t>
            </a:r>
            <a:r>
              <a:rPr lang="en-US">
                <a:latin typeface="Lucida Sans"/>
                <a:ea typeface="Lucida Sans"/>
                <a:cs typeface="Lucida Sans"/>
                <a:sym typeface="Lucida Sans"/>
              </a:rPr>
              <a:t> and engaging options in each category, including options that can be </a:t>
            </a:r>
            <a:r>
              <a:rPr b="1" lang="en-US">
                <a:latin typeface="Lucida Sans"/>
                <a:ea typeface="Lucida Sans"/>
                <a:cs typeface="Lucida Sans"/>
                <a:sym typeface="Lucida Sans"/>
              </a:rPr>
              <a:t>collectively</a:t>
            </a:r>
            <a:r>
              <a:rPr lang="en-US">
                <a:latin typeface="Lucida Sans"/>
                <a:ea typeface="Lucida Sans"/>
                <a:cs typeface="Lucida Sans"/>
                <a:sym typeface="Lucida Sans"/>
              </a:rPr>
              <a:t> undertaken. </a:t>
            </a:r>
            <a:endParaRPr>
              <a:latin typeface="Lucida Sans"/>
              <a:ea typeface="Lucida Sans"/>
              <a:cs typeface="Lucida Sans"/>
              <a:sym typeface="Lucida Sans"/>
            </a:endParaRPr>
          </a:p>
        </p:txBody>
      </p:sp>
      <p:pic>
        <p:nvPicPr>
          <p:cNvPr id="722" name="Google Shape;722;p94"/>
          <p:cNvPicPr preferRelativeResize="0"/>
          <p:nvPr/>
        </p:nvPicPr>
        <p:blipFill rotWithShape="1">
          <a:blip r:embed="rId3">
            <a:alphaModFix/>
          </a:blip>
          <a:srcRect b="0" l="7220" r="5465" t="8214"/>
          <a:stretch/>
        </p:blipFill>
        <p:spPr>
          <a:xfrm>
            <a:off x="4308500" y="2254367"/>
            <a:ext cx="4680276" cy="415056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6" name="Shape 726"/>
        <p:cNvGrpSpPr/>
        <p:nvPr/>
      </p:nvGrpSpPr>
      <p:grpSpPr>
        <a:xfrm>
          <a:off x="0" y="0"/>
          <a:ext cx="0" cy="0"/>
          <a:chOff x="0" y="0"/>
          <a:chExt cx="0" cy="0"/>
        </a:xfrm>
      </p:grpSpPr>
      <p:pic>
        <p:nvPicPr>
          <p:cNvPr id="727" name="Google Shape;727;p95">
            <a:hlinkClick r:id="rId3"/>
          </p:cNvPr>
          <p:cNvPicPr preferRelativeResize="0"/>
          <p:nvPr/>
        </p:nvPicPr>
        <p:blipFill>
          <a:blip r:embed="rId4">
            <a:alphaModFix/>
          </a:blip>
          <a:stretch>
            <a:fillRect/>
          </a:stretch>
        </p:blipFill>
        <p:spPr>
          <a:xfrm rot="458862">
            <a:off x="4959474" y="1477039"/>
            <a:ext cx="3708951" cy="4801242"/>
          </a:xfrm>
          <a:prstGeom prst="rect">
            <a:avLst/>
          </a:prstGeom>
          <a:noFill/>
          <a:ln cap="flat" cmpd="sng" w="9525">
            <a:solidFill>
              <a:schemeClr val="dk2"/>
            </a:solidFill>
            <a:prstDash val="solid"/>
            <a:round/>
            <a:headEnd len="sm" w="sm" type="none"/>
            <a:tailEnd len="sm" w="sm" type="none"/>
          </a:ln>
        </p:spPr>
      </p:pic>
      <p:sp>
        <p:nvSpPr>
          <p:cNvPr id="728" name="Google Shape;728;p95"/>
          <p:cNvSpPr txBox="1"/>
          <p:nvPr>
            <p:ph type="title"/>
          </p:nvPr>
        </p:nvSpPr>
        <p:spPr>
          <a:xfrm>
            <a:off x="304800" y="279396"/>
            <a:ext cx="8534400" cy="1116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Take Care:</a:t>
            </a:r>
            <a:endParaRPr>
              <a:latin typeface="Lucida Sans"/>
              <a:ea typeface="Lucida Sans"/>
              <a:cs typeface="Lucida Sans"/>
              <a:sym typeface="Lucida Sans"/>
            </a:endParaRPr>
          </a:p>
        </p:txBody>
      </p:sp>
      <p:sp>
        <p:nvSpPr>
          <p:cNvPr id="729" name="Google Shape;729;p95"/>
          <p:cNvSpPr txBox="1"/>
          <p:nvPr>
            <p:ph idx="1" type="body"/>
          </p:nvPr>
        </p:nvSpPr>
        <p:spPr>
          <a:xfrm>
            <a:off x="304800" y="1600200"/>
            <a:ext cx="4038600" cy="45549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t>The deliberate act of promoting the wellbeing of mind, body, spirit, space, family, and world with the understanding of how these are each inextricably linked and ultimately interdependent;</a:t>
            </a:r>
            <a:endParaRPr/>
          </a:p>
          <a:p>
            <a:pPr indent="0" lvl="0" marL="0" rtl="0" algn="l">
              <a:spcBef>
                <a:spcPts val="1000"/>
              </a:spcBef>
              <a:spcAft>
                <a:spcPts val="0"/>
              </a:spcAft>
              <a:buNone/>
            </a:pPr>
            <a:r>
              <a:rPr lang="en-US"/>
              <a:t>The ongoing practice of preventing harm, healing, nurturing, nourishing, sustaining wellness, and cultivating joy</a:t>
            </a:r>
            <a:endParaRPr/>
          </a:p>
          <a:p>
            <a:pPr indent="0" lvl="0" marL="0" rtl="0" algn="l">
              <a:spcBef>
                <a:spcPts val="1000"/>
              </a:spcBef>
              <a:spcAft>
                <a:spcPts val="0"/>
              </a:spcAft>
              <a:buNone/>
            </a:pPr>
            <a:r>
              <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96"/>
          <p:cNvSpPr txBox="1"/>
          <p:nvPr>
            <p:ph type="title"/>
          </p:nvPr>
        </p:nvSpPr>
        <p:spPr>
          <a:xfrm>
            <a:off x="304800" y="279396"/>
            <a:ext cx="8534400" cy="11166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The Curriculum:</a:t>
            </a:r>
            <a:endParaRPr>
              <a:latin typeface="Lucida Sans"/>
              <a:ea typeface="Lucida Sans"/>
              <a:cs typeface="Lucida Sans"/>
              <a:sym typeface="Lucida Sans"/>
            </a:endParaRPr>
          </a:p>
        </p:txBody>
      </p:sp>
      <p:sp>
        <p:nvSpPr>
          <p:cNvPr id="735" name="Google Shape;735;p96"/>
          <p:cNvSpPr txBox="1"/>
          <p:nvPr>
            <p:ph idx="1" type="body"/>
          </p:nvPr>
        </p:nvSpPr>
        <p:spPr>
          <a:xfrm>
            <a:off x="304800" y="1600200"/>
            <a:ext cx="4038600" cy="45549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Clr>
                <a:schemeClr val="dk1"/>
              </a:buClr>
              <a:buSzPts val="1100"/>
              <a:buFont typeface="Arial"/>
              <a:buNone/>
            </a:pPr>
            <a:r>
              <a:rPr lang="en-US">
                <a:latin typeface="Lucida Sans"/>
                <a:ea typeface="Lucida Sans"/>
                <a:cs typeface="Lucida Sans"/>
                <a:sym typeface="Lucida Sans"/>
              </a:rPr>
              <a:t>The learning that is necessary to live well and be free;</a:t>
            </a:r>
            <a:endParaRPr>
              <a:latin typeface="Lucida Sans"/>
              <a:ea typeface="Lucida Sans"/>
              <a:cs typeface="Lucida Sans"/>
              <a:sym typeface="Lucida Sans"/>
            </a:endParaRPr>
          </a:p>
          <a:p>
            <a:pPr indent="0" lvl="0" marL="0" rtl="0" algn="l">
              <a:spcBef>
                <a:spcPts val="1000"/>
              </a:spcBef>
              <a:spcAft>
                <a:spcPts val="0"/>
              </a:spcAft>
              <a:buClr>
                <a:schemeClr val="dk1"/>
              </a:buClr>
              <a:buSzPts val="1100"/>
              <a:buFont typeface="Arial"/>
              <a:buNone/>
            </a:pPr>
            <a:r>
              <a:rPr lang="en-US">
                <a:latin typeface="Lucida Sans"/>
                <a:ea typeface="Lucida Sans"/>
                <a:cs typeface="Lucida Sans"/>
                <a:sym typeface="Lucida Sans"/>
              </a:rPr>
              <a:t>Measured by the degree to which we are flourishing; </a:t>
            </a:r>
            <a:endParaRPr>
              <a:latin typeface="Lucida Sans"/>
              <a:ea typeface="Lucida Sans"/>
              <a:cs typeface="Lucida Sans"/>
              <a:sym typeface="Lucida Sans"/>
            </a:endParaRPr>
          </a:p>
          <a:p>
            <a:pPr indent="0" lvl="0" marL="0" rtl="0" algn="l">
              <a:spcBef>
                <a:spcPts val="1000"/>
              </a:spcBef>
              <a:spcAft>
                <a:spcPts val="0"/>
              </a:spcAft>
              <a:buClr>
                <a:schemeClr val="dk1"/>
              </a:buClr>
              <a:buSzPts val="1100"/>
              <a:buFont typeface="Arial"/>
              <a:buNone/>
            </a:pPr>
            <a:r>
              <a:rPr lang="en-US">
                <a:latin typeface="Lucida Sans"/>
                <a:ea typeface="Lucida Sans"/>
                <a:cs typeface="Lucida Sans"/>
                <a:sym typeface="Lucida Sans"/>
              </a:rPr>
              <a:t>The plan for education and edification needed by everyone, everywhere; </a:t>
            </a:r>
            <a:endParaRPr>
              <a:latin typeface="Lucida Sans"/>
              <a:ea typeface="Lucida Sans"/>
              <a:cs typeface="Lucida Sans"/>
              <a:sym typeface="Lucida Sans"/>
            </a:endParaRPr>
          </a:p>
          <a:p>
            <a:pPr indent="0" lvl="0" marL="0" rtl="0" algn="l">
              <a:spcBef>
                <a:spcPts val="1000"/>
              </a:spcBef>
              <a:spcAft>
                <a:spcPts val="0"/>
              </a:spcAft>
              <a:buClr>
                <a:schemeClr val="dk1"/>
              </a:buClr>
              <a:buSzPts val="1100"/>
              <a:buFont typeface="Arial"/>
              <a:buNone/>
            </a:pPr>
            <a:r>
              <a:rPr lang="en-US">
                <a:latin typeface="Lucida Sans"/>
                <a:ea typeface="Lucida Sans"/>
                <a:cs typeface="Lucida Sans"/>
                <a:sym typeface="Lucida Sans"/>
              </a:rPr>
              <a:t>Not restricted to (or from!) school settings </a:t>
            </a:r>
            <a:endParaRPr>
              <a:latin typeface="Lucida Sans"/>
              <a:ea typeface="Lucida Sans"/>
              <a:cs typeface="Lucida Sans"/>
              <a:sym typeface="Lucida Sans"/>
            </a:endParaRPr>
          </a:p>
          <a:p>
            <a:pPr indent="0" lvl="0" marL="0" rtl="0" algn="l">
              <a:spcBef>
                <a:spcPts val="1000"/>
              </a:spcBef>
              <a:spcAft>
                <a:spcPts val="0"/>
              </a:spcAft>
              <a:buClr>
                <a:schemeClr val="dk1"/>
              </a:buClr>
              <a:buSzPts val="1100"/>
              <a:buFont typeface="Arial"/>
              <a:buNone/>
            </a:pPr>
            <a:r>
              <a:t/>
            </a:r>
            <a:endParaRPr>
              <a:latin typeface="Lucida Sans"/>
              <a:ea typeface="Lucida Sans"/>
              <a:cs typeface="Lucida Sans"/>
              <a:sym typeface="Lucida Sans"/>
            </a:endParaRPr>
          </a:p>
          <a:p>
            <a:pPr indent="0" lvl="0" marL="0" rtl="0" algn="l">
              <a:spcBef>
                <a:spcPts val="440"/>
              </a:spcBef>
              <a:spcAft>
                <a:spcPts val="0"/>
              </a:spcAft>
              <a:buNone/>
            </a:pPr>
            <a:r>
              <a:t/>
            </a:r>
            <a:endParaRPr>
              <a:latin typeface="Lucida Sans"/>
              <a:ea typeface="Lucida Sans"/>
              <a:cs typeface="Lucida Sans"/>
              <a:sym typeface="Lucida Sans"/>
            </a:endParaRPr>
          </a:p>
          <a:p>
            <a:pPr indent="0" lvl="0" marL="0" rtl="0" algn="l">
              <a:spcBef>
                <a:spcPts val="440"/>
              </a:spcBef>
              <a:spcAft>
                <a:spcPts val="0"/>
              </a:spcAft>
              <a:buNone/>
            </a:pPr>
            <a:r>
              <a:t/>
            </a:r>
            <a:endParaRPr>
              <a:latin typeface="Lucida Sans"/>
              <a:ea typeface="Lucida Sans"/>
              <a:cs typeface="Lucida Sans"/>
              <a:sym typeface="Lucida Sans"/>
            </a:endParaRPr>
          </a:p>
        </p:txBody>
      </p:sp>
      <p:pic>
        <p:nvPicPr>
          <p:cNvPr id="736" name="Google Shape;736;p96">
            <a:hlinkClick r:id="rId3"/>
          </p:cNvPr>
          <p:cNvPicPr preferRelativeResize="0"/>
          <p:nvPr/>
        </p:nvPicPr>
        <p:blipFill>
          <a:blip r:embed="rId4">
            <a:alphaModFix/>
          </a:blip>
          <a:stretch>
            <a:fillRect/>
          </a:stretch>
        </p:blipFill>
        <p:spPr>
          <a:xfrm rot="726248">
            <a:off x="4668101" y="1477038"/>
            <a:ext cx="3708950" cy="4801224"/>
          </a:xfrm>
          <a:prstGeom prst="rect">
            <a:avLst/>
          </a:prstGeom>
          <a:noFill/>
          <a:ln cap="flat" cmpd="sng" w="9525">
            <a:solidFill>
              <a:srgbClr val="3F3F3F"/>
            </a:solidFill>
            <a:prstDash val="solid"/>
            <a:round/>
            <a:headEnd len="sm" w="sm" type="none"/>
            <a:tailEnd len="sm" w="sm" type="none"/>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0" name="Shape 430"/>
        <p:cNvGrpSpPr/>
        <p:nvPr/>
      </p:nvGrpSpPr>
      <p:grpSpPr>
        <a:xfrm>
          <a:off x="0" y="0"/>
          <a:ext cx="0" cy="0"/>
          <a:chOff x="0" y="0"/>
          <a:chExt cx="0" cy="0"/>
        </a:xfrm>
      </p:grpSpPr>
      <p:sp>
        <p:nvSpPr>
          <p:cNvPr id="431" name="Google Shape;431;p61"/>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rgbClr val="595959"/>
              </a:buClr>
              <a:buSzPts val="2400"/>
              <a:buFont typeface="Allerta"/>
              <a:buNone/>
            </a:pPr>
            <a:r>
              <a:rPr lang="en-US"/>
              <a:t>Join Our Network!</a:t>
            </a:r>
            <a:endParaRPr sz="2800">
              <a:solidFill>
                <a:srgbClr val="3F3F39"/>
              </a:solidFill>
            </a:endParaRPr>
          </a:p>
        </p:txBody>
      </p:sp>
      <p:sp>
        <p:nvSpPr>
          <p:cNvPr id="432" name="Google Shape;432;p61"/>
          <p:cNvSpPr txBox="1"/>
          <p:nvPr>
            <p:ph idx="1" type="body"/>
          </p:nvPr>
        </p:nvSpPr>
        <p:spPr>
          <a:xfrm>
            <a:off x="457200" y="1165950"/>
            <a:ext cx="8686800" cy="4526100"/>
          </a:xfrm>
          <a:prstGeom prst="rect">
            <a:avLst/>
          </a:prstGeom>
          <a:noFill/>
          <a:ln>
            <a:noFill/>
          </a:ln>
        </p:spPr>
        <p:txBody>
          <a:bodyPr anchorCtr="0" anchor="t" bIns="45700" lIns="91425" spcFirstLastPara="1" rIns="91425" wrap="square" tIns="45700">
            <a:noAutofit/>
          </a:bodyPr>
          <a:lstStyle/>
          <a:p>
            <a:pPr indent="-317500" lvl="0" marL="342900" rtl="0" algn="l">
              <a:spcBef>
                <a:spcPts val="480"/>
              </a:spcBef>
              <a:spcAft>
                <a:spcPts val="0"/>
              </a:spcAft>
              <a:buClr>
                <a:srgbClr val="3F3F39"/>
              </a:buClr>
              <a:buSzPts val="2000"/>
              <a:buFont typeface="Lucida Sans"/>
              <a:buChar char="●"/>
            </a:pPr>
            <a:r>
              <a:rPr lang="en-US" sz="2000">
                <a:solidFill>
                  <a:srgbClr val="3F3F39"/>
                </a:solidFill>
              </a:rPr>
              <a:t>Complete this survey &amp; join our mailing list: </a:t>
            </a:r>
            <a:r>
              <a:rPr lang="en-US" sz="2000" u="sng">
                <a:solidFill>
                  <a:schemeClr val="hlink"/>
                </a:solidFill>
                <a:hlinkClick r:id="rId3"/>
              </a:rPr>
              <a:t>www.achievethecore.org/ca-signup</a:t>
            </a:r>
            <a:endParaRPr sz="2000"/>
          </a:p>
          <a:p>
            <a:pPr indent="-317500" lvl="0" marL="342900" marR="0" rtl="0" algn="l">
              <a:lnSpc>
                <a:spcPct val="100000"/>
              </a:lnSpc>
              <a:spcBef>
                <a:spcPts val="0"/>
              </a:spcBef>
              <a:spcAft>
                <a:spcPts val="0"/>
              </a:spcAft>
              <a:buClr>
                <a:srgbClr val="3F3F39"/>
              </a:buClr>
              <a:buSzPts val="2000"/>
              <a:buFont typeface="Lucida Sans"/>
              <a:buChar char="●"/>
            </a:pPr>
            <a:r>
              <a:rPr lang="en-US" sz="2000">
                <a:solidFill>
                  <a:srgbClr val="3F3F39"/>
                </a:solidFill>
              </a:rPr>
              <a:t>Questions? Contact:</a:t>
            </a:r>
            <a:endParaRPr sz="2000">
              <a:solidFill>
                <a:srgbClr val="3F3F39"/>
              </a:solidFill>
            </a:endParaRPr>
          </a:p>
          <a:p>
            <a:pPr indent="-228600" lvl="1" marL="965200" marR="0" rtl="0" algn="l">
              <a:lnSpc>
                <a:spcPct val="100000"/>
              </a:lnSpc>
              <a:spcBef>
                <a:spcPts val="0"/>
              </a:spcBef>
              <a:spcAft>
                <a:spcPts val="0"/>
              </a:spcAft>
              <a:buClr>
                <a:srgbClr val="3F3F39"/>
              </a:buClr>
              <a:buSzPts val="2000"/>
              <a:buFont typeface="Lucida Sans"/>
              <a:buChar char="○"/>
            </a:pPr>
            <a:r>
              <a:rPr b="0" i="0" lang="en-US" sz="2000" u="none" cap="none" strike="noStrike">
                <a:solidFill>
                  <a:srgbClr val="3F3F39"/>
                </a:solidFill>
                <a:latin typeface="Lucida Sans"/>
                <a:ea typeface="Lucida Sans"/>
                <a:cs typeface="Lucida Sans"/>
                <a:sym typeface="Lucida Sans"/>
              </a:rPr>
              <a:t>Jennie Beltramini </a:t>
            </a:r>
            <a:br>
              <a:rPr b="0" i="0" lang="en-US" sz="2000" u="none" cap="none" strike="noStrike">
                <a:solidFill>
                  <a:srgbClr val="3F3F39"/>
                </a:solidFill>
                <a:latin typeface="Lucida Sans"/>
                <a:ea typeface="Lucida Sans"/>
                <a:cs typeface="Lucida Sans"/>
                <a:sym typeface="Lucida Sans"/>
              </a:rPr>
            </a:br>
            <a:r>
              <a:rPr b="0" i="0" lang="en-US" sz="2000" u="none" cap="none" strike="noStrike">
                <a:solidFill>
                  <a:srgbClr val="3F3F39"/>
                </a:solidFill>
                <a:latin typeface="Lucida Sans"/>
                <a:ea typeface="Lucida Sans"/>
                <a:cs typeface="Lucida Sans"/>
                <a:sym typeface="Lucida Sans"/>
              </a:rPr>
              <a:t>(</a:t>
            </a:r>
            <a:r>
              <a:rPr b="0" i="0" lang="en-US" sz="2000" u="sng" cap="none" strike="noStrike">
                <a:solidFill>
                  <a:schemeClr val="hlink"/>
                </a:solidFill>
                <a:latin typeface="Lucida Sans"/>
                <a:ea typeface="Lucida Sans"/>
                <a:cs typeface="Lucida Sans"/>
                <a:sym typeface="Lucida Sans"/>
                <a:hlinkClick r:id="rId4"/>
              </a:rPr>
              <a:t>jbeltramini@studentsachieve.net</a:t>
            </a:r>
            <a:r>
              <a:rPr b="0" i="0" lang="en-US" sz="2000" u="none" cap="none" strike="noStrike">
                <a:solidFill>
                  <a:srgbClr val="3F3F39"/>
                </a:solidFill>
                <a:latin typeface="Lucida Sans"/>
                <a:ea typeface="Lucida Sans"/>
                <a:cs typeface="Lucida Sans"/>
                <a:sym typeface="Lucida Sans"/>
              </a:rPr>
              <a:t>)</a:t>
            </a:r>
            <a:endParaRPr>
              <a:solidFill>
                <a:srgbClr val="3F3F39"/>
              </a:solidFill>
              <a:latin typeface="Lucida Sans"/>
              <a:ea typeface="Lucida Sans"/>
              <a:cs typeface="Lucida Sans"/>
              <a:sym typeface="Lucida Sans"/>
            </a:endParaRPr>
          </a:p>
          <a:p>
            <a:pPr indent="-228600" lvl="1" marL="965200" marR="0" rtl="0" algn="l">
              <a:lnSpc>
                <a:spcPct val="100000"/>
              </a:lnSpc>
              <a:spcBef>
                <a:spcPts val="0"/>
              </a:spcBef>
              <a:spcAft>
                <a:spcPts val="0"/>
              </a:spcAft>
              <a:buClr>
                <a:srgbClr val="3F3F39"/>
              </a:buClr>
              <a:buSzPts val="2000"/>
              <a:buFont typeface="Lucida Sans"/>
              <a:buChar char="○"/>
            </a:pPr>
            <a:r>
              <a:rPr i="0" lang="en-US" sz="2000" u="none" cap="none" strike="noStrike">
                <a:solidFill>
                  <a:srgbClr val="3F3F39"/>
                </a:solidFill>
                <a:latin typeface="Lucida Sans"/>
                <a:ea typeface="Lucida Sans"/>
                <a:cs typeface="Lucida Sans"/>
                <a:sym typeface="Lucida Sans"/>
              </a:rPr>
              <a:t>Joy Delizo</a:t>
            </a:r>
            <a:r>
              <a:rPr lang="en-US" sz="2000">
                <a:solidFill>
                  <a:srgbClr val="3F3F39"/>
                </a:solidFill>
                <a:latin typeface="Lucida Sans"/>
                <a:ea typeface="Lucida Sans"/>
                <a:cs typeface="Lucida Sans"/>
                <a:sym typeface="Lucida Sans"/>
              </a:rPr>
              <a:t>-Osborne</a:t>
            </a:r>
            <a:br>
              <a:rPr lang="en-US">
                <a:solidFill>
                  <a:srgbClr val="3F3F39"/>
                </a:solidFill>
                <a:latin typeface="Lucida Sans"/>
                <a:ea typeface="Lucida Sans"/>
                <a:cs typeface="Lucida Sans"/>
                <a:sym typeface="Lucida Sans"/>
              </a:rPr>
            </a:br>
            <a:r>
              <a:rPr lang="en-US" sz="2000">
                <a:solidFill>
                  <a:srgbClr val="3F3F39"/>
                </a:solidFill>
                <a:latin typeface="Lucida Sans"/>
                <a:ea typeface="Lucida Sans"/>
                <a:cs typeface="Lucida Sans"/>
                <a:sym typeface="Lucida Sans"/>
              </a:rPr>
              <a:t>(</a:t>
            </a:r>
            <a:r>
              <a:rPr lang="en-US" sz="2000" u="sng">
                <a:solidFill>
                  <a:schemeClr val="hlink"/>
                </a:solidFill>
                <a:latin typeface="Lucida Sans"/>
                <a:ea typeface="Lucida Sans"/>
                <a:cs typeface="Lucida Sans"/>
                <a:sym typeface="Lucida Sans"/>
                <a:hlinkClick r:id="rId5"/>
              </a:rPr>
              <a:t>jdelizo-osborne@studentsachieve.net</a:t>
            </a:r>
            <a:r>
              <a:rPr lang="en-US" sz="2000">
                <a:solidFill>
                  <a:srgbClr val="3F3F39"/>
                </a:solidFill>
                <a:latin typeface="Lucida Sans"/>
                <a:ea typeface="Lucida Sans"/>
                <a:cs typeface="Lucida Sans"/>
                <a:sym typeface="Lucida Sans"/>
              </a:rPr>
              <a:t>)</a:t>
            </a:r>
            <a:endParaRPr sz="2000">
              <a:solidFill>
                <a:srgbClr val="3F3F39"/>
              </a:solidFill>
              <a:latin typeface="Lucida Sans"/>
              <a:ea typeface="Lucida Sans"/>
              <a:cs typeface="Lucida Sans"/>
              <a:sym typeface="Lucida Sans"/>
            </a:endParaRPr>
          </a:p>
          <a:p>
            <a:pPr indent="-317500" lvl="0" marL="342900" marR="0" rtl="0" algn="l">
              <a:lnSpc>
                <a:spcPct val="100000"/>
              </a:lnSpc>
              <a:spcBef>
                <a:spcPts val="480"/>
              </a:spcBef>
              <a:spcAft>
                <a:spcPts val="0"/>
              </a:spcAft>
              <a:buClr>
                <a:srgbClr val="3F3F39"/>
              </a:buClr>
              <a:buSzPts val="2000"/>
              <a:buFont typeface="Lucida Sans"/>
              <a:buChar char="●"/>
            </a:pPr>
            <a:r>
              <a:rPr lang="en-US" sz="2000">
                <a:solidFill>
                  <a:srgbClr val="3F3F39"/>
                </a:solidFill>
              </a:rPr>
              <a:t>Learn more about us on </a:t>
            </a:r>
            <a:r>
              <a:rPr b="0" i="0" lang="en-US" sz="2000" u="none" cap="none" strike="noStrike">
                <a:solidFill>
                  <a:srgbClr val="3F3F39"/>
                </a:solidFill>
                <a:latin typeface="Lucida Sans"/>
                <a:ea typeface="Lucida Sans"/>
                <a:cs typeface="Lucida Sans"/>
                <a:sym typeface="Lucida Sans"/>
              </a:rPr>
              <a:t>our website: </a:t>
            </a:r>
            <a:r>
              <a:rPr lang="en-US" sz="1800" u="sng">
                <a:solidFill>
                  <a:schemeClr val="hlink"/>
                </a:solidFill>
                <a:hlinkClick r:id="rId6"/>
              </a:rPr>
              <a:t>https://achievethecore.org/page/1026/national-core-advocate-network</a:t>
            </a:r>
            <a:endParaRPr sz="1800"/>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a:p>
            <a:pPr indent="-190500" lvl="0" marL="342900" marR="0" rtl="0" algn="l">
              <a:lnSpc>
                <a:spcPct val="100000"/>
              </a:lnSpc>
              <a:spcBef>
                <a:spcPts val="480"/>
              </a:spcBef>
              <a:spcAft>
                <a:spcPts val="0"/>
              </a:spcAft>
              <a:buClr>
                <a:srgbClr val="3F3F39"/>
              </a:buClr>
              <a:buSzPts val="600"/>
              <a:buFont typeface="Arial"/>
              <a:buNone/>
            </a:pPr>
            <a:r>
              <a:t/>
            </a:r>
            <a:endParaRPr b="0" i="0" sz="2400" u="none" cap="none" strike="noStrike">
              <a:solidFill>
                <a:srgbClr val="3F3F39"/>
              </a:solidFill>
              <a:latin typeface="Lucida Sans"/>
              <a:ea typeface="Lucida Sans"/>
              <a:cs typeface="Lucida Sans"/>
              <a:sym typeface="Lucida Sans"/>
            </a:endParaRPr>
          </a:p>
        </p:txBody>
      </p:sp>
      <p:pic>
        <p:nvPicPr>
          <p:cNvPr id="433" name="Google Shape;433;p61"/>
          <p:cNvPicPr preferRelativeResize="0"/>
          <p:nvPr/>
        </p:nvPicPr>
        <p:blipFill>
          <a:blip r:embed="rId7">
            <a:alphaModFix/>
          </a:blip>
          <a:stretch>
            <a:fillRect/>
          </a:stretch>
        </p:blipFill>
        <p:spPr>
          <a:xfrm>
            <a:off x="6428325" y="125900"/>
            <a:ext cx="2501150" cy="3236801"/>
          </a:xfrm>
          <a:prstGeom prst="rect">
            <a:avLst/>
          </a:prstGeom>
          <a:noFill/>
          <a:ln>
            <a:noFill/>
          </a:ln>
        </p:spPr>
      </p:pic>
      <p:pic>
        <p:nvPicPr>
          <p:cNvPr id="434" name="Google Shape;434;p61"/>
          <p:cNvPicPr preferRelativeResize="0"/>
          <p:nvPr/>
        </p:nvPicPr>
        <p:blipFill rotWithShape="1">
          <a:blip r:embed="rId8">
            <a:alphaModFix/>
          </a:blip>
          <a:srcRect b="57841" l="0" r="0" t="0"/>
          <a:stretch/>
        </p:blipFill>
        <p:spPr>
          <a:xfrm>
            <a:off x="0" y="4285600"/>
            <a:ext cx="9143999" cy="2047250"/>
          </a:xfrm>
          <a:prstGeom prst="rect">
            <a:avLst/>
          </a:prstGeom>
          <a:noFill/>
          <a:ln>
            <a:noFill/>
          </a:ln>
        </p:spPr>
      </p:pic>
    </p:spTree>
  </p:cSld>
  <p:clrMapOvr>
    <a:masterClrMapping/>
  </p:clrMapOvr>
  <p:transition spd="slow">
    <p:fade thruBlk="1"/>
  </p:transition>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p97"/>
          <p:cNvPicPr preferRelativeResize="0"/>
          <p:nvPr/>
        </p:nvPicPr>
        <p:blipFill>
          <a:blip r:embed="rId3">
            <a:alphaModFix/>
          </a:blip>
          <a:stretch>
            <a:fillRect/>
          </a:stretch>
        </p:blipFill>
        <p:spPr>
          <a:xfrm>
            <a:off x="5023025" y="152400"/>
            <a:ext cx="2621280" cy="6553200"/>
          </a:xfrm>
          <a:prstGeom prst="rect">
            <a:avLst/>
          </a:prstGeom>
          <a:noFill/>
          <a:ln>
            <a:noFill/>
          </a:ln>
        </p:spPr>
      </p:pic>
      <p:sp>
        <p:nvSpPr>
          <p:cNvPr id="743" name="Google Shape;743;p97"/>
          <p:cNvSpPr txBox="1"/>
          <p:nvPr>
            <p:ph type="title"/>
          </p:nvPr>
        </p:nvSpPr>
        <p:spPr>
          <a:xfrm>
            <a:off x="304800" y="274625"/>
            <a:ext cx="28728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t>What Are the Ways of Caring</a:t>
            </a:r>
            <a:r>
              <a:rPr lang="en-US">
                <a:latin typeface="Lucida Sans"/>
                <a:ea typeface="Lucida Sans"/>
                <a:cs typeface="Lucida Sans"/>
                <a:sym typeface="Lucida Sans"/>
              </a:rPr>
              <a:t>?</a:t>
            </a:r>
            <a:endParaRPr>
              <a:latin typeface="Lucida Sans"/>
              <a:ea typeface="Lucida Sans"/>
              <a:cs typeface="Lucida Sans"/>
              <a:sym typeface="Lucida Sans"/>
            </a:endParaRPr>
          </a:p>
        </p:txBody>
      </p:sp>
      <p:sp>
        <p:nvSpPr>
          <p:cNvPr id="744" name="Google Shape;744;p97"/>
          <p:cNvSpPr txBox="1"/>
          <p:nvPr>
            <p:ph idx="1" type="body"/>
          </p:nvPr>
        </p:nvSpPr>
        <p:spPr>
          <a:xfrm>
            <a:off x="304800" y="1570950"/>
            <a:ext cx="4288500" cy="4526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latin typeface="Lucida Sans"/>
                <a:ea typeface="Lucida Sans"/>
                <a:cs typeface="Lucida Sans"/>
                <a:sym typeface="Lucida Sans"/>
              </a:rPr>
              <a:t>How do cultures around the world conceive of care and understand the importance of care to their communities?</a:t>
            </a:r>
            <a:endParaRPr>
              <a:latin typeface="Lucida Sans"/>
              <a:ea typeface="Lucida Sans"/>
              <a:cs typeface="Lucida Sans"/>
              <a:sym typeface="Lucida Sans"/>
            </a:endParaRPr>
          </a:p>
          <a:p>
            <a:pPr indent="0" lvl="0" marL="0" rtl="0" algn="l">
              <a:spcBef>
                <a:spcPts val="440"/>
              </a:spcBef>
              <a:spcAft>
                <a:spcPts val="0"/>
              </a:spcAft>
              <a:buNone/>
            </a:pPr>
            <a:r>
              <a:t/>
            </a:r>
            <a:endParaRPr>
              <a:latin typeface="Lucida Sans"/>
              <a:ea typeface="Lucida Sans"/>
              <a:cs typeface="Lucida Sans"/>
              <a:sym typeface="Lucida Sans"/>
            </a:endParaRPr>
          </a:p>
          <a:p>
            <a:pPr indent="0" lvl="0" marL="0" rtl="0" algn="l">
              <a:spcBef>
                <a:spcPts val="440"/>
              </a:spcBef>
              <a:spcAft>
                <a:spcPts val="0"/>
              </a:spcAft>
              <a:buNone/>
            </a:pPr>
            <a:r>
              <a:rPr lang="en-US">
                <a:latin typeface="Lucida Sans"/>
                <a:ea typeface="Lucida Sans"/>
                <a:cs typeface="Lucida Sans"/>
                <a:sym typeface="Lucida Sans"/>
              </a:rPr>
              <a:t>How do these align with the values, beliefs, practices in our own communities? In our schools?</a:t>
            </a:r>
            <a:endParaRPr>
              <a:latin typeface="Lucida Sans"/>
              <a:ea typeface="Lucida Sans"/>
              <a:cs typeface="Lucida Sans"/>
              <a:sym typeface="Lucida San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8" name="Shape 748"/>
        <p:cNvGrpSpPr/>
        <p:nvPr/>
      </p:nvGrpSpPr>
      <p:grpSpPr>
        <a:xfrm>
          <a:off x="0" y="0"/>
          <a:ext cx="0" cy="0"/>
          <a:chOff x="0" y="0"/>
          <a:chExt cx="0" cy="0"/>
        </a:xfrm>
      </p:grpSpPr>
      <p:pic>
        <p:nvPicPr>
          <p:cNvPr id="749" name="Google Shape;749;p98">
            <a:hlinkClick r:id="rId3"/>
          </p:cNvPr>
          <p:cNvPicPr preferRelativeResize="0"/>
          <p:nvPr/>
        </p:nvPicPr>
        <p:blipFill>
          <a:blip r:embed="rId4">
            <a:alphaModFix/>
          </a:blip>
          <a:stretch>
            <a:fillRect/>
          </a:stretch>
        </p:blipFill>
        <p:spPr>
          <a:xfrm>
            <a:off x="3979825" y="2042927"/>
            <a:ext cx="4928251" cy="2772149"/>
          </a:xfrm>
          <a:prstGeom prst="rect">
            <a:avLst/>
          </a:prstGeom>
          <a:noFill/>
          <a:ln>
            <a:noFill/>
          </a:ln>
        </p:spPr>
      </p:pic>
      <p:sp>
        <p:nvSpPr>
          <p:cNvPr id="750" name="Google Shape;750;p98"/>
          <p:cNvSpPr txBox="1"/>
          <p:nvPr/>
        </p:nvSpPr>
        <p:spPr>
          <a:xfrm>
            <a:off x="566125" y="347125"/>
            <a:ext cx="3413700" cy="515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chemeClr val="dk2"/>
                </a:solidFill>
                <a:latin typeface="Lucida Sans"/>
                <a:ea typeface="Lucida Sans"/>
                <a:cs typeface="Lucida Sans"/>
                <a:sym typeface="Lucida Sans"/>
              </a:rPr>
              <a:t>IN LAK’ECH</a:t>
            </a:r>
            <a:endParaRPr sz="24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a:solidFill>
                  <a:schemeClr val="dk2"/>
                </a:solidFill>
                <a:latin typeface="Lucida Sans"/>
                <a:ea typeface="Lucida Sans"/>
                <a:cs typeface="Lucida Sans"/>
                <a:sym typeface="Lucida Sans"/>
              </a:rPr>
              <a:t>by Luís Valdez &amp;</a:t>
            </a:r>
            <a:endParaRPr>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a:solidFill>
                  <a:schemeClr val="dk2"/>
                </a:solidFill>
                <a:latin typeface="Lucida Sans"/>
                <a:ea typeface="Lucida Sans"/>
                <a:cs typeface="Lucida Sans"/>
                <a:sym typeface="Lucida Sans"/>
              </a:rPr>
              <a:t>Domingo Martinez Paredes</a:t>
            </a:r>
            <a:endParaRPr>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Tú eres mi otro yo.</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You are my other me.</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Si te hago daño a ti,</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If I do harm to you,</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Me hago daño a mi mismo.</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I do harm to myself.</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Si te amo y respeto,</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If I love and respect you,</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Me amo y respeto yo.</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t/>
            </a:r>
            <a:endParaRPr sz="1700">
              <a:solidFill>
                <a:schemeClr val="dk2"/>
              </a:solidFill>
              <a:latin typeface="Lucida Sans"/>
              <a:ea typeface="Lucida Sans"/>
              <a:cs typeface="Lucida Sans"/>
              <a:sym typeface="Lucida Sans"/>
            </a:endParaRPr>
          </a:p>
          <a:p>
            <a:pPr indent="0" lvl="0" marL="0" rtl="0" algn="l">
              <a:spcBef>
                <a:spcPts val="0"/>
              </a:spcBef>
              <a:spcAft>
                <a:spcPts val="0"/>
              </a:spcAft>
              <a:buNone/>
            </a:pPr>
            <a:r>
              <a:rPr lang="en-US" sz="1700">
                <a:solidFill>
                  <a:schemeClr val="dk2"/>
                </a:solidFill>
                <a:latin typeface="Lucida Sans"/>
                <a:ea typeface="Lucida Sans"/>
                <a:cs typeface="Lucida Sans"/>
                <a:sym typeface="Lucida Sans"/>
              </a:rPr>
              <a:t>I love and respect myself.</a:t>
            </a:r>
            <a:endParaRPr sz="1700">
              <a:solidFill>
                <a:schemeClr val="dk2"/>
              </a:solidFill>
              <a:latin typeface="Lucida Sans"/>
              <a:ea typeface="Lucida Sans"/>
              <a:cs typeface="Lucida Sans"/>
              <a:sym typeface="Lucida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p99"/>
          <p:cNvSpPr txBox="1"/>
          <p:nvPr>
            <p:ph type="title"/>
          </p:nvPr>
        </p:nvSpPr>
        <p:spPr>
          <a:xfrm>
            <a:off x="844425" y="563325"/>
            <a:ext cx="29625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Co-construction of Agreements</a:t>
            </a:r>
            <a:endParaRPr>
              <a:latin typeface="Lucida Sans"/>
              <a:ea typeface="Lucida Sans"/>
              <a:cs typeface="Lucida Sans"/>
              <a:sym typeface="Lucida Sans"/>
            </a:endParaRPr>
          </a:p>
        </p:txBody>
      </p:sp>
      <p:sp>
        <p:nvSpPr>
          <p:cNvPr id="756" name="Google Shape;756;p99"/>
          <p:cNvSpPr txBox="1"/>
          <p:nvPr>
            <p:ph idx="1" type="body"/>
          </p:nvPr>
        </p:nvSpPr>
        <p:spPr>
          <a:xfrm>
            <a:off x="357975" y="2115100"/>
            <a:ext cx="5013000" cy="44535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440"/>
              </a:spcBef>
              <a:spcAft>
                <a:spcPts val="0"/>
              </a:spcAft>
              <a:buSzPts val="1800"/>
              <a:buFont typeface="Lucida Sans"/>
              <a:buChar char="•"/>
            </a:pPr>
            <a:r>
              <a:rPr lang="en-US" sz="1800">
                <a:latin typeface="Lucida Sans"/>
                <a:ea typeface="Lucida Sans"/>
                <a:cs typeface="Lucida Sans"/>
                <a:sym typeface="Lucida Sans"/>
              </a:rPr>
              <a:t>Listed Rules (What are rules from other places you think are important for us?)</a:t>
            </a:r>
            <a:endParaRPr sz="1800">
              <a:latin typeface="Lucida Sans"/>
              <a:ea typeface="Lucida Sans"/>
              <a:cs typeface="Lucida Sans"/>
              <a:sym typeface="Lucida Sans"/>
            </a:endParaRPr>
          </a:p>
          <a:p>
            <a:pPr indent="-342900" lvl="0" marL="457200" rtl="0" algn="l">
              <a:lnSpc>
                <a:spcPct val="100000"/>
              </a:lnSpc>
              <a:spcBef>
                <a:spcPts val="0"/>
              </a:spcBef>
              <a:spcAft>
                <a:spcPts val="0"/>
              </a:spcAft>
              <a:buSzPts val="1800"/>
              <a:buFont typeface="Lucida Sans"/>
              <a:buChar char="•"/>
            </a:pPr>
            <a:r>
              <a:rPr lang="en-US" sz="1800">
                <a:latin typeface="Lucida Sans"/>
                <a:ea typeface="Lucida Sans"/>
                <a:cs typeface="Lucida Sans"/>
                <a:sym typeface="Lucida Sans"/>
              </a:rPr>
              <a:t>Review 1: Do we like this list?</a:t>
            </a:r>
            <a:endParaRPr sz="1800">
              <a:latin typeface="Lucida Sans"/>
              <a:ea typeface="Lucida Sans"/>
              <a:cs typeface="Lucida Sans"/>
              <a:sym typeface="Lucida Sans"/>
            </a:endParaRPr>
          </a:p>
          <a:p>
            <a:pPr indent="-342900" lvl="0" marL="457200" rtl="0" algn="l">
              <a:lnSpc>
                <a:spcPct val="100000"/>
              </a:lnSpc>
              <a:spcBef>
                <a:spcPts val="0"/>
              </a:spcBef>
              <a:spcAft>
                <a:spcPts val="0"/>
              </a:spcAft>
              <a:buSzPts val="1800"/>
              <a:buFont typeface="Lucida Sans"/>
              <a:buChar char="•"/>
            </a:pPr>
            <a:r>
              <a:rPr lang="en-US" sz="1800">
                <a:latin typeface="Lucida Sans"/>
                <a:ea typeface="Lucida Sans"/>
                <a:cs typeface="Lucida Sans"/>
                <a:sym typeface="Lucida Sans"/>
              </a:rPr>
              <a:t>Review 2: Does it ALWAYS apply to EVERYONE?</a:t>
            </a:r>
            <a:endParaRPr sz="1800">
              <a:latin typeface="Lucida Sans"/>
              <a:ea typeface="Lucida Sans"/>
              <a:cs typeface="Lucida Sans"/>
              <a:sym typeface="Lucida Sans"/>
            </a:endParaRPr>
          </a:p>
          <a:p>
            <a:pPr indent="-342900" lvl="0" marL="457200" rtl="0" algn="l">
              <a:lnSpc>
                <a:spcPct val="100000"/>
              </a:lnSpc>
              <a:spcBef>
                <a:spcPts val="0"/>
              </a:spcBef>
              <a:spcAft>
                <a:spcPts val="0"/>
              </a:spcAft>
              <a:buSzPts val="1800"/>
              <a:buFont typeface="Lucida Sans"/>
              <a:buChar char="•"/>
            </a:pPr>
            <a:r>
              <a:rPr lang="en-US" sz="1800">
                <a:latin typeface="Lucida Sans"/>
                <a:ea typeface="Lucida Sans"/>
                <a:cs typeface="Lucida Sans"/>
                <a:sym typeface="Lucida Sans"/>
              </a:rPr>
              <a:t>Revised list</a:t>
            </a:r>
            <a:endParaRPr sz="1800">
              <a:latin typeface="Lucida Sans"/>
              <a:ea typeface="Lucida Sans"/>
              <a:cs typeface="Lucida Sans"/>
              <a:sym typeface="Lucida Sans"/>
            </a:endParaRPr>
          </a:p>
          <a:p>
            <a:pPr indent="-342900" lvl="0" marL="457200" rtl="0" algn="l">
              <a:lnSpc>
                <a:spcPct val="100000"/>
              </a:lnSpc>
              <a:spcBef>
                <a:spcPts val="0"/>
              </a:spcBef>
              <a:spcAft>
                <a:spcPts val="0"/>
              </a:spcAft>
              <a:buSzPts val="1800"/>
              <a:buFont typeface="Lucida Sans"/>
              <a:buChar char="•"/>
            </a:pPr>
            <a:r>
              <a:rPr lang="en-US" sz="1800">
                <a:latin typeface="Lucida Sans"/>
                <a:ea typeface="Lucida Sans"/>
                <a:cs typeface="Lucida Sans"/>
                <a:sym typeface="Lucida Sans"/>
              </a:rPr>
              <a:t>Learned about ourselves as learners</a:t>
            </a:r>
            <a:endParaRPr sz="1800">
              <a:latin typeface="Lucida Sans"/>
              <a:ea typeface="Lucida Sans"/>
              <a:cs typeface="Lucida Sans"/>
              <a:sym typeface="Lucida Sans"/>
            </a:endParaRPr>
          </a:p>
          <a:p>
            <a:pPr indent="-342900" lvl="0" marL="457200" rtl="0" algn="l">
              <a:lnSpc>
                <a:spcPct val="100000"/>
              </a:lnSpc>
              <a:spcBef>
                <a:spcPts val="0"/>
              </a:spcBef>
              <a:spcAft>
                <a:spcPts val="0"/>
              </a:spcAft>
              <a:buSzPts val="1800"/>
              <a:buFont typeface="Lucida Sans"/>
              <a:buChar char="•"/>
            </a:pPr>
            <a:r>
              <a:rPr lang="en-US" sz="1800">
                <a:latin typeface="Lucida Sans"/>
                <a:ea typeface="Lucida Sans"/>
                <a:cs typeface="Lucida Sans"/>
                <a:sym typeface="Lucida Sans"/>
              </a:rPr>
              <a:t>Discussed how this information can help us learn individually &amp; collectively</a:t>
            </a:r>
            <a:endParaRPr sz="1800">
              <a:latin typeface="Lucida Sans"/>
              <a:ea typeface="Lucida Sans"/>
              <a:cs typeface="Lucida Sans"/>
              <a:sym typeface="Lucida Sans"/>
            </a:endParaRPr>
          </a:p>
          <a:p>
            <a:pPr indent="-342900" lvl="0" marL="457200" rtl="0" algn="l">
              <a:lnSpc>
                <a:spcPct val="100000"/>
              </a:lnSpc>
              <a:spcBef>
                <a:spcPts val="0"/>
              </a:spcBef>
              <a:spcAft>
                <a:spcPts val="0"/>
              </a:spcAft>
              <a:buSzPts val="1800"/>
              <a:buFont typeface="Lucida Sans"/>
              <a:buChar char="•"/>
            </a:pPr>
            <a:r>
              <a:rPr lang="en-US" sz="1800">
                <a:latin typeface="Lucida Sans"/>
                <a:ea typeface="Lucida Sans"/>
                <a:cs typeface="Lucida Sans"/>
                <a:sym typeface="Lucida Sans"/>
              </a:rPr>
              <a:t>Revised list, renamed it: Agreements (or Norms)</a:t>
            </a:r>
            <a:endParaRPr i="1" sz="1800">
              <a:latin typeface="Lucida Sans"/>
              <a:ea typeface="Lucida Sans"/>
              <a:cs typeface="Lucida Sans"/>
              <a:sym typeface="Lucida Sans"/>
            </a:endParaRPr>
          </a:p>
          <a:p>
            <a:pPr indent="-342900" lvl="0" marL="457200" rtl="0" algn="l">
              <a:lnSpc>
                <a:spcPct val="100000"/>
              </a:lnSpc>
              <a:spcBef>
                <a:spcPts val="0"/>
              </a:spcBef>
              <a:spcAft>
                <a:spcPts val="0"/>
              </a:spcAft>
              <a:buSzPts val="1800"/>
              <a:buFont typeface="Lucida Sans"/>
              <a:buChar char="•"/>
            </a:pPr>
            <a:r>
              <a:rPr lang="en-US" sz="1800">
                <a:latin typeface="Lucida Sans"/>
                <a:ea typeface="Lucida Sans"/>
                <a:cs typeface="Lucida Sans"/>
                <a:sym typeface="Lucida Sans"/>
              </a:rPr>
              <a:t>Revisited list and adjusted it over the whole year</a:t>
            </a:r>
            <a:endParaRPr sz="1800">
              <a:latin typeface="Lucida Sans"/>
              <a:ea typeface="Lucida Sans"/>
              <a:cs typeface="Lucida Sans"/>
              <a:sym typeface="Lucida Sans"/>
            </a:endParaRPr>
          </a:p>
        </p:txBody>
      </p:sp>
      <p:pic>
        <p:nvPicPr>
          <p:cNvPr id="757" name="Google Shape;757;p99"/>
          <p:cNvPicPr preferRelativeResize="0"/>
          <p:nvPr/>
        </p:nvPicPr>
        <p:blipFill rotWithShape="1">
          <a:blip r:embed="rId3">
            <a:alphaModFix/>
          </a:blip>
          <a:srcRect b="12411" l="0" r="0" t="0"/>
          <a:stretch/>
        </p:blipFill>
        <p:spPr>
          <a:xfrm>
            <a:off x="5768025" y="563325"/>
            <a:ext cx="2545551" cy="2972826"/>
          </a:xfrm>
          <a:prstGeom prst="rect">
            <a:avLst/>
          </a:prstGeom>
          <a:noFill/>
          <a:ln>
            <a:noFill/>
          </a:ln>
        </p:spPr>
      </p:pic>
      <p:pic>
        <p:nvPicPr>
          <p:cNvPr id="758" name="Google Shape;758;p99"/>
          <p:cNvPicPr preferRelativeResize="0"/>
          <p:nvPr/>
        </p:nvPicPr>
        <p:blipFill rotWithShape="1">
          <a:blip r:embed="rId4">
            <a:alphaModFix/>
          </a:blip>
          <a:srcRect b="10623" l="0" r="0" t="10623"/>
          <a:stretch/>
        </p:blipFill>
        <p:spPr>
          <a:xfrm>
            <a:off x="6302475" y="3595787"/>
            <a:ext cx="2545551" cy="297281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2" name="Shape 762"/>
        <p:cNvGrpSpPr/>
        <p:nvPr/>
      </p:nvGrpSpPr>
      <p:grpSpPr>
        <a:xfrm>
          <a:off x="0" y="0"/>
          <a:ext cx="0" cy="0"/>
          <a:chOff x="0" y="0"/>
          <a:chExt cx="0" cy="0"/>
        </a:xfrm>
      </p:grpSpPr>
      <p:sp>
        <p:nvSpPr>
          <p:cNvPr id="763" name="Google Shape;763;p100"/>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Sample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Norms</a:t>
            </a:r>
            <a:endParaRPr>
              <a:latin typeface="Lucida Sans"/>
              <a:ea typeface="Lucida Sans"/>
              <a:cs typeface="Lucida Sans"/>
              <a:sym typeface="Lucida Sans"/>
            </a:endParaRPr>
          </a:p>
        </p:txBody>
      </p:sp>
      <p:sp>
        <p:nvSpPr>
          <p:cNvPr id="764" name="Google Shape;764;p100"/>
          <p:cNvSpPr txBox="1"/>
          <p:nvPr>
            <p:ph idx="1" type="body"/>
          </p:nvPr>
        </p:nvSpPr>
        <p:spPr>
          <a:xfrm>
            <a:off x="844425" y="2115100"/>
            <a:ext cx="4000500" cy="4197900"/>
          </a:xfrm>
          <a:prstGeom prst="rect">
            <a:avLst/>
          </a:prstGeom>
        </p:spPr>
        <p:txBody>
          <a:bodyPr anchorCtr="0" anchor="t" bIns="91425" lIns="91425" spcFirstLastPara="1" rIns="91425" wrap="square" tIns="91425">
            <a:noAutofit/>
          </a:bodyPr>
          <a:lstStyle/>
          <a:p>
            <a:pPr indent="-368300" lvl="0" marL="457200" rtl="0" algn="l">
              <a:spcBef>
                <a:spcPts val="440"/>
              </a:spcBef>
              <a:spcAft>
                <a:spcPts val="0"/>
              </a:spcAft>
              <a:buClr>
                <a:schemeClr val="dk2"/>
              </a:buClr>
              <a:buSzPts val="2200"/>
              <a:buFont typeface="Lucida Sans"/>
              <a:buChar char="•"/>
            </a:pPr>
            <a:r>
              <a:rPr lang="en-US">
                <a:solidFill>
                  <a:schemeClr val="dk2"/>
                </a:solidFill>
                <a:latin typeface="Lucida Sans"/>
                <a:ea typeface="Lucida Sans"/>
                <a:cs typeface="Lucida Sans"/>
                <a:sym typeface="Lucida Sans"/>
              </a:rPr>
              <a:t>Take care</a:t>
            </a:r>
            <a:endParaRPr>
              <a:solidFill>
                <a:schemeClr val="dk2"/>
              </a:solidFill>
              <a:latin typeface="Lucida Sans"/>
              <a:ea typeface="Lucida Sans"/>
              <a:cs typeface="Lucida Sans"/>
              <a:sym typeface="Lucida Sans"/>
            </a:endParaRPr>
          </a:p>
          <a:p>
            <a:pPr indent="-368300" lvl="0" marL="457200" rtl="0" algn="l">
              <a:spcBef>
                <a:spcPts val="1000"/>
              </a:spcBef>
              <a:spcAft>
                <a:spcPts val="0"/>
              </a:spcAft>
              <a:buClr>
                <a:schemeClr val="dk2"/>
              </a:buClr>
              <a:buSzPts val="2200"/>
              <a:buFont typeface="Lucida Sans"/>
              <a:buChar char="•"/>
            </a:pPr>
            <a:r>
              <a:rPr lang="en-US">
                <a:solidFill>
                  <a:schemeClr val="dk2"/>
                </a:solidFill>
                <a:latin typeface="Lucida Sans"/>
                <a:ea typeface="Lucida Sans"/>
                <a:cs typeface="Lucida Sans"/>
                <a:sym typeface="Lucida Sans"/>
              </a:rPr>
              <a:t>Trust your experience and expertise</a:t>
            </a:r>
            <a:endParaRPr>
              <a:solidFill>
                <a:schemeClr val="dk2"/>
              </a:solidFill>
              <a:latin typeface="Lucida Sans"/>
              <a:ea typeface="Lucida Sans"/>
              <a:cs typeface="Lucida Sans"/>
              <a:sym typeface="Lucida Sans"/>
            </a:endParaRPr>
          </a:p>
          <a:p>
            <a:pPr indent="-368300" lvl="0" marL="457200" rtl="0" algn="l">
              <a:spcBef>
                <a:spcPts val="1000"/>
              </a:spcBef>
              <a:spcAft>
                <a:spcPts val="0"/>
              </a:spcAft>
              <a:buClr>
                <a:schemeClr val="dk2"/>
              </a:buClr>
              <a:buSzPts val="2200"/>
              <a:buFont typeface="Lucida Sans"/>
              <a:buChar char="•"/>
            </a:pPr>
            <a:r>
              <a:rPr lang="en-US">
                <a:solidFill>
                  <a:schemeClr val="dk2"/>
                </a:solidFill>
                <a:latin typeface="Lucida Sans"/>
                <a:ea typeface="Lucida Sans"/>
                <a:cs typeface="Lucida Sans"/>
                <a:sym typeface="Lucida Sans"/>
              </a:rPr>
              <a:t>Make room for multiple ways of knowing</a:t>
            </a:r>
            <a:endParaRPr>
              <a:solidFill>
                <a:schemeClr val="dk2"/>
              </a:solidFill>
              <a:latin typeface="Lucida Sans"/>
              <a:ea typeface="Lucida Sans"/>
              <a:cs typeface="Lucida Sans"/>
              <a:sym typeface="Lucida Sans"/>
            </a:endParaRPr>
          </a:p>
          <a:p>
            <a:pPr indent="-368300" lvl="0" marL="457200" rtl="0" algn="l">
              <a:spcBef>
                <a:spcPts val="1000"/>
              </a:spcBef>
              <a:spcAft>
                <a:spcPts val="0"/>
              </a:spcAft>
              <a:buClr>
                <a:schemeClr val="dk2"/>
              </a:buClr>
              <a:buSzPts val="2200"/>
              <a:buFont typeface="Lucida Sans"/>
              <a:buChar char="•"/>
            </a:pPr>
            <a:r>
              <a:rPr lang="en-US">
                <a:solidFill>
                  <a:schemeClr val="dk2"/>
                </a:solidFill>
                <a:latin typeface="Lucida Sans"/>
                <a:ea typeface="Lucida Sans"/>
                <a:cs typeface="Lucida Sans"/>
                <a:sym typeface="Lucida Sans"/>
              </a:rPr>
              <a:t>Be resources to each other</a:t>
            </a:r>
            <a:endParaRPr>
              <a:solidFill>
                <a:schemeClr val="dk2"/>
              </a:solidFill>
              <a:latin typeface="Lucida Sans"/>
              <a:ea typeface="Lucida Sans"/>
              <a:cs typeface="Lucida Sans"/>
              <a:sym typeface="Lucida Sans"/>
            </a:endParaRPr>
          </a:p>
          <a:p>
            <a:pPr indent="-368300" lvl="0" marL="457200" rtl="0" algn="l">
              <a:spcBef>
                <a:spcPts val="1000"/>
              </a:spcBef>
              <a:spcAft>
                <a:spcPts val="1000"/>
              </a:spcAft>
              <a:buClr>
                <a:schemeClr val="dk2"/>
              </a:buClr>
              <a:buSzPts val="2200"/>
              <a:buFont typeface="Lucida Sans"/>
              <a:buChar char="•"/>
            </a:pPr>
            <a:r>
              <a:rPr lang="en-US">
                <a:solidFill>
                  <a:schemeClr val="dk2"/>
                </a:solidFill>
                <a:latin typeface="Lucida Sans"/>
                <a:ea typeface="Lucida Sans"/>
                <a:cs typeface="Lucida Sans"/>
                <a:sym typeface="Lucida Sans"/>
              </a:rPr>
              <a:t>Observe and enjoy languages and languaging</a:t>
            </a:r>
            <a:endParaRPr>
              <a:solidFill>
                <a:schemeClr val="dk2"/>
              </a:solidFill>
              <a:latin typeface="Lucida Sans"/>
              <a:ea typeface="Lucida Sans"/>
              <a:cs typeface="Lucida Sans"/>
              <a:sym typeface="Lucida Sans"/>
            </a:endParaRPr>
          </a:p>
        </p:txBody>
      </p:sp>
      <p:sp>
        <p:nvSpPr>
          <p:cNvPr id="765" name="Google Shape;765;p100"/>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pic>
        <p:nvPicPr>
          <p:cNvPr id="766" name="Google Shape;766;p100"/>
          <p:cNvPicPr preferRelativeResize="0"/>
          <p:nvPr/>
        </p:nvPicPr>
        <p:blipFill>
          <a:blip r:embed="rId3">
            <a:alphaModFix/>
          </a:blip>
          <a:stretch>
            <a:fillRect/>
          </a:stretch>
        </p:blipFill>
        <p:spPr>
          <a:xfrm>
            <a:off x="5055075" y="3688044"/>
            <a:ext cx="3614250" cy="2714900"/>
          </a:xfrm>
          <a:prstGeom prst="rect">
            <a:avLst/>
          </a:prstGeom>
          <a:noFill/>
          <a:ln>
            <a:noFill/>
          </a:ln>
        </p:spPr>
      </p:pic>
      <p:pic>
        <p:nvPicPr>
          <p:cNvPr id="767" name="Google Shape;767;p100"/>
          <p:cNvPicPr preferRelativeResize="0"/>
          <p:nvPr/>
        </p:nvPicPr>
        <p:blipFill>
          <a:blip r:embed="rId4">
            <a:alphaModFix/>
          </a:blip>
          <a:stretch>
            <a:fillRect/>
          </a:stretch>
        </p:blipFill>
        <p:spPr>
          <a:xfrm>
            <a:off x="5055075" y="867825"/>
            <a:ext cx="3614249" cy="27106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1" name="Shape 771"/>
        <p:cNvGrpSpPr/>
        <p:nvPr/>
      </p:nvGrpSpPr>
      <p:grpSpPr>
        <a:xfrm>
          <a:off x="0" y="0"/>
          <a:ext cx="0" cy="0"/>
          <a:chOff x="0" y="0"/>
          <a:chExt cx="0" cy="0"/>
        </a:xfrm>
      </p:grpSpPr>
      <p:sp>
        <p:nvSpPr>
          <p:cNvPr id="772" name="Google Shape;772;p101"/>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No One at the Margins</a:t>
            </a:r>
            <a:endParaRPr>
              <a:latin typeface="Lucida Sans"/>
              <a:ea typeface="Lucida Sans"/>
              <a:cs typeface="Lucida Sans"/>
              <a:sym typeface="Lucida Sans"/>
            </a:endParaRPr>
          </a:p>
        </p:txBody>
      </p:sp>
      <p:sp>
        <p:nvSpPr>
          <p:cNvPr id="773" name="Google Shape;773;p101"/>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pic>
        <p:nvPicPr>
          <p:cNvPr id="774" name="Google Shape;774;p101"/>
          <p:cNvPicPr preferRelativeResize="0"/>
          <p:nvPr/>
        </p:nvPicPr>
        <p:blipFill>
          <a:blip r:embed="rId3">
            <a:alphaModFix/>
          </a:blip>
          <a:stretch>
            <a:fillRect/>
          </a:stretch>
        </p:blipFill>
        <p:spPr>
          <a:xfrm>
            <a:off x="4858424" y="696942"/>
            <a:ext cx="3622149" cy="4829527"/>
          </a:xfrm>
          <a:prstGeom prst="rect">
            <a:avLst/>
          </a:prstGeom>
          <a:noFill/>
          <a:ln>
            <a:noFill/>
          </a:ln>
        </p:spPr>
      </p:pic>
      <p:pic>
        <p:nvPicPr>
          <p:cNvPr id="775" name="Google Shape;775;p101"/>
          <p:cNvPicPr preferRelativeResize="0"/>
          <p:nvPr/>
        </p:nvPicPr>
        <p:blipFill>
          <a:blip r:embed="rId4">
            <a:alphaModFix/>
          </a:blip>
          <a:stretch>
            <a:fillRect/>
          </a:stretch>
        </p:blipFill>
        <p:spPr>
          <a:xfrm>
            <a:off x="3549400" y="2411788"/>
            <a:ext cx="3122043" cy="4162724"/>
          </a:xfrm>
          <a:prstGeom prst="rect">
            <a:avLst/>
          </a:prstGeom>
          <a:noFill/>
          <a:ln cap="flat" cmpd="sng" w="28575">
            <a:solidFill>
              <a:srgbClr val="FFFFFF"/>
            </a:solidFill>
            <a:prstDash val="solid"/>
            <a:round/>
            <a:headEnd len="sm" w="sm" type="none"/>
            <a:tailEnd len="sm" w="sm" type="none"/>
          </a:ln>
        </p:spPr>
      </p:pic>
      <p:sp>
        <p:nvSpPr>
          <p:cNvPr id="776" name="Google Shape;776;p101"/>
          <p:cNvSpPr txBox="1"/>
          <p:nvPr>
            <p:ph idx="1" type="body"/>
          </p:nvPr>
        </p:nvSpPr>
        <p:spPr>
          <a:xfrm>
            <a:off x="844425" y="2112933"/>
            <a:ext cx="2610600" cy="4292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latin typeface="Lucida Sans"/>
                <a:ea typeface="Lucida Sans"/>
                <a:cs typeface="Lucida Sans"/>
                <a:sym typeface="Lucida Sans"/>
              </a:rPr>
              <a:t>How can we overtly and subtly send messages of safety, affirmation, and support to our most vulnerable students? </a:t>
            </a:r>
            <a:endParaRPr>
              <a:latin typeface="Lucida Sans"/>
              <a:ea typeface="Lucida Sans"/>
              <a:cs typeface="Lucida Sans"/>
              <a:sym typeface="Lucida Sans"/>
            </a:endParaRPr>
          </a:p>
        </p:txBody>
      </p:sp>
      <p:sp>
        <p:nvSpPr>
          <p:cNvPr id="777" name="Google Shape;777;p101"/>
          <p:cNvSpPr/>
          <p:nvPr/>
        </p:nvSpPr>
        <p:spPr>
          <a:xfrm>
            <a:off x="4248444" y="1287649"/>
            <a:ext cx="1524500" cy="1418900"/>
          </a:xfrm>
          <a:custGeom>
            <a:rect b="b" l="l" r="r" t="t"/>
            <a:pathLst>
              <a:path extrusionOk="0" h="56756" w="60980">
                <a:moveTo>
                  <a:pt x="60980" y="10197"/>
                </a:moveTo>
                <a:cubicBezTo>
                  <a:pt x="55632" y="8519"/>
                  <a:pt x="38749" y="655"/>
                  <a:pt x="28892" y="131"/>
                </a:cubicBezTo>
                <a:cubicBezTo>
                  <a:pt x="19035" y="-393"/>
                  <a:pt x="5928" y="2333"/>
                  <a:pt x="1838" y="7052"/>
                </a:cubicBezTo>
                <a:cubicBezTo>
                  <a:pt x="-2251" y="11771"/>
                  <a:pt x="1838" y="22256"/>
                  <a:pt x="4355" y="28443"/>
                </a:cubicBezTo>
                <a:cubicBezTo>
                  <a:pt x="6872" y="34630"/>
                  <a:pt x="12114" y="39454"/>
                  <a:pt x="16938" y="44173"/>
                </a:cubicBezTo>
                <a:cubicBezTo>
                  <a:pt x="21762" y="48892"/>
                  <a:pt x="30571" y="54659"/>
                  <a:pt x="33297" y="56756"/>
                </a:cubicBezTo>
              </a:path>
            </a:pathLst>
          </a:custGeom>
          <a:noFill/>
          <a:ln cap="flat" cmpd="sng" w="28575">
            <a:solidFill>
              <a:schemeClr val="accent6"/>
            </a:solidFill>
            <a:prstDash val="solid"/>
            <a:round/>
            <a:headEnd len="med" w="med" type="none"/>
            <a:tailEnd len="med" w="med" type="triangle"/>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102"/>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Rudine Sims Bishop’s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Windows &amp; Mirrors</a:t>
            </a:r>
            <a:endParaRPr>
              <a:latin typeface="Lucida Sans"/>
              <a:ea typeface="Lucida Sans"/>
              <a:cs typeface="Lucida Sans"/>
              <a:sym typeface="Lucida Sans"/>
            </a:endParaRPr>
          </a:p>
        </p:txBody>
      </p:sp>
      <p:sp>
        <p:nvSpPr>
          <p:cNvPr id="783" name="Google Shape;783;p102"/>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pic>
        <p:nvPicPr>
          <p:cNvPr id="784" name="Google Shape;784;p102"/>
          <p:cNvPicPr preferRelativeResize="0"/>
          <p:nvPr/>
        </p:nvPicPr>
        <p:blipFill>
          <a:blip r:embed="rId3">
            <a:alphaModFix/>
          </a:blip>
          <a:stretch>
            <a:fillRect/>
          </a:stretch>
        </p:blipFill>
        <p:spPr>
          <a:xfrm>
            <a:off x="5270150" y="487625"/>
            <a:ext cx="3759124" cy="2819351"/>
          </a:xfrm>
          <a:prstGeom prst="rect">
            <a:avLst/>
          </a:prstGeom>
          <a:noFill/>
          <a:ln>
            <a:noFill/>
          </a:ln>
        </p:spPr>
      </p:pic>
      <p:pic>
        <p:nvPicPr>
          <p:cNvPr id="785" name="Google Shape;785;p102"/>
          <p:cNvPicPr preferRelativeResize="0"/>
          <p:nvPr/>
        </p:nvPicPr>
        <p:blipFill>
          <a:blip r:embed="rId4">
            <a:alphaModFix/>
          </a:blip>
          <a:stretch>
            <a:fillRect/>
          </a:stretch>
        </p:blipFill>
        <p:spPr>
          <a:xfrm>
            <a:off x="5270150" y="3513776"/>
            <a:ext cx="3759124" cy="2819351"/>
          </a:xfrm>
          <a:prstGeom prst="rect">
            <a:avLst/>
          </a:prstGeom>
          <a:noFill/>
          <a:ln>
            <a:noFill/>
          </a:ln>
        </p:spPr>
      </p:pic>
      <p:sp>
        <p:nvSpPr>
          <p:cNvPr id="786" name="Google Shape;786;p102"/>
          <p:cNvSpPr txBox="1"/>
          <p:nvPr>
            <p:ph idx="1" type="body"/>
          </p:nvPr>
        </p:nvSpPr>
        <p:spPr>
          <a:xfrm>
            <a:off x="844425" y="2112933"/>
            <a:ext cx="2161800" cy="4292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latin typeface="Lucida Sans"/>
                <a:ea typeface="Lucida Sans"/>
                <a:cs typeface="Lucida Sans"/>
                <a:sym typeface="Lucida Sans"/>
              </a:rPr>
              <a:t>How can our text selections provide students with windows and mirrors to see new worlds and see themselves in the curriculum? </a:t>
            </a:r>
            <a:endParaRPr>
              <a:latin typeface="Lucida Sans"/>
              <a:ea typeface="Lucida Sans"/>
              <a:cs typeface="Lucida Sans"/>
              <a:sym typeface="Lucida Sans"/>
            </a:endParaRPr>
          </a:p>
        </p:txBody>
      </p:sp>
      <p:pic>
        <p:nvPicPr>
          <p:cNvPr id="787" name="Google Shape;787;p102"/>
          <p:cNvPicPr preferRelativeResize="0"/>
          <p:nvPr/>
        </p:nvPicPr>
        <p:blipFill>
          <a:blip r:embed="rId5">
            <a:alphaModFix/>
          </a:blip>
          <a:stretch>
            <a:fillRect/>
          </a:stretch>
        </p:blipFill>
        <p:spPr>
          <a:xfrm>
            <a:off x="3442038" y="2252638"/>
            <a:ext cx="1605074" cy="40126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1" name="Shape 791"/>
        <p:cNvGrpSpPr/>
        <p:nvPr/>
      </p:nvGrpSpPr>
      <p:grpSpPr>
        <a:xfrm>
          <a:off x="0" y="0"/>
          <a:ext cx="0" cy="0"/>
          <a:chOff x="0" y="0"/>
          <a:chExt cx="0" cy="0"/>
        </a:xfrm>
      </p:grpSpPr>
      <p:sp>
        <p:nvSpPr>
          <p:cNvPr id="792" name="Google Shape;792;p103"/>
          <p:cNvSpPr txBox="1"/>
          <p:nvPr>
            <p:ph type="title"/>
          </p:nvPr>
        </p:nvSpPr>
        <p:spPr>
          <a:xfrm>
            <a:off x="844425" y="563325"/>
            <a:ext cx="36387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Luis Moll’s Funds of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Identity &amp; Knowledge</a:t>
            </a:r>
            <a:endParaRPr>
              <a:latin typeface="Lucida Sans"/>
              <a:ea typeface="Lucida Sans"/>
              <a:cs typeface="Lucida Sans"/>
              <a:sym typeface="Lucida Sans"/>
            </a:endParaRPr>
          </a:p>
        </p:txBody>
      </p:sp>
      <p:sp>
        <p:nvSpPr>
          <p:cNvPr id="793" name="Google Shape;793;p103"/>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sp>
        <p:nvSpPr>
          <p:cNvPr id="794" name="Google Shape;794;p103"/>
          <p:cNvSpPr txBox="1"/>
          <p:nvPr>
            <p:ph idx="1" type="body"/>
          </p:nvPr>
        </p:nvSpPr>
        <p:spPr>
          <a:xfrm>
            <a:off x="844425" y="2112925"/>
            <a:ext cx="5313600" cy="4292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b="1" lang="en-US">
                <a:latin typeface="Lucida Sans"/>
                <a:ea typeface="Lucida Sans"/>
                <a:cs typeface="Lucida Sans"/>
                <a:sym typeface="Lucida Sans"/>
              </a:rPr>
              <a:t>Funds of identity</a:t>
            </a:r>
            <a:r>
              <a:rPr lang="en-US">
                <a:latin typeface="Lucida Sans"/>
                <a:ea typeface="Lucida Sans"/>
                <a:cs typeface="Lucida Sans"/>
                <a:sym typeface="Lucida Sans"/>
              </a:rPr>
              <a:t>—the historically accumulated, culturally developed, and socially distributed resources that are essential for a person’s self-definition, self-expression, and self-understanding. </a:t>
            </a:r>
            <a:endParaRPr>
              <a:latin typeface="Lucida Sans"/>
              <a:ea typeface="Lucida Sans"/>
              <a:cs typeface="Lucida Sans"/>
              <a:sym typeface="Lucida Sans"/>
            </a:endParaRPr>
          </a:p>
          <a:p>
            <a:pPr indent="0" lvl="0" marL="0" rtl="0" algn="l">
              <a:spcBef>
                <a:spcPts val="440"/>
              </a:spcBef>
              <a:spcAft>
                <a:spcPts val="0"/>
              </a:spcAft>
              <a:buNone/>
            </a:pPr>
            <a:r>
              <a:t/>
            </a:r>
            <a:endParaRPr>
              <a:latin typeface="Lucida Sans"/>
              <a:ea typeface="Lucida Sans"/>
              <a:cs typeface="Lucida Sans"/>
              <a:sym typeface="Lucida Sans"/>
            </a:endParaRPr>
          </a:p>
          <a:p>
            <a:pPr indent="0" lvl="0" marL="0" rtl="0" algn="l">
              <a:spcBef>
                <a:spcPts val="440"/>
              </a:spcBef>
              <a:spcAft>
                <a:spcPts val="0"/>
              </a:spcAft>
              <a:buNone/>
            </a:pPr>
            <a:r>
              <a:rPr b="1" lang="en-US">
                <a:latin typeface="Lucida Sans"/>
                <a:ea typeface="Lucida Sans"/>
                <a:cs typeface="Lucida Sans"/>
                <a:sym typeface="Lucida Sans"/>
              </a:rPr>
              <a:t>Funds of knowledge</a:t>
            </a:r>
            <a:r>
              <a:rPr lang="en-US">
                <a:latin typeface="Lucida Sans"/>
                <a:ea typeface="Lucida Sans"/>
                <a:cs typeface="Lucida Sans"/>
                <a:sym typeface="Lucida Sans"/>
              </a:rPr>
              <a:t>—bodies of knowledge and skills that are essential for the well-being of an entire household</a:t>
            </a:r>
            <a:endParaRPr>
              <a:latin typeface="Lucida Sans"/>
              <a:ea typeface="Lucida Sans"/>
              <a:cs typeface="Lucida Sans"/>
              <a:sym typeface="Lucida Sans"/>
            </a:endParaRPr>
          </a:p>
        </p:txBody>
      </p:sp>
      <p:pic>
        <p:nvPicPr>
          <p:cNvPr id="795" name="Google Shape;795;p103"/>
          <p:cNvPicPr preferRelativeResize="0"/>
          <p:nvPr/>
        </p:nvPicPr>
        <p:blipFill>
          <a:blip r:embed="rId3">
            <a:alphaModFix/>
          </a:blip>
          <a:stretch>
            <a:fillRect/>
          </a:stretch>
        </p:blipFill>
        <p:spPr>
          <a:xfrm>
            <a:off x="6158025" y="2264125"/>
            <a:ext cx="2749874" cy="3666499"/>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104"/>
          <p:cNvSpPr txBox="1"/>
          <p:nvPr>
            <p:ph type="title"/>
          </p:nvPr>
        </p:nvSpPr>
        <p:spPr>
          <a:xfrm>
            <a:off x="844425" y="563333"/>
            <a:ext cx="32268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Multilingual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Ecology</a:t>
            </a:r>
            <a:endParaRPr>
              <a:latin typeface="Lucida Sans"/>
              <a:ea typeface="Lucida Sans"/>
              <a:cs typeface="Lucida Sans"/>
              <a:sym typeface="Lucida Sans"/>
            </a:endParaRPr>
          </a:p>
        </p:txBody>
      </p:sp>
      <p:sp>
        <p:nvSpPr>
          <p:cNvPr id="801" name="Google Shape;801;p104"/>
          <p:cNvSpPr txBox="1"/>
          <p:nvPr>
            <p:ph idx="1" type="body"/>
          </p:nvPr>
        </p:nvSpPr>
        <p:spPr>
          <a:xfrm>
            <a:off x="844425" y="2112925"/>
            <a:ext cx="2852400" cy="4292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latin typeface="Lucida Sans"/>
                <a:ea typeface="Lucida Sans"/>
                <a:cs typeface="Lucida Sans"/>
                <a:sym typeface="Lucida Sans"/>
              </a:rPr>
              <a:t>How are we representing, welcoming, amplifying, centering, affirming, uplifting, normalizing...all the language practices of our community?</a:t>
            </a:r>
            <a:endParaRPr>
              <a:latin typeface="Lucida Sans"/>
              <a:ea typeface="Lucida Sans"/>
              <a:cs typeface="Lucida Sans"/>
              <a:sym typeface="Lucida Sans"/>
            </a:endParaRPr>
          </a:p>
        </p:txBody>
      </p:sp>
      <p:sp>
        <p:nvSpPr>
          <p:cNvPr id="802" name="Google Shape;802;p104"/>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pic>
        <p:nvPicPr>
          <p:cNvPr id="803" name="Google Shape;803;p104"/>
          <p:cNvPicPr preferRelativeResize="0"/>
          <p:nvPr/>
        </p:nvPicPr>
        <p:blipFill rotWithShape="1">
          <a:blip r:embed="rId3">
            <a:alphaModFix/>
          </a:blip>
          <a:srcRect b="7239" l="8849" r="15122" t="23021"/>
          <a:stretch/>
        </p:blipFill>
        <p:spPr>
          <a:xfrm>
            <a:off x="3762453" y="2112933"/>
            <a:ext cx="4841149" cy="4441233"/>
          </a:xfrm>
          <a:prstGeom prst="rect">
            <a:avLst/>
          </a:prstGeom>
          <a:noFill/>
          <a:ln>
            <a:noFill/>
          </a:ln>
        </p:spPr>
      </p:pic>
      <p:pic>
        <p:nvPicPr>
          <p:cNvPr id="804" name="Google Shape;804;p104"/>
          <p:cNvPicPr preferRelativeResize="0"/>
          <p:nvPr/>
        </p:nvPicPr>
        <p:blipFill>
          <a:blip r:embed="rId4">
            <a:alphaModFix/>
          </a:blip>
          <a:stretch>
            <a:fillRect/>
          </a:stretch>
        </p:blipFill>
        <p:spPr>
          <a:xfrm>
            <a:off x="3369125" y="912375"/>
            <a:ext cx="3226798" cy="2420095"/>
          </a:xfrm>
          <a:prstGeom prst="rect">
            <a:avLst/>
          </a:prstGeom>
          <a:noFill/>
          <a:ln cap="flat" cmpd="sng" w="19050">
            <a:solidFill>
              <a:srgbClr val="FFFFFF"/>
            </a:solidFill>
            <a:prstDash val="solid"/>
            <a:round/>
            <a:headEnd len="sm" w="sm" type="none"/>
            <a:tailEnd len="sm" w="sm" type="none"/>
          </a:ln>
        </p:spPr>
      </p:pic>
      <p:pic>
        <p:nvPicPr>
          <p:cNvPr id="805" name="Google Shape;805;p104"/>
          <p:cNvPicPr preferRelativeResize="0"/>
          <p:nvPr/>
        </p:nvPicPr>
        <p:blipFill>
          <a:blip r:embed="rId5">
            <a:alphaModFix/>
          </a:blip>
          <a:stretch>
            <a:fillRect/>
          </a:stretch>
        </p:blipFill>
        <p:spPr>
          <a:xfrm rot="352055">
            <a:off x="6893908" y="359721"/>
            <a:ext cx="1410158" cy="3525411"/>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9" name="Shape 809"/>
        <p:cNvGrpSpPr/>
        <p:nvPr/>
      </p:nvGrpSpPr>
      <p:grpSpPr>
        <a:xfrm>
          <a:off x="0" y="0"/>
          <a:ext cx="0" cy="0"/>
          <a:chOff x="0" y="0"/>
          <a:chExt cx="0" cy="0"/>
        </a:xfrm>
      </p:grpSpPr>
      <p:sp>
        <p:nvSpPr>
          <p:cNvPr id="810" name="Google Shape;810;p105"/>
          <p:cNvSpPr txBox="1"/>
          <p:nvPr>
            <p:ph type="title"/>
          </p:nvPr>
        </p:nvSpPr>
        <p:spPr>
          <a:xfrm>
            <a:off x="844425" y="563333"/>
            <a:ext cx="35790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Inquiry and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Integration</a:t>
            </a:r>
            <a:endParaRPr>
              <a:latin typeface="Lucida Sans"/>
              <a:ea typeface="Lucida Sans"/>
              <a:cs typeface="Lucida Sans"/>
              <a:sym typeface="Lucida Sans"/>
            </a:endParaRPr>
          </a:p>
        </p:txBody>
      </p:sp>
      <p:sp>
        <p:nvSpPr>
          <p:cNvPr id="811" name="Google Shape;811;p105"/>
          <p:cNvSpPr txBox="1"/>
          <p:nvPr>
            <p:ph idx="1" type="body"/>
          </p:nvPr>
        </p:nvSpPr>
        <p:spPr>
          <a:xfrm>
            <a:off x="768225" y="2646325"/>
            <a:ext cx="3655200" cy="3618300"/>
          </a:xfrm>
          <a:prstGeom prst="rect">
            <a:avLst/>
          </a:prstGeom>
        </p:spPr>
        <p:txBody>
          <a:bodyPr anchorCtr="0" anchor="t" bIns="91425" lIns="91425" spcFirstLastPara="1" rIns="91425" wrap="square" tIns="91425">
            <a:noAutofit/>
          </a:bodyPr>
          <a:lstStyle/>
          <a:p>
            <a:pPr indent="-368300" lvl="0" marL="457200" rtl="0" algn="l">
              <a:spcBef>
                <a:spcPts val="440"/>
              </a:spcBef>
              <a:spcAft>
                <a:spcPts val="0"/>
              </a:spcAft>
              <a:buSzPts val="2200"/>
              <a:buFont typeface="Lucida Sans"/>
              <a:buChar char="•"/>
            </a:pPr>
            <a:r>
              <a:rPr lang="en-US">
                <a:latin typeface="Lucida Sans"/>
                <a:ea typeface="Lucida Sans"/>
                <a:cs typeface="Lucida Sans"/>
                <a:sym typeface="Lucida Sans"/>
              </a:rPr>
              <a:t>Encourage careful observation</a:t>
            </a:r>
            <a:endParaRPr>
              <a:latin typeface="Lucida Sans"/>
              <a:ea typeface="Lucida Sans"/>
              <a:cs typeface="Lucida Sans"/>
              <a:sym typeface="Lucida Sans"/>
            </a:endParaRPr>
          </a:p>
          <a:p>
            <a:pPr indent="-368300" lvl="0" marL="457200" rtl="0" algn="l">
              <a:spcBef>
                <a:spcPts val="440"/>
              </a:spcBef>
              <a:spcAft>
                <a:spcPts val="0"/>
              </a:spcAft>
              <a:buSzPts val="2200"/>
              <a:buFont typeface="Lucida Sans"/>
              <a:buChar char="•"/>
            </a:pPr>
            <a:r>
              <a:rPr lang="en-US">
                <a:latin typeface="Lucida Sans"/>
                <a:ea typeface="Lucida Sans"/>
                <a:cs typeface="Lucida Sans"/>
                <a:sym typeface="Lucida Sans"/>
              </a:rPr>
              <a:t>Use inquiry</a:t>
            </a:r>
            <a:endParaRPr>
              <a:latin typeface="Lucida Sans"/>
              <a:ea typeface="Lucida Sans"/>
              <a:cs typeface="Lucida Sans"/>
              <a:sym typeface="Lucida Sans"/>
            </a:endParaRPr>
          </a:p>
          <a:p>
            <a:pPr indent="-368300" lvl="0" marL="457200" rtl="0" algn="l">
              <a:spcBef>
                <a:spcPts val="440"/>
              </a:spcBef>
              <a:spcAft>
                <a:spcPts val="0"/>
              </a:spcAft>
              <a:buSzPts val="2200"/>
              <a:buFont typeface="Lucida Sans"/>
              <a:buChar char="•"/>
            </a:pPr>
            <a:r>
              <a:rPr lang="en-US">
                <a:latin typeface="Lucida Sans"/>
                <a:ea typeface="Lucida Sans"/>
                <a:cs typeface="Lucida Sans"/>
                <a:sym typeface="Lucida Sans"/>
              </a:rPr>
              <a:t>Prompt use of available “texts”</a:t>
            </a:r>
            <a:endParaRPr>
              <a:latin typeface="Lucida Sans"/>
              <a:ea typeface="Lucida Sans"/>
              <a:cs typeface="Lucida Sans"/>
              <a:sym typeface="Lucida Sans"/>
            </a:endParaRPr>
          </a:p>
          <a:p>
            <a:pPr indent="-368300" lvl="0" marL="457200" rtl="0" algn="l">
              <a:spcBef>
                <a:spcPts val="440"/>
              </a:spcBef>
              <a:spcAft>
                <a:spcPts val="0"/>
              </a:spcAft>
              <a:buSzPts val="2200"/>
              <a:buFont typeface="Lucida Sans"/>
              <a:buChar char="•"/>
            </a:pPr>
            <a:r>
              <a:rPr lang="en-US">
                <a:latin typeface="Lucida Sans"/>
                <a:ea typeface="Lucida Sans"/>
                <a:cs typeface="Lucida Sans"/>
                <a:sym typeface="Lucida Sans"/>
              </a:rPr>
              <a:t>Notice how ideas map on to content areas</a:t>
            </a:r>
            <a:endParaRPr>
              <a:latin typeface="Lucida Sans"/>
              <a:ea typeface="Lucida Sans"/>
              <a:cs typeface="Lucida Sans"/>
              <a:sym typeface="Lucida Sans"/>
            </a:endParaRPr>
          </a:p>
          <a:p>
            <a:pPr indent="-368300" lvl="0" marL="457200" rtl="0" algn="l">
              <a:spcBef>
                <a:spcPts val="440"/>
              </a:spcBef>
              <a:spcAft>
                <a:spcPts val="0"/>
              </a:spcAft>
              <a:buSzPts val="2200"/>
              <a:buFont typeface="Lucida Sans"/>
              <a:buChar char="•"/>
            </a:pPr>
            <a:r>
              <a:rPr lang="en-US">
                <a:latin typeface="Lucida Sans"/>
                <a:ea typeface="Lucida Sans"/>
                <a:cs typeface="Lucida Sans"/>
                <a:sym typeface="Lucida Sans"/>
              </a:rPr>
              <a:t>Make room for authenticity and joy.</a:t>
            </a:r>
            <a:endParaRPr>
              <a:latin typeface="Lucida Sans"/>
              <a:ea typeface="Lucida Sans"/>
              <a:cs typeface="Lucida Sans"/>
              <a:sym typeface="Lucida Sans"/>
            </a:endParaRPr>
          </a:p>
        </p:txBody>
      </p:sp>
      <p:sp>
        <p:nvSpPr>
          <p:cNvPr id="812" name="Google Shape;812;p105"/>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pic>
        <p:nvPicPr>
          <p:cNvPr id="813" name="Google Shape;813;p105"/>
          <p:cNvPicPr preferRelativeResize="0"/>
          <p:nvPr/>
        </p:nvPicPr>
        <p:blipFill rotWithShape="1">
          <a:blip r:embed="rId3">
            <a:alphaModFix/>
          </a:blip>
          <a:srcRect b="4057" l="23761" r="33836" t="17010"/>
          <a:stretch/>
        </p:blipFill>
        <p:spPr>
          <a:xfrm>
            <a:off x="4324150" y="1706625"/>
            <a:ext cx="4611950" cy="4698301"/>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7" name="Shape 817"/>
        <p:cNvGrpSpPr/>
        <p:nvPr/>
      </p:nvGrpSpPr>
      <p:grpSpPr>
        <a:xfrm>
          <a:off x="0" y="0"/>
          <a:ext cx="0" cy="0"/>
          <a:chOff x="0" y="0"/>
          <a:chExt cx="0" cy="0"/>
        </a:xfrm>
      </p:grpSpPr>
      <p:sp>
        <p:nvSpPr>
          <p:cNvPr id="818" name="Google Shape;818;p106"/>
          <p:cNvSpPr txBox="1"/>
          <p:nvPr>
            <p:ph type="title"/>
          </p:nvPr>
        </p:nvSpPr>
        <p:spPr>
          <a:xfrm>
            <a:off x="844425" y="563325"/>
            <a:ext cx="4173600" cy="11433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a:latin typeface="Lucida Sans"/>
                <a:ea typeface="Lucida Sans"/>
                <a:cs typeface="Lucida Sans"/>
                <a:sym typeface="Lucida Sans"/>
              </a:rPr>
              <a:t>Wellness as </a:t>
            </a:r>
            <a:endParaRPr>
              <a:latin typeface="Lucida Sans"/>
              <a:ea typeface="Lucida Sans"/>
              <a:cs typeface="Lucida Sans"/>
              <a:sym typeface="Lucida Sans"/>
            </a:endParaRPr>
          </a:p>
          <a:p>
            <a:pPr indent="0" lvl="0" marL="0" rtl="0" algn="l">
              <a:spcBef>
                <a:spcPts val="0"/>
              </a:spcBef>
              <a:spcAft>
                <a:spcPts val="0"/>
              </a:spcAft>
              <a:buNone/>
            </a:pPr>
            <a:r>
              <a:rPr lang="en-US">
                <a:latin typeface="Lucida Sans"/>
                <a:ea typeface="Lucida Sans"/>
                <a:cs typeface="Lucida Sans"/>
                <a:sym typeface="Lucida Sans"/>
              </a:rPr>
              <a:t>the purpose</a:t>
            </a:r>
            <a:endParaRPr>
              <a:latin typeface="Lucida Sans"/>
              <a:ea typeface="Lucida Sans"/>
              <a:cs typeface="Lucida Sans"/>
              <a:sym typeface="Lucida Sans"/>
            </a:endParaRPr>
          </a:p>
        </p:txBody>
      </p:sp>
      <p:sp>
        <p:nvSpPr>
          <p:cNvPr id="819" name="Google Shape;819;p106"/>
          <p:cNvSpPr txBox="1"/>
          <p:nvPr>
            <p:ph idx="1" type="body"/>
          </p:nvPr>
        </p:nvSpPr>
        <p:spPr>
          <a:xfrm>
            <a:off x="844425" y="1883633"/>
            <a:ext cx="3540000" cy="4292100"/>
          </a:xfrm>
          <a:prstGeom prst="rect">
            <a:avLst/>
          </a:prstGeom>
        </p:spPr>
        <p:txBody>
          <a:bodyPr anchorCtr="0" anchor="t" bIns="91425" lIns="91425" spcFirstLastPara="1" rIns="91425" wrap="square" tIns="91425">
            <a:noAutofit/>
          </a:bodyPr>
          <a:lstStyle/>
          <a:p>
            <a:pPr indent="0" lvl="0" marL="0" rtl="0" algn="l">
              <a:spcBef>
                <a:spcPts val="440"/>
              </a:spcBef>
              <a:spcAft>
                <a:spcPts val="0"/>
              </a:spcAft>
              <a:buNone/>
            </a:pPr>
            <a:r>
              <a:rPr lang="en-US">
                <a:latin typeface="Lucida Sans"/>
                <a:ea typeface="Lucida Sans"/>
                <a:cs typeface="Lucida Sans"/>
                <a:sym typeface="Lucida Sans"/>
              </a:rPr>
              <a:t>Where are the opportunities for students to reflect and contribute, pause to process their emotions and thoughts, connect and collaborate with their peers, and promote empathy?</a:t>
            </a:r>
            <a:endParaRPr>
              <a:latin typeface="Lucida Sans"/>
              <a:ea typeface="Lucida Sans"/>
              <a:cs typeface="Lucida Sans"/>
              <a:sym typeface="Lucida Sans"/>
            </a:endParaRPr>
          </a:p>
        </p:txBody>
      </p:sp>
      <p:sp>
        <p:nvSpPr>
          <p:cNvPr id="820" name="Google Shape;820;p106"/>
          <p:cNvSpPr txBox="1"/>
          <p:nvPr>
            <p:ph idx="12" type="sldNum"/>
          </p:nvPr>
        </p:nvSpPr>
        <p:spPr>
          <a:xfrm>
            <a:off x="8480584" y="6333134"/>
            <a:ext cx="548700" cy="52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fld id="{00000000-1234-1234-1234-123412341234}" type="slidenum">
              <a:rPr lang="en-US"/>
              <a:t>‹#›</a:t>
            </a:fld>
            <a:endParaRPr/>
          </a:p>
        </p:txBody>
      </p:sp>
      <p:pic>
        <p:nvPicPr>
          <p:cNvPr id="821" name="Google Shape;821;p106">
            <a:hlinkClick r:id="rId3"/>
          </p:cNvPr>
          <p:cNvPicPr preferRelativeResize="0"/>
          <p:nvPr/>
        </p:nvPicPr>
        <p:blipFill>
          <a:blip r:embed="rId4">
            <a:alphaModFix/>
          </a:blip>
          <a:stretch>
            <a:fillRect/>
          </a:stretch>
        </p:blipFill>
        <p:spPr>
          <a:xfrm>
            <a:off x="5018025" y="1883636"/>
            <a:ext cx="3540000" cy="3540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9" name="Shape 439"/>
        <p:cNvGrpSpPr/>
        <p:nvPr/>
      </p:nvGrpSpPr>
      <p:grpSpPr>
        <a:xfrm>
          <a:off x="0" y="0"/>
          <a:ext cx="0" cy="0"/>
          <a:chOff x="0" y="0"/>
          <a:chExt cx="0" cy="0"/>
        </a:xfrm>
      </p:grpSpPr>
      <p:pic>
        <p:nvPicPr>
          <p:cNvPr id="440" name="Google Shape;440;p62"/>
          <p:cNvPicPr preferRelativeResize="0"/>
          <p:nvPr/>
        </p:nvPicPr>
        <p:blipFill rotWithShape="1">
          <a:blip r:embed="rId3">
            <a:alphaModFix/>
          </a:blip>
          <a:srcRect b="0" l="27388" r="0" t="0"/>
          <a:stretch/>
        </p:blipFill>
        <p:spPr>
          <a:xfrm>
            <a:off x="1148473" y="2905400"/>
            <a:ext cx="6847051" cy="1443375"/>
          </a:xfrm>
          <a:prstGeom prst="rect">
            <a:avLst/>
          </a:prstGeom>
          <a:noFill/>
          <a:ln>
            <a:noFill/>
          </a:ln>
        </p:spPr>
      </p:pic>
      <p:sp>
        <p:nvSpPr>
          <p:cNvPr id="441" name="Google Shape;441;p62"/>
          <p:cNvSpPr txBox="1"/>
          <p:nvPr>
            <p:ph type="title"/>
          </p:nvPr>
        </p:nvSpPr>
        <p:spPr>
          <a:xfrm>
            <a:off x="382825" y="-102063"/>
            <a:ext cx="8229600" cy="1143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dk1"/>
              </a:buClr>
              <a:buSzPts val="700"/>
              <a:buFont typeface="Allerta"/>
              <a:buNone/>
            </a:pPr>
            <a:r>
              <a:rPr b="0" i="0" lang="en-US" sz="2800" u="none" cap="none" strike="noStrike">
                <a:solidFill>
                  <a:srgbClr val="3F3F39"/>
                </a:solidFill>
                <a:latin typeface="Lucida Sans"/>
                <a:ea typeface="Lucida Sans"/>
                <a:cs typeface="Lucida Sans"/>
                <a:sym typeface="Lucida Sans"/>
              </a:rPr>
              <a:t>Engage with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a:t>
            </a:r>
            <a:endParaRPr/>
          </a:p>
        </p:txBody>
      </p:sp>
      <p:sp>
        <p:nvSpPr>
          <p:cNvPr id="442" name="Google Shape;442;p62"/>
          <p:cNvSpPr/>
          <p:nvPr/>
        </p:nvSpPr>
        <p:spPr>
          <a:xfrm>
            <a:off x="4233475" y="2316200"/>
            <a:ext cx="777900" cy="589200"/>
          </a:xfrm>
          <a:prstGeom prst="downArrow">
            <a:avLst>
              <a:gd fmla="val 50000" name="adj1"/>
              <a:gd fmla="val 50000" name="adj2"/>
            </a:avLst>
          </a:prstGeom>
          <a:solidFill>
            <a:srgbClr val="1155C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p62"/>
          <p:cNvSpPr/>
          <p:nvPr/>
        </p:nvSpPr>
        <p:spPr>
          <a:xfrm>
            <a:off x="1556375" y="2365975"/>
            <a:ext cx="777900" cy="589200"/>
          </a:xfrm>
          <a:prstGeom prst="downArrow">
            <a:avLst>
              <a:gd fmla="val 50000" name="adj1"/>
              <a:gd fmla="val 50000" name="adj2"/>
            </a:avLst>
          </a:prstGeom>
          <a:solidFill>
            <a:srgbClr val="9900FF"/>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62"/>
          <p:cNvSpPr txBox="1"/>
          <p:nvPr/>
        </p:nvSpPr>
        <p:spPr>
          <a:xfrm>
            <a:off x="545325" y="1408850"/>
            <a:ext cx="2349600" cy="767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700">
                <a:solidFill>
                  <a:srgbClr val="9900FF"/>
                </a:solidFill>
                <a:latin typeface="Lucida Sans"/>
                <a:ea typeface="Lucida Sans"/>
                <a:cs typeface="Lucida Sans"/>
                <a:sym typeface="Lucida Sans"/>
              </a:rPr>
              <a:t>Question just for the presenters/ tech help</a:t>
            </a:r>
            <a:endParaRPr b="1" sz="1700">
              <a:solidFill>
                <a:srgbClr val="9900FF"/>
              </a:solidFill>
              <a:latin typeface="Lucida Sans"/>
              <a:ea typeface="Lucida Sans"/>
              <a:cs typeface="Lucida Sans"/>
              <a:sym typeface="Lucida Sans"/>
            </a:endParaRPr>
          </a:p>
          <a:p>
            <a:pPr indent="0" lvl="0" marL="0" rtl="0" algn="ctr">
              <a:spcBef>
                <a:spcPts val="0"/>
              </a:spcBef>
              <a:spcAft>
                <a:spcPts val="0"/>
              </a:spcAft>
              <a:buNone/>
            </a:pPr>
            <a:r>
              <a:t/>
            </a:r>
            <a:endParaRPr sz="1300">
              <a:latin typeface="Lucida Sans"/>
              <a:ea typeface="Lucida Sans"/>
              <a:cs typeface="Lucida Sans"/>
              <a:sym typeface="Lucida Sans"/>
            </a:endParaRPr>
          </a:p>
        </p:txBody>
      </p:sp>
      <p:sp>
        <p:nvSpPr>
          <p:cNvPr id="445" name="Google Shape;445;p62"/>
          <p:cNvSpPr txBox="1"/>
          <p:nvPr/>
        </p:nvSpPr>
        <p:spPr>
          <a:xfrm>
            <a:off x="3847750" y="1830800"/>
            <a:ext cx="1753800" cy="48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0000FF"/>
                </a:solidFill>
                <a:latin typeface="Lucida Sans"/>
                <a:ea typeface="Lucida Sans"/>
                <a:cs typeface="Lucida Sans"/>
                <a:sym typeface="Lucida Sans"/>
              </a:rPr>
              <a:t>Group chat </a:t>
            </a:r>
            <a:endParaRPr b="1" sz="1800">
              <a:solidFill>
                <a:srgbClr val="0000FF"/>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446" name="Google Shape;446;p62"/>
          <p:cNvSpPr/>
          <p:nvPr/>
        </p:nvSpPr>
        <p:spPr>
          <a:xfrm>
            <a:off x="2894925" y="2365975"/>
            <a:ext cx="777900" cy="589200"/>
          </a:xfrm>
          <a:prstGeom prst="downArrow">
            <a:avLst>
              <a:gd fmla="val 50000" name="adj1"/>
              <a:gd fmla="val 50000" name="adj2"/>
            </a:avLst>
          </a:prstGeom>
          <a:solidFill>
            <a:schemeClr val="accent2"/>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62"/>
          <p:cNvSpPr txBox="1"/>
          <p:nvPr/>
        </p:nvSpPr>
        <p:spPr>
          <a:xfrm>
            <a:off x="2406975" y="1830800"/>
            <a:ext cx="1753800" cy="48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chemeClr val="accent2"/>
                </a:solidFill>
                <a:latin typeface="Lucida Sans"/>
                <a:ea typeface="Lucida Sans"/>
                <a:cs typeface="Lucida Sans"/>
                <a:sym typeface="Lucida Sans"/>
              </a:rPr>
              <a:t>Resources </a:t>
            </a:r>
            <a:endParaRPr b="1" sz="1800">
              <a:solidFill>
                <a:schemeClr val="accent2"/>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448" name="Google Shape;448;p62"/>
          <p:cNvSpPr txBox="1"/>
          <p:nvPr/>
        </p:nvSpPr>
        <p:spPr>
          <a:xfrm>
            <a:off x="382825" y="758300"/>
            <a:ext cx="3909900" cy="650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600"/>
              </a:spcBef>
              <a:spcAft>
                <a:spcPts val="0"/>
              </a:spcAft>
              <a:buNone/>
            </a:pPr>
            <a:r>
              <a:rPr lang="en-US" sz="2200">
                <a:solidFill>
                  <a:srgbClr val="3F3F39"/>
                </a:solidFill>
                <a:latin typeface="Lucida Sans"/>
                <a:ea typeface="Lucida Sans"/>
                <a:cs typeface="Lucida Sans"/>
                <a:sym typeface="Lucida Sans"/>
              </a:rPr>
              <a:t>During the webinar:</a:t>
            </a:r>
            <a:endParaRPr/>
          </a:p>
        </p:txBody>
      </p:sp>
      <p:sp>
        <p:nvSpPr>
          <p:cNvPr id="449" name="Google Shape;449;p62"/>
          <p:cNvSpPr/>
          <p:nvPr/>
        </p:nvSpPr>
        <p:spPr>
          <a:xfrm>
            <a:off x="6910575" y="2316200"/>
            <a:ext cx="777900" cy="589200"/>
          </a:xfrm>
          <a:prstGeom prst="downArrow">
            <a:avLst>
              <a:gd fmla="val 50000" name="adj1"/>
              <a:gd fmla="val 50000" name="adj2"/>
            </a:avLst>
          </a:prstGeom>
          <a:solidFill>
            <a:srgbClr val="F1C232"/>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62"/>
          <p:cNvSpPr txBox="1"/>
          <p:nvPr/>
        </p:nvSpPr>
        <p:spPr>
          <a:xfrm>
            <a:off x="6554375" y="1830800"/>
            <a:ext cx="1625700" cy="48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F1C232"/>
                </a:solidFill>
                <a:latin typeface="Lucida Sans"/>
                <a:ea typeface="Lucida Sans"/>
                <a:cs typeface="Lucida Sans"/>
                <a:sym typeface="Lucida Sans"/>
              </a:rPr>
              <a:t>Certificate</a:t>
            </a:r>
            <a:endParaRPr b="1" sz="1800">
              <a:solidFill>
                <a:srgbClr val="F1C232"/>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451" name="Google Shape;451;p62"/>
          <p:cNvSpPr txBox="1"/>
          <p:nvPr/>
        </p:nvSpPr>
        <p:spPr>
          <a:xfrm>
            <a:off x="5324400" y="1830788"/>
            <a:ext cx="1528800" cy="485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US" sz="1800">
                <a:solidFill>
                  <a:srgbClr val="9FC5E8"/>
                </a:solidFill>
                <a:latin typeface="Lucida Sans"/>
                <a:ea typeface="Lucida Sans"/>
                <a:cs typeface="Lucida Sans"/>
                <a:sym typeface="Lucida Sans"/>
              </a:rPr>
              <a:t>Twitter</a:t>
            </a:r>
            <a:endParaRPr b="1" sz="1800">
              <a:solidFill>
                <a:srgbClr val="9FC5E8"/>
              </a:solidFill>
              <a:latin typeface="Lucida Sans"/>
              <a:ea typeface="Lucida Sans"/>
              <a:cs typeface="Lucida Sans"/>
              <a:sym typeface="Lucida Sans"/>
            </a:endParaRPr>
          </a:p>
          <a:p>
            <a:pPr indent="0" lvl="0" marL="0" rtl="0" algn="l">
              <a:spcBef>
                <a:spcPts val="0"/>
              </a:spcBef>
              <a:spcAft>
                <a:spcPts val="0"/>
              </a:spcAft>
              <a:buNone/>
            </a:pPr>
            <a:r>
              <a:t/>
            </a:r>
            <a:endParaRPr b="1" sz="1800">
              <a:solidFill>
                <a:srgbClr val="0000FF"/>
              </a:solidFill>
              <a:latin typeface="Lucida Sans"/>
              <a:ea typeface="Lucida Sans"/>
              <a:cs typeface="Lucida Sans"/>
              <a:sym typeface="Lucida Sans"/>
            </a:endParaRPr>
          </a:p>
          <a:p>
            <a:pPr indent="0" lvl="0" marL="0" rtl="0" algn="ctr">
              <a:spcBef>
                <a:spcPts val="0"/>
              </a:spcBef>
              <a:spcAft>
                <a:spcPts val="0"/>
              </a:spcAft>
              <a:buNone/>
            </a:pPr>
            <a:r>
              <a:t/>
            </a:r>
            <a:endParaRPr>
              <a:solidFill>
                <a:srgbClr val="0000FF"/>
              </a:solidFill>
              <a:latin typeface="Lucida Sans"/>
              <a:ea typeface="Lucida Sans"/>
              <a:cs typeface="Lucida Sans"/>
              <a:sym typeface="Lucida Sans"/>
            </a:endParaRPr>
          </a:p>
        </p:txBody>
      </p:sp>
      <p:sp>
        <p:nvSpPr>
          <p:cNvPr id="452" name="Google Shape;452;p62"/>
          <p:cNvSpPr/>
          <p:nvPr/>
        </p:nvSpPr>
        <p:spPr>
          <a:xfrm>
            <a:off x="5572025" y="2365975"/>
            <a:ext cx="777900" cy="589200"/>
          </a:xfrm>
          <a:prstGeom prst="downArrow">
            <a:avLst>
              <a:gd fmla="val 50000" name="adj1"/>
              <a:gd fmla="val 50000" name="adj2"/>
            </a:avLst>
          </a:prstGeom>
          <a:solidFill>
            <a:srgbClr val="6FA8DC"/>
          </a:solidFill>
          <a:ln cap="flat" cmpd="sng" w="9525">
            <a:solidFill>
              <a:srgbClr val="45464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3" name="Google Shape;453;p62"/>
          <p:cNvSpPr txBox="1"/>
          <p:nvPr/>
        </p:nvSpPr>
        <p:spPr>
          <a:xfrm>
            <a:off x="241825" y="4544450"/>
            <a:ext cx="8761200" cy="15984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US" sz="2000">
                <a:solidFill>
                  <a:srgbClr val="3F3F39"/>
                </a:solidFill>
                <a:latin typeface="Lucida Sans"/>
                <a:ea typeface="Lucida Sans"/>
                <a:cs typeface="Lucida Sans"/>
                <a:sym typeface="Lucida Sans"/>
              </a:rPr>
              <a:t>F</a:t>
            </a:r>
            <a:r>
              <a:rPr lang="en-US" sz="2000">
                <a:solidFill>
                  <a:srgbClr val="3F3F39"/>
                </a:solidFill>
                <a:latin typeface="Lucida Sans"/>
                <a:ea typeface="Lucida Sans"/>
                <a:cs typeface="Lucida Sans"/>
                <a:sym typeface="Lucida Sans"/>
              </a:rPr>
              <a:t>eel free to tweet during and after the webinar using #coreadvocates</a:t>
            </a:r>
            <a:endParaRPr sz="2000">
              <a:solidFill>
                <a:srgbClr val="595959"/>
              </a:solidFill>
              <a:latin typeface="Lucida Sans"/>
              <a:ea typeface="Lucida Sans"/>
              <a:cs typeface="Lucida Sans"/>
              <a:sym typeface="Lucida Sans"/>
            </a:endParaRPr>
          </a:p>
          <a:p>
            <a:pPr indent="-317500" lvl="0" marL="342900" rtl="0" algn="l">
              <a:spcBef>
                <a:spcPts val="480"/>
              </a:spcBef>
              <a:spcAft>
                <a:spcPts val="0"/>
              </a:spcAft>
              <a:buClr>
                <a:srgbClr val="434343"/>
              </a:buClr>
              <a:buSzPts val="2000"/>
              <a:buFont typeface="Lucida Sans"/>
              <a:buChar char="●"/>
            </a:pPr>
            <a:r>
              <a:rPr lang="en-US" sz="2000">
                <a:solidFill>
                  <a:srgbClr val="434343"/>
                </a:solidFill>
                <a:latin typeface="Lucida Sans"/>
                <a:ea typeface="Lucida Sans"/>
                <a:cs typeface="Lucida Sans"/>
                <a:sym typeface="Lucida Sans"/>
              </a:rPr>
              <a:t>@achievethecore</a:t>
            </a:r>
            <a:endParaRPr sz="2000">
              <a:solidFill>
                <a:srgbClr val="434343"/>
              </a:solidFill>
              <a:latin typeface="Lucida Sans"/>
              <a:ea typeface="Lucida Sans"/>
              <a:cs typeface="Lucida Sans"/>
              <a:sym typeface="Lucida Sans"/>
            </a:endParaRPr>
          </a:p>
          <a:p>
            <a:pPr indent="-317500" lvl="0" marL="342900" rtl="0" algn="l">
              <a:spcBef>
                <a:spcPts val="480"/>
              </a:spcBef>
              <a:spcAft>
                <a:spcPts val="0"/>
              </a:spcAft>
              <a:buClr>
                <a:srgbClr val="434343"/>
              </a:buClr>
              <a:buSzPts val="2000"/>
              <a:buFont typeface="Lucida Sans"/>
              <a:buChar char="●"/>
            </a:pPr>
            <a:r>
              <a:rPr lang="en-US" sz="2000">
                <a:solidFill>
                  <a:srgbClr val="434343"/>
                </a:solidFill>
                <a:latin typeface="Lucida Sans"/>
                <a:ea typeface="Lucida Sans"/>
                <a:cs typeface="Lucida Sans"/>
                <a:sym typeface="Lucida Sans"/>
              </a:rPr>
              <a:t>@JennieBeltro</a:t>
            </a:r>
            <a:endParaRPr sz="2000">
              <a:solidFill>
                <a:srgbClr val="434343"/>
              </a:solidFill>
              <a:latin typeface="Lucida Sans"/>
              <a:ea typeface="Lucida Sans"/>
              <a:cs typeface="Lucida Sans"/>
              <a:sym typeface="Lucida Sans"/>
            </a:endParaRPr>
          </a:p>
          <a:p>
            <a:pPr indent="-317500" lvl="0" marL="342900" rtl="0" algn="l">
              <a:spcBef>
                <a:spcPts val="440"/>
              </a:spcBef>
              <a:spcAft>
                <a:spcPts val="0"/>
              </a:spcAft>
              <a:buClr>
                <a:srgbClr val="434343"/>
              </a:buClr>
              <a:buSzPts val="2000"/>
              <a:buFont typeface="Lucida Sans"/>
              <a:buChar char="●"/>
            </a:pPr>
            <a:r>
              <a:rPr lang="en-US" sz="2000">
                <a:solidFill>
                  <a:srgbClr val="434343"/>
                </a:solidFill>
                <a:latin typeface="Lucida Sans"/>
                <a:ea typeface="Lucida Sans"/>
                <a:cs typeface="Lucida Sans"/>
                <a:sym typeface="Lucida Sans"/>
              </a:rPr>
              <a:t>@MaestraOlivia</a:t>
            </a:r>
            <a:endParaRPr sz="2000">
              <a:solidFill>
                <a:srgbClr val="434343"/>
              </a:solidFill>
              <a:latin typeface="Lucida Sans"/>
              <a:ea typeface="Lucida Sans"/>
              <a:cs typeface="Lucida Sans"/>
              <a:sym typeface="Lucida Sans"/>
            </a:endParaRPr>
          </a:p>
          <a:p>
            <a:pPr indent="-317500" lvl="0" marL="342900" rtl="0" algn="l">
              <a:spcBef>
                <a:spcPts val="440"/>
              </a:spcBef>
              <a:spcAft>
                <a:spcPts val="0"/>
              </a:spcAft>
              <a:buClr>
                <a:srgbClr val="434343"/>
              </a:buClr>
              <a:buSzPts val="2000"/>
              <a:buFont typeface="Lucida Sans"/>
              <a:buChar char="●"/>
            </a:pPr>
            <a:r>
              <a:rPr lang="en-US" sz="2000">
                <a:solidFill>
                  <a:srgbClr val="434343"/>
                </a:solidFill>
                <a:latin typeface="Lucida Sans"/>
                <a:ea typeface="Lucida Sans"/>
                <a:cs typeface="Lucida Sans"/>
                <a:sym typeface="Lucida Sans"/>
              </a:rPr>
              <a:t>@Marya_Hay</a:t>
            </a:r>
            <a:endParaRPr sz="2000">
              <a:solidFill>
                <a:srgbClr val="434343"/>
              </a:solidFill>
              <a:latin typeface="Lucida Sans"/>
              <a:ea typeface="Lucida Sans"/>
              <a:cs typeface="Lucida Sans"/>
              <a:sym typeface="Lucida Sans"/>
            </a:endParaRPr>
          </a:p>
        </p:txBody>
      </p:sp>
    </p:spTree>
  </p:cSld>
  <p:clrMapOvr>
    <a:masterClrMapping/>
  </p:clrMapOvr>
  <p:transition spd="slow">
    <p:fade thruBlk="1"/>
  </p:transition>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5" name="Shape 825"/>
        <p:cNvGrpSpPr/>
        <p:nvPr/>
      </p:nvGrpSpPr>
      <p:grpSpPr>
        <a:xfrm>
          <a:off x="0" y="0"/>
          <a:ext cx="0" cy="0"/>
          <a:chOff x="0" y="0"/>
          <a:chExt cx="0" cy="0"/>
        </a:xfrm>
      </p:grpSpPr>
      <p:sp>
        <p:nvSpPr>
          <p:cNvPr id="826" name="Google Shape;826;p107"/>
          <p:cNvSpPr txBox="1"/>
          <p:nvPr>
            <p:ph idx="1" type="body"/>
          </p:nvPr>
        </p:nvSpPr>
        <p:spPr>
          <a:xfrm>
            <a:off x="1261050" y="1410867"/>
            <a:ext cx="5404500" cy="3659100"/>
          </a:xfrm>
          <a:prstGeom prst="rect">
            <a:avLst/>
          </a:prstGeom>
        </p:spPr>
        <p:txBody>
          <a:bodyPr anchorCtr="0" anchor="t" bIns="91425" lIns="91425" spcFirstLastPara="1" rIns="91425" wrap="square" tIns="91425">
            <a:noAutofit/>
          </a:bodyPr>
          <a:lstStyle/>
          <a:p>
            <a:pPr indent="-76200" lvl="0" marL="558800" rtl="0" algn="l">
              <a:spcBef>
                <a:spcPts val="440"/>
              </a:spcBef>
              <a:spcAft>
                <a:spcPts val="0"/>
              </a:spcAft>
              <a:buNone/>
            </a:pPr>
            <a:r>
              <a:rPr lang="en-US" sz="2400">
                <a:solidFill>
                  <a:schemeClr val="lt1"/>
                </a:solidFill>
                <a:latin typeface="Lucida Sans"/>
                <a:ea typeface="Lucida Sans"/>
                <a:cs typeface="Lucida Sans"/>
                <a:sym typeface="Lucida Sans"/>
              </a:rPr>
              <a:t>“…we all need to work especially hard to resurrect our capacity for human being, as a verb. That is, these are times that call upon us to sometimes break the rules of institutions and traditions…in favor of resurrecting our capacity to better see, hear, and talk to one another as human beings.”</a:t>
            </a:r>
            <a:endParaRPr sz="2400">
              <a:solidFill>
                <a:schemeClr val="lt1"/>
              </a:solidFill>
              <a:latin typeface="Lucida Sans"/>
              <a:ea typeface="Lucida Sans"/>
              <a:cs typeface="Lucida Sans"/>
              <a:sym typeface="Lucida Sans"/>
            </a:endParaRPr>
          </a:p>
          <a:p>
            <a:pPr indent="-76200" lvl="0" marL="558800" rtl="0" algn="l">
              <a:spcBef>
                <a:spcPts val="440"/>
              </a:spcBef>
              <a:spcAft>
                <a:spcPts val="0"/>
              </a:spcAft>
              <a:buNone/>
            </a:pPr>
            <a:r>
              <a:t/>
            </a:r>
            <a:endParaRPr sz="2400">
              <a:solidFill>
                <a:schemeClr val="lt1"/>
              </a:solidFill>
              <a:latin typeface="Lucida Sans"/>
              <a:ea typeface="Lucida Sans"/>
              <a:cs typeface="Lucida Sans"/>
              <a:sym typeface="Lucida Sans"/>
            </a:endParaRPr>
          </a:p>
          <a:p>
            <a:pPr indent="-76200" lvl="0" marL="558800" rtl="0" algn="r">
              <a:spcBef>
                <a:spcPts val="440"/>
              </a:spcBef>
              <a:spcAft>
                <a:spcPts val="0"/>
              </a:spcAft>
              <a:buNone/>
            </a:pPr>
            <a:r>
              <a:rPr lang="en-US" sz="1800" u="sng">
                <a:solidFill>
                  <a:schemeClr val="lt1"/>
                </a:solidFill>
                <a:latin typeface="Lucida Sans"/>
                <a:ea typeface="Lucida Sans"/>
                <a:cs typeface="Lucida Sans"/>
                <a:sym typeface="Lucida Sans"/>
                <a:hlinkClick r:id="rId3">
                  <a:extLst>
                    <a:ext uri="{A12FA001-AC4F-418D-AE19-62706E023703}">
                      <ahyp:hlinkClr val="tx"/>
                    </a:ext>
                  </a:extLst>
                </a:hlinkClick>
              </a:rPr>
              <a:t>A Letter From Carla Shalaby</a:t>
            </a:r>
            <a:r>
              <a:rPr lang="en-US" sz="1800">
                <a:solidFill>
                  <a:schemeClr val="lt1"/>
                </a:solidFill>
                <a:latin typeface="Lucida Sans"/>
                <a:ea typeface="Lucida Sans"/>
                <a:cs typeface="Lucida Sans"/>
                <a:sym typeface="Lucida Sans"/>
              </a:rPr>
              <a:t>, Author of Troublemakers</a:t>
            </a:r>
            <a:endParaRPr sz="1800">
              <a:solidFill>
                <a:schemeClr val="lt1"/>
              </a:solidFill>
              <a:latin typeface="Lucida Sans"/>
              <a:ea typeface="Lucida Sans"/>
              <a:cs typeface="Lucida Sans"/>
              <a:sym typeface="Lucida Sans"/>
            </a:endParaRPr>
          </a:p>
          <a:p>
            <a:pPr indent="-76200" lvl="0" marL="558800" rtl="0" algn="r">
              <a:spcBef>
                <a:spcPts val="440"/>
              </a:spcBef>
              <a:spcAft>
                <a:spcPts val="0"/>
              </a:spcAft>
              <a:buNone/>
            </a:pPr>
            <a:r>
              <a:rPr lang="en-US" sz="1800">
                <a:solidFill>
                  <a:schemeClr val="lt1"/>
                </a:solidFill>
                <a:latin typeface="Lucida Sans"/>
                <a:ea typeface="Lucida Sans"/>
                <a:cs typeface="Lucida Sans"/>
                <a:sym typeface="Lucida Sans"/>
              </a:rPr>
              <a:t>Mid-Atlantic Education Review, Vol. 6, No. 1 (28-30), 2018</a:t>
            </a:r>
            <a:endParaRPr sz="1800">
              <a:solidFill>
                <a:schemeClr val="lt1"/>
              </a:solidFill>
              <a:latin typeface="Lucida Sans"/>
              <a:ea typeface="Lucida Sans"/>
              <a:cs typeface="Lucida Sans"/>
              <a:sym typeface="Lucida Sans"/>
            </a:endParaRPr>
          </a:p>
        </p:txBody>
      </p:sp>
      <p:pic>
        <p:nvPicPr>
          <p:cNvPr id="827" name="Google Shape;827;p107"/>
          <p:cNvPicPr preferRelativeResize="0"/>
          <p:nvPr/>
        </p:nvPicPr>
        <p:blipFill>
          <a:blip r:embed="rId4">
            <a:alphaModFix/>
          </a:blip>
          <a:stretch>
            <a:fillRect/>
          </a:stretch>
        </p:blipFill>
        <p:spPr>
          <a:xfrm rot="767437">
            <a:off x="6792059" y="1719602"/>
            <a:ext cx="1848391" cy="277118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2" name="Shape 832"/>
        <p:cNvGrpSpPr/>
        <p:nvPr/>
      </p:nvGrpSpPr>
      <p:grpSpPr>
        <a:xfrm>
          <a:off x="0" y="0"/>
          <a:ext cx="0" cy="0"/>
          <a:chOff x="0" y="0"/>
          <a:chExt cx="0" cy="0"/>
        </a:xfrm>
      </p:grpSpPr>
      <p:sp>
        <p:nvSpPr>
          <p:cNvPr id="833" name="Google Shape;833;p108"/>
          <p:cNvSpPr txBox="1"/>
          <p:nvPr>
            <p:ph type="title"/>
          </p:nvPr>
        </p:nvSpPr>
        <p:spPr>
          <a:xfrm>
            <a:off x="304800" y="274637"/>
            <a:ext cx="8572500" cy="1143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US"/>
              <a:t>What Will You Do? What Will You...</a:t>
            </a:r>
            <a:endParaRPr/>
          </a:p>
        </p:txBody>
      </p:sp>
      <p:graphicFrame>
        <p:nvGraphicFramePr>
          <p:cNvPr id="834" name="Google Shape;834;p108"/>
          <p:cNvGraphicFramePr/>
          <p:nvPr/>
        </p:nvGraphicFramePr>
        <p:xfrm>
          <a:off x="533400" y="4191000"/>
          <a:ext cx="3000000" cy="3000000"/>
        </p:xfrm>
        <a:graphic>
          <a:graphicData uri="http://schemas.openxmlformats.org/drawingml/2006/table">
            <a:tbl>
              <a:tblPr bandRow="1" firstRow="1">
                <a:noFill/>
                <a:tableStyleId>{F97B62A0-2C62-4114-A0E9-0F9162DB690A}</a:tableStyleId>
              </a:tblPr>
              <a:tblGrid>
                <a:gridCol w="1630675"/>
                <a:gridCol w="1630675"/>
                <a:gridCol w="1630675"/>
                <a:gridCol w="1630675"/>
                <a:gridCol w="1630675"/>
              </a:tblGrid>
              <a:tr h="370850">
                <a:tc>
                  <a:txBody>
                    <a:bodyPr/>
                    <a:lstStyle/>
                    <a:p>
                      <a:pPr indent="0" lvl="0" marL="0" marR="0" rtl="0" algn="ctr">
                        <a:spcBef>
                          <a:spcPts val="0"/>
                        </a:spcBef>
                        <a:spcAft>
                          <a:spcPts val="0"/>
                        </a:spcAft>
                        <a:buNone/>
                      </a:pPr>
                      <a:r>
                        <a:rPr lang="en-US" sz="2600" u="none" cap="none" strike="noStrike">
                          <a:latin typeface="Lucida Sans"/>
                          <a:ea typeface="Lucida Sans"/>
                          <a:cs typeface="Lucida Sans"/>
                          <a:sym typeface="Lucida Sans"/>
                        </a:rPr>
                        <a:t>KEEP &amp; SUSTAIN?</a:t>
                      </a:r>
                      <a:endParaRPr sz="2600" u="none" cap="none" strike="noStrike">
                        <a:latin typeface="Lucida Sans"/>
                        <a:ea typeface="Lucida Sans"/>
                        <a:cs typeface="Lucida Sans"/>
                        <a:sym typeface="Lucida Sans"/>
                      </a:endParaRPr>
                    </a:p>
                  </a:txBody>
                  <a:tcPr marT="45725" marB="45725" marR="91450" marL="91450"/>
                </a:tc>
                <a:tc>
                  <a:txBody>
                    <a:bodyPr/>
                    <a:lstStyle/>
                    <a:p>
                      <a:pPr indent="0" lvl="0" marL="0" marR="0" rtl="0" algn="ctr">
                        <a:spcBef>
                          <a:spcPts val="0"/>
                        </a:spcBef>
                        <a:spcAft>
                          <a:spcPts val="0"/>
                        </a:spcAft>
                        <a:buNone/>
                      </a:pPr>
                      <a:r>
                        <a:rPr lang="en-US" sz="2600" u="none" cap="none" strike="noStrike">
                          <a:latin typeface="Lucida Sans"/>
                          <a:ea typeface="Lucida Sans"/>
                          <a:cs typeface="Lucida Sans"/>
                          <a:sym typeface="Lucida Sans"/>
                        </a:rPr>
                        <a:t>TWEAK</a:t>
                      </a:r>
                      <a:endParaRPr sz="2600" u="none" cap="none" strike="noStrike">
                        <a:latin typeface="Lucida Sans"/>
                        <a:ea typeface="Lucida Sans"/>
                        <a:cs typeface="Lucida Sans"/>
                        <a:sym typeface="Lucida Sans"/>
                      </a:endParaRPr>
                    </a:p>
                    <a:p>
                      <a:pPr indent="0" lvl="0" marL="0" marR="0" rtl="0" algn="ctr">
                        <a:spcBef>
                          <a:spcPts val="0"/>
                        </a:spcBef>
                        <a:spcAft>
                          <a:spcPts val="0"/>
                        </a:spcAft>
                        <a:buNone/>
                      </a:pPr>
                      <a:r>
                        <a:rPr lang="en-US" sz="2600" u="none" cap="none" strike="noStrike">
                          <a:latin typeface="Lucida Sans"/>
                          <a:ea typeface="Lucida Sans"/>
                          <a:cs typeface="Lucida Sans"/>
                          <a:sym typeface="Lucida Sans"/>
                        </a:rPr>
                        <a:t>?</a:t>
                      </a:r>
                      <a:endParaRPr sz="2600" u="none" cap="none" strike="noStrike">
                        <a:latin typeface="Lucida Sans"/>
                        <a:ea typeface="Lucida Sans"/>
                        <a:cs typeface="Lucida Sans"/>
                        <a:sym typeface="Lucida Sans"/>
                      </a:endParaRPr>
                    </a:p>
                  </a:txBody>
                  <a:tcPr marT="45725" marB="45725" marR="91450" marL="91450"/>
                </a:tc>
                <a:tc>
                  <a:txBody>
                    <a:bodyPr/>
                    <a:lstStyle/>
                    <a:p>
                      <a:pPr indent="0" lvl="0" marL="0" marR="0" rtl="0" algn="ctr">
                        <a:spcBef>
                          <a:spcPts val="0"/>
                        </a:spcBef>
                        <a:spcAft>
                          <a:spcPts val="0"/>
                        </a:spcAft>
                        <a:buNone/>
                      </a:pPr>
                      <a:r>
                        <a:rPr lang="en-US" sz="2600" u="none" cap="none" strike="noStrike">
                          <a:latin typeface="Lucida Sans"/>
                          <a:ea typeface="Lucida Sans"/>
                          <a:cs typeface="Lucida Sans"/>
                          <a:sym typeface="Lucida Sans"/>
                        </a:rPr>
                        <a:t>PHASE OUT</a:t>
                      </a:r>
                      <a:endParaRPr sz="2600" u="none" cap="none" strike="noStrike">
                        <a:latin typeface="Lucida Sans"/>
                        <a:ea typeface="Lucida Sans"/>
                        <a:cs typeface="Lucida Sans"/>
                        <a:sym typeface="Lucida Sans"/>
                      </a:endParaRPr>
                    </a:p>
                    <a:p>
                      <a:pPr indent="0" lvl="0" marL="0" marR="0" rtl="0" algn="ctr">
                        <a:spcBef>
                          <a:spcPts val="0"/>
                        </a:spcBef>
                        <a:spcAft>
                          <a:spcPts val="0"/>
                        </a:spcAft>
                        <a:buNone/>
                      </a:pPr>
                      <a:r>
                        <a:rPr lang="en-US" sz="2600" u="none" cap="none" strike="noStrike">
                          <a:latin typeface="Lucida Sans"/>
                          <a:ea typeface="Lucida Sans"/>
                          <a:cs typeface="Lucida Sans"/>
                          <a:sym typeface="Lucida Sans"/>
                        </a:rPr>
                        <a:t>?</a:t>
                      </a:r>
                      <a:endParaRPr sz="2600" u="none" cap="none" strike="noStrike">
                        <a:latin typeface="Lucida Sans"/>
                        <a:ea typeface="Lucida Sans"/>
                        <a:cs typeface="Lucida Sans"/>
                        <a:sym typeface="Lucida Sans"/>
                      </a:endParaRPr>
                    </a:p>
                  </a:txBody>
                  <a:tcPr marT="45725" marB="45725" marR="91450" marL="91450"/>
                </a:tc>
                <a:tc>
                  <a:txBody>
                    <a:bodyPr/>
                    <a:lstStyle/>
                    <a:p>
                      <a:pPr indent="0" lvl="0" marL="0" marR="0" rtl="0" algn="ctr">
                        <a:spcBef>
                          <a:spcPts val="0"/>
                        </a:spcBef>
                        <a:spcAft>
                          <a:spcPts val="0"/>
                        </a:spcAft>
                        <a:buNone/>
                      </a:pPr>
                      <a:r>
                        <a:rPr lang="en-US" sz="2600" u="none" cap="none" strike="noStrike">
                          <a:latin typeface="Lucida Sans"/>
                          <a:ea typeface="Lucida Sans"/>
                          <a:cs typeface="Lucida Sans"/>
                          <a:sym typeface="Lucida Sans"/>
                        </a:rPr>
                        <a:t>THROW OUT</a:t>
                      </a:r>
                      <a:endParaRPr sz="2600" u="none" cap="none" strike="noStrike">
                        <a:latin typeface="Lucida Sans"/>
                        <a:ea typeface="Lucida Sans"/>
                        <a:cs typeface="Lucida Sans"/>
                        <a:sym typeface="Lucida Sans"/>
                      </a:endParaRPr>
                    </a:p>
                    <a:p>
                      <a:pPr indent="0" lvl="0" marL="0" marR="0" rtl="0" algn="ctr">
                        <a:spcBef>
                          <a:spcPts val="0"/>
                        </a:spcBef>
                        <a:spcAft>
                          <a:spcPts val="0"/>
                        </a:spcAft>
                        <a:buNone/>
                      </a:pPr>
                      <a:r>
                        <a:rPr lang="en-US" sz="2600" u="none" cap="none" strike="noStrike">
                          <a:latin typeface="Lucida Sans"/>
                          <a:ea typeface="Lucida Sans"/>
                          <a:cs typeface="Lucida Sans"/>
                          <a:sym typeface="Lucida Sans"/>
                        </a:rPr>
                        <a:t>?</a:t>
                      </a:r>
                      <a:endParaRPr sz="2600" u="none" cap="none" strike="noStrike">
                        <a:latin typeface="Lucida Sans"/>
                        <a:ea typeface="Lucida Sans"/>
                        <a:cs typeface="Lucida Sans"/>
                        <a:sym typeface="Lucida Sans"/>
                      </a:endParaRPr>
                    </a:p>
                  </a:txBody>
                  <a:tcPr marT="45725" marB="45725" marR="91450" marL="91450"/>
                </a:tc>
                <a:tc>
                  <a:txBody>
                    <a:bodyPr/>
                    <a:lstStyle/>
                    <a:p>
                      <a:pPr indent="0" lvl="0" marL="0" marR="0" rtl="0" algn="ctr">
                        <a:spcBef>
                          <a:spcPts val="0"/>
                        </a:spcBef>
                        <a:spcAft>
                          <a:spcPts val="0"/>
                        </a:spcAft>
                        <a:buNone/>
                      </a:pPr>
                      <a:r>
                        <a:rPr lang="en-US" sz="2600" u="none" cap="none" strike="noStrike">
                          <a:latin typeface="Lucida Sans"/>
                          <a:ea typeface="Lucida Sans"/>
                          <a:cs typeface="Lucida Sans"/>
                          <a:sym typeface="Lucida Sans"/>
                        </a:rPr>
                        <a:t>ADD</a:t>
                      </a:r>
                      <a:endParaRPr sz="2600" u="none" cap="none" strike="noStrike">
                        <a:latin typeface="Lucida Sans"/>
                        <a:ea typeface="Lucida Sans"/>
                        <a:cs typeface="Lucida Sans"/>
                        <a:sym typeface="Lucida Sans"/>
                      </a:endParaRPr>
                    </a:p>
                    <a:p>
                      <a:pPr indent="0" lvl="0" marL="0" marR="0" rtl="0" algn="ctr">
                        <a:spcBef>
                          <a:spcPts val="0"/>
                        </a:spcBef>
                        <a:spcAft>
                          <a:spcPts val="0"/>
                        </a:spcAft>
                        <a:buNone/>
                      </a:pPr>
                      <a:r>
                        <a:rPr lang="en-US" sz="2600" u="none" cap="none" strike="noStrike">
                          <a:latin typeface="Lucida Sans"/>
                          <a:ea typeface="Lucida Sans"/>
                          <a:cs typeface="Lucida Sans"/>
                          <a:sym typeface="Lucida Sans"/>
                        </a:rPr>
                        <a:t>?</a:t>
                      </a:r>
                      <a:endParaRPr sz="2600" u="none" cap="none" strike="noStrike">
                        <a:latin typeface="Lucida Sans"/>
                        <a:ea typeface="Lucida Sans"/>
                        <a:cs typeface="Lucida Sans"/>
                        <a:sym typeface="Lucida Sans"/>
                      </a:endParaRPr>
                    </a:p>
                  </a:txBody>
                  <a:tcPr marT="45725" marB="45725" marR="91450" marL="91450"/>
                </a:tc>
              </a:tr>
              <a:tr h="370850">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r>
              <a:tr h="370850">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c>
                  <a:txBody>
                    <a:bodyPr/>
                    <a:lstStyle/>
                    <a:p>
                      <a:pPr indent="0" lvl="0" marL="0" marR="0" rtl="0" algn="l">
                        <a:spcBef>
                          <a:spcPts val="0"/>
                        </a:spcBef>
                        <a:spcAft>
                          <a:spcPts val="0"/>
                        </a:spcAft>
                        <a:buNone/>
                      </a:pPr>
                      <a:r>
                        <a:t/>
                      </a:r>
                      <a:endParaRPr sz="1800">
                        <a:latin typeface="Lucida Sans"/>
                        <a:ea typeface="Lucida Sans"/>
                        <a:cs typeface="Lucida Sans"/>
                        <a:sym typeface="Lucida Sans"/>
                      </a:endParaRPr>
                    </a:p>
                  </a:txBody>
                  <a:tcPr marT="45725" marB="45725" marR="91450" marL="91450"/>
                </a:tc>
              </a:tr>
            </a:tbl>
          </a:graphicData>
        </a:graphic>
      </p:graphicFrame>
      <p:sp>
        <p:nvSpPr>
          <p:cNvPr id="835" name="Google Shape;835;p108"/>
          <p:cNvSpPr txBox="1"/>
          <p:nvPr>
            <p:ph idx="12" type="sldNum"/>
          </p:nvPr>
        </p:nvSpPr>
        <p:spPr>
          <a:xfrm>
            <a:off x="6553200" y="6356350"/>
            <a:ext cx="2133600" cy="365100"/>
          </a:xfrm>
          <a:prstGeom prst="rect">
            <a:avLst/>
          </a:prstGeom>
          <a:noFill/>
          <a:ln>
            <a:noFill/>
          </a:ln>
        </p:spPr>
        <p:txBody>
          <a:bodyPr anchorCtr="0" anchor="ctr" bIns="45700" lIns="91425" spcFirstLastPara="1" rIns="91425" wrap="square" tIns="45700">
            <a:noAutofit/>
          </a:bodyPr>
          <a:lstStyle/>
          <a:p>
            <a:pPr indent="0" lvl="0" marL="0" rtl="0" algn="r">
              <a:spcBef>
                <a:spcPts val="0"/>
              </a:spcBef>
              <a:spcAft>
                <a:spcPts val="0"/>
              </a:spcAft>
              <a:buNone/>
            </a:pPr>
            <a:fld id="{00000000-1234-1234-1234-123412341234}" type="slidenum">
              <a:rPr lang="en-US">
                <a:solidFill>
                  <a:srgbClr val="888888"/>
                </a:solidFill>
              </a:rPr>
              <a:t>‹#›</a:t>
            </a:fld>
            <a:endParaRPr>
              <a:solidFill>
                <a:srgbClr val="888888"/>
              </a:solidFill>
            </a:endParaRPr>
          </a:p>
        </p:txBody>
      </p:sp>
      <p:pic>
        <p:nvPicPr>
          <p:cNvPr descr="C:\Users\Oli\AppData\Local\Microsoft\Windows\Temporary Internet Files\Content.IE5\NG8EVOVK\MC900332952[1].wmf" id="836" name="Google Shape;836;p108"/>
          <p:cNvPicPr preferRelativeResize="0"/>
          <p:nvPr/>
        </p:nvPicPr>
        <p:blipFill/>
        <p:spPr>
          <a:xfrm>
            <a:off x="5410200" y="2057400"/>
            <a:ext cx="1513042" cy="1981199"/>
          </a:xfrm>
          <a:prstGeom prst="rect">
            <a:avLst/>
          </a:prstGeom>
          <a:noFill/>
          <a:ln>
            <a:noFill/>
          </a:ln>
        </p:spPr>
      </p:pic>
      <p:pic>
        <p:nvPicPr>
          <p:cNvPr descr="C:\Users\Oli\AppData\Local\Microsoft\Windows\Temporary Internet Files\Content.IE5\YMTI4DAH\MC900234417[1].wmf" id="837" name="Google Shape;837;p108"/>
          <p:cNvPicPr preferRelativeResize="0"/>
          <p:nvPr/>
        </p:nvPicPr>
        <p:blipFill/>
        <p:spPr>
          <a:xfrm>
            <a:off x="7239000" y="2075322"/>
            <a:ext cx="1413251" cy="1983629"/>
          </a:xfrm>
          <a:prstGeom prst="rect">
            <a:avLst/>
          </a:prstGeom>
          <a:noFill/>
          <a:ln>
            <a:noFill/>
          </a:ln>
        </p:spPr>
      </p:pic>
      <p:pic>
        <p:nvPicPr>
          <p:cNvPr descr="C:\Users\Oli\AppData\Local\Microsoft\Windows\Temporary Internet Files\Content.IE5\WRXZA2NZ\MP900341627[1].jpg" id="838" name="Google Shape;838;p108"/>
          <p:cNvPicPr preferRelativeResize="0"/>
          <p:nvPr/>
        </p:nvPicPr>
        <p:blipFill/>
        <p:spPr>
          <a:xfrm>
            <a:off x="2286000" y="2057400"/>
            <a:ext cx="1413256" cy="1981200"/>
          </a:xfrm>
          <a:prstGeom prst="rect">
            <a:avLst/>
          </a:prstGeom>
          <a:noFill/>
          <a:ln>
            <a:noFill/>
          </a:ln>
        </p:spPr>
      </p:pic>
      <p:pic>
        <p:nvPicPr>
          <p:cNvPr descr="C:\Users\Oli\AppData\Local\Microsoft\Windows\Temporary Internet Files\Content.IE5\YMTI4DAH\MC900083175[1].wmf" id="839" name="Google Shape;839;p108"/>
          <p:cNvPicPr preferRelativeResize="0"/>
          <p:nvPr/>
        </p:nvPicPr>
        <p:blipFill/>
        <p:spPr>
          <a:xfrm>
            <a:off x="4038600" y="2895600"/>
            <a:ext cx="1138427" cy="1116116"/>
          </a:xfrm>
          <a:prstGeom prst="rect">
            <a:avLst/>
          </a:prstGeom>
          <a:noFill/>
          <a:ln>
            <a:noFill/>
          </a:ln>
        </p:spPr>
      </p:pic>
      <p:pic>
        <p:nvPicPr>
          <p:cNvPr descr="C:\Users\Oli\AppData\Local\Microsoft\Windows\Temporary Internet Files\Content.IE5\WRXZA2NZ\MC900233060[1].wmf" id="840" name="Google Shape;840;p108"/>
          <p:cNvPicPr preferRelativeResize="0"/>
          <p:nvPr/>
        </p:nvPicPr>
        <p:blipFill/>
        <p:spPr>
          <a:xfrm>
            <a:off x="228600" y="2057400"/>
            <a:ext cx="2233187" cy="1984218"/>
          </a:xfrm>
          <a:prstGeom prst="rect">
            <a:avLst/>
          </a:prstGeom>
          <a:noFill/>
          <a:ln>
            <a:noFill/>
          </a:ln>
        </p:spPr>
      </p:pic>
      <p:pic>
        <p:nvPicPr>
          <p:cNvPr id="841" name="Google Shape;841;p108"/>
          <p:cNvPicPr preferRelativeResize="0"/>
          <p:nvPr/>
        </p:nvPicPr>
        <p:blipFill>
          <a:blip r:embed="rId3">
            <a:alphaModFix/>
          </a:blip>
          <a:stretch>
            <a:fillRect/>
          </a:stretch>
        </p:blipFill>
        <p:spPr>
          <a:xfrm>
            <a:off x="7060100" y="5014447"/>
            <a:ext cx="1771049" cy="1116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5" name="Shape 845"/>
        <p:cNvGrpSpPr/>
        <p:nvPr/>
      </p:nvGrpSpPr>
      <p:grpSpPr>
        <a:xfrm>
          <a:off x="0" y="0"/>
          <a:ext cx="0" cy="0"/>
          <a:chOff x="0" y="0"/>
          <a:chExt cx="0" cy="0"/>
        </a:xfrm>
      </p:grpSpPr>
      <p:pic>
        <p:nvPicPr>
          <p:cNvPr id="846" name="Google Shape;846;p109"/>
          <p:cNvPicPr preferRelativeResize="0"/>
          <p:nvPr/>
        </p:nvPicPr>
        <p:blipFill rotWithShape="1">
          <a:blip r:embed="rId3">
            <a:alphaModFix/>
          </a:blip>
          <a:srcRect b="0" l="12501" r="31663" t="19581"/>
          <a:stretch/>
        </p:blipFill>
        <p:spPr>
          <a:xfrm>
            <a:off x="1152450" y="359450"/>
            <a:ext cx="6713261" cy="5143500"/>
          </a:xfrm>
          <a:prstGeom prst="rect">
            <a:avLst/>
          </a:prstGeom>
          <a:noFill/>
          <a:ln>
            <a:noFill/>
          </a:ln>
        </p:spPr>
      </p:pic>
      <p:sp>
        <p:nvSpPr>
          <p:cNvPr id="847" name="Google Shape;847;p109"/>
          <p:cNvSpPr txBox="1"/>
          <p:nvPr>
            <p:ph type="title"/>
          </p:nvPr>
        </p:nvSpPr>
        <p:spPr>
          <a:xfrm>
            <a:off x="170625" y="5245100"/>
            <a:ext cx="8676900" cy="1143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US" sz="2000"/>
              <a:t>https://</a:t>
            </a:r>
            <a:r>
              <a:rPr b="1" lang="en-US" sz="2000"/>
              <a:t>claimed.blog/</a:t>
            </a:r>
            <a:r>
              <a:rPr lang="en-US" sz="2000"/>
              <a:t>infographics/infographics-takecarecharts/</a:t>
            </a:r>
            <a:endParaRPr sz="20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2" name="Shape 852"/>
        <p:cNvGrpSpPr/>
        <p:nvPr/>
      </p:nvGrpSpPr>
      <p:grpSpPr>
        <a:xfrm>
          <a:off x="0" y="0"/>
          <a:ext cx="0" cy="0"/>
          <a:chOff x="0" y="0"/>
          <a:chExt cx="0" cy="0"/>
        </a:xfrm>
      </p:grpSpPr>
      <p:sp>
        <p:nvSpPr>
          <p:cNvPr id="853" name="Google Shape;853;p110"/>
          <p:cNvSpPr txBox="1"/>
          <p:nvPr>
            <p:ph type="title"/>
          </p:nvPr>
        </p:nvSpPr>
        <p:spPr>
          <a:xfrm>
            <a:off x="216568" y="2829678"/>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b="0" i="0" lang="en-US" sz="2800" u="none" cap="none" strike="noStrike">
                <a:solidFill>
                  <a:schemeClr val="lt1"/>
                </a:solidFill>
                <a:latin typeface="Lucida Sans"/>
                <a:ea typeface="Lucida Sans"/>
                <a:cs typeface="Lucida Sans"/>
                <a:sym typeface="Lucida Sans"/>
              </a:rPr>
              <a:t>Questions for </a:t>
            </a:r>
            <a:r>
              <a:rPr lang="en-US"/>
              <a:t>O</a:t>
            </a:r>
            <a:r>
              <a:rPr b="0" i="0" lang="en-US" sz="2800" u="none" cap="none" strike="noStrike">
                <a:solidFill>
                  <a:schemeClr val="lt1"/>
                </a:solidFill>
                <a:latin typeface="Lucida Sans"/>
                <a:ea typeface="Lucida Sans"/>
                <a:cs typeface="Lucida Sans"/>
                <a:sym typeface="Lucida Sans"/>
              </a:rPr>
              <a:t>ur Guests?</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9DAF8"/>
        </a:solidFill>
      </p:bgPr>
    </p:bg>
    <p:spTree>
      <p:nvGrpSpPr>
        <p:cNvPr id="858" name="Shape 858"/>
        <p:cNvGrpSpPr/>
        <p:nvPr/>
      </p:nvGrpSpPr>
      <p:grpSpPr>
        <a:xfrm>
          <a:off x="0" y="0"/>
          <a:ext cx="0" cy="0"/>
          <a:chOff x="0" y="0"/>
          <a:chExt cx="0" cy="0"/>
        </a:xfrm>
      </p:grpSpPr>
      <p:graphicFrame>
        <p:nvGraphicFramePr>
          <p:cNvPr id="859" name="Google Shape;859;p111"/>
          <p:cNvGraphicFramePr/>
          <p:nvPr/>
        </p:nvGraphicFramePr>
        <p:xfrm>
          <a:off x="718700" y="296575"/>
          <a:ext cx="3000000" cy="3000000"/>
        </p:xfrm>
        <a:graphic>
          <a:graphicData uri="http://schemas.openxmlformats.org/drawingml/2006/table">
            <a:tbl>
              <a:tblPr>
                <a:noFill/>
                <a:tableStyleId>{579B76FB-108D-4A59-848C-8C6EAC139199}</a:tableStyleId>
              </a:tblPr>
              <a:tblGrid>
                <a:gridCol w="3619500"/>
                <a:gridCol w="4306600"/>
              </a:tblGrid>
              <a:tr h="381000">
                <a:tc>
                  <a:txBody>
                    <a:bodyPr/>
                    <a:lstStyle/>
                    <a:p>
                      <a:pPr indent="0" lvl="0" marL="0" rtl="0" algn="l">
                        <a:spcBef>
                          <a:spcPts val="0"/>
                        </a:spcBef>
                        <a:spcAft>
                          <a:spcPts val="0"/>
                        </a:spcAft>
                        <a:buNone/>
                      </a:pPr>
                      <a:r>
                        <a:rPr b="1" lang="en-US" sz="1800">
                          <a:solidFill>
                            <a:srgbClr val="464646"/>
                          </a:solidFill>
                          <a:latin typeface="Lucida Sans"/>
                          <a:ea typeface="Lucida Sans"/>
                          <a:cs typeface="Lucida Sans"/>
                          <a:sym typeface="Lucida Sans"/>
                        </a:rPr>
                        <a:t>Resource Name</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b="1" lang="en-US" sz="1800">
                          <a:solidFill>
                            <a:srgbClr val="464646"/>
                          </a:solidFill>
                          <a:latin typeface="Lucida Sans"/>
                          <a:ea typeface="Lucida Sans"/>
                          <a:cs typeface="Lucida Sans"/>
                          <a:sym typeface="Lucida Sans"/>
                        </a:rPr>
                        <a:t>Link </a:t>
                      </a:r>
                      <a:endParaRPr b="1" sz="1800">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rPr lang="en-US">
                          <a:solidFill>
                            <a:srgbClr val="434343"/>
                          </a:solidFill>
                          <a:latin typeface="Lucida Sans"/>
                          <a:ea typeface="Lucida Sans"/>
                          <a:cs typeface="Lucida Sans"/>
                          <a:sym typeface="Lucida Sans"/>
                        </a:rPr>
                        <a:t>Claimed </a:t>
                      </a:r>
                      <a:endParaRPr>
                        <a:solidFill>
                          <a:srgbClr val="434343"/>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lang="en-US" u="sng">
                          <a:solidFill>
                            <a:schemeClr val="hlink"/>
                          </a:solidFill>
                          <a:latin typeface="Lucida Sans"/>
                          <a:ea typeface="Lucida Sans"/>
                          <a:cs typeface="Lucida Sans"/>
                          <a:sym typeface="Lucida Sans"/>
                          <a:hlinkClick r:id="rId3"/>
                        </a:rPr>
                        <a:t>https://claimed.blog/</a:t>
                      </a:r>
                      <a:endParaRPr>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rPr lang="en-US">
                          <a:solidFill>
                            <a:srgbClr val="434343"/>
                          </a:solidFill>
                          <a:latin typeface="Lucida Sans"/>
                          <a:ea typeface="Lucida Sans"/>
                          <a:cs typeface="Lucida Sans"/>
                          <a:sym typeface="Lucida Sans"/>
                        </a:rPr>
                        <a:t>Culturally Responsive Teaching and the Brain Blog</a:t>
                      </a:r>
                      <a:endParaRPr>
                        <a:solidFill>
                          <a:srgbClr val="434343"/>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lang="en-US" u="sng">
                          <a:solidFill>
                            <a:schemeClr val="hlink"/>
                          </a:solidFill>
                          <a:latin typeface="Lucida Sans"/>
                          <a:ea typeface="Lucida Sans"/>
                          <a:cs typeface="Lucida Sans"/>
                          <a:sym typeface="Lucida Sans"/>
                          <a:hlinkClick r:id="rId4"/>
                        </a:rPr>
                        <a:t>https://crtandthebrain.com/blog/</a:t>
                      </a:r>
                      <a:endParaRPr>
                        <a:solidFill>
                          <a:srgbClr val="464646"/>
                        </a:solidFill>
                        <a:latin typeface="Lucida Sans"/>
                        <a:ea typeface="Lucida Sans"/>
                        <a:cs typeface="Lucida Sans"/>
                        <a:sym typeface="Lucida Sans"/>
                      </a:endParaRPr>
                    </a:p>
                    <a:p>
                      <a:pPr indent="0" lvl="0" marL="0" rtl="0" algn="l">
                        <a:spcBef>
                          <a:spcPts val="0"/>
                        </a:spcBef>
                        <a:spcAft>
                          <a:spcPts val="0"/>
                        </a:spcAft>
                        <a:buClr>
                          <a:schemeClr val="dk1"/>
                        </a:buClr>
                        <a:buSzPts val="1100"/>
                        <a:buFont typeface="Arial"/>
                        <a:buNone/>
                      </a:pPr>
                      <a:r>
                        <a:t/>
                      </a:r>
                      <a:endParaRPr>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rPr lang="en-US">
                          <a:solidFill>
                            <a:srgbClr val="434343"/>
                          </a:solidFill>
                          <a:latin typeface="Lucida Sans"/>
                          <a:ea typeface="Lucida Sans"/>
                          <a:cs typeface="Lucida Sans"/>
                          <a:sym typeface="Lucida Sans"/>
                        </a:rPr>
                        <a:t>Edutopia: Culturally Responsive Teaching and Online Learning</a:t>
                      </a:r>
                      <a:endParaRPr>
                        <a:solidFill>
                          <a:srgbClr val="434343"/>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lang="en-US" u="sng">
                          <a:solidFill>
                            <a:schemeClr val="hlink"/>
                          </a:solidFill>
                          <a:latin typeface="Lucida Sans"/>
                          <a:ea typeface="Lucida Sans"/>
                          <a:cs typeface="Lucida Sans"/>
                          <a:sym typeface="Lucida Sans"/>
                          <a:hlinkClick r:id="rId5"/>
                        </a:rPr>
                        <a:t>https://www.edutopia.org/article/value-culturally-responsive-teaching-distance-learning</a:t>
                      </a:r>
                      <a:endParaRPr>
                        <a:solidFill>
                          <a:srgbClr val="464646"/>
                        </a:solidFill>
                        <a:latin typeface="Lucida Sans"/>
                        <a:ea typeface="Lucida Sans"/>
                        <a:cs typeface="Lucida Sans"/>
                        <a:sym typeface="Lucida Sans"/>
                      </a:endParaRPr>
                    </a:p>
                    <a:p>
                      <a:pPr indent="0" lvl="0" marL="0" rtl="0" algn="l">
                        <a:spcBef>
                          <a:spcPts val="0"/>
                        </a:spcBef>
                        <a:spcAft>
                          <a:spcPts val="0"/>
                        </a:spcAft>
                        <a:buClr>
                          <a:schemeClr val="dk1"/>
                        </a:buClr>
                        <a:buSzPts val="1100"/>
                        <a:buFont typeface="Arial"/>
                        <a:buNone/>
                      </a:pPr>
                      <a:r>
                        <a:t/>
                      </a:r>
                      <a:endParaRPr>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rPr lang="en-US">
                          <a:solidFill>
                            <a:srgbClr val="434343"/>
                          </a:solidFill>
                          <a:latin typeface="Lucida Sans"/>
                          <a:ea typeface="Lucida Sans"/>
                          <a:cs typeface="Lucida Sans"/>
                          <a:sym typeface="Lucida Sans"/>
                        </a:rPr>
                        <a:t>Teaching Tolerance CRT Lesson Plans</a:t>
                      </a:r>
                      <a:endParaRPr>
                        <a:solidFill>
                          <a:srgbClr val="434343"/>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rPr lang="en-US" u="sng">
                          <a:solidFill>
                            <a:schemeClr val="hlink"/>
                          </a:solidFill>
                          <a:latin typeface="Lucida Sans"/>
                          <a:ea typeface="Lucida Sans"/>
                          <a:cs typeface="Lucida Sans"/>
                          <a:sym typeface="Lucida Sans"/>
                          <a:hlinkClick r:id="rId6"/>
                        </a:rPr>
                        <a:t>https://www.tolerance.org/node/119977</a:t>
                      </a:r>
                      <a:endParaRPr>
                        <a:solidFill>
                          <a:srgbClr val="464646"/>
                        </a:solidFill>
                        <a:latin typeface="Lucida Sans"/>
                        <a:ea typeface="Lucida Sans"/>
                        <a:cs typeface="Lucida Sans"/>
                        <a:sym typeface="Lucida Sans"/>
                      </a:endParaRPr>
                    </a:p>
                    <a:p>
                      <a:pPr indent="0" lvl="0" marL="0" rtl="0" algn="l">
                        <a:spcBef>
                          <a:spcPts val="0"/>
                        </a:spcBef>
                        <a:spcAft>
                          <a:spcPts val="0"/>
                        </a:spcAft>
                        <a:buClr>
                          <a:schemeClr val="dk1"/>
                        </a:buClr>
                        <a:buSzPts val="1100"/>
                        <a:buFont typeface="Arial"/>
                        <a:buNone/>
                      </a:pPr>
                      <a:r>
                        <a:t/>
                      </a:r>
                      <a:endParaRPr>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a:solidFill>
                          <a:srgbClr val="464646"/>
                        </a:solidFill>
                        <a:latin typeface="Lucida Sans"/>
                        <a:ea typeface="Lucida Sans"/>
                        <a:cs typeface="Lucida Sans"/>
                        <a:sym typeface="Lucida Sans"/>
                      </a:endParaRPr>
                    </a:p>
                  </a:txBody>
                  <a:tcPr marT="91425" marB="91425" marR="91425" marL="91425"/>
                </a:tc>
              </a:tr>
              <a:tr h="381000">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c>
                  <a:txBody>
                    <a:bodyPr/>
                    <a:lstStyle/>
                    <a:p>
                      <a:pPr indent="0" lvl="0" marL="0" rtl="0" algn="l">
                        <a:spcBef>
                          <a:spcPts val="0"/>
                        </a:spcBef>
                        <a:spcAft>
                          <a:spcPts val="0"/>
                        </a:spcAft>
                        <a:buNone/>
                      </a:pPr>
                      <a:r>
                        <a:t/>
                      </a:r>
                      <a:endParaRPr b="1" sz="1800">
                        <a:solidFill>
                          <a:srgbClr val="464646"/>
                        </a:solidFill>
                        <a:latin typeface="Lucida Sans"/>
                        <a:ea typeface="Lucida Sans"/>
                        <a:cs typeface="Lucida Sans"/>
                        <a:sym typeface="Lucida Sans"/>
                      </a:endParaRPr>
                    </a:p>
                  </a:txBody>
                  <a:tcPr marT="91425" marB="91425" marR="91425" marL="91425"/>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sp>
        <p:nvSpPr>
          <p:cNvPr id="865" name="Google Shape;865;p112"/>
          <p:cNvSpPr txBox="1"/>
          <p:nvPr>
            <p:ph type="title"/>
          </p:nvPr>
        </p:nvSpPr>
        <p:spPr>
          <a:xfrm>
            <a:off x="304800" y="274647"/>
            <a:ext cx="8572500" cy="87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595959"/>
              </a:buClr>
              <a:buSzPts val="2400"/>
              <a:buFont typeface="Allerta"/>
              <a:buNone/>
            </a:pPr>
            <a:r>
              <a:rPr b="0" i="0" lang="en-US" sz="2400" u="none" cap="none" strike="noStrike">
                <a:solidFill>
                  <a:srgbClr val="595959"/>
                </a:solidFill>
                <a:latin typeface="Lucida Sans"/>
                <a:ea typeface="Lucida Sans"/>
                <a:cs typeface="Lucida Sans"/>
                <a:sym typeface="Lucida Sans"/>
              </a:rPr>
              <a:t>Join our network!</a:t>
            </a:r>
            <a:endParaRPr/>
          </a:p>
        </p:txBody>
      </p:sp>
      <p:sp>
        <p:nvSpPr>
          <p:cNvPr id="866" name="Google Shape;866;p112"/>
          <p:cNvSpPr txBox="1"/>
          <p:nvPr/>
        </p:nvSpPr>
        <p:spPr>
          <a:xfrm>
            <a:off x="393775" y="284602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Join a national network of educators </a:t>
            </a:r>
            <a:endParaRPr sz="1800">
              <a:solidFill>
                <a:srgbClr val="2A7251"/>
              </a:solidFill>
              <a:latin typeface="Lucida Sans"/>
              <a:ea typeface="Lucida Sans"/>
              <a:cs typeface="Lucida Sans"/>
              <a:sym typeface="Lucida Sans"/>
            </a:endParaRPr>
          </a:p>
        </p:txBody>
      </p:sp>
      <p:sp>
        <p:nvSpPr>
          <p:cNvPr id="867" name="Google Shape;867;p112"/>
          <p:cNvSpPr txBox="1"/>
          <p:nvPr/>
        </p:nvSpPr>
        <p:spPr>
          <a:xfrm>
            <a:off x="4848450" y="3336838"/>
            <a:ext cx="4012800" cy="5214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800">
                <a:solidFill>
                  <a:srgbClr val="2A7251"/>
                </a:solidFill>
                <a:latin typeface="Lucida Sans"/>
                <a:ea typeface="Lucida Sans"/>
                <a:cs typeface="Lucida Sans"/>
                <a:sym typeface="Lucida Sans"/>
              </a:rPr>
              <a:t>Connect with state networks</a:t>
            </a:r>
            <a:endParaRPr sz="1800">
              <a:solidFill>
                <a:srgbClr val="2A7251"/>
              </a:solidFill>
              <a:latin typeface="Lucida Sans"/>
              <a:ea typeface="Lucida Sans"/>
              <a:cs typeface="Lucida Sans"/>
              <a:sym typeface="Lucida Sans"/>
            </a:endParaRPr>
          </a:p>
        </p:txBody>
      </p:sp>
      <p:pic>
        <p:nvPicPr>
          <p:cNvPr id="868" name="Google Shape;868;p112"/>
          <p:cNvPicPr preferRelativeResize="0"/>
          <p:nvPr/>
        </p:nvPicPr>
        <p:blipFill>
          <a:blip r:embed="rId3">
            <a:alphaModFix/>
          </a:blip>
          <a:stretch>
            <a:fillRect/>
          </a:stretch>
        </p:blipFill>
        <p:spPr>
          <a:xfrm>
            <a:off x="589300" y="3983348"/>
            <a:ext cx="3623249" cy="977950"/>
          </a:xfrm>
          <a:prstGeom prst="rect">
            <a:avLst/>
          </a:prstGeom>
          <a:noFill/>
          <a:ln>
            <a:noFill/>
          </a:ln>
        </p:spPr>
      </p:pic>
      <p:pic>
        <p:nvPicPr>
          <p:cNvPr id="869" name="Google Shape;869;p112"/>
          <p:cNvPicPr preferRelativeResize="0"/>
          <p:nvPr/>
        </p:nvPicPr>
        <p:blipFill>
          <a:blip r:embed="rId4">
            <a:alphaModFix/>
          </a:blip>
          <a:stretch>
            <a:fillRect/>
          </a:stretch>
        </p:blipFill>
        <p:spPr>
          <a:xfrm>
            <a:off x="50500" y="5051000"/>
            <a:ext cx="977950" cy="977950"/>
          </a:xfrm>
          <a:prstGeom prst="rect">
            <a:avLst/>
          </a:prstGeom>
          <a:noFill/>
          <a:ln>
            <a:noFill/>
          </a:ln>
        </p:spPr>
      </p:pic>
      <p:sp>
        <p:nvSpPr>
          <p:cNvPr id="870" name="Google Shape;870;p112"/>
          <p:cNvSpPr txBox="1"/>
          <p:nvPr/>
        </p:nvSpPr>
        <p:spPr>
          <a:xfrm>
            <a:off x="845600" y="5168575"/>
            <a:ext cx="3623100" cy="742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500">
                <a:solidFill>
                  <a:srgbClr val="2A7251"/>
                </a:solidFill>
                <a:latin typeface="Lucida Sans"/>
                <a:ea typeface="Lucida Sans"/>
                <a:cs typeface="Lucida Sans"/>
                <a:sym typeface="Lucida Sans"/>
              </a:rPr>
              <a:t>Keep up to date on free resources, upcoming SAP webinars/professional learning opportunities, job postings and more!</a:t>
            </a:r>
            <a:endParaRPr sz="1500">
              <a:solidFill>
                <a:srgbClr val="2A7251"/>
              </a:solidFill>
              <a:latin typeface="Lucida Sans"/>
              <a:ea typeface="Lucida Sans"/>
              <a:cs typeface="Lucida Sans"/>
              <a:sym typeface="Lucida Sans"/>
            </a:endParaRPr>
          </a:p>
        </p:txBody>
      </p:sp>
      <p:pic>
        <p:nvPicPr>
          <p:cNvPr id="871" name="Google Shape;871;p112"/>
          <p:cNvPicPr preferRelativeResize="0"/>
          <p:nvPr/>
        </p:nvPicPr>
        <p:blipFill>
          <a:blip r:embed="rId5">
            <a:alphaModFix/>
          </a:blip>
          <a:stretch>
            <a:fillRect/>
          </a:stretch>
        </p:blipFill>
        <p:spPr>
          <a:xfrm>
            <a:off x="4651100" y="3981225"/>
            <a:ext cx="1557900" cy="1777750"/>
          </a:xfrm>
          <a:prstGeom prst="rect">
            <a:avLst/>
          </a:prstGeom>
          <a:noFill/>
          <a:ln>
            <a:noFill/>
          </a:ln>
        </p:spPr>
      </p:pic>
      <p:sp>
        <p:nvSpPr>
          <p:cNvPr id="872" name="Google Shape;872;p112"/>
          <p:cNvSpPr txBox="1"/>
          <p:nvPr/>
        </p:nvSpPr>
        <p:spPr>
          <a:xfrm>
            <a:off x="5848100" y="4780600"/>
            <a:ext cx="2738700" cy="742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US" sz="1600">
                <a:solidFill>
                  <a:srgbClr val="2A7251"/>
                </a:solidFill>
                <a:latin typeface="Lucida Sans"/>
                <a:ea typeface="Lucida Sans"/>
                <a:cs typeface="Lucida Sans"/>
                <a:sym typeface="Lucida Sans"/>
              </a:rPr>
              <a:t>Be a part of creating new tools and resources in partnership with SAP  </a:t>
            </a:r>
            <a:endParaRPr sz="1600">
              <a:solidFill>
                <a:srgbClr val="2A7251"/>
              </a:solidFill>
              <a:latin typeface="Lucida Sans"/>
              <a:ea typeface="Lucida Sans"/>
              <a:cs typeface="Lucida Sans"/>
              <a:sym typeface="Lucida Sans"/>
            </a:endParaRPr>
          </a:p>
          <a:p>
            <a:pPr indent="0" lvl="0" marL="0" rtl="0" algn="ctr">
              <a:spcBef>
                <a:spcPts val="0"/>
              </a:spcBef>
              <a:spcAft>
                <a:spcPts val="0"/>
              </a:spcAft>
              <a:buNone/>
            </a:pPr>
            <a:r>
              <a:t/>
            </a:r>
            <a:endParaRPr sz="1600">
              <a:solidFill>
                <a:srgbClr val="2A7251"/>
              </a:solidFill>
              <a:latin typeface="Lucida Sans"/>
              <a:ea typeface="Lucida Sans"/>
              <a:cs typeface="Lucida Sans"/>
              <a:sym typeface="Lucida Sans"/>
            </a:endParaRPr>
          </a:p>
        </p:txBody>
      </p:sp>
      <p:pic>
        <p:nvPicPr>
          <p:cNvPr id="873" name="Google Shape;873;p112"/>
          <p:cNvPicPr preferRelativeResize="0"/>
          <p:nvPr/>
        </p:nvPicPr>
        <p:blipFill>
          <a:blip r:embed="rId6">
            <a:alphaModFix/>
          </a:blip>
          <a:stretch>
            <a:fillRect/>
          </a:stretch>
        </p:blipFill>
        <p:spPr>
          <a:xfrm>
            <a:off x="921800" y="1339163"/>
            <a:ext cx="2567041" cy="1529675"/>
          </a:xfrm>
          <a:prstGeom prst="rect">
            <a:avLst/>
          </a:prstGeom>
          <a:noFill/>
          <a:ln>
            <a:noFill/>
          </a:ln>
        </p:spPr>
      </p:pic>
      <p:pic>
        <p:nvPicPr>
          <p:cNvPr id="874" name="Google Shape;874;p112"/>
          <p:cNvPicPr preferRelativeResize="0"/>
          <p:nvPr/>
        </p:nvPicPr>
        <p:blipFill>
          <a:blip r:embed="rId7">
            <a:alphaModFix/>
          </a:blip>
          <a:stretch>
            <a:fillRect/>
          </a:stretch>
        </p:blipFill>
        <p:spPr>
          <a:xfrm>
            <a:off x="4973787" y="896525"/>
            <a:ext cx="3762126" cy="239352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9" name="Shape 879"/>
        <p:cNvGrpSpPr/>
        <p:nvPr/>
      </p:nvGrpSpPr>
      <p:grpSpPr>
        <a:xfrm>
          <a:off x="0" y="0"/>
          <a:ext cx="0" cy="0"/>
          <a:chOff x="0" y="0"/>
          <a:chExt cx="0" cy="0"/>
        </a:xfrm>
      </p:grpSpPr>
      <p:sp>
        <p:nvSpPr>
          <p:cNvPr id="880" name="Google Shape;880;p113"/>
          <p:cNvSpPr txBox="1"/>
          <p:nvPr>
            <p:ph type="title"/>
          </p:nvPr>
        </p:nvSpPr>
        <p:spPr>
          <a:xfrm>
            <a:off x="304800" y="2746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US" sz="2800"/>
              <a:t>Please Join Us!</a:t>
            </a:r>
            <a:endParaRPr sz="2800"/>
          </a:p>
        </p:txBody>
      </p:sp>
      <p:sp>
        <p:nvSpPr>
          <p:cNvPr id="881" name="Google Shape;881;p113"/>
          <p:cNvSpPr txBox="1"/>
          <p:nvPr/>
        </p:nvSpPr>
        <p:spPr>
          <a:xfrm>
            <a:off x="1879950" y="1937688"/>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https://achievethecore.org/ca-signup</a:t>
            </a:r>
            <a:endParaRPr sz="2400">
              <a:solidFill>
                <a:srgbClr val="3F3F39"/>
              </a:solidFill>
              <a:latin typeface="Lucida Sans"/>
              <a:ea typeface="Lucida Sans"/>
              <a:cs typeface="Lucida Sans"/>
              <a:sym typeface="Lucida Sans"/>
            </a:endParaRPr>
          </a:p>
        </p:txBody>
      </p:sp>
      <p:pic>
        <p:nvPicPr>
          <p:cNvPr id="882" name="Google Shape;882;p113"/>
          <p:cNvPicPr preferRelativeResize="0"/>
          <p:nvPr/>
        </p:nvPicPr>
        <p:blipFill>
          <a:blip r:embed="rId3">
            <a:alphaModFix/>
          </a:blip>
          <a:stretch>
            <a:fillRect/>
          </a:stretch>
        </p:blipFill>
        <p:spPr>
          <a:xfrm>
            <a:off x="771300" y="3804863"/>
            <a:ext cx="742801" cy="742801"/>
          </a:xfrm>
          <a:prstGeom prst="rect">
            <a:avLst/>
          </a:prstGeom>
          <a:noFill/>
          <a:ln>
            <a:noFill/>
          </a:ln>
        </p:spPr>
      </p:pic>
      <p:pic>
        <p:nvPicPr>
          <p:cNvPr id="883" name="Google Shape;883;p113"/>
          <p:cNvPicPr preferRelativeResize="0"/>
          <p:nvPr/>
        </p:nvPicPr>
        <p:blipFill>
          <a:blip r:embed="rId4">
            <a:alphaModFix/>
          </a:blip>
          <a:stretch>
            <a:fillRect/>
          </a:stretch>
        </p:blipFill>
        <p:spPr>
          <a:xfrm>
            <a:off x="833125" y="4835438"/>
            <a:ext cx="619125" cy="619125"/>
          </a:xfrm>
          <a:prstGeom prst="rect">
            <a:avLst/>
          </a:prstGeom>
          <a:noFill/>
          <a:ln>
            <a:noFill/>
          </a:ln>
        </p:spPr>
      </p:pic>
      <p:pic>
        <p:nvPicPr>
          <p:cNvPr id="884" name="Google Shape;884;p113"/>
          <p:cNvPicPr preferRelativeResize="0"/>
          <p:nvPr/>
        </p:nvPicPr>
        <p:blipFill>
          <a:blip r:embed="rId5">
            <a:alphaModFix/>
          </a:blip>
          <a:stretch>
            <a:fillRect/>
          </a:stretch>
        </p:blipFill>
        <p:spPr>
          <a:xfrm>
            <a:off x="693225" y="1705413"/>
            <a:ext cx="898950" cy="898950"/>
          </a:xfrm>
          <a:prstGeom prst="rect">
            <a:avLst/>
          </a:prstGeom>
          <a:noFill/>
          <a:ln>
            <a:noFill/>
          </a:ln>
        </p:spPr>
      </p:pic>
      <p:sp>
        <p:nvSpPr>
          <p:cNvPr id="885" name="Google Shape;885;p113"/>
          <p:cNvSpPr txBox="1"/>
          <p:nvPr/>
        </p:nvSpPr>
        <p:spPr>
          <a:xfrm>
            <a:off x="1879950" y="298740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Twitter: twitter.com/achievethecore </a:t>
            </a:r>
            <a:endParaRPr sz="2400">
              <a:solidFill>
                <a:srgbClr val="3F3F39"/>
              </a:solidFill>
              <a:latin typeface="Lucida Sans"/>
              <a:ea typeface="Lucida Sans"/>
              <a:cs typeface="Lucida Sans"/>
              <a:sym typeface="Lucida Sans"/>
            </a:endParaRPr>
          </a:p>
        </p:txBody>
      </p:sp>
      <p:sp>
        <p:nvSpPr>
          <p:cNvPr id="886" name="Google Shape;886;p113"/>
          <p:cNvSpPr txBox="1"/>
          <p:nvPr/>
        </p:nvSpPr>
        <p:spPr>
          <a:xfrm>
            <a:off x="1879950" y="3959075"/>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Facebook: facebook.com/achievethecore</a:t>
            </a:r>
            <a:endParaRPr sz="2400">
              <a:solidFill>
                <a:srgbClr val="3F3F39"/>
              </a:solidFill>
              <a:latin typeface="Lucida Sans"/>
              <a:ea typeface="Lucida Sans"/>
              <a:cs typeface="Lucida Sans"/>
              <a:sym typeface="Lucida Sans"/>
            </a:endParaRPr>
          </a:p>
        </p:txBody>
      </p:sp>
      <p:sp>
        <p:nvSpPr>
          <p:cNvPr id="887" name="Google Shape;887;p113"/>
          <p:cNvSpPr txBox="1"/>
          <p:nvPr/>
        </p:nvSpPr>
        <p:spPr>
          <a:xfrm>
            <a:off x="1879950" y="4930750"/>
            <a:ext cx="5079300" cy="4344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595959"/>
                </a:solidFill>
                <a:latin typeface="Lucida Sans"/>
                <a:ea typeface="Lucida Sans"/>
                <a:cs typeface="Lucida Sans"/>
                <a:sym typeface="Lucida Sans"/>
              </a:rPr>
              <a:t>Pinterest: pinterest.com/achievethecore</a:t>
            </a:r>
            <a:endParaRPr sz="2400">
              <a:solidFill>
                <a:srgbClr val="3F3F39"/>
              </a:solidFill>
              <a:latin typeface="Lucida Sans"/>
              <a:ea typeface="Lucida Sans"/>
              <a:cs typeface="Lucida Sans"/>
              <a:sym typeface="Lucida Sans"/>
            </a:endParaRPr>
          </a:p>
        </p:txBody>
      </p:sp>
      <p:pic>
        <p:nvPicPr>
          <p:cNvPr id="888" name="Google Shape;888;p113"/>
          <p:cNvPicPr preferRelativeResize="0"/>
          <p:nvPr/>
        </p:nvPicPr>
        <p:blipFill>
          <a:blip r:embed="rId6">
            <a:alphaModFix/>
          </a:blip>
          <a:stretch>
            <a:fillRect/>
          </a:stretch>
        </p:blipFill>
        <p:spPr>
          <a:xfrm>
            <a:off x="830200" y="2892113"/>
            <a:ext cx="625000" cy="625000"/>
          </a:xfrm>
          <a:prstGeom prst="rect">
            <a:avLst/>
          </a:prstGeom>
          <a:noFill/>
          <a:ln>
            <a:noFill/>
          </a:ln>
        </p:spPr>
      </p:pic>
      <p:pic>
        <p:nvPicPr>
          <p:cNvPr id="889" name="Google Shape;889;p113"/>
          <p:cNvPicPr preferRelativeResize="0"/>
          <p:nvPr/>
        </p:nvPicPr>
        <p:blipFill>
          <a:blip r:embed="rId7">
            <a:alphaModFix/>
          </a:blip>
          <a:stretch>
            <a:fillRect/>
          </a:stretch>
        </p:blipFill>
        <p:spPr>
          <a:xfrm>
            <a:off x="7313039" y="4835450"/>
            <a:ext cx="1151686" cy="1484975"/>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4" name="Shape 894"/>
        <p:cNvGrpSpPr/>
        <p:nvPr/>
      </p:nvGrpSpPr>
      <p:grpSpPr>
        <a:xfrm>
          <a:off x="0" y="0"/>
          <a:ext cx="0" cy="0"/>
          <a:chOff x="0" y="0"/>
          <a:chExt cx="0" cy="0"/>
        </a:xfrm>
      </p:grpSpPr>
      <p:sp>
        <p:nvSpPr>
          <p:cNvPr id="895" name="Google Shape;895;p11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3F3F39"/>
                </a:solidFill>
                <a:latin typeface="Lucida Sans"/>
                <a:ea typeface="Lucida Sans"/>
                <a:cs typeface="Lucida Sans"/>
                <a:sym typeface="Lucida Sans"/>
              </a:rPr>
              <a:t>Please </a:t>
            </a:r>
            <a:r>
              <a:rPr lang="en-US" sz="2800">
                <a:solidFill>
                  <a:srgbClr val="3F3F39"/>
                </a:solidFill>
              </a:rPr>
              <a:t>J</a:t>
            </a:r>
            <a:r>
              <a:rPr b="0" i="0" lang="en-US" sz="2800" u="none" cap="none" strike="noStrike">
                <a:solidFill>
                  <a:srgbClr val="3F3F39"/>
                </a:solidFill>
                <a:latin typeface="Lucida Sans"/>
                <a:ea typeface="Lucida Sans"/>
                <a:cs typeface="Lucida Sans"/>
                <a:sym typeface="Lucida Sans"/>
              </a:rPr>
              <a:t>oin </a:t>
            </a:r>
            <a:r>
              <a:rPr lang="en-US" sz="2800">
                <a:solidFill>
                  <a:srgbClr val="3F3F39"/>
                </a:solidFill>
              </a:rPr>
              <a:t>U</a:t>
            </a:r>
            <a:r>
              <a:rPr b="0" i="0" lang="en-US" sz="2800" u="none" cap="none" strike="noStrike">
                <a:solidFill>
                  <a:srgbClr val="3F3F39"/>
                </a:solidFill>
                <a:latin typeface="Lucida Sans"/>
                <a:ea typeface="Lucida Sans"/>
                <a:cs typeface="Lucida Sans"/>
                <a:sym typeface="Lucida Sans"/>
              </a:rPr>
              <a:t>s </a:t>
            </a:r>
            <a:r>
              <a:rPr lang="en-US" sz="2800">
                <a:solidFill>
                  <a:srgbClr val="3F3F39"/>
                </a:solidFill>
              </a:rPr>
              <a:t>A</a:t>
            </a:r>
            <a:r>
              <a:rPr b="0" i="0" lang="en-US" sz="2800" u="none" cap="none" strike="noStrike">
                <a:solidFill>
                  <a:srgbClr val="3F3F39"/>
                </a:solidFill>
                <a:latin typeface="Lucida Sans"/>
                <a:ea typeface="Lucida Sans"/>
                <a:cs typeface="Lucida Sans"/>
                <a:sym typeface="Lucida Sans"/>
              </a:rPr>
              <a:t>gain </a:t>
            </a:r>
            <a:r>
              <a:rPr lang="en-US" sz="2800">
                <a:solidFill>
                  <a:srgbClr val="3F3F39"/>
                </a:solidFill>
              </a:rPr>
              <a:t>N</a:t>
            </a:r>
            <a:r>
              <a:rPr b="0" i="0" lang="en-US" sz="2800" u="none" cap="none" strike="noStrike">
                <a:solidFill>
                  <a:srgbClr val="3F3F39"/>
                </a:solidFill>
                <a:latin typeface="Lucida Sans"/>
                <a:ea typeface="Lucida Sans"/>
                <a:cs typeface="Lucida Sans"/>
                <a:sym typeface="Lucida Sans"/>
              </a:rPr>
              <a:t>ext </a:t>
            </a:r>
            <a:r>
              <a:rPr lang="en-US" sz="2800">
                <a:solidFill>
                  <a:srgbClr val="3F3F39"/>
                </a:solidFill>
              </a:rPr>
              <a:t>M</a:t>
            </a:r>
            <a:r>
              <a:rPr b="0" i="0" lang="en-US" sz="2800" u="none" cap="none" strike="noStrike">
                <a:solidFill>
                  <a:srgbClr val="3F3F39"/>
                </a:solidFill>
                <a:latin typeface="Lucida Sans"/>
                <a:ea typeface="Lucida Sans"/>
                <a:cs typeface="Lucida Sans"/>
                <a:sym typeface="Lucida Sans"/>
              </a:rPr>
              <a:t>onth!</a:t>
            </a:r>
            <a:endParaRPr/>
          </a:p>
        </p:txBody>
      </p:sp>
      <p:sp>
        <p:nvSpPr>
          <p:cNvPr id="896" name="Google Shape;896;p114"/>
          <p:cNvSpPr txBox="1"/>
          <p:nvPr>
            <p:ph idx="1" type="body"/>
          </p:nvPr>
        </p:nvSpPr>
        <p:spPr>
          <a:xfrm>
            <a:off x="386950" y="1487775"/>
            <a:ext cx="8229600" cy="45261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rgbClr val="3F3F39"/>
              </a:buClr>
              <a:buSzPts val="2400"/>
              <a:buFont typeface="Lucida Sans"/>
              <a:buChar char="●"/>
            </a:pPr>
            <a:r>
              <a:rPr b="0" i="0" lang="en-US" sz="2400" u="none" cap="none" strike="noStrike">
                <a:solidFill>
                  <a:srgbClr val="3F3F39"/>
                </a:solidFill>
                <a:latin typeface="Lucida Sans"/>
                <a:ea typeface="Lucida Sans"/>
                <a:cs typeface="Lucida Sans"/>
                <a:sym typeface="Lucida Sans"/>
              </a:rPr>
              <a:t>Next month’s webinar: </a:t>
            </a:r>
            <a:br>
              <a:rPr lang="en-US"/>
            </a:br>
            <a:r>
              <a:rPr b="1" lang="en-US" sz="2400">
                <a:solidFill>
                  <a:srgbClr val="666666"/>
                </a:solidFill>
              </a:rPr>
              <a:t>The Early Reading Accelerators  </a:t>
            </a:r>
            <a:br>
              <a:rPr b="1" lang="en-US" sz="2400">
                <a:solidFill>
                  <a:srgbClr val="666666"/>
                </a:solidFill>
              </a:rPr>
            </a:br>
            <a:r>
              <a:rPr b="1" lang="en-US" sz="2400">
                <a:solidFill>
                  <a:srgbClr val="666666"/>
                </a:solidFill>
              </a:rPr>
              <a:t>Thursday October 8, 2020 @7pm</a:t>
            </a:r>
            <a:endParaRPr b="1" i="0" sz="2400" u="none" cap="none" strike="noStrike">
              <a:solidFill>
                <a:srgbClr val="666666"/>
              </a:solidFill>
            </a:endParaRPr>
          </a:p>
          <a:p>
            <a:pPr indent="0" lvl="0" marL="342900" marR="0" rtl="0" algn="l">
              <a:lnSpc>
                <a:spcPct val="100000"/>
              </a:lnSpc>
              <a:spcBef>
                <a:spcPts val="0"/>
              </a:spcBef>
              <a:spcAft>
                <a:spcPts val="0"/>
              </a:spcAft>
              <a:buNone/>
            </a:pPr>
            <a:r>
              <a:t/>
            </a:r>
            <a:endParaRPr/>
          </a:p>
          <a:p>
            <a:pPr indent="-342900" lvl="0" marL="342900" marR="0" rtl="0" algn="l">
              <a:lnSpc>
                <a:spcPct val="100000"/>
              </a:lnSpc>
              <a:spcBef>
                <a:spcPts val="0"/>
              </a:spcBef>
              <a:spcAft>
                <a:spcPts val="0"/>
              </a:spcAft>
              <a:buClr>
                <a:srgbClr val="3F3F39"/>
              </a:buClr>
              <a:buSzPts val="2400"/>
              <a:buFont typeface="Lucida Sans"/>
              <a:buChar char="●"/>
            </a:pPr>
            <a:r>
              <a:rPr b="0" i="0" lang="en-US" sz="2400" u="none" cap="none" strike="noStrike">
                <a:solidFill>
                  <a:srgbClr val="3F3F39"/>
                </a:solidFill>
                <a:latin typeface="Lucida Sans"/>
                <a:ea typeface="Lucida Sans"/>
                <a:cs typeface="Lucida Sans"/>
                <a:sym typeface="Lucida Sans"/>
              </a:rPr>
              <a:t>Register Here: </a:t>
            </a:r>
            <a:r>
              <a:rPr b="0" i="0" lang="en-US" sz="2200" u="none" cap="none" strike="noStrike">
                <a:solidFill>
                  <a:srgbClr val="3F3F39"/>
                </a:solidFill>
                <a:latin typeface="Lucida Sans"/>
                <a:ea typeface="Lucida Sans"/>
                <a:cs typeface="Lucida Sans"/>
                <a:sym typeface="Lucida Sans"/>
              </a:rPr>
              <a:t> </a:t>
            </a:r>
            <a:br>
              <a:rPr lang="en-US">
                <a:solidFill>
                  <a:srgbClr val="3F3F39"/>
                </a:solidFill>
              </a:rPr>
            </a:br>
            <a:r>
              <a:rPr lang="en-US" u="sng">
                <a:solidFill>
                  <a:schemeClr val="hlink"/>
                </a:solidFill>
                <a:hlinkClick r:id="rId3"/>
              </a:rPr>
              <a:t>https://event.on24.com/wcc/r/2628843/B691457FC052821ACA270072CFF2A7B4</a:t>
            </a:r>
            <a:br>
              <a:rPr lang="en-US">
                <a:solidFill>
                  <a:srgbClr val="3F3F39"/>
                </a:solidFill>
              </a:rPr>
            </a:br>
            <a:endParaRPr>
              <a:solidFill>
                <a:srgbClr val="3F3F39"/>
              </a:solidFill>
            </a:endParaRPr>
          </a:p>
        </p:txBody>
      </p:sp>
    </p:spTree>
  </p:cSld>
  <p:clrMapOvr>
    <a:masterClrMapping/>
  </p:clrMapOvr>
  <p:transition spd="slow">
    <p:fade thruBlk="1"/>
  </p:transition>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0" name="Shape 900"/>
        <p:cNvGrpSpPr/>
        <p:nvPr/>
      </p:nvGrpSpPr>
      <p:grpSpPr>
        <a:xfrm>
          <a:off x="0" y="0"/>
          <a:ext cx="0" cy="0"/>
          <a:chOff x="0" y="0"/>
          <a:chExt cx="0" cy="0"/>
        </a:xfrm>
      </p:grpSpPr>
      <p:sp>
        <p:nvSpPr>
          <p:cNvPr id="901" name="Google Shape;901;p115"/>
          <p:cNvSpPr txBox="1"/>
          <p:nvPr>
            <p:ph type="title"/>
          </p:nvPr>
        </p:nvSpPr>
        <p:spPr>
          <a:xfrm>
            <a:off x="216568" y="2829678"/>
            <a:ext cx="8620500" cy="8685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Thank You!</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3"/>
          <p:cNvSpPr txBox="1"/>
          <p:nvPr>
            <p:ph idx="1" type="body"/>
          </p:nvPr>
        </p:nvSpPr>
        <p:spPr>
          <a:xfrm>
            <a:off x="372600" y="1191475"/>
            <a:ext cx="4816200" cy="4101600"/>
          </a:xfrm>
          <a:prstGeom prst="rect">
            <a:avLst/>
          </a:prstGeom>
          <a:noFill/>
          <a:ln>
            <a:noFill/>
          </a:ln>
        </p:spPr>
        <p:txBody>
          <a:bodyPr anchorCtr="0" anchor="t" bIns="91425" lIns="91425" spcFirstLastPara="1" rIns="91425" wrap="square" tIns="91425">
            <a:noAutofit/>
          </a:bodyPr>
          <a:lstStyle/>
          <a:p>
            <a:pPr indent="-355600" lvl="0" marL="457200" rtl="0" algn="l">
              <a:lnSpc>
                <a:spcPct val="115000"/>
              </a:lnSpc>
              <a:spcBef>
                <a:spcPts val="500"/>
              </a:spcBef>
              <a:spcAft>
                <a:spcPts val="0"/>
              </a:spcAft>
              <a:buClr>
                <a:srgbClr val="3F3F39"/>
              </a:buClr>
              <a:buSzPts val="2000"/>
              <a:buChar char="•"/>
            </a:pPr>
            <a:r>
              <a:rPr lang="en-US" sz="2000">
                <a:solidFill>
                  <a:srgbClr val="3F3F39"/>
                </a:solidFill>
              </a:rPr>
              <a:t>A certificate will be available via the Certification box to the right. </a:t>
            </a:r>
            <a:br>
              <a:rPr lang="en-US" sz="2000">
                <a:solidFill>
                  <a:srgbClr val="3F3F39"/>
                </a:solidFill>
              </a:rPr>
            </a:br>
            <a:r>
              <a:rPr lang="en-US" sz="2000">
                <a:solidFill>
                  <a:srgbClr val="3F3F39"/>
                </a:solidFill>
              </a:rPr>
              <a:t>Click on the blue-ribbon icon to print or download the certificate at the end of the webinar.</a:t>
            </a:r>
            <a:br>
              <a:rPr lang="en-US" sz="2000">
                <a:solidFill>
                  <a:srgbClr val="3F3F39"/>
                </a:solidFill>
              </a:rPr>
            </a:br>
            <a:endParaRPr sz="2000">
              <a:solidFill>
                <a:srgbClr val="3F3F39"/>
              </a:solidFill>
            </a:endParaRPr>
          </a:p>
          <a:p>
            <a:pPr indent="-355600" lvl="0" marL="457200" rtl="0" algn="l">
              <a:lnSpc>
                <a:spcPct val="115000"/>
              </a:lnSpc>
              <a:spcBef>
                <a:spcPts val="0"/>
              </a:spcBef>
              <a:spcAft>
                <a:spcPts val="0"/>
              </a:spcAft>
              <a:buClr>
                <a:srgbClr val="3F3F39"/>
              </a:buClr>
              <a:buSzPts val="2000"/>
              <a:buChar char="•"/>
            </a:pPr>
            <a:r>
              <a:rPr lang="en-US" sz="2000">
                <a:solidFill>
                  <a:srgbClr val="3F3F39"/>
                </a:solidFill>
              </a:rPr>
              <a:t>A</a:t>
            </a:r>
            <a:r>
              <a:rPr lang="en-US" sz="2000">
                <a:solidFill>
                  <a:srgbClr val="3F3F39"/>
                </a:solidFill>
              </a:rPr>
              <a:t>ccess to recording will be available via your registration link &amp; posted on Achieve the Core</a:t>
            </a:r>
            <a:br>
              <a:rPr lang="en-US" sz="2000">
                <a:solidFill>
                  <a:srgbClr val="3F3F39"/>
                </a:solidFill>
              </a:rPr>
            </a:br>
            <a:endParaRPr sz="1000">
              <a:solidFill>
                <a:srgbClr val="3F3F39"/>
              </a:solidFill>
            </a:endParaRPr>
          </a:p>
          <a:p>
            <a:pPr indent="-355600" lvl="0" marL="457200" rtl="0" algn="l">
              <a:lnSpc>
                <a:spcPct val="115000"/>
              </a:lnSpc>
              <a:spcBef>
                <a:spcPts val="0"/>
              </a:spcBef>
              <a:spcAft>
                <a:spcPts val="0"/>
              </a:spcAft>
              <a:buClr>
                <a:srgbClr val="3F3F39"/>
              </a:buClr>
              <a:buSzPts val="2000"/>
              <a:buChar char="•"/>
            </a:pPr>
            <a:r>
              <a:rPr i="1" lang="en-US" sz="2000">
                <a:solidFill>
                  <a:srgbClr val="3F3F39"/>
                </a:solidFill>
              </a:rPr>
              <a:t>Take our short survey at the end of the month and be entered into a raffle for a $25 Amazon gift card.</a:t>
            </a:r>
            <a:endParaRPr>
              <a:solidFill>
                <a:srgbClr val="3F3F39"/>
              </a:solidFill>
            </a:endParaRPr>
          </a:p>
        </p:txBody>
      </p:sp>
      <p:pic>
        <p:nvPicPr>
          <p:cNvPr id="460" name="Google Shape;460;p63"/>
          <p:cNvPicPr preferRelativeResize="0"/>
          <p:nvPr/>
        </p:nvPicPr>
        <p:blipFill rotWithShape="1">
          <a:blip r:embed="rId3">
            <a:alphaModFix/>
          </a:blip>
          <a:srcRect b="34920" l="0" r="34071" t="7700"/>
          <a:stretch/>
        </p:blipFill>
        <p:spPr>
          <a:xfrm>
            <a:off x="5295950" y="993175"/>
            <a:ext cx="3255500" cy="2216375"/>
          </a:xfrm>
          <a:prstGeom prst="rect">
            <a:avLst/>
          </a:prstGeom>
          <a:noFill/>
          <a:ln>
            <a:noFill/>
          </a:ln>
        </p:spPr>
      </p:pic>
      <p:sp>
        <p:nvSpPr>
          <p:cNvPr id="461" name="Google Shape;461;p63"/>
          <p:cNvSpPr txBox="1"/>
          <p:nvPr>
            <p:ph type="title"/>
          </p:nvPr>
        </p:nvSpPr>
        <p:spPr>
          <a:xfrm>
            <a:off x="304800" y="274638"/>
            <a:ext cx="8572500" cy="11430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Clr>
                <a:srgbClr val="000000"/>
              </a:buClr>
              <a:buSzPts val="1100"/>
              <a:buFont typeface="Arial"/>
              <a:buNone/>
            </a:pPr>
            <a:r>
              <a:rPr lang="en-US" sz="2800">
                <a:solidFill>
                  <a:srgbClr val="3F3F39"/>
                </a:solidFill>
              </a:rPr>
              <a:t>After the webinar</a:t>
            </a:r>
            <a:endParaRPr/>
          </a:p>
        </p:txBody>
      </p:sp>
      <p:sp>
        <p:nvSpPr>
          <p:cNvPr id="462" name="Google Shape;462;p63"/>
          <p:cNvSpPr/>
          <p:nvPr/>
        </p:nvSpPr>
        <p:spPr>
          <a:xfrm>
            <a:off x="5861700" y="2071600"/>
            <a:ext cx="3015600" cy="1514100"/>
          </a:xfrm>
          <a:prstGeom prst="ellipse">
            <a:avLst/>
          </a:prstGeom>
          <a:noFill/>
          <a:ln cap="flat" cmpd="sng" w="38100">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64"/>
          <p:cNvSpPr txBox="1"/>
          <p:nvPr>
            <p:ph type="title"/>
          </p:nvPr>
        </p:nvSpPr>
        <p:spPr>
          <a:xfrm>
            <a:off x="457200" y="274637"/>
            <a:ext cx="8229600" cy="11430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3F3F39"/>
              </a:buClr>
              <a:buSzPts val="700"/>
              <a:buFont typeface="Allerta"/>
              <a:buNone/>
            </a:pPr>
            <a:r>
              <a:rPr b="0" i="0" lang="en-US" sz="2800" u="none" cap="none" strike="noStrike">
                <a:solidFill>
                  <a:srgbClr val="666666"/>
                </a:solidFill>
                <a:latin typeface="Lucida Sans"/>
                <a:ea typeface="Lucida Sans"/>
                <a:cs typeface="Lucida Sans"/>
                <a:sym typeface="Lucida Sans"/>
              </a:rPr>
              <a:t>Goals of the </a:t>
            </a:r>
            <a:r>
              <a:rPr lang="en-US" sz="2800">
                <a:solidFill>
                  <a:srgbClr val="666666"/>
                </a:solidFill>
              </a:rPr>
              <a:t>W</a:t>
            </a:r>
            <a:r>
              <a:rPr b="0" i="0" lang="en-US" sz="2800" u="none" cap="none" strike="noStrike">
                <a:solidFill>
                  <a:srgbClr val="666666"/>
                </a:solidFill>
                <a:latin typeface="Lucida Sans"/>
                <a:ea typeface="Lucida Sans"/>
                <a:cs typeface="Lucida Sans"/>
                <a:sym typeface="Lucida Sans"/>
              </a:rPr>
              <a:t>ebinar</a:t>
            </a:r>
            <a:endParaRPr b="0" i="0" sz="2400" u="none" cap="none" strike="noStrike">
              <a:solidFill>
                <a:srgbClr val="595959"/>
              </a:solidFill>
              <a:latin typeface="Lucida Sans"/>
              <a:ea typeface="Lucida Sans"/>
              <a:cs typeface="Lucida Sans"/>
              <a:sym typeface="Lucida Sans"/>
            </a:endParaRPr>
          </a:p>
        </p:txBody>
      </p:sp>
      <p:sp>
        <p:nvSpPr>
          <p:cNvPr id="469" name="Google Shape;469;p64"/>
          <p:cNvSpPr txBox="1"/>
          <p:nvPr>
            <p:ph idx="1" type="body"/>
          </p:nvPr>
        </p:nvSpPr>
        <p:spPr>
          <a:xfrm>
            <a:off x="457200" y="1600200"/>
            <a:ext cx="8229600" cy="4526100"/>
          </a:xfrm>
          <a:prstGeom prst="rect">
            <a:avLst/>
          </a:prstGeom>
          <a:noFill/>
          <a:ln>
            <a:noFill/>
          </a:ln>
        </p:spPr>
        <p:txBody>
          <a:bodyPr anchorCtr="0" anchor="t" bIns="45700" lIns="91425" spcFirstLastPara="1" rIns="91425" wrap="square" tIns="45700">
            <a:noAutofit/>
          </a:bodyPr>
          <a:lstStyle/>
          <a:p>
            <a:pPr indent="-342900" lvl="0" marL="685800" marR="0" rtl="0" algn="l">
              <a:lnSpc>
                <a:spcPct val="115000"/>
              </a:lnSpc>
              <a:spcBef>
                <a:spcPts val="0"/>
              </a:spcBef>
              <a:spcAft>
                <a:spcPts val="0"/>
              </a:spcAft>
              <a:buClr>
                <a:srgbClr val="575757"/>
              </a:buClr>
              <a:buSzPts val="2200"/>
              <a:buFont typeface="Noto Sans Symbols"/>
              <a:buChar char="✓"/>
            </a:pPr>
            <a:r>
              <a:rPr lang="en-US">
                <a:solidFill>
                  <a:srgbClr val="575757"/>
                </a:solidFill>
                <a:latin typeface="Allerta"/>
                <a:ea typeface="Allerta"/>
                <a:cs typeface="Allerta"/>
                <a:sym typeface="Allerta"/>
              </a:rPr>
              <a:t>Examine the impact of culture on teaching, learning and leading.</a:t>
            </a:r>
            <a:endParaRPr>
              <a:solidFill>
                <a:srgbClr val="575757"/>
              </a:solidFill>
              <a:latin typeface="Allerta"/>
              <a:ea typeface="Allerta"/>
              <a:cs typeface="Allerta"/>
              <a:sym typeface="Allerta"/>
            </a:endParaRPr>
          </a:p>
          <a:p>
            <a:pPr indent="-342900" lvl="0" marL="685800" marR="0" rtl="0" algn="l">
              <a:lnSpc>
                <a:spcPct val="115000"/>
              </a:lnSpc>
              <a:spcBef>
                <a:spcPts val="0"/>
              </a:spcBef>
              <a:spcAft>
                <a:spcPts val="0"/>
              </a:spcAft>
              <a:buClr>
                <a:srgbClr val="575757"/>
              </a:buClr>
              <a:buSzPts val="2200"/>
              <a:buFont typeface="Noto Sans Symbols"/>
              <a:buChar char="✓"/>
            </a:pPr>
            <a:r>
              <a:rPr lang="en-US">
                <a:solidFill>
                  <a:srgbClr val="575757"/>
                </a:solidFill>
                <a:latin typeface="Allerta"/>
                <a:ea typeface="Allerta"/>
                <a:cs typeface="Allerta"/>
                <a:sym typeface="Allerta"/>
              </a:rPr>
              <a:t>Explore connections between culture and care in the classroom</a:t>
            </a:r>
            <a:endParaRPr>
              <a:solidFill>
                <a:srgbClr val="575757"/>
              </a:solidFill>
              <a:latin typeface="Allerta"/>
              <a:ea typeface="Allerta"/>
              <a:cs typeface="Allerta"/>
              <a:sym typeface="Allerta"/>
            </a:endParaRPr>
          </a:p>
          <a:p>
            <a:pPr indent="-342900" lvl="0" marL="685800" rtl="0" algn="l">
              <a:lnSpc>
                <a:spcPct val="115000"/>
              </a:lnSpc>
              <a:spcBef>
                <a:spcPts val="0"/>
              </a:spcBef>
              <a:spcAft>
                <a:spcPts val="0"/>
              </a:spcAft>
              <a:buClr>
                <a:srgbClr val="575757"/>
              </a:buClr>
              <a:buSzPts val="2200"/>
              <a:buFont typeface="Noto Sans Symbols"/>
              <a:buChar char="✓"/>
            </a:pPr>
            <a:r>
              <a:rPr lang="en-US">
                <a:solidFill>
                  <a:srgbClr val="575757"/>
                </a:solidFill>
                <a:latin typeface="Allerta"/>
                <a:ea typeface="Allerta"/>
                <a:cs typeface="Allerta"/>
                <a:sym typeface="Allerta"/>
              </a:rPr>
              <a:t>Reflect on how to apply these concepts in our own teaching and learning settings in context of COVID-19</a:t>
            </a:r>
            <a:endParaRPr>
              <a:solidFill>
                <a:srgbClr val="575757"/>
              </a:solidFill>
              <a:latin typeface="Allerta"/>
              <a:ea typeface="Allerta"/>
              <a:cs typeface="Allerta"/>
              <a:sym typeface="Allerta"/>
            </a:endParaRPr>
          </a:p>
          <a:p>
            <a:pPr indent="0" lvl="0" marL="685800" marR="0" rtl="0" algn="l">
              <a:lnSpc>
                <a:spcPct val="115000"/>
              </a:lnSpc>
              <a:spcBef>
                <a:spcPts val="0"/>
              </a:spcBef>
              <a:spcAft>
                <a:spcPts val="0"/>
              </a:spcAft>
              <a:buNone/>
            </a:pPr>
            <a:r>
              <a:t/>
            </a:r>
            <a:endParaRPr>
              <a:solidFill>
                <a:srgbClr val="575757"/>
              </a:solidFill>
              <a:latin typeface="Allerta"/>
              <a:ea typeface="Allerta"/>
              <a:cs typeface="Allerta"/>
              <a:sym typeface="Allerta"/>
            </a:endParaRPr>
          </a:p>
          <a:p>
            <a:pPr indent="0" lvl="0" marL="685800" marR="0" rtl="0" algn="l">
              <a:lnSpc>
                <a:spcPct val="115000"/>
              </a:lnSpc>
              <a:spcBef>
                <a:spcPts val="0"/>
              </a:spcBef>
              <a:spcAft>
                <a:spcPts val="0"/>
              </a:spcAft>
              <a:buNone/>
            </a:pPr>
            <a:r>
              <a:t/>
            </a:r>
            <a:endParaRPr>
              <a:solidFill>
                <a:srgbClr val="575757"/>
              </a:solidFill>
              <a:latin typeface="Allerta"/>
              <a:ea typeface="Allerta"/>
              <a:cs typeface="Allerta"/>
              <a:sym typeface="Allerta"/>
            </a:endParaRPr>
          </a:p>
          <a:p>
            <a:pPr indent="0" lvl="0" marL="0" marR="0" rtl="0" algn="l">
              <a:lnSpc>
                <a:spcPct val="115000"/>
              </a:lnSpc>
              <a:spcBef>
                <a:spcPts val="0"/>
              </a:spcBef>
              <a:spcAft>
                <a:spcPts val="0"/>
              </a:spcAft>
              <a:buClr>
                <a:srgbClr val="595959"/>
              </a:buClr>
              <a:buSzPts val="2200"/>
              <a:buFont typeface="Arial"/>
              <a:buNone/>
            </a:pPr>
            <a:r>
              <a:t/>
            </a:r>
            <a:endParaRPr>
              <a:solidFill>
                <a:srgbClr val="575757"/>
              </a:solidFill>
              <a:latin typeface="Allerta"/>
              <a:ea typeface="Allerta"/>
              <a:cs typeface="Allerta"/>
              <a:sym typeface="Allerta"/>
            </a:endParaRPr>
          </a:p>
          <a:p>
            <a:pPr indent="0" lvl="0" marL="0" marR="0" rtl="0" algn="l">
              <a:lnSpc>
                <a:spcPct val="115000"/>
              </a:lnSpc>
              <a:spcBef>
                <a:spcPts val="0"/>
              </a:spcBef>
              <a:spcAft>
                <a:spcPts val="0"/>
              </a:spcAft>
              <a:buClr>
                <a:srgbClr val="595959"/>
              </a:buClr>
              <a:buSzPts val="2200"/>
              <a:buFont typeface="Arial"/>
              <a:buNone/>
            </a:pPr>
            <a:r>
              <a:t/>
            </a:r>
            <a:endParaRPr>
              <a:solidFill>
                <a:srgbClr val="575757"/>
              </a:solidFill>
            </a:endParaRPr>
          </a:p>
          <a:p>
            <a:pPr indent="0" lvl="0" marL="0" marR="0" rtl="0" algn="l">
              <a:lnSpc>
                <a:spcPct val="115000"/>
              </a:lnSpc>
              <a:spcBef>
                <a:spcPts val="0"/>
              </a:spcBef>
              <a:spcAft>
                <a:spcPts val="0"/>
              </a:spcAft>
              <a:buClr>
                <a:srgbClr val="595959"/>
              </a:buClr>
              <a:buSzPts val="2200"/>
              <a:buFont typeface="Arial"/>
              <a:buNone/>
            </a:pPr>
            <a:r>
              <a:rPr b="0" i="0" lang="en-US" sz="2200" u="none" cap="none" strike="noStrike">
                <a:solidFill>
                  <a:srgbClr val="575757"/>
                </a:solidFill>
                <a:latin typeface="Lucida Sans"/>
                <a:ea typeface="Lucida Sans"/>
                <a:cs typeface="Lucida Sans"/>
                <a:sym typeface="Lucida Sans"/>
              </a:rPr>
              <a:t> </a:t>
            </a:r>
            <a:endParaRPr b="0" i="0" sz="2200" u="none" cap="none" strike="noStrike">
              <a:solidFill>
                <a:srgbClr val="595959"/>
              </a:solidFill>
              <a:latin typeface="Lucida Sans"/>
              <a:ea typeface="Lucida Sans"/>
              <a:cs typeface="Lucida Sans"/>
              <a:sym typeface="Lucida Sans"/>
            </a:endParaRPr>
          </a:p>
          <a:p>
            <a:pPr indent="-342900" lvl="0" marL="342900" marR="0" rtl="0" algn="l">
              <a:lnSpc>
                <a:spcPct val="100000"/>
              </a:lnSpc>
              <a:spcBef>
                <a:spcPts val="0"/>
              </a:spcBef>
              <a:spcAft>
                <a:spcPts val="0"/>
              </a:spcAft>
              <a:buClr>
                <a:srgbClr val="3F3F39"/>
              </a:buClr>
              <a:buSzPts val="2400"/>
              <a:buFont typeface="Arial"/>
              <a:buNone/>
            </a:pPr>
            <a:r>
              <a:t/>
            </a:r>
            <a:endParaRPr b="0" i="0" sz="2400" u="none" cap="none" strike="noStrike">
              <a:solidFill>
                <a:srgbClr val="3F3F39"/>
              </a:solidFill>
              <a:latin typeface="Lucida Sans"/>
              <a:ea typeface="Lucida Sans"/>
              <a:cs typeface="Lucida Sans"/>
              <a:sym typeface="Lucida Sans"/>
            </a:endParaRPr>
          </a:p>
        </p:txBody>
      </p:sp>
    </p:spTree>
  </p:cSld>
  <p:clrMapOvr>
    <a:masterClrMapping/>
  </p:clrMapOvr>
  <p:transition spd="slow">
    <p:fade thruBlk="1"/>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sp>
        <p:nvSpPr>
          <p:cNvPr id="475" name="Google Shape;475;p65"/>
          <p:cNvSpPr txBox="1"/>
          <p:nvPr>
            <p:ph type="title"/>
          </p:nvPr>
        </p:nvSpPr>
        <p:spPr>
          <a:xfrm>
            <a:off x="216565" y="2829675"/>
            <a:ext cx="8620500" cy="8685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chemeClr val="lt1"/>
              </a:buClr>
              <a:buSzPts val="2800"/>
              <a:buFont typeface="Allerta"/>
              <a:buNone/>
            </a:pPr>
            <a:r>
              <a:rPr lang="en-US" sz="2100"/>
              <a:t>Marya Hay (she, her, hers)</a:t>
            </a:r>
            <a:endParaRPr sz="2100"/>
          </a:p>
          <a:p>
            <a:pPr indent="0" lvl="0" marL="0" marR="0" rtl="0" algn="l">
              <a:lnSpc>
                <a:spcPct val="100000"/>
              </a:lnSpc>
              <a:spcBef>
                <a:spcPts val="0"/>
              </a:spcBef>
              <a:spcAft>
                <a:spcPts val="0"/>
              </a:spcAft>
              <a:buClr>
                <a:schemeClr val="lt1"/>
              </a:buClr>
              <a:buSzPts val="2800"/>
              <a:buFont typeface="Allerta"/>
              <a:buNone/>
            </a:pPr>
            <a:r>
              <a:rPr i="1" lang="en-US" sz="2100"/>
              <a:t>Instructional Specialist </a:t>
            </a:r>
            <a:endParaRPr i="1" sz="2100"/>
          </a:p>
          <a:p>
            <a:pPr indent="0" lvl="0" marL="0" marR="0" rtl="0" algn="l">
              <a:lnSpc>
                <a:spcPct val="100000"/>
              </a:lnSpc>
              <a:spcBef>
                <a:spcPts val="0"/>
              </a:spcBef>
              <a:spcAft>
                <a:spcPts val="0"/>
              </a:spcAft>
              <a:buClr>
                <a:schemeClr val="lt1"/>
              </a:buClr>
              <a:buSzPts val="2800"/>
              <a:buFont typeface="Allerta"/>
              <a:buNone/>
            </a:pPr>
            <a:r>
              <a:rPr i="1" lang="en-US" sz="2100"/>
              <a:t>Equity Initiatives Unit</a:t>
            </a:r>
            <a:endParaRPr i="1" sz="2100"/>
          </a:p>
          <a:p>
            <a:pPr indent="0" lvl="0" marL="0" marR="0" rtl="0" algn="l">
              <a:lnSpc>
                <a:spcPct val="100000"/>
              </a:lnSpc>
              <a:spcBef>
                <a:spcPts val="0"/>
              </a:spcBef>
              <a:spcAft>
                <a:spcPts val="0"/>
              </a:spcAft>
              <a:buClr>
                <a:schemeClr val="lt1"/>
              </a:buClr>
              <a:buSzPts val="2800"/>
              <a:buFont typeface="Allerta"/>
              <a:buNone/>
            </a:pPr>
            <a:r>
              <a:rPr i="1" lang="en-US" sz="2100"/>
              <a:t>Montgomery County Public Schools</a:t>
            </a:r>
            <a:endParaRPr i="1" sz="2100"/>
          </a:p>
          <a:p>
            <a:pPr indent="0" lvl="0" marL="0" marR="0" rtl="0" algn="l">
              <a:lnSpc>
                <a:spcPct val="100000"/>
              </a:lnSpc>
              <a:spcBef>
                <a:spcPts val="0"/>
              </a:spcBef>
              <a:spcAft>
                <a:spcPts val="0"/>
              </a:spcAft>
              <a:buClr>
                <a:schemeClr val="lt1"/>
              </a:buClr>
              <a:buSzPts val="2800"/>
              <a:buFont typeface="Allerta"/>
              <a:buNone/>
            </a:pPr>
            <a:r>
              <a:rPr i="1" lang="en-US" sz="2100"/>
              <a:t>Rockville, MD</a:t>
            </a:r>
            <a:endParaRPr i="1" sz="2100"/>
          </a:p>
        </p:txBody>
      </p:sp>
      <p:sp>
        <p:nvSpPr>
          <p:cNvPr id="476" name="Google Shape;476;p65"/>
          <p:cNvSpPr txBox="1"/>
          <p:nvPr/>
        </p:nvSpPr>
        <p:spPr>
          <a:xfrm>
            <a:off x="6592175" y="2374600"/>
            <a:ext cx="1807500" cy="10986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Lucida Sans"/>
              <a:ea typeface="Lucida Sans"/>
              <a:cs typeface="Lucida Sans"/>
              <a:sym typeface="Lucida Sans"/>
            </a:endParaRPr>
          </a:p>
        </p:txBody>
      </p:sp>
      <p:sp>
        <p:nvSpPr>
          <p:cNvPr id="477" name="Google Shape;477;p65"/>
          <p:cNvSpPr txBox="1"/>
          <p:nvPr/>
        </p:nvSpPr>
        <p:spPr>
          <a:xfrm>
            <a:off x="5966200" y="2374600"/>
            <a:ext cx="1807500" cy="758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a:solidFill>
                  <a:srgbClr val="FFFFFF"/>
                </a:solidFill>
              </a:rPr>
              <a:t>please enter a head shot here</a:t>
            </a:r>
            <a:endParaRPr>
              <a:solidFill>
                <a:srgbClr val="FFFFFF"/>
              </a:solidFill>
            </a:endParaRPr>
          </a:p>
        </p:txBody>
      </p:sp>
      <p:pic>
        <p:nvPicPr>
          <p:cNvPr id="478" name="Google Shape;478;p65"/>
          <p:cNvPicPr preferRelativeResize="0"/>
          <p:nvPr/>
        </p:nvPicPr>
        <p:blipFill>
          <a:blip r:embed="rId3">
            <a:alphaModFix/>
          </a:blip>
          <a:stretch>
            <a:fillRect/>
          </a:stretch>
        </p:blipFill>
        <p:spPr>
          <a:xfrm>
            <a:off x="5199750" y="2311097"/>
            <a:ext cx="3340400" cy="22357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id="483" name="Google Shape;483;p66"/>
          <p:cNvSpPr txBox="1"/>
          <p:nvPr>
            <p:ph type="title"/>
          </p:nvPr>
        </p:nvSpPr>
        <p:spPr>
          <a:xfrm>
            <a:off x="216568" y="2416482"/>
            <a:ext cx="8620500" cy="16767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lt1"/>
              </a:buClr>
              <a:buSzPts val="700"/>
              <a:buFont typeface="Allerta"/>
              <a:buNone/>
            </a:pPr>
            <a:r>
              <a:rPr b="0" i="0" lang="en-US" sz="2800" u="none" cap="none" strike="noStrike">
                <a:solidFill>
                  <a:schemeClr val="lt1"/>
                </a:solidFill>
                <a:latin typeface="Lucida Sans"/>
                <a:ea typeface="Lucida Sans"/>
                <a:cs typeface="Lucida Sans"/>
                <a:sym typeface="Lucida Sans"/>
              </a:rPr>
              <a:t>Section 1: </a:t>
            </a:r>
            <a:r>
              <a:rPr lang="en-US"/>
              <a:t>How are the Brain and Culture Connected?</a:t>
            </a:r>
            <a:endParaRPr b="0" i="0" sz="2800" u="none" cap="none" strike="noStrike">
              <a:solidFill>
                <a:schemeClr val="lt1"/>
              </a:solidFill>
              <a:latin typeface="Lucida Sans"/>
              <a:ea typeface="Lucida Sans"/>
              <a:cs typeface="Lucida Sans"/>
              <a:sym typeface="Lucida Sans"/>
            </a:endParaRPr>
          </a:p>
        </p:txBody>
      </p:sp>
    </p:spTree>
  </p:cSld>
  <p:clrMapOvr>
    <a:masterClrMapping/>
  </p:clrMapOvr>
</p:sld>
</file>

<file path=ppt/theme/theme1.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July Webinar New Year's Resolution">
  <a:themeElements>
    <a:clrScheme name="SAP Color Palette">
      <a:dk1>
        <a:srgbClr val="000000"/>
      </a:dk1>
      <a:lt1>
        <a:srgbClr val="FFFFFF"/>
      </a:lt1>
      <a:dk2>
        <a:srgbClr val="454645"/>
      </a:dk2>
      <a:lt2>
        <a:srgbClr val="A6B1AC"/>
      </a:lt2>
      <a:accent1>
        <a:srgbClr val="0E6641"/>
      </a:accent1>
      <a:accent2>
        <a:srgbClr val="15A059"/>
      </a:accent2>
      <a:accent3>
        <a:srgbClr val="E29A08"/>
      </a:accent3>
      <a:accent4>
        <a:srgbClr val="16B1C5"/>
      </a:accent4>
      <a:accent5>
        <a:srgbClr val="396694"/>
      </a:accent5>
      <a:accent6>
        <a:srgbClr val="FB6420"/>
      </a:accent6>
      <a:hlink>
        <a:srgbClr val="396694"/>
      </a:hlink>
      <a:folHlink>
        <a:srgbClr val="16B1C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