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9" r:id="rId4"/>
    <p:sldMasterId id="2147483770" r:id="rId5"/>
    <p:sldMasterId id="2147483771" r:id="rId6"/>
    <p:sldMasterId id="2147483772" r:id="rId7"/>
    <p:sldMasterId id="214748377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6858000" cx="9144000"/>
  <p:notesSz cx="6858000" cy="9144000"/>
  <p:embeddedFontLst>
    <p:embeddedFont>
      <p:font typeface="Roboto"/>
      <p:regular r:id="rId33"/>
      <p:bold r:id="rId34"/>
      <p:italic r:id="rId35"/>
      <p:boldItalic r:id="rId36"/>
    </p:embeddedFont>
    <p:embeddedFont>
      <p:font typeface="Lobster"/>
      <p:regular r:id="rId37"/>
    </p:embeddedFont>
    <p:embeddedFont>
      <p:font typeface="Lato"/>
      <p:regular r:id="rId38"/>
      <p:bold r:id="rId39"/>
      <p:italic r:id="rId40"/>
      <p:boldItalic r:id="rId41"/>
    </p:embeddedFont>
    <p:embeddedFont>
      <p:font typeface="Pacifico"/>
      <p:regular r:id="rId42"/>
    </p:embeddedFont>
    <p:embeddedFont>
      <p:font typeface="Allerta"/>
      <p:regular r:id="rId43"/>
    </p:embeddedFont>
    <p:embeddedFont>
      <p:font typeface="Comfortaa"/>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D32B3B-EACF-405B-A261-2F197B795D86}">
  <a:tblStyle styleId="{7DD32B3B-EACF-405B-A261-2F197B795D8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1.xml"/><Relationship Id="rId42" Type="http://schemas.openxmlformats.org/officeDocument/2006/relationships/font" Target="fonts/Pacifico-regular.fntdata"/><Relationship Id="rId41" Type="http://schemas.openxmlformats.org/officeDocument/2006/relationships/font" Target="fonts/Lato-boldItalic.fntdata"/><Relationship Id="rId22" Type="http://schemas.openxmlformats.org/officeDocument/2006/relationships/slide" Target="slides/slide13.xml"/><Relationship Id="rId44" Type="http://schemas.openxmlformats.org/officeDocument/2006/relationships/font" Target="fonts/Comfortaa-regular.fntdata"/><Relationship Id="rId21" Type="http://schemas.openxmlformats.org/officeDocument/2006/relationships/slide" Target="slides/slide12.xml"/><Relationship Id="rId43" Type="http://schemas.openxmlformats.org/officeDocument/2006/relationships/font" Target="fonts/Allerta-regular.fntdata"/><Relationship Id="rId24" Type="http://schemas.openxmlformats.org/officeDocument/2006/relationships/slide" Target="slides/slide15.xml"/><Relationship Id="rId23" Type="http://schemas.openxmlformats.org/officeDocument/2006/relationships/slide" Target="slides/slide14.xml"/><Relationship Id="rId45" Type="http://schemas.openxmlformats.org/officeDocument/2006/relationships/font" Target="fonts/Comfortaa-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Roboto-regular.fntdata"/><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Roboto-italic.fntdata"/><Relationship Id="rId12" Type="http://schemas.openxmlformats.org/officeDocument/2006/relationships/slide" Target="slides/slide3.xml"/><Relationship Id="rId34" Type="http://schemas.openxmlformats.org/officeDocument/2006/relationships/font" Target="fonts/Roboto-bold.fntdata"/><Relationship Id="rId15" Type="http://schemas.openxmlformats.org/officeDocument/2006/relationships/slide" Target="slides/slide6.xml"/><Relationship Id="rId37" Type="http://schemas.openxmlformats.org/officeDocument/2006/relationships/font" Target="fonts/Lobster-regular.fntdata"/><Relationship Id="rId14" Type="http://schemas.openxmlformats.org/officeDocument/2006/relationships/slide" Target="slides/slide5.xml"/><Relationship Id="rId36" Type="http://schemas.openxmlformats.org/officeDocument/2006/relationships/font" Target="fonts/Roboto-boldItalic.fntdata"/><Relationship Id="rId17" Type="http://schemas.openxmlformats.org/officeDocument/2006/relationships/slide" Target="slides/slide8.xml"/><Relationship Id="rId39" Type="http://schemas.openxmlformats.org/officeDocument/2006/relationships/font" Target="fonts/Lato-bold.fntdata"/><Relationship Id="rId16" Type="http://schemas.openxmlformats.org/officeDocument/2006/relationships/slide" Target="slides/slide7.xml"/><Relationship Id="rId38" Type="http://schemas.openxmlformats.org/officeDocument/2006/relationships/font" Target="fonts/Lato-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304800" lvl="0" marL="457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Lucida Sans"/>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srupttexts.or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qed.org/mindshift/55039/how-the-disrupttexts-movement-can-help-english-teachers-be-more-inclusiv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qed.org/mindshift/55039/how-the-disrupttexts-movement-can-help-english-teachers-be-more-inclusiv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62bf8cc1b2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g62bf8cc1b2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US"/>
              <a:t>Pascale </a:t>
            </a:r>
            <a:endParaRPr/>
          </a:p>
          <a:p>
            <a:pPr indent="0" lvl="0" marL="0" marR="0" rtl="0" algn="l">
              <a:spcBef>
                <a:spcPts val="0"/>
              </a:spcBef>
              <a:spcAft>
                <a:spcPts val="0"/>
              </a:spcAft>
              <a:buClr>
                <a:schemeClr val="dk1"/>
              </a:buClr>
              <a:buSzPts val="300"/>
              <a:buFont typeface="Calibri"/>
              <a:buNone/>
            </a:pPr>
            <a:r>
              <a:t/>
            </a:r>
            <a:endParaRPr/>
          </a:p>
          <a:p>
            <a:pPr indent="0" lvl="0" marL="0" marR="0" rtl="0" algn="l">
              <a:spcBef>
                <a:spcPts val="0"/>
              </a:spcBef>
              <a:spcAft>
                <a:spcPts val="0"/>
              </a:spcAft>
              <a:buClr>
                <a:schemeClr val="dk1"/>
              </a:buClr>
              <a:buSzPts val="300"/>
              <a:buFont typeface="Calibri"/>
              <a:buNone/>
            </a:pPr>
            <a:r>
              <a:rPr lang="en-US"/>
              <a:t>First timer poll</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Lucida Sans"/>
                <a:ea typeface="Lucida Sans"/>
                <a:cs typeface="Lucida Sans"/>
                <a:sym typeface="Lucida Sans"/>
              </a:rPr>
              <a:t>Handouts: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Lucida Sans"/>
                <a:ea typeface="Lucida Sans"/>
                <a:cs typeface="Lucida Sans"/>
                <a:sym typeface="Lucida Sans"/>
              </a:rPr>
              <a:t>While we’re waiting, we’d like you to participate in a quick poll so we can get an understanding of who’s on the webinar with us tonight.</a:t>
            </a:r>
            <a:endParaRPr/>
          </a:p>
        </p:txBody>
      </p:sp>
      <p:sp>
        <p:nvSpPr>
          <p:cNvPr id="887" name="Google Shape;887;g62bf8cc1b2_2_0: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ef3190c67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100"/>
              <a:t>Kate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US" sz="1100"/>
              <a:t>Choose one:</a:t>
            </a:r>
            <a:endParaRPr sz="1100"/>
          </a:p>
          <a:p>
            <a:pPr indent="-298450" lvl="0" marL="457200" marR="0" rtl="0" algn="l">
              <a:spcBef>
                <a:spcPts val="0"/>
              </a:spcBef>
              <a:spcAft>
                <a:spcPts val="0"/>
              </a:spcAft>
              <a:buClr>
                <a:schemeClr val="dk1"/>
              </a:buClr>
              <a:buSzPts val="1100"/>
              <a:buFont typeface="Calibri"/>
              <a:buAutoNum type="arabicPeriod"/>
            </a:pPr>
            <a:r>
              <a:rPr lang="en-US" sz="1100"/>
              <a:t>Very familiar</a:t>
            </a:r>
            <a:endParaRPr sz="1100"/>
          </a:p>
          <a:p>
            <a:pPr indent="-298450" lvl="0" marL="457200" marR="0" rtl="0" algn="l">
              <a:spcBef>
                <a:spcPts val="0"/>
              </a:spcBef>
              <a:spcAft>
                <a:spcPts val="0"/>
              </a:spcAft>
              <a:buSzPts val="1100"/>
              <a:buAutoNum type="arabicPeriod"/>
            </a:pPr>
            <a:r>
              <a:rPr lang="en-US" sz="1100"/>
              <a:t>Somewhat familiar</a:t>
            </a:r>
            <a:endParaRPr sz="1100"/>
          </a:p>
          <a:p>
            <a:pPr indent="-298450" lvl="0" marL="457200" marR="0" rtl="0" algn="l">
              <a:spcBef>
                <a:spcPts val="0"/>
              </a:spcBef>
              <a:spcAft>
                <a:spcPts val="0"/>
              </a:spcAft>
              <a:buSzPts val="1100"/>
              <a:buAutoNum type="arabicPeriod"/>
            </a:pPr>
            <a:r>
              <a:rPr lang="en-US" sz="1100"/>
              <a:t>Not familiar at all</a:t>
            </a:r>
            <a:endParaRPr sz="1100"/>
          </a:p>
        </p:txBody>
      </p:sp>
      <p:sp>
        <p:nvSpPr>
          <p:cNvPr id="966" name="Google Shape;966;g2ef3190c67_0_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323629853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g3236298530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t>Joy </a:t>
            </a:r>
            <a:endParaRPr/>
          </a:p>
          <a:p>
            <a:pPr indent="0" lvl="0" marL="0" marR="0" rtl="0" algn="l">
              <a:spcBef>
                <a:spcPts val="0"/>
              </a:spcBef>
              <a:spcAft>
                <a:spcPts val="0"/>
              </a:spcAft>
              <a:buClr>
                <a:schemeClr val="dk1"/>
              </a:buClr>
              <a:buSzPts val="1200"/>
              <a:buFont typeface="Calibri"/>
              <a:buNone/>
            </a:pPr>
            <a:r>
              <a:rPr lang="en-US" u="sng">
                <a:solidFill>
                  <a:schemeClr val="hlink"/>
                </a:solidFill>
                <a:latin typeface="Arial"/>
                <a:ea typeface="Arial"/>
                <a:cs typeface="Arial"/>
                <a:sym typeface="Arial"/>
                <a:hlinkClick r:id="rId2"/>
              </a:rPr>
              <a:t>https://disrupttexts.org/</a:t>
            </a:r>
            <a:r>
              <a:rPr lang="en-US">
                <a:latin typeface="Arial"/>
                <a:ea typeface="Arial"/>
                <a:cs typeface="Arial"/>
                <a:sym typeface="Arial"/>
              </a:rPr>
              <a:t> </a:t>
            </a:r>
            <a:endParaRPr>
              <a:latin typeface="Arial"/>
              <a:ea typeface="Arial"/>
              <a:cs typeface="Arial"/>
              <a:sym typeface="Arial"/>
            </a:endParaRPr>
          </a:p>
          <a:p>
            <a:pPr indent="0" lvl="0" marL="0" marR="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973" name="Google Shape;973;g323629853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Lucida Sans"/>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97ebc56689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2" name="Google Shape;992;g97ebc56689_0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Joy  </a:t>
            </a:r>
            <a:endParaRPr/>
          </a:p>
          <a:p>
            <a:pPr indent="0" lvl="0" marL="0" rtl="0" algn="l">
              <a:spcBef>
                <a:spcPts val="0"/>
              </a:spcBef>
              <a:spcAft>
                <a:spcPts val="0"/>
              </a:spcAft>
              <a:buClr>
                <a:schemeClr val="dk1"/>
              </a:buClr>
              <a:buSzPts val="1100"/>
              <a:buFont typeface="Arial"/>
              <a:buNone/>
            </a:pPr>
            <a:r>
              <a:rPr lang="en-US"/>
              <a:t>Skim/scan for 2 minutes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Source</a:t>
            </a:r>
            <a:r>
              <a:rPr lang="en-US"/>
              <a:t>: </a:t>
            </a:r>
            <a:r>
              <a:rPr lang="en-US" u="sng">
                <a:solidFill>
                  <a:srgbClr val="396694"/>
                </a:solidFill>
                <a:hlinkClick r:id="rId2">
                  <a:extLst>
                    <a:ext uri="{A12FA001-AC4F-418D-AE19-62706E023703}">
                      <ahyp:hlinkClr val="tx"/>
                    </a:ext>
                  </a:extLst>
                </a:hlinkClick>
              </a:rPr>
              <a:t>https://www.kqed.org/mindshift/55039/how-the-disrupttexts-movement-can-help-english-teachers-be-more-inclusive</a:t>
            </a:r>
            <a:r>
              <a:rPr lang="en-US"/>
              <a:t>  </a:t>
            </a:r>
            <a:endParaRPr b="0" i="0" sz="11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993" name="Google Shape;993;g97ebc56689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Lucida Sans"/>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97ebc56689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97ebc56689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50">
                <a:solidFill>
                  <a:srgbClr val="04151A"/>
                </a:solidFill>
                <a:latin typeface="Georgia"/>
                <a:ea typeface="Georgia"/>
                <a:cs typeface="Georgia"/>
                <a:sym typeface="Georgia"/>
              </a:rPr>
              <a:t>Joy</a:t>
            </a:r>
            <a:endParaRPr sz="1450">
              <a:solidFill>
                <a:srgbClr val="04151A"/>
              </a:solidFill>
              <a:latin typeface="Georgia"/>
              <a:ea typeface="Georgia"/>
              <a:cs typeface="Georgia"/>
              <a:sym typeface="Georgia"/>
            </a:endParaRPr>
          </a:p>
          <a:p>
            <a:pPr indent="0" lvl="0" marL="0" rtl="0" algn="l">
              <a:spcBef>
                <a:spcPts val="0"/>
              </a:spcBef>
              <a:spcAft>
                <a:spcPts val="0"/>
              </a:spcAft>
              <a:buNone/>
            </a:pPr>
            <a:r>
              <a:t/>
            </a:r>
            <a:endParaRPr sz="1450">
              <a:solidFill>
                <a:srgbClr val="04151A"/>
              </a:solidFill>
              <a:latin typeface="Georgia"/>
              <a:ea typeface="Georgia"/>
              <a:cs typeface="Georgia"/>
              <a:sym typeface="Georgia"/>
            </a:endParaRPr>
          </a:p>
          <a:p>
            <a:pPr indent="0" lvl="0" marL="0" rtl="0" algn="l">
              <a:spcBef>
                <a:spcPts val="0"/>
              </a:spcBef>
              <a:spcAft>
                <a:spcPts val="0"/>
              </a:spcAft>
              <a:buNone/>
            </a:pPr>
            <a:r>
              <a:rPr lang="en-US" sz="1450">
                <a:solidFill>
                  <a:srgbClr val="04151A"/>
                </a:solidFill>
                <a:latin typeface="Georgia"/>
                <a:ea typeface="Georgia"/>
                <a:cs typeface="Georgia"/>
                <a:sym typeface="Georgia"/>
              </a:rPr>
              <a:t>Here at SAP we’re thinking about how important it is to start at the very beginning. One of the ways we’re thinking about that is by starting with ourselves. Pillar #1 is about interrogating our own biases. </a:t>
            </a:r>
            <a:endParaRPr sz="1450">
              <a:solidFill>
                <a:srgbClr val="04151A"/>
              </a:solidFill>
              <a:latin typeface="Georgia"/>
              <a:ea typeface="Georgia"/>
              <a:cs typeface="Georgia"/>
              <a:sym typeface="Georgia"/>
            </a:endParaRPr>
          </a:p>
          <a:p>
            <a:pPr indent="0" lvl="0" marL="0" rtl="0" algn="l">
              <a:spcBef>
                <a:spcPts val="0"/>
              </a:spcBef>
              <a:spcAft>
                <a:spcPts val="0"/>
              </a:spcAft>
              <a:buNone/>
            </a:pPr>
            <a:r>
              <a:t/>
            </a:r>
            <a:endParaRPr sz="1450">
              <a:solidFill>
                <a:srgbClr val="04151A"/>
              </a:solidFill>
              <a:latin typeface="Georgia"/>
              <a:ea typeface="Georgia"/>
              <a:cs typeface="Georgia"/>
              <a:sym typeface="Georgia"/>
            </a:endParaRPr>
          </a:p>
          <a:p>
            <a:pPr indent="0" lvl="0" marL="0" rtl="0" algn="l">
              <a:spcBef>
                <a:spcPts val="0"/>
              </a:spcBef>
              <a:spcAft>
                <a:spcPts val="0"/>
              </a:spcAft>
              <a:buNone/>
            </a:pPr>
            <a:r>
              <a:rPr lang="en-US" sz="1450">
                <a:solidFill>
                  <a:srgbClr val="04151A"/>
                </a:solidFill>
                <a:latin typeface="Georgia"/>
                <a:ea typeface="Georgia"/>
                <a:cs typeface="Georgia"/>
                <a:sym typeface="Georgia"/>
              </a:rPr>
              <a:t>Torres explained that a core part of this work is recognizing that every text has a particular perspective and was written at a particular time. That’s not necessarily good or bad, but teachers must recognize that context, and help students to interrogate what it could mean for the text. </a:t>
            </a:r>
            <a:endParaRPr sz="1450">
              <a:solidFill>
                <a:srgbClr val="04151A"/>
              </a:solidFill>
              <a:latin typeface="Georgia"/>
              <a:ea typeface="Georgia"/>
              <a:cs typeface="Georgia"/>
              <a:sym typeface="Georgia"/>
            </a:endParaRPr>
          </a:p>
          <a:p>
            <a:pPr indent="0" lvl="0" marL="0" rtl="0" algn="l">
              <a:spcBef>
                <a:spcPts val="0"/>
              </a:spcBef>
              <a:spcAft>
                <a:spcPts val="0"/>
              </a:spcAft>
              <a:buNone/>
            </a:pPr>
            <a:r>
              <a:t/>
            </a:r>
            <a:endParaRPr sz="1450">
              <a:solidFill>
                <a:srgbClr val="04151A"/>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t>Quote from: </a:t>
            </a:r>
            <a:r>
              <a:rPr lang="en-US" u="sng">
                <a:solidFill>
                  <a:srgbClr val="396694"/>
                </a:solidFill>
                <a:hlinkClick r:id="rId2">
                  <a:extLst>
                    <a:ext uri="{A12FA001-AC4F-418D-AE19-62706E023703}">
                      <ahyp:hlinkClr val="tx"/>
                    </a:ext>
                  </a:extLst>
                </a:hlinkClick>
              </a:rPr>
              <a:t>https://www.kqed.org/mindshift/55039/how-the-disrupttexts-movement-can-help-english-teachers-be-more-inclusive</a:t>
            </a:r>
            <a:r>
              <a:rPr lang="en-US"/>
              <a:t> </a:t>
            </a:r>
            <a:endParaRPr sz="1450">
              <a:solidFill>
                <a:srgbClr val="04151A"/>
              </a:solidFill>
              <a:latin typeface="Georgia"/>
              <a:ea typeface="Georgia"/>
              <a:cs typeface="Georgia"/>
              <a:sym typeface="Georgia"/>
            </a:endParaRPr>
          </a:p>
        </p:txBody>
      </p:sp>
      <p:sp>
        <p:nvSpPr>
          <p:cNvPr id="1009" name="Google Shape;1009;g97ebc5668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9a5ef1bd14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9a5ef1bd14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g9a5ef1bd1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9423fdcbc1_3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9423fdcbc1_3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kate → 18</a:t>
            </a:r>
            <a:endParaRPr/>
          </a:p>
          <a:p>
            <a:pPr indent="0" lvl="0" marL="0" rtl="0" algn="l">
              <a:spcBef>
                <a:spcPts val="0"/>
              </a:spcBef>
              <a:spcAft>
                <a:spcPts val="0"/>
              </a:spcAft>
              <a:buClr>
                <a:schemeClr val="dk1"/>
              </a:buClr>
              <a:buSzPts val="1100"/>
              <a:buFont typeface="Arial"/>
              <a:buNone/>
            </a:pPr>
            <a:r>
              <a:rPr lang="en-US"/>
              <a:t>So - let’s do this together! </a:t>
            </a:r>
            <a:endParaRPr/>
          </a:p>
          <a:p>
            <a:pPr indent="0" lvl="0" marL="0" rtl="0" algn="l">
              <a:spcBef>
                <a:spcPts val="0"/>
              </a:spcBef>
              <a:spcAft>
                <a:spcPts val="0"/>
              </a:spcAft>
              <a:buNone/>
            </a:pPr>
            <a:r>
              <a:t/>
            </a:r>
            <a:endParaRPr/>
          </a:p>
        </p:txBody>
      </p:sp>
      <p:sp>
        <p:nvSpPr>
          <p:cNvPr id="1025" name="Google Shape;1025;g9423fdcbc1_3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97e1d0e0b3_3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97e1d0e0b3_3_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Kate</a:t>
            </a:r>
            <a:endParaRPr/>
          </a:p>
        </p:txBody>
      </p:sp>
      <p:sp>
        <p:nvSpPr>
          <p:cNvPr id="1039" name="Google Shape;1039;g97e1d0e0b3_3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9423fdcb8a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g9423fdcb8a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100" u="none" cap="none" strike="noStrike">
              <a:solidFill>
                <a:schemeClr val="dk1"/>
              </a:solidFill>
              <a:latin typeface="Calibri"/>
              <a:ea typeface="Calibri"/>
              <a:cs typeface="Calibri"/>
              <a:sym typeface="Calibri"/>
            </a:endParaRPr>
          </a:p>
        </p:txBody>
      </p:sp>
      <p:sp>
        <p:nvSpPr>
          <p:cNvPr id="1049" name="Google Shape;1049;g9423fdcb8a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98bb25c791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98bb25c791_0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Joy</a:t>
            </a:r>
            <a:endParaRPr/>
          </a:p>
        </p:txBody>
      </p:sp>
      <p:sp>
        <p:nvSpPr>
          <p:cNvPr id="1055" name="Google Shape;1055;g98bb25c791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 name="Google Shape;1065;p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Lucida Sans"/>
              <a:buNone/>
            </a:pPr>
            <a:r>
              <a:t/>
            </a:r>
            <a:endParaRPr/>
          </a:p>
          <a:p>
            <a:pPr indent="0" lvl="0" marL="0" marR="0" rtl="0" algn="l">
              <a:spcBef>
                <a:spcPts val="0"/>
              </a:spcBef>
              <a:spcAft>
                <a:spcPts val="0"/>
              </a:spcAft>
              <a:buClr>
                <a:schemeClr val="dk1"/>
              </a:buClr>
              <a:buSzPts val="1200"/>
              <a:buFont typeface="Lucida Sans"/>
              <a:buNone/>
            </a:pPr>
            <a:r>
              <a:t/>
            </a:r>
            <a:endParaRPr/>
          </a:p>
        </p:txBody>
      </p:sp>
      <p:sp>
        <p:nvSpPr>
          <p:cNvPr id="1066" name="Google Shape;1066;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Lucida Sans"/>
                <a:ea typeface="Lucida Sans"/>
                <a:cs typeface="Lucida Sans"/>
                <a:sym typeface="Lucida Sans"/>
              </a:rPr>
              <a:t>‹#›</a:t>
            </a:fld>
            <a:endParaRPr b="0" i="0" sz="1400" u="none" cap="none" strike="noStrike">
              <a:solidFill>
                <a:srgbClr val="000000"/>
              </a:solidFill>
              <a:latin typeface="Lucida Sans"/>
              <a:ea typeface="Lucida Sans"/>
              <a:cs typeface="Lucida Sans"/>
              <a:sym typeface="Lucida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9a5ef11395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9a5ef11395_0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g9a5ef11395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9afb6de02a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1" name="Google Shape;1071;g9afb6de02a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072" name="Google Shape;1072;g9afb6de02a_1_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92e3b08b46_0_1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92e3b08b46_0_11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g92e3b08b46_0_1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403aa9954b_0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403aa9954b_0_1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indent="0" lvl="0" marL="0" rtl="0" algn="l">
              <a:spcBef>
                <a:spcPts val="0"/>
              </a:spcBef>
              <a:spcAft>
                <a:spcPts val="0"/>
              </a:spcAft>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p:txBody>
      </p:sp>
      <p:sp>
        <p:nvSpPr>
          <p:cNvPr id="1085" name="Google Shape;1085;g403aa9954b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6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099" name="Google Shape;1099;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96eb1cde29_0_13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Lucida Sans"/>
              <a:buNone/>
            </a:pPr>
            <a:r>
              <a:rPr lang="en-US" sz="1100"/>
              <a:t>Yes/No </a:t>
            </a:r>
            <a:endParaRPr sz="1100"/>
          </a:p>
          <a:p>
            <a:pPr indent="0" lvl="0" marL="0" marR="0" rtl="0" algn="l">
              <a:spcBef>
                <a:spcPts val="0"/>
              </a:spcBef>
              <a:spcAft>
                <a:spcPts val="0"/>
              </a:spcAft>
              <a:buClr>
                <a:schemeClr val="dk1"/>
              </a:buClr>
              <a:buSzPts val="1200"/>
              <a:buFont typeface="Lucida Sans"/>
              <a:buNone/>
            </a:pPr>
            <a:r>
              <a:rPr lang="en-US" sz="1100"/>
              <a:t>(Lisa suggested this as a way to quickly capture info on a question I have been wondering about- how well our related topic offerings ‘funnel’ engagement to each other.)</a:t>
            </a:r>
            <a:endParaRPr b="0" i="0" sz="1100" u="none" cap="none" strike="noStrike">
              <a:solidFill>
                <a:schemeClr val="dk1"/>
              </a:solidFill>
              <a:latin typeface="Calibri"/>
              <a:ea typeface="Calibri"/>
              <a:cs typeface="Calibri"/>
              <a:sym typeface="Calibri"/>
            </a:endParaRPr>
          </a:p>
        </p:txBody>
      </p:sp>
      <p:sp>
        <p:nvSpPr>
          <p:cNvPr id="909" name="Google Shape;909;g96eb1cde29_0_13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97e1d0e0b3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97e1d0e0b3_1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Pascale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f8331e4bd_1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g2f8331e4bd_1_17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
              <a:buFont typeface="Calibri"/>
              <a:buNone/>
            </a:pPr>
            <a:r>
              <a:rPr lang="en-US">
                <a:latin typeface="Lucida Sans"/>
                <a:ea typeface="Lucida Sans"/>
                <a:cs typeface="Lucida Sans"/>
                <a:sym typeface="Lucida Sans"/>
              </a:rPr>
              <a:t>Switch to Tori/Rachel/Kate/Joy </a:t>
            </a:r>
            <a:endParaRPr>
              <a:latin typeface="Lucida Sans"/>
              <a:ea typeface="Lucida Sans"/>
              <a:cs typeface="Lucida Sans"/>
              <a:sym typeface="Lucida Sans"/>
            </a:endParaRPr>
          </a:p>
          <a:p>
            <a:pPr indent="0" lvl="0" marL="0" rtl="0" algn="l">
              <a:spcBef>
                <a:spcPts val="0"/>
              </a:spcBef>
              <a:spcAft>
                <a:spcPts val="0"/>
              </a:spcAft>
              <a:buClr>
                <a:schemeClr val="dk1"/>
              </a:buClr>
              <a:buSzPts val="300"/>
              <a:buFont typeface="Calibri"/>
              <a:buNone/>
            </a:pPr>
            <a:r>
              <a:t/>
            </a:r>
            <a:endParaRPr>
              <a:latin typeface="Lucida Sans"/>
              <a:ea typeface="Lucida Sans"/>
              <a:cs typeface="Lucida Sans"/>
              <a:sym typeface="Lucida Sans"/>
            </a:endParaRPr>
          </a:p>
          <a:p>
            <a:pPr indent="0" lvl="0" marL="0" rtl="0" algn="l">
              <a:spcBef>
                <a:spcPts val="0"/>
              </a:spcBef>
              <a:spcAft>
                <a:spcPts val="0"/>
              </a:spcAft>
              <a:buClr>
                <a:schemeClr val="dk1"/>
              </a:buClr>
              <a:buSzPts val="300"/>
              <a:buFont typeface="Calibri"/>
              <a:buNone/>
            </a:pPr>
            <a:r>
              <a:rPr lang="en-US">
                <a:latin typeface="Lucida Sans"/>
                <a:ea typeface="Lucida Sans"/>
                <a:cs typeface="Lucida Sans"/>
                <a:sym typeface="Lucida Sans"/>
              </a:rPr>
              <a:t>We have three main goals for our webinar tonight. They are to...</a:t>
            </a:r>
            <a:endParaRPr/>
          </a:p>
          <a:p>
            <a:pPr indent="0" lvl="0" marL="0" marR="0" rtl="0" algn="l">
              <a:spcBef>
                <a:spcPts val="0"/>
              </a:spcBef>
              <a:spcAft>
                <a:spcPts val="0"/>
              </a:spcAft>
              <a:buClr>
                <a:schemeClr val="dk1"/>
              </a:buClr>
              <a:buSzPts val="300"/>
              <a:buFont typeface="Calibri"/>
              <a:buNone/>
            </a:pPr>
            <a:r>
              <a:t/>
            </a:r>
            <a:endParaRPr>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926" name="Google Shape;926;g2f8331e4bd_1_17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f8331e4bd_1_5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g2f8331e4bd_1_5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sz="1100"/>
              <a:t>Kate → slide 12</a:t>
            </a:r>
            <a:endParaRPr b="0" i="0" sz="1100" u="none" cap="none" strike="noStrike">
              <a:solidFill>
                <a:schemeClr val="dk1"/>
              </a:solidFill>
              <a:latin typeface="Calibri"/>
              <a:ea typeface="Calibri"/>
              <a:cs typeface="Calibri"/>
              <a:sym typeface="Calibri"/>
            </a:endParaRPr>
          </a:p>
        </p:txBody>
      </p:sp>
      <p:sp>
        <p:nvSpPr>
          <p:cNvPr id="933" name="Google Shape;933;g2f8331e4bd_1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97e1d0e0b3_9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97e1d0e0b3_9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Kate</a:t>
            </a:r>
            <a:endParaRPr/>
          </a:p>
          <a:p>
            <a:pPr indent="0" lvl="0" marL="0" rtl="0" algn="l">
              <a:spcBef>
                <a:spcPts val="0"/>
              </a:spcBef>
              <a:spcAft>
                <a:spcPts val="0"/>
              </a:spcAft>
              <a:buClr>
                <a:schemeClr val="dk1"/>
              </a:buClr>
              <a:buSzPts val="1100"/>
              <a:buFont typeface="Arial"/>
              <a:buNone/>
            </a:pPr>
            <a:r>
              <a:rPr b="1" lang="en-US"/>
              <a:t>Chat </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A bit about SAP’s past work: </a:t>
            </a:r>
            <a:endParaRPr b="1"/>
          </a:p>
          <a:p>
            <a:pPr indent="-304800" lvl="0" marL="457200" rtl="0" algn="l">
              <a:spcBef>
                <a:spcPts val="0"/>
              </a:spcBef>
              <a:spcAft>
                <a:spcPts val="0"/>
              </a:spcAft>
              <a:buSzPts val="1200"/>
              <a:buChar char="●"/>
            </a:pPr>
            <a:r>
              <a:rPr lang="en-US"/>
              <a:t>Most of our work here at SAP has centered on a couple of big ideas in ELA/literacy instruction. </a:t>
            </a:r>
            <a:endParaRPr/>
          </a:p>
          <a:p>
            <a:pPr indent="-304800" lvl="0" marL="457200" rtl="0" algn="l">
              <a:spcBef>
                <a:spcPts val="0"/>
              </a:spcBef>
              <a:spcAft>
                <a:spcPts val="0"/>
              </a:spcAft>
              <a:buSzPts val="1200"/>
              <a:buChar char="●"/>
            </a:pPr>
            <a:r>
              <a:rPr lang="en-US"/>
              <a:t>One, is the Shifts. These are the big instructional practices that make college- and career-ready standards come to life. And, these were named as “shifts” because for many of us nationally, they represented big changes about how we teach. These shifts are 1) Use of grade-level complex text with all students; 2) Grounding our work in evidence from the text; and 3) Building knowledge through content-rich nonfiction and topical study. Some of those big ideas likely sound familiar to you as you think about your work over the past couple of years, or some priorities in your instruction right now. </a:t>
            </a:r>
            <a:endParaRPr/>
          </a:p>
          <a:p>
            <a:pPr indent="-304800" lvl="0" marL="457200" rtl="0" algn="l">
              <a:spcBef>
                <a:spcPts val="0"/>
              </a:spcBef>
              <a:spcAft>
                <a:spcPts val="0"/>
              </a:spcAft>
              <a:buSzPts val="1200"/>
              <a:buChar char="●"/>
            </a:pPr>
            <a:r>
              <a:rPr lang="en-US"/>
              <a:t>At SAP, we’ve also worked to talk about keeping “text at the center.” Text at the center looks like reading, writing, speaking &amp; listening grounded in rich, grade-level text. The knowledge and ideas in these complex texts are at the center, at the heart, of our work. Text at the center </a:t>
            </a:r>
            <a:r>
              <a:rPr b="1" i="1" lang="en-US"/>
              <a:t>doesn’t</a:t>
            </a:r>
            <a:r>
              <a:rPr lang="en-US"/>
              <a:t> look like leading with isolated standards, skills, and strategies. </a:t>
            </a:r>
            <a:endParaRPr/>
          </a:p>
          <a:p>
            <a:pPr indent="-304800" lvl="0" marL="457200" rtl="0" algn="l">
              <a:spcBef>
                <a:spcPts val="0"/>
              </a:spcBef>
              <a:spcAft>
                <a:spcPts val="0"/>
              </a:spcAft>
              <a:buSzPts val="1200"/>
              <a:buChar char="●"/>
            </a:pPr>
            <a:r>
              <a:rPr lang="en-US"/>
              <a:t>These research based ideas are still important ones. And we know that these things remain important pieces of equitable ELA/literacy instruction for all students. But, they aren’t everything…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39" name="Google Shape;939;g97e1d0e0b3_9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999a107aec_1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999a107aec_1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Kate</a:t>
            </a:r>
            <a:endParaRPr b="1"/>
          </a:p>
          <a:p>
            <a:pPr indent="0" lvl="0" marL="0" rtl="0" algn="l">
              <a:spcBef>
                <a:spcPts val="0"/>
              </a:spcBef>
              <a:spcAft>
                <a:spcPts val="0"/>
              </a:spcAft>
              <a:buClr>
                <a:schemeClr val="dk1"/>
              </a:buClr>
              <a:buSzPts val="1100"/>
              <a:buFont typeface="Arial"/>
              <a:buNone/>
            </a:pPr>
            <a:r>
              <a:rPr b="1" lang="en-US"/>
              <a:t>We question: How we can disrupt the canon and move towards more anti-racist teaching practices, while keeping complex text at the center of instruction?</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Disrupting the canon means interrogating the texts that we teach and how we chose to teach them. You see some texts on the screen that have been part of the “canon” across K-12 -- texts that have historically been commonly taught in schools...and texts that often center  whiteness. Last week during our Coffee &amp; Conversations talk with </a:t>
            </a:r>
            <a:r>
              <a:rPr b="1" lang="en-US" sz="1100">
                <a:highlight>
                  <a:schemeClr val="lt1"/>
                </a:highlight>
                <a:latin typeface="Lucida Sans"/>
                <a:ea typeface="Lucida Sans"/>
                <a:cs typeface="Lucida Sans"/>
                <a:sym typeface="Lucida Sans"/>
              </a:rPr>
              <a:t>LORENA GERMÁN from #DisruptTexts, which you’ll hear about in just a bit</a:t>
            </a:r>
            <a:r>
              <a:rPr lang="en-US" sz="1100">
                <a:highlight>
                  <a:schemeClr val="lt1"/>
                </a:highlight>
                <a:latin typeface="Lucida Sans"/>
                <a:ea typeface="Lucida Sans"/>
                <a:cs typeface="Lucida Sans"/>
                <a:sym typeface="Lucida Sans"/>
              </a:rPr>
              <a:t>, she talked with us about questioning books in the canon that are sometimes thought of as providing more diverse perspectives like To Kill a Mockingbird. In her words, “if you’re using To Kill a Mockingbird and not talking about white saviorism, that’s a mistake.”  </a:t>
            </a:r>
            <a:endParaRPr sz="1100">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100">
              <a:solidFill>
                <a:srgbClr val="15A059"/>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sz="1100">
                <a:solidFill>
                  <a:srgbClr val="15A059"/>
                </a:solidFill>
                <a:highlight>
                  <a:schemeClr val="lt1"/>
                </a:highlight>
                <a:latin typeface="Lucida Sans"/>
                <a:ea typeface="Lucida Sans"/>
                <a:cs typeface="Lucida Sans"/>
                <a:sym typeface="Lucida Sans"/>
              </a:rPr>
              <a:t>Are there any other books you can think of as part of the K-12 literary canon that center whiteness? Leave them in the chat. </a:t>
            </a:r>
            <a:endParaRPr sz="1100">
              <a:solidFill>
                <a:srgbClr val="15A059"/>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100">
              <a:solidFill>
                <a:srgbClr val="15A059"/>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sz="1100">
                <a:latin typeface="Lucida Sans"/>
                <a:ea typeface="Lucida Sans"/>
                <a:cs typeface="Lucida Sans"/>
                <a:sym typeface="Lucida Sans"/>
              </a:rPr>
              <a:t>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sz="1100">
                <a:latin typeface="Lucida Sans"/>
                <a:ea typeface="Lucida Sans"/>
                <a:cs typeface="Lucida Sans"/>
                <a:sym typeface="Lucida Sans"/>
              </a:rPr>
              <a:t>Other examples of canonical texts from #Disrupt Texts: </a:t>
            </a:r>
            <a:endParaRPr sz="1100">
              <a:latin typeface="Lucida Sans"/>
              <a:ea typeface="Lucida Sans"/>
              <a:cs typeface="Lucida Sans"/>
              <a:sym typeface="Lucida Sans"/>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1984</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The Adventures of Huckleberry Finn</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Catcher in the Rye</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The Crucible</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The Great Gatsby</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Hamlet</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Julius Caesar</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Lord of the Flies</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MacBeth</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Of Mice and Men</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Othello</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Romeo and Juliet</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The Scarlet Letter</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Their Eyes Were Watching God</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To Kill a Mockingbird</a:t>
            </a:r>
            <a:endParaRPr sz="1050">
              <a:solidFill>
                <a:srgbClr val="202124"/>
              </a:solidFill>
              <a:highlight>
                <a:schemeClr val="lt1"/>
              </a:highlight>
              <a:latin typeface="Roboto"/>
              <a:ea typeface="Roboto"/>
              <a:cs typeface="Roboto"/>
              <a:sym typeface="Roboto"/>
            </a:endParaRPr>
          </a:p>
          <a:p>
            <a:pPr indent="0" lvl="0" marL="101600" marR="76200" rtl="0" algn="l">
              <a:lnSpc>
                <a:spcPct val="115000"/>
              </a:lnSpc>
              <a:spcBef>
                <a:spcPts val="0"/>
              </a:spcBef>
              <a:spcAft>
                <a:spcPts val="0"/>
              </a:spcAft>
              <a:buClr>
                <a:schemeClr val="dk1"/>
              </a:buClr>
              <a:buSzPts val="1100"/>
              <a:buFont typeface="Arial"/>
              <a:buNone/>
            </a:pPr>
            <a:r>
              <a:rPr lang="en-US" sz="1050">
                <a:solidFill>
                  <a:srgbClr val="202124"/>
                </a:solidFill>
                <a:highlight>
                  <a:schemeClr val="lt1"/>
                </a:highlight>
                <a:latin typeface="Roboto"/>
                <a:ea typeface="Roboto"/>
                <a:cs typeface="Roboto"/>
                <a:sym typeface="Roboto"/>
              </a:rPr>
              <a:t>The Tempest</a:t>
            </a:r>
            <a:endParaRPr sz="1050">
              <a:solidFill>
                <a:srgbClr val="202124"/>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latin typeface="Lucida Sans"/>
              <a:ea typeface="Lucida Sans"/>
              <a:cs typeface="Lucida Sans"/>
              <a:sym typeface="Lucida Sans"/>
            </a:endParaRPr>
          </a:p>
          <a:p>
            <a:pPr indent="0" lvl="0" marL="0" rtl="0" algn="l">
              <a:spcBef>
                <a:spcPts val="0"/>
              </a:spcBef>
              <a:spcAft>
                <a:spcPts val="0"/>
              </a:spcAft>
              <a:buNone/>
            </a:pPr>
            <a:r>
              <a:t/>
            </a:r>
            <a:endParaRPr/>
          </a:p>
        </p:txBody>
      </p:sp>
      <p:sp>
        <p:nvSpPr>
          <p:cNvPr id="949" name="Google Shape;949;g999a107aec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9423fdcbc1_3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9423fdcbc1_3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600">
                <a:latin typeface="Lucida Sans"/>
                <a:ea typeface="Lucida Sans"/>
                <a:cs typeface="Lucida Sans"/>
                <a:sym typeface="Lucida Sans"/>
              </a:rPr>
              <a:t>Kate</a:t>
            </a:r>
            <a:endParaRPr sz="16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sz="1600">
                <a:latin typeface="Lucida Sans"/>
                <a:ea typeface="Lucida Sans"/>
                <a:cs typeface="Lucida Sans"/>
                <a:sym typeface="Lucida Sans"/>
              </a:rPr>
              <a:t>We believe that we can’t do this work in a vacuum.   </a:t>
            </a:r>
            <a:endParaRPr sz="16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6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a:latin typeface="Lucida Sans"/>
                <a:ea typeface="Lucida Sans"/>
                <a:cs typeface="Lucida Sans"/>
                <a:sym typeface="Lucida Sans"/>
              </a:rPr>
              <a:t>And so today we’re asking whether you might want to explore this question together. </a:t>
            </a:r>
            <a:endParaRPr>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a:latin typeface="Lucida Sans"/>
                <a:ea typeface="Lucida Sans"/>
                <a:cs typeface="Lucida Sans"/>
                <a:sym typeface="Lucida Sans"/>
              </a:rPr>
              <a:t>We believe that we can’t do this work in a vacuum.   </a:t>
            </a:r>
            <a:endParaRPr>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a:latin typeface="Lucida Sans"/>
                <a:ea typeface="Lucida Sans"/>
                <a:cs typeface="Lucida Sans"/>
                <a:sym typeface="Lucida Sans"/>
              </a:rPr>
              <a:t>Your insights, your experiences, and your students are the </a:t>
            </a:r>
            <a:r>
              <a:rPr b="1" lang="en-US">
                <a:latin typeface="Lucida Sans"/>
                <a:ea typeface="Lucida Sans"/>
                <a:cs typeface="Lucida Sans"/>
                <a:sym typeface="Lucida Sans"/>
              </a:rPr>
              <a:t>why</a:t>
            </a:r>
            <a:r>
              <a:rPr lang="en-US">
                <a:latin typeface="Lucida Sans"/>
                <a:ea typeface="Lucida Sans"/>
                <a:cs typeface="Lucida Sans"/>
                <a:sym typeface="Lucida Sans"/>
              </a:rPr>
              <a:t> behind our work. Let’s build a new model for learning community together.</a:t>
            </a:r>
            <a:endParaRPr>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600">
              <a:latin typeface="Lucida Sans"/>
              <a:ea typeface="Lucida Sans"/>
              <a:cs typeface="Lucida Sans"/>
              <a:sym typeface="Lucida Sans"/>
            </a:endParaRPr>
          </a:p>
        </p:txBody>
      </p:sp>
      <p:sp>
        <p:nvSpPr>
          <p:cNvPr id="959" name="Google Shape;959;g9423fdcbc1_3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www.achievethecore.org" TargetMode="Externa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www.achievethecore.org" TargetMode="Externa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achievethecore.org"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achievethecore.org"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achievethecore.org"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achievethecore.org"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achievethecore.org" TargetMode="Externa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achievethecore.org"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12" name="Shape 12"/>
        <p:cNvGrpSpPr/>
        <p:nvPr/>
      </p:nvGrpSpPr>
      <p:grpSpPr>
        <a:xfrm>
          <a:off x="0" y="0"/>
          <a:ext cx="0" cy="0"/>
          <a:chOff x="0" y="0"/>
          <a:chExt cx="0" cy="0"/>
        </a:xfrm>
      </p:grpSpPr>
      <p:sp>
        <p:nvSpPr>
          <p:cNvPr id="13" name="Google Shape;13;p2"/>
          <p:cNvSpPr txBox="1"/>
          <p:nvPr>
            <p:ph type="ctrTitle"/>
          </p:nvPr>
        </p:nvSpPr>
        <p:spPr>
          <a:xfrm>
            <a:off x="219317"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4" name="Google Shape;14;p2"/>
          <p:cNvSpPr txBox="1"/>
          <p:nvPr>
            <p:ph idx="1" type="subTitle"/>
          </p:nvPr>
        </p:nvSpPr>
        <p:spPr>
          <a:xfrm>
            <a:off x="219318" y="3832457"/>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5" name="Google Shape;15;p2"/>
          <p:cNvSpPr/>
          <p:nvPr/>
        </p:nvSpPr>
        <p:spPr>
          <a:xfrm>
            <a:off x="0" y="173760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6" name="Google Shape;16;p2"/>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73" name="Shape 73"/>
        <p:cNvGrpSpPr/>
        <p:nvPr/>
      </p:nvGrpSpPr>
      <p:grpSpPr>
        <a:xfrm>
          <a:off x="0" y="0"/>
          <a:ext cx="0" cy="0"/>
          <a:chOff x="0" y="0"/>
          <a:chExt cx="0" cy="0"/>
        </a:xfrm>
      </p:grpSpPr>
      <p:sp>
        <p:nvSpPr>
          <p:cNvPr id="74" name="Google Shape;74;p11"/>
          <p:cNvSpPr txBox="1"/>
          <p:nvPr>
            <p:ph type="ctrTitle"/>
          </p:nvPr>
        </p:nvSpPr>
        <p:spPr>
          <a:xfrm>
            <a:off x="219317"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 name="Google Shape;75;p11"/>
          <p:cNvSpPr txBox="1"/>
          <p:nvPr>
            <p:ph idx="1" type="subTitle"/>
          </p:nvPr>
        </p:nvSpPr>
        <p:spPr>
          <a:xfrm>
            <a:off x="219314" y="3832457"/>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6" name="Google Shape;76;p11"/>
          <p:cNvSpPr/>
          <p:nvPr/>
        </p:nvSpPr>
        <p:spPr>
          <a:xfrm>
            <a:off x="0" y="173760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 name="Google Shape;77;p11"/>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381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8" name="Google Shape;78;p1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718" name="Shape 718"/>
        <p:cNvGrpSpPr/>
        <p:nvPr/>
      </p:nvGrpSpPr>
      <p:grpSpPr>
        <a:xfrm>
          <a:off x="0" y="0"/>
          <a:ext cx="0" cy="0"/>
          <a:chOff x="0" y="0"/>
          <a:chExt cx="0" cy="0"/>
        </a:xfrm>
      </p:grpSpPr>
      <p:sp>
        <p:nvSpPr>
          <p:cNvPr id="719" name="Google Shape;719;p105"/>
          <p:cNvSpPr/>
          <p:nvPr/>
        </p:nvSpPr>
        <p:spPr>
          <a:xfrm>
            <a:off x="0" y="0"/>
            <a:ext cx="9144000" cy="6858000"/>
          </a:xfrm>
          <a:prstGeom prst="rect">
            <a:avLst/>
          </a:prstGeom>
          <a:solidFill>
            <a:srgbClr val="1C9963"/>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20" name="Google Shape;720;p105"/>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1" name="Google Shape;721;p105"/>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2" name="Google Shape;722;p105"/>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3" name="Google Shape;723;p105"/>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4" name="Google Shape;724;p105"/>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725" name="Google Shape;725;p105"/>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726" name="Shape 726"/>
        <p:cNvGrpSpPr/>
        <p:nvPr/>
      </p:nvGrpSpPr>
      <p:grpSpPr>
        <a:xfrm>
          <a:off x="0" y="0"/>
          <a:ext cx="0" cy="0"/>
          <a:chOff x="0" y="0"/>
          <a:chExt cx="0" cy="0"/>
        </a:xfrm>
      </p:grpSpPr>
      <p:sp>
        <p:nvSpPr>
          <p:cNvPr id="727" name="Google Shape;727;p106"/>
          <p:cNvSpPr/>
          <p:nvPr/>
        </p:nvSpPr>
        <p:spPr>
          <a:xfrm>
            <a:off x="0" y="0"/>
            <a:ext cx="9144000" cy="6858000"/>
          </a:xfrm>
          <a:prstGeom prst="rect">
            <a:avLst/>
          </a:prstGeom>
          <a:solidFill>
            <a:srgbClr val="A9B0AC"/>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28" name="Google Shape;728;p10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9" name="Google Shape;729;p10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0" name="Google Shape;730;p10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1" name="Google Shape;731;p10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2" name="Google Shape;732;p106"/>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733" name="Google Shape;733;p106"/>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734" name="Shape 734"/>
        <p:cNvGrpSpPr/>
        <p:nvPr/>
      </p:nvGrpSpPr>
      <p:grpSpPr>
        <a:xfrm>
          <a:off x="0" y="0"/>
          <a:ext cx="0" cy="0"/>
          <a:chOff x="0" y="0"/>
          <a:chExt cx="0" cy="0"/>
        </a:xfrm>
      </p:grpSpPr>
      <p:sp>
        <p:nvSpPr>
          <p:cNvPr id="735" name="Google Shape;735;p107"/>
          <p:cNvSpPr/>
          <p:nvPr/>
        </p:nvSpPr>
        <p:spPr>
          <a:xfrm>
            <a:off x="0" y="0"/>
            <a:ext cx="9144000" cy="6858000"/>
          </a:xfrm>
          <a:prstGeom prst="rect">
            <a:avLst/>
          </a:prstGeom>
          <a:solidFill>
            <a:srgbClr val="464646"/>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36" name="Google Shape;736;p10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7" name="Google Shape;737;p10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8" name="Google Shape;738;p10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9" name="Google Shape;739;p10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40" name="Google Shape;740;p107"/>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741" name="Google Shape;741;p107"/>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742" name="Shape 742"/>
        <p:cNvGrpSpPr/>
        <p:nvPr/>
      </p:nvGrpSpPr>
      <p:grpSpPr>
        <a:xfrm>
          <a:off x="0" y="0"/>
          <a:ext cx="0" cy="0"/>
          <a:chOff x="0" y="0"/>
          <a:chExt cx="0" cy="0"/>
        </a:xfrm>
      </p:grpSpPr>
      <p:sp>
        <p:nvSpPr>
          <p:cNvPr id="743" name="Google Shape;743;p108"/>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44" name="Google Shape;744;p108"/>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45" name="Google Shape;745;p108"/>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746" name="Google Shape;746;p108"/>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747" name="Google Shape;747;p108"/>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48" name="Shape 748"/>
        <p:cNvGrpSpPr/>
        <p:nvPr/>
      </p:nvGrpSpPr>
      <p:grpSpPr>
        <a:xfrm>
          <a:off x="0" y="0"/>
          <a:ext cx="0" cy="0"/>
          <a:chOff x="0" y="0"/>
          <a:chExt cx="0" cy="0"/>
        </a:xfrm>
      </p:grpSpPr>
      <p:sp>
        <p:nvSpPr>
          <p:cNvPr id="749" name="Google Shape;749;p109"/>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0" name="Google Shape;750;p109"/>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51" name="Google Shape;751;p109"/>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52" name="Google Shape;752;p109"/>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53" name="Google Shape;753;p109"/>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54" name="Google Shape;754;p10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55" name="Google Shape;755;p10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756" name="Google Shape;756;p109">
            <a:hlinkClick r:id="rId2"/>
          </p:cNvPr>
          <p:cNvSpPr/>
          <p:nvPr/>
        </p:nvSpPr>
        <p:spPr>
          <a:xfrm>
            <a:off x="3542586" y="6519775"/>
            <a:ext cx="1906800" cy="175500"/>
          </a:xfrm>
          <a:prstGeom prst="rect">
            <a:avLst/>
          </a:prstGeom>
          <a:no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757" name="Shape 757"/>
        <p:cNvGrpSpPr/>
        <p:nvPr/>
      </p:nvGrpSpPr>
      <p:grpSpPr>
        <a:xfrm>
          <a:off x="0" y="0"/>
          <a:ext cx="0" cy="0"/>
          <a:chOff x="0" y="0"/>
          <a:chExt cx="0" cy="0"/>
        </a:xfrm>
      </p:grpSpPr>
      <p:sp>
        <p:nvSpPr>
          <p:cNvPr id="758" name="Google Shape;758;p110"/>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9" name="Google Shape;759;p110"/>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60" name="Google Shape;760;p110"/>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61" name="Google Shape;761;p110"/>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215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62" name="Google Shape;762;p110"/>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763" name="Shape 763"/>
        <p:cNvGrpSpPr/>
        <p:nvPr/>
      </p:nvGrpSpPr>
      <p:grpSpPr>
        <a:xfrm>
          <a:off x="0" y="0"/>
          <a:ext cx="0" cy="0"/>
          <a:chOff x="0" y="0"/>
          <a:chExt cx="0" cy="0"/>
        </a:xfrm>
      </p:grpSpPr>
      <p:sp>
        <p:nvSpPr>
          <p:cNvPr id="764" name="Google Shape;764;p111"/>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65" name="Google Shape;765;p111"/>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66" name="Google Shape;766;p111"/>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67" name="Google Shape;767;p111"/>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2667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68" name="Google Shape;768;p11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769" name="Shape 769"/>
        <p:cNvGrpSpPr/>
        <p:nvPr/>
      </p:nvGrpSpPr>
      <p:grpSpPr>
        <a:xfrm>
          <a:off x="0" y="0"/>
          <a:ext cx="0" cy="0"/>
          <a:chOff x="0" y="0"/>
          <a:chExt cx="0" cy="0"/>
        </a:xfrm>
      </p:grpSpPr>
      <p:sp>
        <p:nvSpPr>
          <p:cNvPr id="770" name="Google Shape;770;p112"/>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71" name="Google Shape;771;p11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2" name="Google Shape;772;p11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73" name="Google Shape;773;p11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774" name="Shape 774"/>
        <p:cNvGrpSpPr/>
        <p:nvPr/>
      </p:nvGrpSpPr>
      <p:grpSpPr>
        <a:xfrm>
          <a:off x="0" y="0"/>
          <a:ext cx="0" cy="0"/>
          <a:chOff x="0" y="0"/>
          <a:chExt cx="0" cy="0"/>
        </a:xfrm>
      </p:grpSpPr>
      <p:sp>
        <p:nvSpPr>
          <p:cNvPr id="775" name="Google Shape;775;p113"/>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6" name="Google Shape;776;p113"/>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77" name="Google Shape;777;p11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8" name="Google Shape;778;p11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79" name="Google Shape;779;p11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780" name="Shape 780"/>
        <p:cNvGrpSpPr/>
        <p:nvPr/>
      </p:nvGrpSpPr>
      <p:grpSpPr>
        <a:xfrm>
          <a:off x="0" y="0"/>
          <a:ext cx="0" cy="0"/>
          <a:chOff x="0" y="0"/>
          <a:chExt cx="0" cy="0"/>
        </a:xfrm>
      </p:grpSpPr>
      <p:sp>
        <p:nvSpPr>
          <p:cNvPr id="781" name="Google Shape;781;p114"/>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2" name="Google Shape;782;p114"/>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83" name="Google Shape;783;p11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84" name="Google Shape;784;p11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85" name="Google Shape;785;p11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79" name="Shape 79"/>
        <p:cNvGrpSpPr/>
        <p:nvPr/>
      </p:nvGrpSpPr>
      <p:grpSpPr>
        <a:xfrm>
          <a:off x="0" y="0"/>
          <a:ext cx="0" cy="0"/>
          <a:chOff x="0" y="0"/>
          <a:chExt cx="0" cy="0"/>
        </a:xfrm>
      </p:grpSpPr>
      <p:sp>
        <p:nvSpPr>
          <p:cNvPr id="80" name="Google Shape;80;p12"/>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2" name="Google Shape;82;p1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3" name="Google Shape;83;p1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4" name="Google Shape;84;p12"/>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786" name="Shape 786"/>
        <p:cNvGrpSpPr/>
        <p:nvPr/>
      </p:nvGrpSpPr>
      <p:grpSpPr>
        <a:xfrm>
          <a:off x="0" y="0"/>
          <a:ext cx="0" cy="0"/>
          <a:chOff x="0" y="0"/>
          <a:chExt cx="0" cy="0"/>
        </a:xfrm>
      </p:grpSpPr>
      <p:sp>
        <p:nvSpPr>
          <p:cNvPr id="787" name="Google Shape;787;p11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788" name="Google Shape;788;p11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789" name="Google Shape;789;p115"/>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90" name="Google Shape;790;p115"/>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1" name="Google Shape;791;p115"/>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2" name="Google Shape;792;p115"/>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3" name="Google Shape;793;p115"/>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4" name="Google Shape;794;p115"/>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5" name="Google Shape;795;p115"/>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6" name="Google Shape;796;p115"/>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7" name="Google Shape;797;p115"/>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8" name="Google Shape;798;p115"/>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9" name="Google Shape;799;p115"/>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0" name="Google Shape;800;p115"/>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1" name="Google Shape;801;p115"/>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02" name="Google Shape;802;p11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803" name="Shape 803"/>
        <p:cNvGrpSpPr/>
        <p:nvPr/>
      </p:nvGrpSpPr>
      <p:grpSpPr>
        <a:xfrm>
          <a:off x="0" y="0"/>
          <a:ext cx="0" cy="0"/>
          <a:chOff x="0" y="0"/>
          <a:chExt cx="0" cy="0"/>
        </a:xfrm>
      </p:grpSpPr>
      <p:sp>
        <p:nvSpPr>
          <p:cNvPr id="804" name="Google Shape;804;p116"/>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5" name="Shape 805"/>
        <p:cNvGrpSpPr/>
        <p:nvPr/>
      </p:nvGrpSpPr>
      <p:grpSpPr>
        <a:xfrm>
          <a:off x="0" y="0"/>
          <a:ext cx="0" cy="0"/>
          <a:chOff x="0" y="0"/>
          <a:chExt cx="0" cy="0"/>
        </a:xfrm>
      </p:grpSpPr>
      <p:sp>
        <p:nvSpPr>
          <p:cNvPr id="806" name="Google Shape;806;p117"/>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07" name="Google Shape;807;p11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08" name="Google Shape;808;p11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09" name="Google Shape;809;p117"/>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810" name="Shape 810"/>
        <p:cNvGrpSpPr/>
        <p:nvPr/>
      </p:nvGrpSpPr>
      <p:grpSpPr>
        <a:xfrm>
          <a:off x="0" y="0"/>
          <a:ext cx="0" cy="0"/>
          <a:chOff x="0" y="0"/>
          <a:chExt cx="0" cy="0"/>
        </a:xfrm>
      </p:grpSpPr>
      <p:sp>
        <p:nvSpPr>
          <p:cNvPr id="811" name="Google Shape;811;p11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12" name="Google Shape;812;p11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13" name="Google Shape;813;p11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814" name="Shape 814"/>
        <p:cNvGrpSpPr/>
        <p:nvPr/>
      </p:nvGrpSpPr>
      <p:grpSpPr>
        <a:xfrm>
          <a:off x="0" y="0"/>
          <a:ext cx="0" cy="0"/>
          <a:chOff x="0" y="0"/>
          <a:chExt cx="0" cy="0"/>
        </a:xfrm>
      </p:grpSpPr>
      <p:sp>
        <p:nvSpPr>
          <p:cNvPr id="815" name="Google Shape;815;p119"/>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16" name="Google Shape;816;p11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817" name="Google Shape;817;p11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818" name="Google Shape;818;p119"/>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819" name="Shape 819"/>
        <p:cNvGrpSpPr/>
        <p:nvPr/>
      </p:nvGrpSpPr>
      <p:grpSpPr>
        <a:xfrm>
          <a:off x="0" y="0"/>
          <a:ext cx="0" cy="0"/>
          <a:chOff x="0" y="0"/>
          <a:chExt cx="0" cy="0"/>
        </a:xfrm>
      </p:grpSpPr>
      <p:sp>
        <p:nvSpPr>
          <p:cNvPr id="820" name="Google Shape;820;p12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21" name="Google Shape;821;p12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22" name="Google Shape;822;p120"/>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823" name="Google Shape;823;p120"/>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4" name="Shape 824"/>
        <p:cNvGrpSpPr/>
        <p:nvPr/>
      </p:nvGrpSpPr>
      <p:grpSpPr>
        <a:xfrm>
          <a:off x="0" y="0"/>
          <a:ext cx="0" cy="0"/>
          <a:chOff x="0" y="0"/>
          <a:chExt cx="0" cy="0"/>
        </a:xfrm>
      </p:grpSpPr>
      <p:sp>
        <p:nvSpPr>
          <p:cNvPr id="825" name="Google Shape;825;p121"/>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26" name="Google Shape;826;p121"/>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121"/>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12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29" name="Google Shape;829;p12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830" name="Google Shape;830;p121">
            <a:hlinkClick r:id="rId2"/>
          </p:cNvPr>
          <p:cNvSpPr/>
          <p:nvPr/>
        </p:nvSpPr>
        <p:spPr>
          <a:xfrm>
            <a:off x="3542586" y="6519775"/>
            <a:ext cx="1906800" cy="175500"/>
          </a:xfrm>
          <a:prstGeom prst="rect">
            <a:avLst/>
          </a:prstGeom>
          <a:no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831" name="Shape 831"/>
        <p:cNvGrpSpPr/>
        <p:nvPr/>
      </p:nvGrpSpPr>
      <p:grpSpPr>
        <a:xfrm>
          <a:off x="0" y="0"/>
          <a:ext cx="0" cy="0"/>
          <a:chOff x="0" y="0"/>
          <a:chExt cx="0" cy="0"/>
        </a:xfrm>
      </p:grpSpPr>
      <p:sp>
        <p:nvSpPr>
          <p:cNvPr id="832" name="Google Shape;832;p122"/>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3" name="Google Shape;833;p122"/>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34" name="Google Shape;834;p122"/>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122"/>
          <p:cNvSpPr txBox="1"/>
          <p:nvPr>
            <p:ph idx="3" type="body"/>
          </p:nvPr>
        </p:nvSpPr>
        <p:spPr>
          <a:xfrm>
            <a:off x="4673600" y="5646677"/>
            <a:ext cx="40131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6" name="Google Shape;836;p12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37" name="Google Shape;837;p12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838" name="Shape 838"/>
        <p:cNvGrpSpPr/>
        <p:nvPr/>
      </p:nvGrpSpPr>
      <p:grpSpPr>
        <a:xfrm>
          <a:off x="0" y="0"/>
          <a:ext cx="0" cy="0"/>
          <a:chOff x="0" y="0"/>
          <a:chExt cx="0" cy="0"/>
        </a:xfrm>
      </p:grpSpPr>
      <p:sp>
        <p:nvSpPr>
          <p:cNvPr id="839" name="Google Shape;839;p123"/>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0" name="Google Shape;840;p123"/>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1" name="Google Shape;841;p123"/>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42" name="Google Shape;842;p123"/>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123"/>
          <p:cNvSpPr txBox="1"/>
          <p:nvPr>
            <p:ph idx="4" type="body"/>
          </p:nvPr>
        </p:nvSpPr>
        <p:spPr>
          <a:xfrm>
            <a:off x="4673600" y="5646677"/>
            <a:ext cx="4057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4" name="Google Shape;844;p123"/>
          <p:cNvSpPr txBox="1"/>
          <p:nvPr>
            <p:ph idx="5" type="body"/>
          </p:nvPr>
        </p:nvSpPr>
        <p:spPr>
          <a:xfrm>
            <a:off x="4673600" y="3354831"/>
            <a:ext cx="40131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5" name="Google Shape;845;p12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46" name="Google Shape;846;p12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847" name="Shape 847"/>
        <p:cNvGrpSpPr/>
        <p:nvPr/>
      </p:nvGrpSpPr>
      <p:grpSpPr>
        <a:xfrm>
          <a:off x="0" y="0"/>
          <a:ext cx="0" cy="0"/>
          <a:chOff x="0" y="0"/>
          <a:chExt cx="0" cy="0"/>
        </a:xfrm>
      </p:grpSpPr>
      <p:sp>
        <p:nvSpPr>
          <p:cNvPr id="848" name="Google Shape;848;p124"/>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9" name="Google Shape;849;p124"/>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50" name="Google Shape;850;p124"/>
          <p:cNvSpPr txBox="1"/>
          <p:nvPr>
            <p:ph idx="1" type="body"/>
          </p:nvPr>
        </p:nvSpPr>
        <p:spPr>
          <a:xfrm>
            <a:off x="4683120" y="5646677"/>
            <a:ext cx="4003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1" name="Google Shape;851;p124"/>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2" name="Google Shape;852;p124"/>
          <p:cNvSpPr txBox="1"/>
          <p:nvPr>
            <p:ph idx="4" type="body"/>
          </p:nvPr>
        </p:nvSpPr>
        <p:spPr>
          <a:xfrm>
            <a:off x="304800" y="5646677"/>
            <a:ext cx="4225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3" name="Google Shape;853;p12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54" name="Google Shape;854;p12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85" name="Shape 85"/>
        <p:cNvGrpSpPr/>
        <p:nvPr/>
      </p:nvGrpSpPr>
      <p:grpSpPr>
        <a:xfrm>
          <a:off x="0" y="0"/>
          <a:ext cx="0" cy="0"/>
          <a:chOff x="0" y="0"/>
          <a:chExt cx="0" cy="0"/>
        </a:xfrm>
      </p:grpSpPr>
      <p:sp>
        <p:nvSpPr>
          <p:cNvPr id="86" name="Google Shape;86;p13"/>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8" name="Google Shape;88;p1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9" name="Google Shape;89;p1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0" name="Google Shape;90;p1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855" name="Shape 855"/>
        <p:cNvGrpSpPr/>
        <p:nvPr/>
      </p:nvGrpSpPr>
      <p:grpSpPr>
        <a:xfrm>
          <a:off x="0" y="0"/>
          <a:ext cx="0" cy="0"/>
          <a:chOff x="0" y="0"/>
          <a:chExt cx="0" cy="0"/>
        </a:xfrm>
      </p:grpSpPr>
      <p:sp>
        <p:nvSpPr>
          <p:cNvPr id="856" name="Google Shape;856;p125"/>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7" name="Google Shape;857;p125"/>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8" name="Google Shape;858;p125"/>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9" name="Google Shape;859;p125"/>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60" name="Google Shape;860;p125"/>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61" name="Google Shape;861;p125"/>
          <p:cNvSpPr txBox="1"/>
          <p:nvPr>
            <p:ph idx="1" type="body"/>
          </p:nvPr>
        </p:nvSpPr>
        <p:spPr>
          <a:xfrm>
            <a:off x="4533898" y="5646677"/>
            <a:ext cx="41529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2" name="Google Shape;862;p125"/>
          <p:cNvSpPr txBox="1"/>
          <p:nvPr>
            <p:ph idx="6" type="body"/>
          </p:nvPr>
        </p:nvSpPr>
        <p:spPr>
          <a:xfrm>
            <a:off x="304800" y="5646677"/>
            <a:ext cx="4159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3" name="Google Shape;863;p125"/>
          <p:cNvSpPr txBox="1"/>
          <p:nvPr>
            <p:ph idx="7" type="body"/>
          </p:nvPr>
        </p:nvSpPr>
        <p:spPr>
          <a:xfrm>
            <a:off x="4530722" y="3354831"/>
            <a:ext cx="4156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4" name="Google Shape;864;p125"/>
          <p:cNvSpPr txBox="1"/>
          <p:nvPr>
            <p:ph idx="8" type="body"/>
          </p:nvPr>
        </p:nvSpPr>
        <p:spPr>
          <a:xfrm>
            <a:off x="304801" y="3354831"/>
            <a:ext cx="4159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5" name="Google Shape;865;p12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66" name="Google Shape;866;p12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867" name="Shape 867"/>
        <p:cNvGrpSpPr/>
        <p:nvPr/>
      </p:nvGrpSpPr>
      <p:grpSpPr>
        <a:xfrm>
          <a:off x="0" y="0"/>
          <a:ext cx="0" cy="0"/>
          <a:chOff x="0" y="0"/>
          <a:chExt cx="0" cy="0"/>
        </a:xfrm>
      </p:grpSpPr>
      <p:sp>
        <p:nvSpPr>
          <p:cNvPr id="868" name="Google Shape;868;p12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69" name="Google Shape;869;p12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0" name="Google Shape;870;p126"/>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1" name="Google Shape;871;p126"/>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2" name="Google Shape;872;p126"/>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3" name="Google Shape;873;p126"/>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4" name="Google Shape;874;p126"/>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Lucida Sans"/>
                <a:ea typeface="Lucida Sans"/>
                <a:cs typeface="Lucida Sans"/>
                <a:sym typeface="Lucida Sans"/>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8"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75" name="Google Shape;875;p126"/>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6" name="Google Shape;876;p126"/>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77" name="Google Shape;877;p126"/>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878" name="Google Shape;878;p126"/>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879" name="Google Shape;879;p126"/>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880" name="Google Shape;880;p126"/>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81" name="Google Shape;881;p126"/>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82" name="Google Shape;882;p126"/>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9pPr>
          </a:lstStyle>
          <a:p>
            <a:pPr indent="0" lvl="0" marL="0" rtl="0" algn="ctr">
              <a:spcBef>
                <a:spcPts val="0"/>
              </a:spcBef>
              <a:spcAft>
                <a:spcPts val="0"/>
              </a:spcAft>
              <a:buNone/>
            </a:pPr>
            <a:fld id="{00000000-1234-1234-1234-123412341234}" type="slidenum">
              <a:rPr lang="en-US"/>
              <a:t>‹#›</a:t>
            </a:fld>
            <a:endParaRPr/>
          </a:p>
        </p:txBody>
      </p:sp>
      <p:sp>
        <p:nvSpPr>
          <p:cNvPr id="883" name="Google Shape;883;p126"/>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9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93" name="Google Shape;93;p1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94" name="Google Shape;94;p14"/>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5" name="Google Shape;95;p14"/>
          <p:cNvSpPr txBox="1"/>
          <p:nvPr>
            <p:ph idx="1" type="body"/>
          </p:nvPr>
        </p:nvSpPr>
        <p:spPr>
          <a:xfrm>
            <a:off x="4624612"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Google Shape;96;p14"/>
          <p:cNvSpPr txBox="1"/>
          <p:nvPr>
            <p:ph idx="2" type="body"/>
          </p:nvPr>
        </p:nvSpPr>
        <p:spPr>
          <a:xfrm>
            <a:off x="7209514"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Google Shape;97;p14"/>
          <p:cNvSpPr txBox="1"/>
          <p:nvPr>
            <p:ph idx="3" type="body"/>
          </p:nvPr>
        </p:nvSpPr>
        <p:spPr>
          <a:xfrm>
            <a:off x="4624612" y="240062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4"/>
          <p:cNvSpPr txBox="1"/>
          <p:nvPr>
            <p:ph idx="4" type="body"/>
          </p:nvPr>
        </p:nvSpPr>
        <p:spPr>
          <a:xfrm>
            <a:off x="7209514" y="240062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4"/>
          <p:cNvSpPr txBox="1"/>
          <p:nvPr>
            <p:ph idx="5" type="body"/>
          </p:nvPr>
        </p:nvSpPr>
        <p:spPr>
          <a:xfrm>
            <a:off x="4624612" y="295501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14"/>
          <p:cNvSpPr txBox="1"/>
          <p:nvPr>
            <p:ph idx="6" type="body"/>
          </p:nvPr>
        </p:nvSpPr>
        <p:spPr>
          <a:xfrm>
            <a:off x="7209514" y="295501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4"/>
          <p:cNvSpPr txBox="1"/>
          <p:nvPr>
            <p:ph idx="7" type="body"/>
          </p:nvPr>
        </p:nvSpPr>
        <p:spPr>
          <a:xfrm>
            <a:off x="4624612" y="350940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4"/>
          <p:cNvSpPr txBox="1"/>
          <p:nvPr>
            <p:ph idx="8" type="body"/>
          </p:nvPr>
        </p:nvSpPr>
        <p:spPr>
          <a:xfrm>
            <a:off x="7209514" y="350940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 name="Google Shape;103;p14"/>
          <p:cNvSpPr txBox="1"/>
          <p:nvPr>
            <p:ph idx="9" type="body"/>
          </p:nvPr>
        </p:nvSpPr>
        <p:spPr>
          <a:xfrm>
            <a:off x="4624612"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14"/>
          <p:cNvSpPr txBox="1"/>
          <p:nvPr>
            <p:ph idx="13" type="body"/>
          </p:nvPr>
        </p:nvSpPr>
        <p:spPr>
          <a:xfrm>
            <a:off x="7209514"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Google Shape;105;p14"/>
          <p:cNvSpPr txBox="1"/>
          <p:nvPr>
            <p:ph idx="14" type="body"/>
          </p:nvPr>
        </p:nvSpPr>
        <p:spPr>
          <a:xfrm>
            <a:off x="4624612" y="461818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14"/>
          <p:cNvSpPr txBox="1"/>
          <p:nvPr>
            <p:ph idx="15" type="body"/>
          </p:nvPr>
        </p:nvSpPr>
        <p:spPr>
          <a:xfrm>
            <a:off x="7209514" y="461818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7" name="Google Shape;107;p14"/>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108" name="Shape 108"/>
        <p:cNvGrpSpPr/>
        <p:nvPr/>
      </p:nvGrpSpPr>
      <p:grpSpPr>
        <a:xfrm>
          <a:off x="0" y="0"/>
          <a:ext cx="0" cy="0"/>
          <a:chOff x="0" y="0"/>
          <a:chExt cx="0" cy="0"/>
        </a:xfrm>
      </p:grpSpPr>
      <p:sp>
        <p:nvSpPr>
          <p:cNvPr id="109" name="Google Shape;109;p15"/>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16"/>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2" name="Google Shape;112;p1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13" name="Google Shape;113;p1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114" name="Google Shape;114;p1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115"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17" name="Google Shape;117;p1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118" name="Google Shape;118;p1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pic>
        <p:nvPicPr>
          <p:cNvPr id="119" name="Google Shape;119;p17"/>
          <p:cNvPicPr preferRelativeResize="0"/>
          <p:nvPr/>
        </p:nvPicPr>
        <p:blipFill rotWithShape="1">
          <a:blip r:embed="rId3">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120"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22" name="Google Shape;122;p1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123" name="Google Shape;123;p18"/>
          <p:cNvPicPr preferRelativeResize="0"/>
          <p:nvPr/>
        </p:nvPicPr>
        <p:blipFill rotWithShape="1">
          <a:blip r:embed="rId2">
            <a:alphaModFix/>
          </a:blip>
          <a:srcRect b="0" l="0" r="0" t="0"/>
          <a:stretch/>
        </p:blipFill>
        <p:spPr>
          <a:xfrm>
            <a:off x="304800" y="6533798"/>
            <a:ext cx="3057300" cy="133389"/>
          </a:xfrm>
          <a:prstGeom prst="rect">
            <a:avLst/>
          </a:prstGeom>
          <a:noFill/>
          <a:ln>
            <a:noFill/>
          </a:ln>
        </p:spPr>
      </p:pic>
      <p:pic>
        <p:nvPicPr>
          <p:cNvPr id="124" name="Google Shape;124;p18"/>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19"/>
          <p:cNvSpPr txBox="1"/>
          <p:nvPr>
            <p:ph type="title"/>
          </p:nvPr>
        </p:nvSpPr>
        <p:spPr>
          <a:xfrm>
            <a:off x="304800" y="279396"/>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27" name="Google Shape;127;p19"/>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9"/>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30" name="Google Shape;130;p1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132" name="Shape 132"/>
        <p:cNvGrpSpPr/>
        <p:nvPr/>
      </p:nvGrpSpPr>
      <p:grpSpPr>
        <a:xfrm>
          <a:off x="0" y="0"/>
          <a:ext cx="0" cy="0"/>
          <a:chOff x="0" y="0"/>
          <a:chExt cx="0" cy="0"/>
        </a:xfrm>
      </p:grpSpPr>
      <p:sp>
        <p:nvSpPr>
          <p:cNvPr id="133" name="Google Shape;133;p20"/>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4" name="Google Shape;134;p20"/>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35" name="Google Shape;135;p20"/>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0"/>
          <p:cNvSpPr txBox="1"/>
          <p:nvPr>
            <p:ph idx="3" type="body"/>
          </p:nvPr>
        </p:nvSpPr>
        <p:spPr>
          <a:xfrm>
            <a:off x="4673600" y="5646676"/>
            <a:ext cx="40131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0"/>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38" name="Google Shape;138;p20"/>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18"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0" name="Google Shape;20;p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 name="Google Shape;21;p3"/>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Google Shape;22;p3"/>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 name="Google Shape;23;p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139" name="Shape 139"/>
        <p:cNvGrpSpPr/>
        <p:nvPr/>
      </p:nvGrpSpPr>
      <p:grpSpPr>
        <a:xfrm>
          <a:off x="0" y="0"/>
          <a:ext cx="0" cy="0"/>
          <a:chOff x="0" y="0"/>
          <a:chExt cx="0" cy="0"/>
        </a:xfrm>
      </p:grpSpPr>
      <p:sp>
        <p:nvSpPr>
          <p:cNvPr id="140" name="Google Shape;140;p21"/>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1" name="Google Shape;141;p21"/>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2" name="Google Shape;142;p21"/>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43" name="Google Shape;143;p21"/>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21"/>
          <p:cNvSpPr txBox="1"/>
          <p:nvPr>
            <p:ph idx="4" type="body"/>
          </p:nvPr>
        </p:nvSpPr>
        <p:spPr>
          <a:xfrm>
            <a:off x="4673600" y="5646676"/>
            <a:ext cx="4057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Google Shape;145;p21"/>
          <p:cNvSpPr txBox="1"/>
          <p:nvPr>
            <p:ph idx="5" type="body"/>
          </p:nvPr>
        </p:nvSpPr>
        <p:spPr>
          <a:xfrm>
            <a:off x="4673600" y="3354830"/>
            <a:ext cx="40131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1"/>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47" name="Google Shape;147;p2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148" name="Shape 148"/>
        <p:cNvGrpSpPr/>
        <p:nvPr/>
      </p:nvGrpSpPr>
      <p:grpSpPr>
        <a:xfrm>
          <a:off x="0" y="0"/>
          <a:ext cx="0" cy="0"/>
          <a:chOff x="0" y="0"/>
          <a:chExt cx="0" cy="0"/>
        </a:xfrm>
      </p:grpSpPr>
      <p:sp>
        <p:nvSpPr>
          <p:cNvPr id="149" name="Google Shape;149;p22"/>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0" name="Google Shape;150;p22"/>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51" name="Google Shape;151;p22"/>
          <p:cNvSpPr txBox="1"/>
          <p:nvPr>
            <p:ph idx="1" type="body"/>
          </p:nvPr>
        </p:nvSpPr>
        <p:spPr>
          <a:xfrm>
            <a:off x="4683119" y="5646676"/>
            <a:ext cx="4003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22"/>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3" name="Google Shape;153;p22"/>
          <p:cNvSpPr txBox="1"/>
          <p:nvPr>
            <p:ph idx="4" type="body"/>
          </p:nvPr>
        </p:nvSpPr>
        <p:spPr>
          <a:xfrm>
            <a:off x="304800" y="5646676"/>
            <a:ext cx="4225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4" name="Google Shape;154;p2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55" name="Google Shape;155;p2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156" name="Shape 156"/>
        <p:cNvGrpSpPr/>
        <p:nvPr/>
      </p:nvGrpSpPr>
      <p:grpSpPr>
        <a:xfrm>
          <a:off x="0" y="0"/>
          <a:ext cx="0" cy="0"/>
          <a:chOff x="0" y="0"/>
          <a:chExt cx="0" cy="0"/>
        </a:xfrm>
      </p:grpSpPr>
      <p:sp>
        <p:nvSpPr>
          <p:cNvPr id="157" name="Google Shape;157;p23"/>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8" name="Google Shape;158;p23"/>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9" name="Google Shape;159;p23"/>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0" name="Google Shape;160;p23"/>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1" name="Google Shape;161;p23"/>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62" name="Google Shape;162;p23"/>
          <p:cNvSpPr txBox="1"/>
          <p:nvPr>
            <p:ph idx="1" type="body"/>
          </p:nvPr>
        </p:nvSpPr>
        <p:spPr>
          <a:xfrm>
            <a:off x="4533898" y="5646676"/>
            <a:ext cx="41529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Google Shape;163;p23"/>
          <p:cNvSpPr txBox="1"/>
          <p:nvPr>
            <p:ph idx="6" type="body"/>
          </p:nvPr>
        </p:nvSpPr>
        <p:spPr>
          <a:xfrm>
            <a:off x="304800" y="5646676"/>
            <a:ext cx="4159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 name="Google Shape;164;p23"/>
          <p:cNvSpPr txBox="1"/>
          <p:nvPr>
            <p:ph idx="7" type="body"/>
          </p:nvPr>
        </p:nvSpPr>
        <p:spPr>
          <a:xfrm>
            <a:off x="4530721" y="3354830"/>
            <a:ext cx="4156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5" name="Google Shape;165;p23"/>
          <p:cNvSpPr txBox="1"/>
          <p:nvPr>
            <p:ph idx="8" type="body"/>
          </p:nvPr>
        </p:nvSpPr>
        <p:spPr>
          <a:xfrm>
            <a:off x="304801" y="3354830"/>
            <a:ext cx="4159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2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67" name="Google Shape;167;p2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8" name="Shape 168"/>
        <p:cNvGrpSpPr/>
        <p:nvPr/>
      </p:nvGrpSpPr>
      <p:grpSpPr>
        <a:xfrm>
          <a:off x="0" y="0"/>
          <a:ext cx="0" cy="0"/>
          <a:chOff x="0" y="0"/>
          <a:chExt cx="0" cy="0"/>
        </a:xfrm>
      </p:grpSpPr>
      <p:sp>
        <p:nvSpPr>
          <p:cNvPr id="169" name="Google Shape;169;p24"/>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0" name="Google Shape;170;p24"/>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44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360"/>
              </a:spcBef>
              <a:spcAft>
                <a:spcPts val="0"/>
              </a:spcAft>
              <a:buSzPts val="2800"/>
              <a:buNone/>
              <a:defRPr sz="2800"/>
            </a:lvl3pPr>
            <a:lvl4pPr lvl="3" rtl="0" algn="ctr">
              <a:lnSpc>
                <a:spcPct val="100000"/>
              </a:lnSpc>
              <a:spcBef>
                <a:spcPts val="320"/>
              </a:spcBef>
              <a:spcAft>
                <a:spcPts val="0"/>
              </a:spcAft>
              <a:buSzPts val="2800"/>
              <a:buNone/>
              <a:defRPr sz="2800"/>
            </a:lvl4pPr>
            <a:lvl5pPr lvl="4" rtl="0" algn="ctr">
              <a:lnSpc>
                <a:spcPct val="100000"/>
              </a:lnSpc>
              <a:spcBef>
                <a:spcPts val="32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71" name="Google Shape;171;p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74" name="Google Shape;174;p2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44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360"/>
              </a:spcBef>
              <a:spcAft>
                <a:spcPts val="0"/>
              </a:spcAft>
              <a:buSzPts val="1200"/>
              <a:buChar char="•"/>
              <a:defRPr sz="1200"/>
            </a:lvl3pPr>
            <a:lvl4pPr indent="-304800" lvl="3" marL="1828800" rtl="0">
              <a:spcBef>
                <a:spcPts val="320"/>
              </a:spcBef>
              <a:spcAft>
                <a:spcPts val="0"/>
              </a:spcAft>
              <a:buSzPts val="1200"/>
              <a:buChar char="–"/>
              <a:defRPr sz="1200"/>
            </a:lvl4pPr>
            <a:lvl5pPr indent="-304800" lvl="4" marL="2286000" rtl="0">
              <a:spcBef>
                <a:spcPts val="32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75" name="Google Shape;175;p2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44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360"/>
              </a:spcBef>
              <a:spcAft>
                <a:spcPts val="0"/>
              </a:spcAft>
              <a:buSzPts val="1200"/>
              <a:buChar char="•"/>
              <a:defRPr sz="1200"/>
            </a:lvl3pPr>
            <a:lvl4pPr indent="-304800" lvl="3" marL="1828800" rtl="0">
              <a:spcBef>
                <a:spcPts val="320"/>
              </a:spcBef>
              <a:spcAft>
                <a:spcPts val="0"/>
              </a:spcAft>
              <a:buSzPts val="1200"/>
              <a:buChar char="–"/>
              <a:defRPr sz="1200"/>
            </a:lvl4pPr>
            <a:lvl5pPr indent="-304800" lvl="4" marL="2286000" rtl="0">
              <a:spcBef>
                <a:spcPts val="32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76" name="Google Shape;176;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 title and description">
    <p:spTree>
      <p:nvGrpSpPr>
        <p:cNvPr id="177" name="Shape 177"/>
        <p:cNvGrpSpPr/>
        <p:nvPr/>
      </p:nvGrpSpPr>
      <p:grpSpPr>
        <a:xfrm>
          <a:off x="0" y="0"/>
          <a:ext cx="0" cy="0"/>
          <a:chOff x="0" y="0"/>
          <a:chExt cx="0" cy="0"/>
        </a:xfrm>
      </p:grpSpPr>
      <p:sp>
        <p:nvSpPr>
          <p:cNvPr id="178" name="Google Shape;178;p26"/>
          <p:cNvSpPr/>
          <p:nvPr/>
        </p:nvSpPr>
        <p:spPr>
          <a:xfrm>
            <a:off x="4636800" y="107600"/>
            <a:ext cx="4426500" cy="6642900"/>
          </a:xfrm>
          <a:prstGeom prst="rect">
            <a:avLst/>
          </a:prstGeom>
          <a:solidFill>
            <a:srgbClr val="5B0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sz="1800">
              <a:solidFill>
                <a:schemeClr val="dk1"/>
              </a:solidFill>
              <a:latin typeface="Calibri"/>
              <a:ea typeface="Calibri"/>
              <a:cs typeface="Calibri"/>
              <a:sym typeface="Calibri"/>
            </a:endParaRPr>
          </a:p>
        </p:txBody>
      </p:sp>
      <p:cxnSp>
        <p:nvCxnSpPr>
          <p:cNvPr id="179" name="Google Shape;179;p26"/>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80" name="Google Shape;180;p26"/>
          <p:cNvSpPr txBox="1"/>
          <p:nvPr>
            <p:ph type="title"/>
          </p:nvPr>
        </p:nvSpPr>
        <p:spPr>
          <a:xfrm>
            <a:off x="265500" y="1575600"/>
            <a:ext cx="4045200" cy="20448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2400"/>
              <a:buFont typeface="Calibri"/>
              <a:buNone/>
              <a:defRPr b="0" i="0" sz="3800" u="none" cap="none" strike="noStrike">
                <a:solidFill>
                  <a:schemeClr val="dk1"/>
                </a:solidFill>
                <a:latin typeface="Calibri"/>
                <a:ea typeface="Calibri"/>
                <a:cs typeface="Calibri"/>
                <a:sym typeface="Calibri"/>
              </a:defRPr>
            </a:lvl1pPr>
            <a:lvl2pPr indent="0" lvl="1" rtl="0" algn="ctr">
              <a:spcBef>
                <a:spcPts val="0"/>
              </a:spcBef>
              <a:spcAft>
                <a:spcPts val="0"/>
              </a:spcAft>
              <a:buSzPts val="1800"/>
              <a:buNone/>
              <a:defRPr sz="3800"/>
            </a:lvl2pPr>
            <a:lvl3pPr indent="0" lvl="2" rtl="0" algn="ctr">
              <a:spcBef>
                <a:spcPts val="0"/>
              </a:spcBef>
              <a:spcAft>
                <a:spcPts val="0"/>
              </a:spcAft>
              <a:buSzPts val="1800"/>
              <a:buNone/>
              <a:defRPr sz="3800"/>
            </a:lvl3pPr>
            <a:lvl4pPr indent="0" lvl="3" rtl="0" algn="ctr">
              <a:spcBef>
                <a:spcPts val="0"/>
              </a:spcBef>
              <a:spcAft>
                <a:spcPts val="0"/>
              </a:spcAft>
              <a:buSzPts val="1800"/>
              <a:buNone/>
              <a:defRPr sz="3800"/>
            </a:lvl4pPr>
            <a:lvl5pPr indent="0" lvl="4" rtl="0" algn="ctr">
              <a:spcBef>
                <a:spcPts val="0"/>
              </a:spcBef>
              <a:spcAft>
                <a:spcPts val="0"/>
              </a:spcAft>
              <a:buSzPts val="1800"/>
              <a:buNone/>
              <a:defRPr sz="3800"/>
            </a:lvl5pPr>
            <a:lvl6pPr indent="0" lvl="5" rtl="0" algn="ctr">
              <a:spcBef>
                <a:spcPts val="0"/>
              </a:spcBef>
              <a:spcAft>
                <a:spcPts val="0"/>
              </a:spcAft>
              <a:buSzPts val="1800"/>
              <a:buNone/>
              <a:defRPr sz="3800"/>
            </a:lvl6pPr>
            <a:lvl7pPr indent="0" lvl="6" rtl="0" algn="ctr">
              <a:spcBef>
                <a:spcPts val="0"/>
              </a:spcBef>
              <a:spcAft>
                <a:spcPts val="0"/>
              </a:spcAft>
              <a:buSzPts val="1800"/>
              <a:buNone/>
              <a:defRPr sz="3800"/>
            </a:lvl7pPr>
            <a:lvl8pPr indent="0" lvl="7" rtl="0" algn="ctr">
              <a:spcBef>
                <a:spcPts val="0"/>
              </a:spcBef>
              <a:spcAft>
                <a:spcPts val="0"/>
              </a:spcAft>
              <a:buSzPts val="1800"/>
              <a:buNone/>
              <a:defRPr sz="3800"/>
            </a:lvl8pPr>
            <a:lvl9pPr indent="0" lvl="8" rtl="0" algn="ctr">
              <a:spcBef>
                <a:spcPts val="0"/>
              </a:spcBef>
              <a:spcAft>
                <a:spcPts val="0"/>
              </a:spcAft>
              <a:buSzPts val="1800"/>
              <a:buNone/>
              <a:defRPr sz="3800"/>
            </a:lvl9pPr>
          </a:lstStyle>
          <a:p/>
        </p:txBody>
      </p:sp>
      <p:sp>
        <p:nvSpPr>
          <p:cNvPr id="181" name="Google Shape;181;p26"/>
          <p:cNvSpPr txBox="1"/>
          <p:nvPr>
            <p:ph idx="1" type="subTitle"/>
          </p:nvPr>
        </p:nvSpPr>
        <p:spPr>
          <a:xfrm>
            <a:off x="265500" y="3692000"/>
            <a:ext cx="4045200" cy="1794000"/>
          </a:xfrm>
          <a:prstGeom prst="rect">
            <a:avLst/>
          </a:prstGeom>
          <a:noFill/>
          <a:ln>
            <a:noFill/>
          </a:ln>
        </p:spPr>
        <p:txBody>
          <a:bodyPr anchorCtr="0" anchor="t" bIns="91425" lIns="91425" spcFirstLastPara="1" rIns="91425" wrap="square" tIns="91425">
            <a:noAutofit/>
          </a:bodyPr>
          <a:lstStyle>
            <a:lvl1pPr indent="-171450" lvl="0" marL="171450" marR="0" rtl="0" algn="ctr">
              <a:lnSpc>
                <a:spcPct val="100000"/>
              </a:lnSpc>
              <a:spcBef>
                <a:spcPts val="0"/>
              </a:spcBef>
              <a:spcAft>
                <a:spcPts val="0"/>
              </a:spcAft>
              <a:buClr>
                <a:schemeClr val="dk1"/>
              </a:buClr>
              <a:buSzPts val="2200"/>
              <a:buFont typeface="Arial"/>
              <a:buNone/>
              <a:defRPr b="0" i="0" sz="2100" u="none" cap="none" strike="noStrike">
                <a:solidFill>
                  <a:schemeClr val="dk1"/>
                </a:solidFill>
                <a:latin typeface="Calibri"/>
                <a:ea typeface="Calibri"/>
                <a:cs typeface="Calibri"/>
                <a:sym typeface="Calibri"/>
              </a:defRPr>
            </a:lvl1pPr>
            <a:lvl2pPr indent="-171450" lvl="1" marL="514350" marR="0" rtl="0" algn="ctr">
              <a:lnSpc>
                <a:spcPct val="100000"/>
              </a:lnSpc>
              <a:spcBef>
                <a:spcPts val="0"/>
              </a:spcBef>
              <a:spcAft>
                <a:spcPts val="0"/>
              </a:spcAft>
              <a:buClr>
                <a:schemeClr val="dk1"/>
              </a:buClr>
              <a:buSzPts val="2000"/>
              <a:buFont typeface="Arial"/>
              <a:buNone/>
              <a:defRPr b="0" i="0" sz="2100" u="none" cap="none" strike="noStrike">
                <a:solidFill>
                  <a:schemeClr val="dk1"/>
                </a:solidFill>
                <a:latin typeface="Calibri"/>
                <a:ea typeface="Calibri"/>
                <a:cs typeface="Calibri"/>
                <a:sym typeface="Calibri"/>
              </a:defRPr>
            </a:lvl2pPr>
            <a:lvl3pPr indent="-171450" lvl="2" marL="857250" marR="0" rtl="0" algn="ctr">
              <a:lnSpc>
                <a:spcPct val="100000"/>
              </a:lnSpc>
              <a:spcBef>
                <a:spcPts val="0"/>
              </a:spcBef>
              <a:spcAft>
                <a:spcPts val="0"/>
              </a:spcAft>
              <a:buClr>
                <a:schemeClr val="dk1"/>
              </a:buClr>
              <a:buSzPts val="1800"/>
              <a:buFont typeface="Arial"/>
              <a:buNone/>
              <a:defRPr b="0" i="0" sz="2100" u="none" cap="none" strike="noStrike">
                <a:solidFill>
                  <a:schemeClr val="dk1"/>
                </a:solidFill>
                <a:latin typeface="Calibri"/>
                <a:ea typeface="Calibri"/>
                <a:cs typeface="Calibri"/>
                <a:sym typeface="Calibri"/>
              </a:defRPr>
            </a:lvl3pPr>
            <a:lvl4pPr indent="-171450" lvl="3" marL="1200150" marR="0" rtl="0" algn="ctr">
              <a:lnSpc>
                <a:spcPct val="100000"/>
              </a:lnSpc>
              <a:spcBef>
                <a:spcPts val="0"/>
              </a:spcBef>
              <a:spcAft>
                <a:spcPts val="0"/>
              </a:spcAft>
              <a:buClr>
                <a:schemeClr val="dk1"/>
              </a:buClr>
              <a:buSzPts val="1600"/>
              <a:buFont typeface="Arial"/>
              <a:buNone/>
              <a:defRPr b="0" i="0" sz="2100" u="none" cap="none" strike="noStrike">
                <a:solidFill>
                  <a:schemeClr val="dk1"/>
                </a:solidFill>
                <a:latin typeface="Calibri"/>
                <a:ea typeface="Calibri"/>
                <a:cs typeface="Calibri"/>
                <a:sym typeface="Calibri"/>
              </a:defRPr>
            </a:lvl4pPr>
            <a:lvl5pPr indent="-171450" lvl="4" marL="1543050" marR="0" rtl="0" algn="ctr">
              <a:lnSpc>
                <a:spcPct val="100000"/>
              </a:lnSpc>
              <a:spcBef>
                <a:spcPts val="0"/>
              </a:spcBef>
              <a:spcAft>
                <a:spcPts val="0"/>
              </a:spcAft>
              <a:buClr>
                <a:schemeClr val="dk1"/>
              </a:buClr>
              <a:buSzPts val="1600"/>
              <a:buFont typeface="Arial"/>
              <a:buNone/>
              <a:defRPr b="0" i="0" sz="2100" u="none" cap="none" strike="noStrike">
                <a:solidFill>
                  <a:schemeClr val="dk1"/>
                </a:solidFill>
                <a:latin typeface="Calibri"/>
                <a:ea typeface="Calibri"/>
                <a:cs typeface="Calibri"/>
                <a:sym typeface="Calibri"/>
              </a:defRPr>
            </a:lvl5pPr>
            <a:lvl6pPr indent="-171450" lvl="5" marL="1885950" marR="0" rtl="0" algn="ctr">
              <a:lnSpc>
                <a:spcPct val="100000"/>
              </a:lnSpc>
              <a:spcBef>
                <a:spcPts val="0"/>
              </a:spcBef>
              <a:spcAft>
                <a:spcPts val="0"/>
              </a:spcAft>
              <a:buClr>
                <a:schemeClr val="dk1"/>
              </a:buClr>
              <a:buSzPts val="2000"/>
              <a:buFont typeface="Arial"/>
              <a:buNone/>
              <a:defRPr b="0" i="0" sz="2100" u="none" cap="none" strike="noStrike">
                <a:solidFill>
                  <a:schemeClr val="dk1"/>
                </a:solidFill>
                <a:latin typeface="Calibri"/>
                <a:ea typeface="Calibri"/>
                <a:cs typeface="Calibri"/>
                <a:sym typeface="Calibri"/>
              </a:defRPr>
            </a:lvl6pPr>
            <a:lvl7pPr indent="-171450" lvl="6" marL="2228850" marR="0" rtl="0" algn="ctr">
              <a:lnSpc>
                <a:spcPct val="100000"/>
              </a:lnSpc>
              <a:spcBef>
                <a:spcPts val="0"/>
              </a:spcBef>
              <a:spcAft>
                <a:spcPts val="0"/>
              </a:spcAft>
              <a:buClr>
                <a:schemeClr val="dk1"/>
              </a:buClr>
              <a:buSzPts val="2000"/>
              <a:buFont typeface="Arial"/>
              <a:buNone/>
              <a:defRPr b="0" i="0" sz="2100" u="none" cap="none" strike="noStrike">
                <a:solidFill>
                  <a:schemeClr val="dk1"/>
                </a:solidFill>
                <a:latin typeface="Calibri"/>
                <a:ea typeface="Calibri"/>
                <a:cs typeface="Calibri"/>
                <a:sym typeface="Calibri"/>
              </a:defRPr>
            </a:lvl7pPr>
            <a:lvl8pPr indent="-171450" lvl="7" marL="2571750" marR="0" rtl="0" algn="ctr">
              <a:lnSpc>
                <a:spcPct val="100000"/>
              </a:lnSpc>
              <a:spcBef>
                <a:spcPts val="0"/>
              </a:spcBef>
              <a:spcAft>
                <a:spcPts val="0"/>
              </a:spcAft>
              <a:buClr>
                <a:schemeClr val="dk1"/>
              </a:buClr>
              <a:buSzPts val="2000"/>
              <a:buFont typeface="Arial"/>
              <a:buNone/>
              <a:defRPr b="0" i="0" sz="2100" u="none" cap="none" strike="noStrike">
                <a:solidFill>
                  <a:schemeClr val="dk1"/>
                </a:solidFill>
                <a:latin typeface="Calibri"/>
                <a:ea typeface="Calibri"/>
                <a:cs typeface="Calibri"/>
                <a:sym typeface="Calibri"/>
              </a:defRPr>
            </a:lvl8pPr>
            <a:lvl9pPr indent="-171450" lvl="8" marL="2914650" marR="0" rtl="0" algn="ctr">
              <a:lnSpc>
                <a:spcPct val="100000"/>
              </a:lnSpc>
              <a:spcBef>
                <a:spcPts val="0"/>
              </a:spcBef>
              <a:spcAft>
                <a:spcPts val="0"/>
              </a:spcAft>
              <a:buClr>
                <a:schemeClr val="dk1"/>
              </a:buClr>
              <a:buSzPts val="2000"/>
              <a:buFont typeface="Arial"/>
              <a:buNone/>
              <a:defRPr b="0" i="0" sz="2100" u="none" cap="none" strike="noStrike">
                <a:solidFill>
                  <a:schemeClr val="dk1"/>
                </a:solidFill>
                <a:latin typeface="Calibri"/>
                <a:ea typeface="Calibri"/>
                <a:cs typeface="Calibri"/>
                <a:sym typeface="Calibri"/>
              </a:defRPr>
            </a:lvl9pPr>
          </a:lstStyle>
          <a:p/>
        </p:txBody>
      </p:sp>
      <p:sp>
        <p:nvSpPr>
          <p:cNvPr id="182" name="Google Shape;182;p26"/>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Autofit/>
          </a:bodyPr>
          <a:lstStyle>
            <a:lvl1pPr indent="-361950" lvl="0" marL="457200" marR="0" rtl="0" algn="l">
              <a:lnSpc>
                <a:spcPct val="90000"/>
              </a:lnSpc>
              <a:spcBef>
                <a:spcPts val="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83" name="Google Shape;183;p26"/>
          <p:cNvSpPr txBox="1"/>
          <p:nvPr>
            <p:ph idx="12" type="sldNum"/>
          </p:nvPr>
        </p:nvSpPr>
        <p:spPr>
          <a:xfrm>
            <a:off x="8497999" y="6251677"/>
            <a:ext cx="548700" cy="5247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buNone/>
              <a:defRPr sz="900">
                <a:solidFill>
                  <a:schemeClr val="lt1"/>
                </a:solidFill>
                <a:latin typeface="Calibri"/>
                <a:ea typeface="Calibri"/>
                <a:cs typeface="Calibri"/>
                <a:sym typeface="Calibri"/>
              </a:defRPr>
            </a:lvl1pPr>
            <a:lvl2pPr indent="0" lvl="1" marL="0" marR="0" rtl="0" algn="r">
              <a:spcBef>
                <a:spcPts val="0"/>
              </a:spcBef>
              <a:buNone/>
              <a:defRPr sz="900">
                <a:solidFill>
                  <a:schemeClr val="lt1"/>
                </a:solidFill>
                <a:latin typeface="Calibri"/>
                <a:ea typeface="Calibri"/>
                <a:cs typeface="Calibri"/>
                <a:sym typeface="Calibri"/>
              </a:defRPr>
            </a:lvl2pPr>
            <a:lvl3pPr indent="0" lvl="2" marL="0" marR="0" rtl="0" algn="r">
              <a:spcBef>
                <a:spcPts val="0"/>
              </a:spcBef>
              <a:buNone/>
              <a:defRPr sz="900">
                <a:solidFill>
                  <a:schemeClr val="lt1"/>
                </a:solidFill>
                <a:latin typeface="Calibri"/>
                <a:ea typeface="Calibri"/>
                <a:cs typeface="Calibri"/>
                <a:sym typeface="Calibri"/>
              </a:defRPr>
            </a:lvl3pPr>
            <a:lvl4pPr indent="0" lvl="3" marL="0" marR="0" rtl="0" algn="r">
              <a:spcBef>
                <a:spcPts val="0"/>
              </a:spcBef>
              <a:buNone/>
              <a:defRPr sz="900">
                <a:solidFill>
                  <a:schemeClr val="lt1"/>
                </a:solidFill>
                <a:latin typeface="Calibri"/>
                <a:ea typeface="Calibri"/>
                <a:cs typeface="Calibri"/>
                <a:sym typeface="Calibri"/>
              </a:defRPr>
            </a:lvl4pPr>
            <a:lvl5pPr indent="0" lvl="4" marL="0" marR="0" rtl="0" algn="r">
              <a:spcBef>
                <a:spcPts val="0"/>
              </a:spcBef>
              <a:buNone/>
              <a:defRPr sz="900">
                <a:solidFill>
                  <a:schemeClr val="lt1"/>
                </a:solidFill>
                <a:latin typeface="Calibri"/>
                <a:ea typeface="Calibri"/>
                <a:cs typeface="Calibri"/>
                <a:sym typeface="Calibri"/>
              </a:defRPr>
            </a:lvl5pPr>
            <a:lvl6pPr indent="0" lvl="5" marL="0" marR="0" rtl="0" algn="r">
              <a:spcBef>
                <a:spcPts val="0"/>
              </a:spcBef>
              <a:buNone/>
              <a:defRPr sz="900">
                <a:solidFill>
                  <a:schemeClr val="lt1"/>
                </a:solidFill>
                <a:latin typeface="Calibri"/>
                <a:ea typeface="Calibri"/>
                <a:cs typeface="Calibri"/>
                <a:sym typeface="Calibri"/>
              </a:defRPr>
            </a:lvl6pPr>
            <a:lvl7pPr indent="0" lvl="6" marL="0" marR="0" rtl="0" algn="r">
              <a:spcBef>
                <a:spcPts val="0"/>
              </a:spcBef>
              <a:buNone/>
              <a:defRPr sz="900">
                <a:solidFill>
                  <a:schemeClr val="lt1"/>
                </a:solidFill>
                <a:latin typeface="Calibri"/>
                <a:ea typeface="Calibri"/>
                <a:cs typeface="Calibri"/>
                <a:sym typeface="Calibri"/>
              </a:defRPr>
            </a:lvl7pPr>
            <a:lvl8pPr indent="0" lvl="7" marL="0" marR="0" rtl="0" algn="r">
              <a:spcBef>
                <a:spcPts val="0"/>
              </a:spcBef>
              <a:buNone/>
              <a:defRPr sz="900">
                <a:solidFill>
                  <a:schemeClr val="lt1"/>
                </a:solidFill>
                <a:latin typeface="Calibri"/>
                <a:ea typeface="Calibri"/>
                <a:cs typeface="Calibri"/>
                <a:sym typeface="Calibri"/>
              </a:defRPr>
            </a:lvl8pPr>
            <a:lvl9pPr indent="0" lvl="8" marL="0" marR="0" rt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86" name="Google Shape;186;p2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87" name="Google Shape;187;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88" name="Shape 188"/>
        <p:cNvGrpSpPr/>
        <p:nvPr/>
      </p:nvGrpSpPr>
      <p:grpSpPr>
        <a:xfrm>
          <a:off x="0" y="0"/>
          <a:ext cx="0" cy="0"/>
          <a:chOff x="0" y="0"/>
          <a:chExt cx="0" cy="0"/>
        </a:xfrm>
      </p:grpSpPr>
      <p:sp>
        <p:nvSpPr>
          <p:cNvPr id="189" name="Google Shape;189;p28"/>
          <p:cNvSpPr/>
          <p:nvPr/>
        </p:nvSpPr>
        <p:spPr>
          <a:xfrm>
            <a:off x="0" y="-13000"/>
            <a:ext cx="7726800" cy="688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txBox="1"/>
          <p:nvPr>
            <p:ph idx="1" type="body"/>
          </p:nvPr>
        </p:nvSpPr>
        <p:spPr>
          <a:xfrm>
            <a:off x="1261050" y="1410867"/>
            <a:ext cx="5404500" cy="3659100"/>
          </a:xfrm>
          <a:prstGeom prst="rect">
            <a:avLst/>
          </a:prstGeom>
        </p:spPr>
        <p:txBody>
          <a:bodyPr anchorCtr="0" anchor="t" bIns="91425" lIns="91425" spcFirstLastPara="1" rIns="91425" wrap="square" tIns="91425">
            <a:noAutofit/>
          </a:bodyPr>
          <a:lstStyle>
            <a:lvl1pPr indent="-419100" lvl="0" marL="457200" rtl="0">
              <a:spcBef>
                <a:spcPts val="440"/>
              </a:spcBef>
              <a:spcAft>
                <a:spcPts val="0"/>
              </a:spcAft>
              <a:buClr>
                <a:srgbClr val="FFFFFF"/>
              </a:buClr>
              <a:buSzPts val="3000"/>
              <a:buChar char="•"/>
              <a:defRPr i="1" sz="3000">
                <a:solidFill>
                  <a:srgbClr val="FFFFFF"/>
                </a:solidFill>
              </a:defRPr>
            </a:lvl1pPr>
            <a:lvl2pPr indent="-419100" lvl="1" marL="914400" rtl="0">
              <a:spcBef>
                <a:spcPts val="400"/>
              </a:spcBef>
              <a:spcAft>
                <a:spcPts val="0"/>
              </a:spcAft>
              <a:buClr>
                <a:srgbClr val="FFFFFF"/>
              </a:buClr>
              <a:buSzPts val="3000"/>
              <a:buChar char="–"/>
              <a:defRPr i="1" sz="3000">
                <a:solidFill>
                  <a:srgbClr val="FFFFFF"/>
                </a:solidFill>
              </a:defRPr>
            </a:lvl2pPr>
            <a:lvl3pPr indent="-419100" lvl="2" marL="1371600" rtl="0">
              <a:spcBef>
                <a:spcPts val="360"/>
              </a:spcBef>
              <a:spcAft>
                <a:spcPts val="0"/>
              </a:spcAft>
              <a:buClr>
                <a:srgbClr val="FFFFFF"/>
              </a:buClr>
              <a:buSzPts val="3000"/>
              <a:buChar char="•"/>
              <a:defRPr i="1" sz="3000">
                <a:solidFill>
                  <a:srgbClr val="FFFFFF"/>
                </a:solidFill>
              </a:defRPr>
            </a:lvl3pPr>
            <a:lvl4pPr indent="-419100" lvl="3" marL="1828800" rtl="0">
              <a:spcBef>
                <a:spcPts val="320"/>
              </a:spcBef>
              <a:spcAft>
                <a:spcPts val="0"/>
              </a:spcAft>
              <a:buClr>
                <a:srgbClr val="FFFFFF"/>
              </a:buClr>
              <a:buSzPts val="3000"/>
              <a:buChar char="–"/>
              <a:defRPr i="1" sz="3000">
                <a:solidFill>
                  <a:srgbClr val="FFFFFF"/>
                </a:solidFill>
              </a:defRPr>
            </a:lvl4pPr>
            <a:lvl5pPr indent="-419100" lvl="4" marL="2286000" rtl="0">
              <a:spcBef>
                <a:spcPts val="320"/>
              </a:spcBef>
              <a:spcAft>
                <a:spcPts val="0"/>
              </a:spcAft>
              <a:buClr>
                <a:srgbClr val="FFFFFF"/>
              </a:buClr>
              <a:buSzPts val="3000"/>
              <a:buChar char="»"/>
              <a:defRPr i="1" sz="3000">
                <a:solidFill>
                  <a:srgbClr val="FFFFFF"/>
                </a:solidFill>
              </a:defRPr>
            </a:lvl5pPr>
            <a:lvl6pPr indent="-419100" lvl="5" marL="2743200" rtl="0">
              <a:spcBef>
                <a:spcPts val="400"/>
              </a:spcBef>
              <a:spcAft>
                <a:spcPts val="0"/>
              </a:spcAft>
              <a:buClr>
                <a:srgbClr val="FFFFFF"/>
              </a:buClr>
              <a:buSzPts val="3000"/>
              <a:buChar char="•"/>
              <a:defRPr i="1" sz="3000">
                <a:solidFill>
                  <a:srgbClr val="FFFFFF"/>
                </a:solidFill>
              </a:defRPr>
            </a:lvl6pPr>
            <a:lvl7pPr indent="-419100" lvl="6" marL="3200400" rtl="0">
              <a:spcBef>
                <a:spcPts val="400"/>
              </a:spcBef>
              <a:spcAft>
                <a:spcPts val="0"/>
              </a:spcAft>
              <a:buClr>
                <a:srgbClr val="FFFFFF"/>
              </a:buClr>
              <a:buSzPts val="3000"/>
              <a:buChar char="•"/>
              <a:defRPr i="1" sz="3000">
                <a:solidFill>
                  <a:srgbClr val="FFFFFF"/>
                </a:solidFill>
              </a:defRPr>
            </a:lvl7pPr>
            <a:lvl8pPr indent="-419100" lvl="7" marL="3657600" rtl="0">
              <a:spcBef>
                <a:spcPts val="400"/>
              </a:spcBef>
              <a:spcAft>
                <a:spcPts val="0"/>
              </a:spcAft>
              <a:buClr>
                <a:srgbClr val="FFFFFF"/>
              </a:buClr>
              <a:buSzPts val="3000"/>
              <a:buChar char="•"/>
              <a:defRPr i="1" sz="3000">
                <a:solidFill>
                  <a:srgbClr val="FFFFFF"/>
                </a:solidFill>
              </a:defRPr>
            </a:lvl8pPr>
            <a:lvl9pPr indent="-419100" lvl="8" marL="4114800" rtl="0">
              <a:spcBef>
                <a:spcPts val="400"/>
              </a:spcBef>
              <a:spcAft>
                <a:spcPts val="0"/>
              </a:spcAft>
              <a:buClr>
                <a:srgbClr val="FFFFFF"/>
              </a:buClr>
              <a:buSzPts val="3000"/>
              <a:buChar char="•"/>
              <a:defRPr i="1" sz="3000">
                <a:solidFill>
                  <a:srgbClr val="FFFFFF"/>
                </a:solidFill>
              </a:defRPr>
            </a:lvl9pPr>
          </a:lstStyle>
          <a:p/>
        </p:txBody>
      </p:sp>
      <p:sp>
        <p:nvSpPr>
          <p:cNvPr id="191" name="Google Shape;191;p28"/>
          <p:cNvSpPr txBox="1"/>
          <p:nvPr/>
        </p:nvSpPr>
        <p:spPr>
          <a:xfrm>
            <a:off x="439873" y="989792"/>
            <a:ext cx="1957200" cy="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600">
                <a:solidFill>
                  <a:srgbClr val="FFFFFF"/>
                </a:solidFill>
              </a:rPr>
              <a:t>“</a:t>
            </a:r>
            <a:endParaRPr b="1" sz="9600">
              <a:solidFill>
                <a:srgbClr val="FFFFFF"/>
              </a:solidFill>
            </a:endParaRPr>
          </a:p>
        </p:txBody>
      </p:sp>
      <p:sp>
        <p:nvSpPr>
          <p:cNvPr id="192" name="Google Shape;192;p28"/>
          <p:cNvSpPr txBox="1"/>
          <p:nvPr>
            <p:ph idx="12" type="sldNum"/>
          </p:nvPr>
        </p:nvSpPr>
        <p:spPr>
          <a:xfrm>
            <a:off x="8480584" y="6333134"/>
            <a:ext cx="548700" cy="5247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TITLE_AND_TWO_COLUMNS_1">
    <p:spTree>
      <p:nvGrpSpPr>
        <p:cNvPr id="193" name="Shape 193"/>
        <p:cNvGrpSpPr/>
        <p:nvPr/>
      </p:nvGrpSpPr>
      <p:grpSpPr>
        <a:xfrm>
          <a:off x="0" y="0"/>
          <a:ext cx="0" cy="0"/>
          <a:chOff x="0" y="0"/>
          <a:chExt cx="0" cy="0"/>
        </a:xfrm>
      </p:grpSpPr>
      <p:sp>
        <p:nvSpPr>
          <p:cNvPr id="194" name="Google Shape;194;p29"/>
          <p:cNvSpPr txBox="1"/>
          <p:nvPr>
            <p:ph type="title"/>
          </p:nvPr>
        </p:nvSpPr>
        <p:spPr>
          <a:xfrm>
            <a:off x="844425" y="563333"/>
            <a:ext cx="3226800" cy="1143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95" name="Google Shape;195;p29"/>
          <p:cNvSpPr txBox="1"/>
          <p:nvPr>
            <p:ph idx="1" type="body"/>
          </p:nvPr>
        </p:nvSpPr>
        <p:spPr>
          <a:xfrm>
            <a:off x="844425" y="2112933"/>
            <a:ext cx="3267300" cy="42921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96" name="Google Shape;196;p29"/>
          <p:cNvSpPr txBox="1"/>
          <p:nvPr>
            <p:ph idx="2" type="body"/>
          </p:nvPr>
        </p:nvSpPr>
        <p:spPr>
          <a:xfrm>
            <a:off x="4308498" y="2112933"/>
            <a:ext cx="3267300" cy="42921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97" name="Google Shape;197;p29"/>
          <p:cNvSpPr/>
          <p:nvPr/>
        </p:nvSpPr>
        <p:spPr>
          <a:xfrm>
            <a:off x="579000" y="772000"/>
            <a:ext cx="54300" cy="900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9"/>
          <p:cNvSpPr/>
          <p:nvPr/>
        </p:nvSpPr>
        <p:spPr>
          <a:xfrm>
            <a:off x="9089700" y="0"/>
            <a:ext cx="543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txBox="1"/>
          <p:nvPr>
            <p:ph idx="12" type="sldNum"/>
          </p:nvPr>
        </p:nvSpPr>
        <p:spPr>
          <a:xfrm>
            <a:off x="8480584" y="6333134"/>
            <a:ext cx="548700" cy="5247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1">
    <p:spTree>
      <p:nvGrpSpPr>
        <p:cNvPr id="200" name="Shape 200"/>
        <p:cNvGrpSpPr/>
        <p:nvPr/>
      </p:nvGrpSpPr>
      <p:grpSpPr>
        <a:xfrm>
          <a:off x="0" y="0"/>
          <a:ext cx="0" cy="0"/>
          <a:chOff x="0" y="0"/>
          <a:chExt cx="0" cy="0"/>
        </a:xfrm>
      </p:grpSpPr>
      <p:sp>
        <p:nvSpPr>
          <p:cNvPr id="201" name="Google Shape;201;p30"/>
          <p:cNvSpPr txBox="1"/>
          <p:nvPr>
            <p:ph type="title"/>
          </p:nvPr>
        </p:nvSpPr>
        <p:spPr>
          <a:xfrm>
            <a:off x="844425" y="563333"/>
            <a:ext cx="3226800" cy="1143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02" name="Google Shape;202;p30"/>
          <p:cNvSpPr txBox="1"/>
          <p:nvPr>
            <p:ph idx="1" type="body"/>
          </p:nvPr>
        </p:nvSpPr>
        <p:spPr>
          <a:xfrm>
            <a:off x="844425" y="2115100"/>
            <a:ext cx="5971500" cy="41979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203" name="Google Shape;203;p30"/>
          <p:cNvSpPr/>
          <p:nvPr/>
        </p:nvSpPr>
        <p:spPr>
          <a:xfrm>
            <a:off x="579000" y="772000"/>
            <a:ext cx="54300" cy="900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0"/>
          <p:cNvSpPr/>
          <p:nvPr/>
        </p:nvSpPr>
        <p:spPr>
          <a:xfrm>
            <a:off x="9089700" y="0"/>
            <a:ext cx="543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0"/>
          <p:cNvSpPr txBox="1"/>
          <p:nvPr>
            <p:ph idx="12" type="sldNum"/>
          </p:nvPr>
        </p:nvSpPr>
        <p:spPr>
          <a:xfrm>
            <a:off x="8480584" y="6333134"/>
            <a:ext cx="548700" cy="5247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25"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 name="Google Shape;27;p4"/>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8" name="Google Shape;28;p4"/>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9" name="Google Shape;29;p4"/>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0" name="Google Shape;30;p4"/>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1" name="Google Shape;31;p4"/>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2" name="Google Shape;32;p4"/>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2">
    <p:spTree>
      <p:nvGrpSpPr>
        <p:cNvPr id="206" name="Shape 206"/>
        <p:cNvGrpSpPr/>
        <p:nvPr/>
      </p:nvGrpSpPr>
      <p:grpSpPr>
        <a:xfrm>
          <a:off x="0" y="0"/>
          <a:ext cx="0" cy="0"/>
          <a:chOff x="0" y="0"/>
          <a:chExt cx="0" cy="0"/>
        </a:xfrm>
      </p:grpSpPr>
      <p:sp>
        <p:nvSpPr>
          <p:cNvPr id="207" name="Google Shape;207;p31"/>
          <p:cNvSpPr txBox="1"/>
          <p:nvPr>
            <p:ph type="title"/>
          </p:nvPr>
        </p:nvSpPr>
        <p:spPr>
          <a:xfrm>
            <a:off x="844425" y="563333"/>
            <a:ext cx="3226800" cy="1143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08" name="Google Shape;208;p31"/>
          <p:cNvSpPr txBox="1"/>
          <p:nvPr>
            <p:ph idx="1" type="body"/>
          </p:nvPr>
        </p:nvSpPr>
        <p:spPr>
          <a:xfrm>
            <a:off x="844425" y="2115100"/>
            <a:ext cx="5971500" cy="41979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209" name="Google Shape;209;p31"/>
          <p:cNvSpPr/>
          <p:nvPr/>
        </p:nvSpPr>
        <p:spPr>
          <a:xfrm>
            <a:off x="579000" y="772000"/>
            <a:ext cx="54300" cy="900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p:nvPr/>
        </p:nvSpPr>
        <p:spPr>
          <a:xfrm>
            <a:off x="9089700" y="0"/>
            <a:ext cx="543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txBox="1"/>
          <p:nvPr>
            <p:ph idx="12" type="sldNum"/>
          </p:nvPr>
        </p:nvSpPr>
        <p:spPr>
          <a:xfrm>
            <a:off x="8480584" y="6333134"/>
            <a:ext cx="548700" cy="5247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1">
  <p:cSld name="TITLE_AND_TWO_COLUMNS_2">
    <p:spTree>
      <p:nvGrpSpPr>
        <p:cNvPr id="212" name="Shape 212"/>
        <p:cNvGrpSpPr/>
        <p:nvPr/>
      </p:nvGrpSpPr>
      <p:grpSpPr>
        <a:xfrm>
          <a:off x="0" y="0"/>
          <a:ext cx="0" cy="0"/>
          <a:chOff x="0" y="0"/>
          <a:chExt cx="0" cy="0"/>
        </a:xfrm>
      </p:grpSpPr>
      <p:sp>
        <p:nvSpPr>
          <p:cNvPr id="213" name="Google Shape;213;p32"/>
          <p:cNvSpPr txBox="1"/>
          <p:nvPr>
            <p:ph type="title"/>
          </p:nvPr>
        </p:nvSpPr>
        <p:spPr>
          <a:xfrm>
            <a:off x="844425" y="563333"/>
            <a:ext cx="3226800" cy="1143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14" name="Google Shape;214;p32"/>
          <p:cNvSpPr txBox="1"/>
          <p:nvPr>
            <p:ph idx="1" type="body"/>
          </p:nvPr>
        </p:nvSpPr>
        <p:spPr>
          <a:xfrm>
            <a:off x="844425" y="2112933"/>
            <a:ext cx="3267300" cy="42921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215" name="Google Shape;215;p32"/>
          <p:cNvSpPr txBox="1"/>
          <p:nvPr>
            <p:ph idx="2" type="body"/>
          </p:nvPr>
        </p:nvSpPr>
        <p:spPr>
          <a:xfrm>
            <a:off x="4308498" y="2112933"/>
            <a:ext cx="3267300" cy="42921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216" name="Google Shape;216;p32"/>
          <p:cNvSpPr/>
          <p:nvPr/>
        </p:nvSpPr>
        <p:spPr>
          <a:xfrm>
            <a:off x="579000" y="772000"/>
            <a:ext cx="54300" cy="900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2"/>
          <p:cNvSpPr/>
          <p:nvPr/>
        </p:nvSpPr>
        <p:spPr>
          <a:xfrm>
            <a:off x="9089700" y="0"/>
            <a:ext cx="543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txBox="1"/>
          <p:nvPr>
            <p:ph idx="12" type="sldNum"/>
          </p:nvPr>
        </p:nvSpPr>
        <p:spPr>
          <a:xfrm>
            <a:off x="8480584" y="6333134"/>
            <a:ext cx="548700" cy="5247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1">
    <p:spTree>
      <p:nvGrpSpPr>
        <p:cNvPr id="219" name="Shape 219"/>
        <p:cNvGrpSpPr/>
        <p:nvPr/>
      </p:nvGrpSpPr>
      <p:grpSpPr>
        <a:xfrm>
          <a:off x="0" y="0"/>
          <a:ext cx="0" cy="0"/>
          <a:chOff x="0" y="0"/>
          <a:chExt cx="0" cy="0"/>
        </a:xfrm>
      </p:grpSpPr>
      <p:sp>
        <p:nvSpPr>
          <p:cNvPr id="220" name="Google Shape;220;p33"/>
          <p:cNvSpPr/>
          <p:nvPr/>
        </p:nvSpPr>
        <p:spPr>
          <a:xfrm>
            <a:off x="0" y="-13000"/>
            <a:ext cx="7726800" cy="688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3"/>
          <p:cNvSpPr txBox="1"/>
          <p:nvPr>
            <p:ph idx="1" type="body"/>
          </p:nvPr>
        </p:nvSpPr>
        <p:spPr>
          <a:xfrm>
            <a:off x="1261050" y="1410867"/>
            <a:ext cx="5404500" cy="3659100"/>
          </a:xfrm>
          <a:prstGeom prst="rect">
            <a:avLst/>
          </a:prstGeom>
        </p:spPr>
        <p:txBody>
          <a:bodyPr anchorCtr="0" anchor="t" bIns="91425" lIns="91425" spcFirstLastPara="1" rIns="91425" wrap="square" tIns="91425">
            <a:noAutofit/>
          </a:bodyPr>
          <a:lstStyle>
            <a:lvl1pPr indent="-419100" lvl="0" marL="457200" rtl="0">
              <a:spcBef>
                <a:spcPts val="440"/>
              </a:spcBef>
              <a:spcAft>
                <a:spcPts val="0"/>
              </a:spcAft>
              <a:buClr>
                <a:srgbClr val="FFFFFF"/>
              </a:buClr>
              <a:buSzPts val="3000"/>
              <a:buChar char="•"/>
              <a:defRPr i="1" sz="3000">
                <a:solidFill>
                  <a:srgbClr val="FFFFFF"/>
                </a:solidFill>
              </a:defRPr>
            </a:lvl1pPr>
            <a:lvl2pPr indent="-419100" lvl="1" marL="914400" rtl="0">
              <a:spcBef>
                <a:spcPts val="400"/>
              </a:spcBef>
              <a:spcAft>
                <a:spcPts val="0"/>
              </a:spcAft>
              <a:buClr>
                <a:srgbClr val="FFFFFF"/>
              </a:buClr>
              <a:buSzPts val="3000"/>
              <a:buChar char="–"/>
              <a:defRPr i="1" sz="3000">
                <a:solidFill>
                  <a:srgbClr val="FFFFFF"/>
                </a:solidFill>
              </a:defRPr>
            </a:lvl2pPr>
            <a:lvl3pPr indent="-419100" lvl="2" marL="1371600" rtl="0">
              <a:spcBef>
                <a:spcPts val="360"/>
              </a:spcBef>
              <a:spcAft>
                <a:spcPts val="0"/>
              </a:spcAft>
              <a:buClr>
                <a:srgbClr val="FFFFFF"/>
              </a:buClr>
              <a:buSzPts val="3000"/>
              <a:buChar char="•"/>
              <a:defRPr i="1" sz="3000">
                <a:solidFill>
                  <a:srgbClr val="FFFFFF"/>
                </a:solidFill>
              </a:defRPr>
            </a:lvl3pPr>
            <a:lvl4pPr indent="-419100" lvl="3" marL="1828800" rtl="0">
              <a:spcBef>
                <a:spcPts val="320"/>
              </a:spcBef>
              <a:spcAft>
                <a:spcPts val="0"/>
              </a:spcAft>
              <a:buClr>
                <a:srgbClr val="FFFFFF"/>
              </a:buClr>
              <a:buSzPts val="3000"/>
              <a:buChar char="–"/>
              <a:defRPr i="1" sz="3000">
                <a:solidFill>
                  <a:srgbClr val="FFFFFF"/>
                </a:solidFill>
              </a:defRPr>
            </a:lvl4pPr>
            <a:lvl5pPr indent="-419100" lvl="4" marL="2286000" rtl="0">
              <a:spcBef>
                <a:spcPts val="320"/>
              </a:spcBef>
              <a:spcAft>
                <a:spcPts val="0"/>
              </a:spcAft>
              <a:buClr>
                <a:srgbClr val="FFFFFF"/>
              </a:buClr>
              <a:buSzPts val="3000"/>
              <a:buChar char="»"/>
              <a:defRPr i="1" sz="3000">
                <a:solidFill>
                  <a:srgbClr val="FFFFFF"/>
                </a:solidFill>
              </a:defRPr>
            </a:lvl5pPr>
            <a:lvl6pPr indent="-419100" lvl="5" marL="2743200" rtl="0">
              <a:spcBef>
                <a:spcPts val="400"/>
              </a:spcBef>
              <a:spcAft>
                <a:spcPts val="0"/>
              </a:spcAft>
              <a:buClr>
                <a:srgbClr val="FFFFFF"/>
              </a:buClr>
              <a:buSzPts val="3000"/>
              <a:buChar char="•"/>
              <a:defRPr i="1" sz="3000">
                <a:solidFill>
                  <a:srgbClr val="FFFFFF"/>
                </a:solidFill>
              </a:defRPr>
            </a:lvl6pPr>
            <a:lvl7pPr indent="-419100" lvl="6" marL="3200400" rtl="0">
              <a:spcBef>
                <a:spcPts val="400"/>
              </a:spcBef>
              <a:spcAft>
                <a:spcPts val="0"/>
              </a:spcAft>
              <a:buClr>
                <a:srgbClr val="FFFFFF"/>
              </a:buClr>
              <a:buSzPts val="3000"/>
              <a:buChar char="•"/>
              <a:defRPr i="1" sz="3000">
                <a:solidFill>
                  <a:srgbClr val="FFFFFF"/>
                </a:solidFill>
              </a:defRPr>
            </a:lvl7pPr>
            <a:lvl8pPr indent="-419100" lvl="7" marL="3657600" rtl="0">
              <a:spcBef>
                <a:spcPts val="400"/>
              </a:spcBef>
              <a:spcAft>
                <a:spcPts val="0"/>
              </a:spcAft>
              <a:buClr>
                <a:srgbClr val="FFFFFF"/>
              </a:buClr>
              <a:buSzPts val="3000"/>
              <a:buChar char="•"/>
              <a:defRPr i="1" sz="3000">
                <a:solidFill>
                  <a:srgbClr val="FFFFFF"/>
                </a:solidFill>
              </a:defRPr>
            </a:lvl8pPr>
            <a:lvl9pPr indent="-419100" lvl="8" marL="4114800" rtl="0">
              <a:spcBef>
                <a:spcPts val="400"/>
              </a:spcBef>
              <a:spcAft>
                <a:spcPts val="0"/>
              </a:spcAft>
              <a:buClr>
                <a:srgbClr val="FFFFFF"/>
              </a:buClr>
              <a:buSzPts val="3000"/>
              <a:buChar char="•"/>
              <a:defRPr i="1" sz="3000">
                <a:solidFill>
                  <a:srgbClr val="FFFFFF"/>
                </a:solidFill>
              </a:defRPr>
            </a:lvl9pPr>
          </a:lstStyle>
          <a:p/>
        </p:txBody>
      </p:sp>
      <p:sp>
        <p:nvSpPr>
          <p:cNvPr id="222" name="Google Shape;222;p33"/>
          <p:cNvSpPr txBox="1"/>
          <p:nvPr/>
        </p:nvSpPr>
        <p:spPr>
          <a:xfrm>
            <a:off x="439873" y="989792"/>
            <a:ext cx="1957200" cy="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600">
                <a:solidFill>
                  <a:srgbClr val="FFFFFF"/>
                </a:solidFill>
              </a:rPr>
              <a:t>“</a:t>
            </a:r>
            <a:endParaRPr b="1" sz="9600">
              <a:solidFill>
                <a:srgbClr val="FFFFFF"/>
              </a:solidFill>
            </a:endParaRPr>
          </a:p>
        </p:txBody>
      </p:sp>
      <p:sp>
        <p:nvSpPr>
          <p:cNvPr id="223" name="Google Shape;223;p33"/>
          <p:cNvSpPr txBox="1"/>
          <p:nvPr>
            <p:ph idx="12" type="sldNum"/>
          </p:nvPr>
        </p:nvSpPr>
        <p:spPr>
          <a:xfrm>
            <a:off x="8480584" y="6333134"/>
            <a:ext cx="548700" cy="5247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227" name="Shape 227"/>
        <p:cNvGrpSpPr/>
        <p:nvPr/>
      </p:nvGrpSpPr>
      <p:grpSpPr>
        <a:xfrm>
          <a:off x="0" y="0"/>
          <a:ext cx="0" cy="0"/>
          <a:chOff x="0" y="0"/>
          <a:chExt cx="0" cy="0"/>
        </a:xfrm>
      </p:grpSpPr>
      <p:sp>
        <p:nvSpPr>
          <p:cNvPr id="228" name="Google Shape;228;p35"/>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29" name="Google Shape;229;p35"/>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30" name="Google Shape;230;p35"/>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1" name="Google Shape;231;p35"/>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2" name="Google Shape;232;p3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33" name="Google Shape;233;p3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234" name="Shape 234"/>
        <p:cNvGrpSpPr/>
        <p:nvPr/>
      </p:nvGrpSpPr>
      <p:grpSpPr>
        <a:xfrm>
          <a:off x="0" y="0"/>
          <a:ext cx="0" cy="0"/>
          <a:chOff x="0" y="0"/>
          <a:chExt cx="0" cy="0"/>
        </a:xfrm>
      </p:grpSpPr>
      <p:sp>
        <p:nvSpPr>
          <p:cNvPr id="235" name="Google Shape;235;p36"/>
          <p:cNvSpPr/>
          <p:nvPr/>
        </p:nvSpPr>
        <p:spPr>
          <a:xfrm>
            <a:off x="0" y="0"/>
            <a:ext cx="9144000" cy="6858000"/>
          </a:xfrm>
          <a:prstGeom prst="rect">
            <a:avLst/>
          </a:prstGeom>
          <a:solidFill>
            <a:srgbClr val="1C9963"/>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6" name="Google Shape;236;p3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37" name="Google Shape;237;p3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38" name="Google Shape;238;p3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39" name="Google Shape;239;p3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40" name="Google Shape;240;p36"/>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241" name="Google Shape;241;p36"/>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242" name="Shape 242"/>
        <p:cNvGrpSpPr/>
        <p:nvPr/>
      </p:nvGrpSpPr>
      <p:grpSpPr>
        <a:xfrm>
          <a:off x="0" y="0"/>
          <a:ext cx="0" cy="0"/>
          <a:chOff x="0" y="0"/>
          <a:chExt cx="0" cy="0"/>
        </a:xfrm>
      </p:grpSpPr>
      <p:sp>
        <p:nvSpPr>
          <p:cNvPr id="243" name="Google Shape;243;p37"/>
          <p:cNvSpPr/>
          <p:nvPr/>
        </p:nvSpPr>
        <p:spPr>
          <a:xfrm>
            <a:off x="0" y="0"/>
            <a:ext cx="9144000" cy="6858000"/>
          </a:xfrm>
          <a:prstGeom prst="rect">
            <a:avLst/>
          </a:prstGeom>
          <a:solidFill>
            <a:srgbClr val="A9B0AC"/>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44" name="Google Shape;244;p3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45" name="Google Shape;245;p3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46" name="Google Shape;246;p3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47" name="Google Shape;247;p3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48" name="Google Shape;248;p37"/>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249" name="Google Shape;249;p37"/>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250" name="Shape 250"/>
        <p:cNvGrpSpPr/>
        <p:nvPr/>
      </p:nvGrpSpPr>
      <p:grpSpPr>
        <a:xfrm>
          <a:off x="0" y="0"/>
          <a:ext cx="0" cy="0"/>
          <a:chOff x="0" y="0"/>
          <a:chExt cx="0" cy="0"/>
        </a:xfrm>
      </p:grpSpPr>
      <p:sp>
        <p:nvSpPr>
          <p:cNvPr id="251" name="Google Shape;251;p38"/>
          <p:cNvSpPr/>
          <p:nvPr/>
        </p:nvSpPr>
        <p:spPr>
          <a:xfrm>
            <a:off x="0" y="0"/>
            <a:ext cx="9144000" cy="6858000"/>
          </a:xfrm>
          <a:prstGeom prst="rect">
            <a:avLst/>
          </a:prstGeom>
          <a:solidFill>
            <a:srgbClr val="464646"/>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52" name="Google Shape;252;p38"/>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53" name="Google Shape;253;p38"/>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54" name="Google Shape;254;p38"/>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55" name="Google Shape;255;p38"/>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56" name="Google Shape;256;p38"/>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257" name="Google Shape;257;p38"/>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258" name="Shape 258"/>
        <p:cNvGrpSpPr/>
        <p:nvPr/>
      </p:nvGrpSpPr>
      <p:grpSpPr>
        <a:xfrm>
          <a:off x="0" y="0"/>
          <a:ext cx="0" cy="0"/>
          <a:chOff x="0" y="0"/>
          <a:chExt cx="0" cy="0"/>
        </a:xfrm>
      </p:grpSpPr>
      <p:sp>
        <p:nvSpPr>
          <p:cNvPr id="259" name="Google Shape;259;p39"/>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60" name="Google Shape;260;p39"/>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61" name="Google Shape;261;p39"/>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62" name="Google Shape;262;p39"/>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263" name="Google Shape;263;p39"/>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4" name="Shape 264"/>
        <p:cNvGrpSpPr/>
        <p:nvPr/>
      </p:nvGrpSpPr>
      <p:grpSpPr>
        <a:xfrm>
          <a:off x="0" y="0"/>
          <a:ext cx="0" cy="0"/>
          <a:chOff x="0" y="0"/>
          <a:chExt cx="0" cy="0"/>
        </a:xfrm>
      </p:grpSpPr>
      <p:sp>
        <p:nvSpPr>
          <p:cNvPr id="265" name="Google Shape;265;p40"/>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66" name="Google Shape;266;p40"/>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67" name="Google Shape;267;p40"/>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68" name="Google Shape;268;p40"/>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69" name="Google Shape;269;p40"/>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70" name="Google Shape;270;p4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1" name="Google Shape;271;p4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72" name="Google Shape;272;p40">
            <a:hlinkClick r:id="rId2"/>
          </p:cNvPr>
          <p:cNvSpPr/>
          <p:nvPr/>
        </p:nvSpPr>
        <p:spPr>
          <a:xfrm>
            <a:off x="3542586" y="6519775"/>
            <a:ext cx="1906800" cy="175500"/>
          </a:xfrm>
          <a:prstGeom prst="rect">
            <a:avLst/>
          </a:prstGeom>
          <a:no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273" name="Shape 273"/>
        <p:cNvGrpSpPr/>
        <p:nvPr/>
      </p:nvGrpSpPr>
      <p:grpSpPr>
        <a:xfrm>
          <a:off x="0" y="0"/>
          <a:ext cx="0" cy="0"/>
          <a:chOff x="0" y="0"/>
          <a:chExt cx="0" cy="0"/>
        </a:xfrm>
      </p:grpSpPr>
      <p:sp>
        <p:nvSpPr>
          <p:cNvPr id="274" name="Google Shape;274;p41"/>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75" name="Google Shape;275;p41"/>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76" name="Google Shape;276;p41"/>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7" name="Google Shape;277;p41"/>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215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78" name="Google Shape;278;p4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33"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5" name="Google Shape;35;p5"/>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6" name="Google Shape;36;p5"/>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7" name="Google Shape;37;p5"/>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8" name="Google Shape;38;p5"/>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9" name="Google Shape;39;p5"/>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0" name="Google Shape;40;p5"/>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279" name="Shape 279"/>
        <p:cNvGrpSpPr/>
        <p:nvPr/>
      </p:nvGrpSpPr>
      <p:grpSpPr>
        <a:xfrm>
          <a:off x="0" y="0"/>
          <a:ext cx="0" cy="0"/>
          <a:chOff x="0" y="0"/>
          <a:chExt cx="0" cy="0"/>
        </a:xfrm>
      </p:grpSpPr>
      <p:sp>
        <p:nvSpPr>
          <p:cNvPr id="280" name="Google Shape;280;p42"/>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81" name="Google Shape;281;p42"/>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2" name="Google Shape;282;p42"/>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83" name="Google Shape;283;p42"/>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2667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84" name="Google Shape;284;p42"/>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285" name="Shape 285"/>
        <p:cNvGrpSpPr/>
        <p:nvPr/>
      </p:nvGrpSpPr>
      <p:grpSpPr>
        <a:xfrm>
          <a:off x="0" y="0"/>
          <a:ext cx="0" cy="0"/>
          <a:chOff x="0" y="0"/>
          <a:chExt cx="0" cy="0"/>
        </a:xfrm>
      </p:grpSpPr>
      <p:sp>
        <p:nvSpPr>
          <p:cNvPr id="286" name="Google Shape;286;p43"/>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87" name="Google Shape;287;p4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88" name="Google Shape;288;p4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89" name="Google Shape;289;p4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290" name="Shape 290"/>
        <p:cNvGrpSpPr/>
        <p:nvPr/>
      </p:nvGrpSpPr>
      <p:grpSpPr>
        <a:xfrm>
          <a:off x="0" y="0"/>
          <a:ext cx="0" cy="0"/>
          <a:chOff x="0" y="0"/>
          <a:chExt cx="0" cy="0"/>
        </a:xfrm>
      </p:grpSpPr>
      <p:sp>
        <p:nvSpPr>
          <p:cNvPr id="291" name="Google Shape;291;p44"/>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2" name="Google Shape;292;p44"/>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93" name="Google Shape;293;p4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94" name="Google Shape;294;p4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95" name="Google Shape;295;p4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296" name="Shape 296"/>
        <p:cNvGrpSpPr/>
        <p:nvPr/>
      </p:nvGrpSpPr>
      <p:grpSpPr>
        <a:xfrm>
          <a:off x="0" y="0"/>
          <a:ext cx="0" cy="0"/>
          <a:chOff x="0" y="0"/>
          <a:chExt cx="0" cy="0"/>
        </a:xfrm>
      </p:grpSpPr>
      <p:sp>
        <p:nvSpPr>
          <p:cNvPr id="297" name="Google Shape;297;p45"/>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8" name="Google Shape;298;p45"/>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99" name="Google Shape;299;p4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00" name="Google Shape;300;p4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301" name="Google Shape;301;p4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302" name="Shape 302"/>
        <p:cNvGrpSpPr/>
        <p:nvPr/>
      </p:nvGrpSpPr>
      <p:grpSpPr>
        <a:xfrm>
          <a:off x="0" y="0"/>
          <a:ext cx="0" cy="0"/>
          <a:chOff x="0" y="0"/>
          <a:chExt cx="0" cy="0"/>
        </a:xfrm>
      </p:grpSpPr>
      <p:sp>
        <p:nvSpPr>
          <p:cNvPr id="303" name="Google Shape;303;p4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304" name="Google Shape;304;p4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305" name="Google Shape;305;p46"/>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06" name="Google Shape;306;p46"/>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7" name="Google Shape;307;p46"/>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8" name="Google Shape;308;p46"/>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9" name="Google Shape;309;p46"/>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0" name="Google Shape;310;p46"/>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1" name="Google Shape;311;p46"/>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2" name="Google Shape;312;p46"/>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3" name="Google Shape;313;p46"/>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4" name="Google Shape;314;p46"/>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5" name="Google Shape;315;p46"/>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6" name="Google Shape;316;p46"/>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7" name="Google Shape;317;p46"/>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18" name="Google Shape;318;p46"/>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319" name="Shape 319"/>
        <p:cNvGrpSpPr/>
        <p:nvPr/>
      </p:nvGrpSpPr>
      <p:grpSpPr>
        <a:xfrm>
          <a:off x="0" y="0"/>
          <a:ext cx="0" cy="0"/>
          <a:chOff x="0" y="0"/>
          <a:chExt cx="0" cy="0"/>
        </a:xfrm>
      </p:grpSpPr>
      <p:sp>
        <p:nvSpPr>
          <p:cNvPr id="320" name="Google Shape;320;p47"/>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1" name="Shape 321"/>
        <p:cNvGrpSpPr/>
        <p:nvPr/>
      </p:nvGrpSpPr>
      <p:grpSpPr>
        <a:xfrm>
          <a:off x="0" y="0"/>
          <a:ext cx="0" cy="0"/>
          <a:chOff x="0" y="0"/>
          <a:chExt cx="0" cy="0"/>
        </a:xfrm>
      </p:grpSpPr>
      <p:sp>
        <p:nvSpPr>
          <p:cNvPr id="322" name="Google Shape;322;p48"/>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23" name="Google Shape;323;p4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24" name="Google Shape;324;p4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325" name="Google Shape;325;p4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326" name="Shape 326"/>
        <p:cNvGrpSpPr/>
        <p:nvPr/>
      </p:nvGrpSpPr>
      <p:grpSpPr>
        <a:xfrm>
          <a:off x="0" y="0"/>
          <a:ext cx="0" cy="0"/>
          <a:chOff x="0" y="0"/>
          <a:chExt cx="0" cy="0"/>
        </a:xfrm>
      </p:grpSpPr>
      <p:sp>
        <p:nvSpPr>
          <p:cNvPr id="327" name="Google Shape;327;p4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28" name="Google Shape;328;p4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329" name="Google Shape;329;p4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330" name="Shape 330"/>
        <p:cNvGrpSpPr/>
        <p:nvPr/>
      </p:nvGrpSpPr>
      <p:grpSpPr>
        <a:xfrm>
          <a:off x="0" y="0"/>
          <a:ext cx="0" cy="0"/>
          <a:chOff x="0" y="0"/>
          <a:chExt cx="0" cy="0"/>
        </a:xfrm>
      </p:grpSpPr>
      <p:sp>
        <p:nvSpPr>
          <p:cNvPr id="331" name="Google Shape;331;p50"/>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32" name="Google Shape;332;p5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333" name="Google Shape;333;p50"/>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334" name="Google Shape;334;p50"/>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335" name="Shape 335"/>
        <p:cNvGrpSpPr/>
        <p:nvPr/>
      </p:nvGrpSpPr>
      <p:grpSpPr>
        <a:xfrm>
          <a:off x="0" y="0"/>
          <a:ext cx="0" cy="0"/>
          <a:chOff x="0" y="0"/>
          <a:chExt cx="0" cy="0"/>
        </a:xfrm>
      </p:grpSpPr>
      <p:sp>
        <p:nvSpPr>
          <p:cNvPr id="336" name="Google Shape;336;p5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37" name="Google Shape;337;p5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338" name="Google Shape;338;p51"/>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339" name="Google Shape;339;p51"/>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4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43" name="Google Shape;43;p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44" name="Google Shape;44;p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0" name="Shape 340"/>
        <p:cNvGrpSpPr/>
        <p:nvPr/>
      </p:nvGrpSpPr>
      <p:grpSpPr>
        <a:xfrm>
          <a:off x="0" y="0"/>
          <a:ext cx="0" cy="0"/>
          <a:chOff x="0" y="0"/>
          <a:chExt cx="0" cy="0"/>
        </a:xfrm>
      </p:grpSpPr>
      <p:sp>
        <p:nvSpPr>
          <p:cNvPr id="341" name="Google Shape;341;p52"/>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42" name="Google Shape;342;p52"/>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3" name="Google Shape;343;p52"/>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4" name="Google Shape;344;p5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45" name="Google Shape;345;p5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346" name="Google Shape;346;p52">
            <a:hlinkClick r:id="rId2"/>
          </p:cNvPr>
          <p:cNvSpPr/>
          <p:nvPr/>
        </p:nvSpPr>
        <p:spPr>
          <a:xfrm>
            <a:off x="3542586" y="6519775"/>
            <a:ext cx="1906800" cy="175500"/>
          </a:xfrm>
          <a:prstGeom prst="rect">
            <a:avLst/>
          </a:prstGeom>
          <a:no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347" name="Shape 347"/>
        <p:cNvGrpSpPr/>
        <p:nvPr/>
      </p:nvGrpSpPr>
      <p:grpSpPr>
        <a:xfrm>
          <a:off x="0" y="0"/>
          <a:ext cx="0" cy="0"/>
          <a:chOff x="0" y="0"/>
          <a:chExt cx="0" cy="0"/>
        </a:xfrm>
      </p:grpSpPr>
      <p:sp>
        <p:nvSpPr>
          <p:cNvPr id="348" name="Google Shape;348;p53"/>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49" name="Google Shape;349;p53"/>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50" name="Google Shape;350;p53"/>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53"/>
          <p:cNvSpPr txBox="1"/>
          <p:nvPr>
            <p:ph idx="3" type="body"/>
          </p:nvPr>
        </p:nvSpPr>
        <p:spPr>
          <a:xfrm>
            <a:off x="4673600" y="5646677"/>
            <a:ext cx="40131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2" name="Google Shape;352;p5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53" name="Google Shape;353;p5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354" name="Shape 354"/>
        <p:cNvGrpSpPr/>
        <p:nvPr/>
      </p:nvGrpSpPr>
      <p:grpSpPr>
        <a:xfrm>
          <a:off x="0" y="0"/>
          <a:ext cx="0" cy="0"/>
          <a:chOff x="0" y="0"/>
          <a:chExt cx="0" cy="0"/>
        </a:xfrm>
      </p:grpSpPr>
      <p:sp>
        <p:nvSpPr>
          <p:cNvPr id="355" name="Google Shape;355;p54"/>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56" name="Google Shape;356;p54"/>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57" name="Google Shape;357;p54"/>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58" name="Google Shape;358;p54"/>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54"/>
          <p:cNvSpPr txBox="1"/>
          <p:nvPr>
            <p:ph idx="4" type="body"/>
          </p:nvPr>
        </p:nvSpPr>
        <p:spPr>
          <a:xfrm>
            <a:off x="4673600" y="5646677"/>
            <a:ext cx="4057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0" name="Google Shape;360;p54"/>
          <p:cNvSpPr txBox="1"/>
          <p:nvPr>
            <p:ph idx="5" type="body"/>
          </p:nvPr>
        </p:nvSpPr>
        <p:spPr>
          <a:xfrm>
            <a:off x="4673600" y="3354831"/>
            <a:ext cx="40131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1" name="Google Shape;361;p5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62" name="Google Shape;362;p5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363" name="Shape 363"/>
        <p:cNvGrpSpPr/>
        <p:nvPr/>
      </p:nvGrpSpPr>
      <p:grpSpPr>
        <a:xfrm>
          <a:off x="0" y="0"/>
          <a:ext cx="0" cy="0"/>
          <a:chOff x="0" y="0"/>
          <a:chExt cx="0" cy="0"/>
        </a:xfrm>
      </p:grpSpPr>
      <p:sp>
        <p:nvSpPr>
          <p:cNvPr id="364" name="Google Shape;364;p55"/>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5" name="Google Shape;365;p55"/>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66" name="Google Shape;366;p55"/>
          <p:cNvSpPr txBox="1"/>
          <p:nvPr>
            <p:ph idx="1" type="body"/>
          </p:nvPr>
        </p:nvSpPr>
        <p:spPr>
          <a:xfrm>
            <a:off x="4683120" y="5646677"/>
            <a:ext cx="4003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7" name="Google Shape;367;p55"/>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8" name="Google Shape;368;p55"/>
          <p:cNvSpPr txBox="1"/>
          <p:nvPr>
            <p:ph idx="4" type="body"/>
          </p:nvPr>
        </p:nvSpPr>
        <p:spPr>
          <a:xfrm>
            <a:off x="304800" y="5646677"/>
            <a:ext cx="4225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9" name="Google Shape;369;p5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70" name="Google Shape;370;p5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371" name="Shape 371"/>
        <p:cNvGrpSpPr/>
        <p:nvPr/>
      </p:nvGrpSpPr>
      <p:grpSpPr>
        <a:xfrm>
          <a:off x="0" y="0"/>
          <a:ext cx="0" cy="0"/>
          <a:chOff x="0" y="0"/>
          <a:chExt cx="0" cy="0"/>
        </a:xfrm>
      </p:grpSpPr>
      <p:sp>
        <p:nvSpPr>
          <p:cNvPr id="372" name="Google Shape;372;p56"/>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3" name="Google Shape;373;p56"/>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4" name="Google Shape;374;p56"/>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5" name="Google Shape;375;p56"/>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6" name="Google Shape;376;p56"/>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77" name="Google Shape;377;p56"/>
          <p:cNvSpPr txBox="1"/>
          <p:nvPr>
            <p:ph idx="1" type="body"/>
          </p:nvPr>
        </p:nvSpPr>
        <p:spPr>
          <a:xfrm>
            <a:off x="4533898" y="5646677"/>
            <a:ext cx="41529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8" name="Google Shape;378;p56"/>
          <p:cNvSpPr txBox="1"/>
          <p:nvPr>
            <p:ph idx="6" type="body"/>
          </p:nvPr>
        </p:nvSpPr>
        <p:spPr>
          <a:xfrm>
            <a:off x="304800" y="5646677"/>
            <a:ext cx="4159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9" name="Google Shape;379;p56"/>
          <p:cNvSpPr txBox="1"/>
          <p:nvPr>
            <p:ph idx="7" type="body"/>
          </p:nvPr>
        </p:nvSpPr>
        <p:spPr>
          <a:xfrm>
            <a:off x="4530722" y="3354831"/>
            <a:ext cx="4156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0" name="Google Shape;380;p56"/>
          <p:cNvSpPr txBox="1"/>
          <p:nvPr>
            <p:ph idx="8" type="body"/>
          </p:nvPr>
        </p:nvSpPr>
        <p:spPr>
          <a:xfrm>
            <a:off x="304801" y="3354831"/>
            <a:ext cx="4159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1" name="Google Shape;381;p5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82" name="Google Shape;382;p5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83" name="Shape 383"/>
        <p:cNvGrpSpPr/>
        <p:nvPr/>
      </p:nvGrpSpPr>
      <p:grpSpPr>
        <a:xfrm>
          <a:off x="0" y="0"/>
          <a:ext cx="0" cy="0"/>
          <a:chOff x="0" y="0"/>
          <a:chExt cx="0" cy="0"/>
        </a:xfrm>
      </p:grpSpPr>
      <p:sp>
        <p:nvSpPr>
          <p:cNvPr id="384" name="Google Shape;384;p57"/>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85" name="Google Shape;385;p57"/>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86" name="Google Shape;386;p57"/>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87" name="Google Shape;387;p57"/>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88" name="Google Shape;388;p57"/>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89" name="Google Shape;389;p57"/>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90" name="Google Shape;390;p57"/>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Lucida Sans"/>
                <a:ea typeface="Lucida Sans"/>
                <a:cs typeface="Lucida Sans"/>
                <a:sym typeface="Lucida Sans"/>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391" name="Google Shape;391;p57"/>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92" name="Google Shape;392;p57"/>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93" name="Google Shape;393;p57"/>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394" name="Google Shape;394;p57"/>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395" name="Google Shape;395;p57"/>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396" name="Google Shape;396;p57"/>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97" name="Google Shape;397;p57"/>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98" name="Google Shape;398;p57"/>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9pPr>
          </a:lstStyle>
          <a:p>
            <a:pPr indent="0" lvl="0" marL="0" rtl="0" algn="ctr">
              <a:spcBef>
                <a:spcPts val="0"/>
              </a:spcBef>
              <a:spcAft>
                <a:spcPts val="0"/>
              </a:spcAft>
              <a:buNone/>
            </a:pPr>
            <a:fld id="{00000000-1234-1234-1234-123412341234}" type="slidenum">
              <a:rPr lang="en-US"/>
              <a:t>‹#›</a:t>
            </a:fld>
            <a:endParaRPr/>
          </a:p>
        </p:txBody>
      </p:sp>
      <p:sp>
        <p:nvSpPr>
          <p:cNvPr id="399" name="Google Shape;399;p57"/>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403" name="Shape 403"/>
        <p:cNvGrpSpPr/>
        <p:nvPr/>
      </p:nvGrpSpPr>
      <p:grpSpPr>
        <a:xfrm>
          <a:off x="0" y="0"/>
          <a:ext cx="0" cy="0"/>
          <a:chOff x="0" y="0"/>
          <a:chExt cx="0" cy="0"/>
        </a:xfrm>
      </p:grpSpPr>
      <p:sp>
        <p:nvSpPr>
          <p:cNvPr id="404" name="Google Shape;404;p59"/>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5" name="Google Shape;405;p59"/>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06" name="Google Shape;406;p59"/>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7" name="Google Shape;407;p59"/>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8" name="Google Shape;408;p5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09" name="Google Shape;409;p59"/>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410" name="Shape 410"/>
        <p:cNvGrpSpPr/>
        <p:nvPr/>
      </p:nvGrpSpPr>
      <p:grpSpPr>
        <a:xfrm>
          <a:off x="0" y="0"/>
          <a:ext cx="0" cy="0"/>
          <a:chOff x="0" y="0"/>
          <a:chExt cx="0" cy="0"/>
        </a:xfrm>
      </p:grpSpPr>
      <p:sp>
        <p:nvSpPr>
          <p:cNvPr id="411" name="Google Shape;411;p60"/>
          <p:cNvSpPr txBox="1"/>
          <p:nvPr>
            <p:ph type="ctrTitle"/>
          </p:nvPr>
        </p:nvSpPr>
        <p:spPr>
          <a:xfrm>
            <a:off x="219319"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12" name="Google Shape;412;p60"/>
          <p:cNvSpPr txBox="1"/>
          <p:nvPr>
            <p:ph idx="1" type="subTitle"/>
          </p:nvPr>
        </p:nvSpPr>
        <p:spPr>
          <a:xfrm>
            <a:off x="219320"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13" name="Google Shape;413;p60"/>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14" name="Google Shape;414;p60"/>
          <p:cNvPicPr preferRelativeResize="0"/>
          <p:nvPr/>
        </p:nvPicPr>
        <p:blipFill rotWithShape="1">
          <a:blip r:embed="rId2">
            <a:alphaModFix/>
          </a:blip>
          <a:srcRect b="0" l="0" r="0" t="0"/>
          <a:stretch/>
        </p:blipFill>
        <p:spPr>
          <a:xfrm>
            <a:off x="304801" y="394130"/>
            <a:ext cx="2235200" cy="210147"/>
          </a:xfrm>
          <a:prstGeom prst="rect">
            <a:avLst/>
          </a:prstGeom>
          <a:noFill/>
          <a:ln>
            <a:noFill/>
          </a:ln>
        </p:spPr>
      </p:pic>
      <p:pic>
        <p:nvPicPr>
          <p:cNvPr id="415" name="Google Shape;415;p60"/>
          <p:cNvPicPr preferRelativeResize="0"/>
          <p:nvPr/>
        </p:nvPicPr>
        <p:blipFill rotWithShape="1">
          <a:blip r:embed="rId3">
            <a:alphaModFix/>
          </a:blip>
          <a:srcRect b="0" l="0" r="0" t="0"/>
          <a:stretch/>
        </p:blipFill>
        <p:spPr>
          <a:xfrm>
            <a:off x="304800" y="5840889"/>
            <a:ext cx="1313901" cy="5080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416" name="Shape 416"/>
        <p:cNvGrpSpPr/>
        <p:nvPr/>
      </p:nvGrpSpPr>
      <p:grpSpPr>
        <a:xfrm>
          <a:off x="0" y="0"/>
          <a:ext cx="0" cy="0"/>
          <a:chOff x="0" y="0"/>
          <a:chExt cx="0" cy="0"/>
        </a:xfrm>
      </p:grpSpPr>
      <p:sp>
        <p:nvSpPr>
          <p:cNvPr id="417" name="Google Shape;417;p61"/>
          <p:cNvSpPr/>
          <p:nvPr/>
        </p:nvSpPr>
        <p:spPr>
          <a:xfrm>
            <a:off x="0" y="0"/>
            <a:ext cx="9144000" cy="6858000"/>
          </a:xfrm>
          <a:prstGeom prst="rect">
            <a:avLst/>
          </a:prstGeom>
          <a:solidFill>
            <a:srgbClr val="1C9963"/>
          </a:solid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8" name="Google Shape;418;p6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19" name="Google Shape;419;p6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20" name="Google Shape;420;p6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21" name="Google Shape;421;p6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22" name="Google Shape;422;p61"/>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23" name="Google Shape;423;p61"/>
          <p:cNvPicPr preferRelativeResize="0"/>
          <p:nvPr/>
        </p:nvPicPr>
        <p:blipFill rotWithShape="1">
          <a:blip r:embed="rId2">
            <a:alphaModFix/>
          </a:blip>
          <a:srcRect b="0" l="0" r="0" t="0"/>
          <a:stretch/>
        </p:blipFill>
        <p:spPr>
          <a:xfrm>
            <a:off x="304815" y="394130"/>
            <a:ext cx="2235200" cy="21014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424" name="Shape 424"/>
        <p:cNvGrpSpPr/>
        <p:nvPr/>
      </p:nvGrpSpPr>
      <p:grpSpPr>
        <a:xfrm>
          <a:off x="0" y="0"/>
          <a:ext cx="0" cy="0"/>
          <a:chOff x="0" y="0"/>
          <a:chExt cx="0" cy="0"/>
        </a:xfrm>
      </p:grpSpPr>
      <p:sp>
        <p:nvSpPr>
          <p:cNvPr id="425" name="Google Shape;425;p62"/>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26" name="Google Shape;426;p62"/>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7" name="Google Shape;427;p62"/>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8" name="Google Shape;428;p62"/>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29" name="Google Shape;429;p62"/>
          <p:cNvPicPr preferRelativeResize="0"/>
          <p:nvPr/>
        </p:nvPicPr>
        <p:blipFill rotWithShape="1">
          <a:blip r:embed="rId2">
            <a:alphaModFix/>
          </a:blip>
          <a:srcRect b="0" l="0" r="0" t="0"/>
          <a:stretch/>
        </p:blipFill>
        <p:spPr>
          <a:xfrm>
            <a:off x="304801" y="394130"/>
            <a:ext cx="2235200" cy="210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45" name="Shape 45"/>
        <p:cNvGrpSpPr/>
        <p:nvPr/>
      </p:nvGrpSpPr>
      <p:grpSpPr>
        <a:xfrm>
          <a:off x="0" y="0"/>
          <a:ext cx="0" cy="0"/>
          <a:chOff x="0" y="0"/>
          <a:chExt cx="0" cy="0"/>
        </a:xfrm>
      </p:grpSpPr>
      <p:sp>
        <p:nvSpPr>
          <p:cNvPr id="46" name="Google Shape;46;p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7" name="Google Shape;47;p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48" name="Google Shape;48;p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49" name="Google Shape;49;p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430" name="Shape 430"/>
        <p:cNvGrpSpPr/>
        <p:nvPr/>
      </p:nvGrpSpPr>
      <p:grpSpPr>
        <a:xfrm>
          <a:off x="0" y="0"/>
          <a:ext cx="0" cy="0"/>
          <a:chOff x="0" y="0"/>
          <a:chExt cx="0" cy="0"/>
        </a:xfrm>
      </p:grpSpPr>
      <p:sp>
        <p:nvSpPr>
          <p:cNvPr id="431" name="Google Shape;431;p63"/>
          <p:cNvSpPr txBox="1"/>
          <p:nvPr>
            <p:ph type="ctrTitle"/>
          </p:nvPr>
        </p:nvSpPr>
        <p:spPr>
          <a:xfrm>
            <a:off x="219319"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32" name="Google Shape;432;p63"/>
          <p:cNvSpPr txBox="1"/>
          <p:nvPr>
            <p:ph idx="1" type="subTitle"/>
          </p:nvPr>
        </p:nvSpPr>
        <p:spPr>
          <a:xfrm>
            <a:off x="219316"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33" name="Google Shape;433;p63"/>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4" name="Google Shape;434;p63"/>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35" name="Google Shape;435;p63"/>
          <p:cNvPicPr preferRelativeResize="0"/>
          <p:nvPr/>
        </p:nvPicPr>
        <p:blipFill rotWithShape="1">
          <a:blip r:embed="rId2">
            <a:alphaModFix/>
          </a:blip>
          <a:srcRect b="0" l="0" r="0" t="0"/>
          <a:stretch/>
        </p:blipFill>
        <p:spPr>
          <a:xfrm>
            <a:off x="304801" y="394130"/>
            <a:ext cx="2235200" cy="21014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436" name="Shape 436"/>
        <p:cNvGrpSpPr/>
        <p:nvPr/>
      </p:nvGrpSpPr>
      <p:grpSpPr>
        <a:xfrm>
          <a:off x="0" y="0"/>
          <a:ext cx="0" cy="0"/>
          <a:chOff x="0" y="0"/>
          <a:chExt cx="0" cy="0"/>
        </a:xfrm>
      </p:grpSpPr>
      <p:sp>
        <p:nvSpPr>
          <p:cNvPr id="437" name="Google Shape;437;p64"/>
          <p:cNvSpPr/>
          <p:nvPr/>
        </p:nvSpPr>
        <p:spPr>
          <a:xfrm>
            <a:off x="0" y="0"/>
            <a:ext cx="9144000" cy="6858000"/>
          </a:xfrm>
          <a:prstGeom prst="rect">
            <a:avLst/>
          </a:prstGeom>
          <a:solidFill>
            <a:srgbClr val="464646"/>
          </a:solid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8" name="Google Shape;438;p64"/>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39" name="Google Shape;439;p64"/>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40" name="Google Shape;440;p64"/>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41" name="Google Shape;441;p64"/>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42" name="Google Shape;442;p64"/>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43" name="Google Shape;443;p64"/>
          <p:cNvPicPr preferRelativeResize="0"/>
          <p:nvPr/>
        </p:nvPicPr>
        <p:blipFill rotWithShape="1">
          <a:blip r:embed="rId2">
            <a:alphaModFix/>
          </a:blip>
          <a:srcRect b="0" l="0" r="0" t="0"/>
          <a:stretch/>
        </p:blipFill>
        <p:spPr>
          <a:xfrm>
            <a:off x="304815" y="394130"/>
            <a:ext cx="2235200" cy="210147"/>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444" name="Shape 444"/>
        <p:cNvGrpSpPr/>
        <p:nvPr/>
      </p:nvGrpSpPr>
      <p:grpSpPr>
        <a:xfrm>
          <a:off x="0" y="0"/>
          <a:ext cx="0" cy="0"/>
          <a:chOff x="0" y="0"/>
          <a:chExt cx="0" cy="0"/>
        </a:xfrm>
      </p:grpSpPr>
      <p:sp>
        <p:nvSpPr>
          <p:cNvPr id="445" name="Google Shape;445;p65"/>
          <p:cNvSpPr/>
          <p:nvPr/>
        </p:nvSpPr>
        <p:spPr>
          <a:xfrm>
            <a:off x="0" y="0"/>
            <a:ext cx="9144000" cy="6858000"/>
          </a:xfrm>
          <a:prstGeom prst="rect">
            <a:avLst/>
          </a:prstGeom>
          <a:solidFill>
            <a:srgbClr val="A9B0AC"/>
          </a:solid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6" name="Google Shape;446;p65"/>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47" name="Google Shape;447;p65"/>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48" name="Google Shape;448;p65"/>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49" name="Google Shape;449;p65"/>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450" name="Google Shape;450;p65"/>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51" name="Google Shape;451;p65"/>
          <p:cNvPicPr preferRelativeResize="0"/>
          <p:nvPr/>
        </p:nvPicPr>
        <p:blipFill rotWithShape="1">
          <a:blip r:embed="rId2">
            <a:alphaModFix/>
          </a:blip>
          <a:srcRect b="0" l="0" r="0" t="0"/>
          <a:stretch/>
        </p:blipFill>
        <p:spPr>
          <a:xfrm>
            <a:off x="304815" y="394130"/>
            <a:ext cx="2235200" cy="210147"/>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452" name="Shape 452"/>
        <p:cNvGrpSpPr/>
        <p:nvPr/>
      </p:nvGrpSpPr>
      <p:grpSpPr>
        <a:xfrm>
          <a:off x="0" y="0"/>
          <a:ext cx="0" cy="0"/>
          <a:chOff x="0" y="0"/>
          <a:chExt cx="0" cy="0"/>
        </a:xfrm>
      </p:grpSpPr>
      <p:sp>
        <p:nvSpPr>
          <p:cNvPr id="453" name="Google Shape;453;p66"/>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54" name="Google Shape;454;p6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5" name="Google Shape;455;p6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56" name="Google Shape;456;p66"/>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457" name="Shape 457"/>
        <p:cNvGrpSpPr/>
        <p:nvPr/>
      </p:nvGrpSpPr>
      <p:grpSpPr>
        <a:xfrm>
          <a:off x="0" y="0"/>
          <a:ext cx="0" cy="0"/>
          <a:chOff x="0" y="0"/>
          <a:chExt cx="0" cy="0"/>
        </a:xfrm>
      </p:grpSpPr>
      <p:sp>
        <p:nvSpPr>
          <p:cNvPr id="458" name="Google Shape;458;p67"/>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9" name="Google Shape;459;p6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60" name="Google Shape;460;p6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1" name="Google Shape;461;p6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62" name="Google Shape;462;p67"/>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463" name="Shape 463"/>
        <p:cNvGrpSpPr/>
        <p:nvPr/>
      </p:nvGrpSpPr>
      <p:grpSpPr>
        <a:xfrm>
          <a:off x="0" y="0"/>
          <a:ext cx="0" cy="0"/>
          <a:chOff x="0" y="0"/>
          <a:chExt cx="0" cy="0"/>
        </a:xfrm>
      </p:grpSpPr>
      <p:sp>
        <p:nvSpPr>
          <p:cNvPr id="464" name="Google Shape;464;p68"/>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5" name="Shape 465"/>
        <p:cNvGrpSpPr/>
        <p:nvPr/>
      </p:nvGrpSpPr>
      <p:grpSpPr>
        <a:xfrm>
          <a:off x="0" y="0"/>
          <a:ext cx="0" cy="0"/>
          <a:chOff x="0" y="0"/>
          <a:chExt cx="0" cy="0"/>
        </a:xfrm>
      </p:grpSpPr>
      <p:sp>
        <p:nvSpPr>
          <p:cNvPr id="466" name="Google Shape;466;p69"/>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67" name="Google Shape;467;p6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8" name="Google Shape;468;p6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69" name="Google Shape;469;p69"/>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470" name="Shape 470"/>
        <p:cNvGrpSpPr/>
        <p:nvPr/>
      </p:nvGrpSpPr>
      <p:grpSpPr>
        <a:xfrm>
          <a:off x="0" y="0"/>
          <a:ext cx="0" cy="0"/>
          <a:chOff x="0" y="0"/>
          <a:chExt cx="0" cy="0"/>
        </a:xfrm>
      </p:grpSpPr>
      <p:sp>
        <p:nvSpPr>
          <p:cNvPr id="471" name="Google Shape;471;p70"/>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2" name="Google Shape;472;p70"/>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73" name="Google Shape;473;p70"/>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474" name="Shape 474"/>
        <p:cNvGrpSpPr/>
        <p:nvPr/>
      </p:nvGrpSpPr>
      <p:grpSpPr>
        <a:xfrm>
          <a:off x="0" y="0"/>
          <a:ext cx="0" cy="0"/>
          <a:chOff x="0" y="0"/>
          <a:chExt cx="0" cy="0"/>
        </a:xfrm>
      </p:grpSpPr>
      <p:sp>
        <p:nvSpPr>
          <p:cNvPr id="475" name="Google Shape;475;p71"/>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6" name="Google Shape;476;p7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77" name="Google Shape;477;p71"/>
          <p:cNvPicPr preferRelativeResize="0"/>
          <p:nvPr/>
        </p:nvPicPr>
        <p:blipFill rotWithShape="1">
          <a:blip r:embed="rId2">
            <a:alphaModFix/>
          </a:blip>
          <a:srcRect b="0" l="0" r="0" t="0"/>
          <a:stretch/>
        </p:blipFill>
        <p:spPr>
          <a:xfrm>
            <a:off x="304800" y="6503298"/>
            <a:ext cx="1746500" cy="164201"/>
          </a:xfrm>
          <a:prstGeom prst="rect">
            <a:avLst/>
          </a:prstGeom>
          <a:noFill/>
          <a:ln>
            <a:noFill/>
          </a:ln>
        </p:spPr>
      </p:pic>
      <p:pic>
        <p:nvPicPr>
          <p:cNvPr id="478" name="Google Shape;478;p71"/>
          <p:cNvPicPr preferRelativeResize="0"/>
          <p:nvPr/>
        </p:nvPicPr>
        <p:blipFill rotWithShape="1">
          <a:blip r:embed="rId3">
            <a:alphaModFix/>
          </a:blip>
          <a:srcRect b="0" l="0" r="0" t="0"/>
          <a:stretch/>
        </p:blipFill>
        <p:spPr>
          <a:xfrm>
            <a:off x="304800" y="6503298"/>
            <a:ext cx="1746500" cy="16420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479" name="Shape 479"/>
        <p:cNvGrpSpPr/>
        <p:nvPr/>
      </p:nvGrpSpPr>
      <p:grpSpPr>
        <a:xfrm>
          <a:off x="0" y="0"/>
          <a:ext cx="0" cy="0"/>
          <a:chOff x="0" y="0"/>
          <a:chExt cx="0" cy="0"/>
        </a:xfrm>
      </p:grpSpPr>
      <p:sp>
        <p:nvSpPr>
          <p:cNvPr id="480" name="Google Shape;480;p7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1" name="Google Shape;481;p7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82" name="Google Shape;482;p72"/>
          <p:cNvPicPr preferRelativeResize="0"/>
          <p:nvPr/>
        </p:nvPicPr>
        <p:blipFill rotWithShape="1">
          <a:blip r:embed="rId2">
            <a:alphaModFix/>
          </a:blip>
          <a:srcRect b="0" l="0" r="0" t="0"/>
          <a:stretch/>
        </p:blipFill>
        <p:spPr>
          <a:xfrm>
            <a:off x="304800" y="6533798"/>
            <a:ext cx="3057281" cy="133571"/>
          </a:xfrm>
          <a:prstGeom prst="rect">
            <a:avLst/>
          </a:prstGeom>
          <a:noFill/>
          <a:ln>
            <a:noFill/>
          </a:ln>
        </p:spPr>
      </p:pic>
      <p:pic>
        <p:nvPicPr>
          <p:cNvPr id="483" name="Google Shape;483;p72"/>
          <p:cNvPicPr preferRelativeResize="0"/>
          <p:nvPr/>
        </p:nvPicPr>
        <p:blipFill rotWithShape="1">
          <a:blip r:embed="rId3">
            <a:alphaModFix/>
          </a:blip>
          <a:srcRect b="0" l="0" r="0" t="0"/>
          <a:stretch/>
        </p:blipFill>
        <p:spPr>
          <a:xfrm>
            <a:off x="304801" y="394130"/>
            <a:ext cx="2235200" cy="2101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50"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2" name="Google Shape;52;p8"/>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 name="Google Shape;53;p8"/>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 name="Google Shape;54;p8"/>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5" name="Google Shape;55;p8"/>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6" name="Google Shape;56;p8"/>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7" name="Google Shape;57;p8"/>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4" name="Shape 484"/>
        <p:cNvGrpSpPr/>
        <p:nvPr/>
      </p:nvGrpSpPr>
      <p:grpSpPr>
        <a:xfrm>
          <a:off x="0" y="0"/>
          <a:ext cx="0" cy="0"/>
          <a:chOff x="0" y="0"/>
          <a:chExt cx="0" cy="0"/>
        </a:xfrm>
      </p:grpSpPr>
      <p:sp>
        <p:nvSpPr>
          <p:cNvPr id="485" name="Google Shape;485;p73"/>
          <p:cNvSpPr txBox="1"/>
          <p:nvPr>
            <p:ph type="title"/>
          </p:nvPr>
        </p:nvSpPr>
        <p:spPr>
          <a:xfrm>
            <a:off x="304800" y="279398"/>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86" name="Google Shape;486;p73"/>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73"/>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8" name="Google Shape;488;p7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9" name="Google Shape;489;p7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0" name="Google Shape;490;p73">
            <a:hlinkClick r:id="rId2"/>
          </p:cNvPr>
          <p:cNvSpPr/>
          <p:nvPr/>
        </p:nvSpPr>
        <p:spPr>
          <a:xfrm>
            <a:off x="3542585" y="6519775"/>
            <a:ext cx="1906800" cy="175500"/>
          </a:xfrm>
          <a:prstGeom prst="rect">
            <a:avLst/>
          </a:prstGeom>
          <a:no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1" name="Shape 491"/>
        <p:cNvGrpSpPr/>
        <p:nvPr/>
      </p:nvGrpSpPr>
      <p:grpSpPr>
        <a:xfrm>
          <a:off x="0" y="0"/>
          <a:ext cx="0" cy="0"/>
          <a:chOff x="0" y="0"/>
          <a:chExt cx="0" cy="0"/>
        </a:xfrm>
      </p:grpSpPr>
      <p:sp>
        <p:nvSpPr>
          <p:cNvPr id="492" name="Google Shape;492;p74"/>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93" name="Google Shape;493;p74"/>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4" name="Google Shape;494;p74"/>
          <p:cNvSpPr txBox="1"/>
          <p:nvPr>
            <p:ph idx="2" type="body"/>
          </p:nvPr>
        </p:nvSpPr>
        <p:spPr>
          <a:xfrm>
            <a:off x="304800" y="2015410"/>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5" name="Google Shape;495;p74"/>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6" name="Google Shape;496;p74"/>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7" name="Google Shape;497;p7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8" name="Google Shape;498;p7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9" name="Google Shape;499;p74">
            <a:hlinkClick r:id="rId2"/>
          </p:cNvPr>
          <p:cNvSpPr/>
          <p:nvPr/>
        </p:nvSpPr>
        <p:spPr>
          <a:xfrm>
            <a:off x="3542585" y="6519775"/>
            <a:ext cx="1906800" cy="175500"/>
          </a:xfrm>
          <a:prstGeom prst="rect">
            <a:avLst/>
          </a:prstGeom>
          <a:noFill/>
          <a:ln>
            <a:noFill/>
          </a:ln>
          <a:effectLst>
            <a:outerShdw blurRad="39999"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500" name="Shape 500"/>
        <p:cNvGrpSpPr/>
        <p:nvPr/>
      </p:nvGrpSpPr>
      <p:grpSpPr>
        <a:xfrm>
          <a:off x="0" y="0"/>
          <a:ext cx="0" cy="0"/>
          <a:chOff x="0" y="0"/>
          <a:chExt cx="0" cy="0"/>
        </a:xfrm>
      </p:grpSpPr>
      <p:sp>
        <p:nvSpPr>
          <p:cNvPr id="501" name="Google Shape;501;p75"/>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2" name="Google Shape;502;p75"/>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03" name="Google Shape;503;p75"/>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4" name="Google Shape;504;p75"/>
          <p:cNvSpPr txBox="1"/>
          <p:nvPr>
            <p:ph idx="3" type="body"/>
          </p:nvPr>
        </p:nvSpPr>
        <p:spPr>
          <a:xfrm>
            <a:off x="4673600" y="5646676"/>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5" name="Google Shape;505;p75"/>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6" name="Google Shape;506;p75"/>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507" name="Shape 507"/>
        <p:cNvGrpSpPr/>
        <p:nvPr/>
      </p:nvGrpSpPr>
      <p:grpSpPr>
        <a:xfrm>
          <a:off x="0" y="0"/>
          <a:ext cx="0" cy="0"/>
          <a:chOff x="0" y="0"/>
          <a:chExt cx="0" cy="0"/>
        </a:xfrm>
      </p:grpSpPr>
      <p:sp>
        <p:nvSpPr>
          <p:cNvPr id="508" name="Google Shape;508;p76"/>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76"/>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10" name="Google Shape;510;p76"/>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11" name="Google Shape;511;p76"/>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2" name="Google Shape;512;p76"/>
          <p:cNvSpPr txBox="1"/>
          <p:nvPr>
            <p:ph idx="4" type="body"/>
          </p:nvPr>
        </p:nvSpPr>
        <p:spPr>
          <a:xfrm>
            <a:off x="4673600" y="5646676"/>
            <a:ext cx="4057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3" name="Google Shape;513;p76"/>
          <p:cNvSpPr txBox="1"/>
          <p:nvPr>
            <p:ph idx="5" type="body"/>
          </p:nvPr>
        </p:nvSpPr>
        <p:spPr>
          <a:xfrm>
            <a:off x="4673600" y="3354830"/>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4" name="Google Shape;514;p7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5" name="Google Shape;515;p7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516" name="Shape 516"/>
        <p:cNvGrpSpPr/>
        <p:nvPr/>
      </p:nvGrpSpPr>
      <p:grpSpPr>
        <a:xfrm>
          <a:off x="0" y="0"/>
          <a:ext cx="0" cy="0"/>
          <a:chOff x="0" y="0"/>
          <a:chExt cx="0" cy="0"/>
        </a:xfrm>
      </p:grpSpPr>
      <p:sp>
        <p:nvSpPr>
          <p:cNvPr id="517" name="Google Shape;517;p77"/>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18" name="Google Shape;518;p77"/>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19" name="Google Shape;519;p77"/>
          <p:cNvSpPr txBox="1"/>
          <p:nvPr>
            <p:ph idx="1" type="body"/>
          </p:nvPr>
        </p:nvSpPr>
        <p:spPr>
          <a:xfrm>
            <a:off x="4683119" y="5646676"/>
            <a:ext cx="4003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0" name="Google Shape;520;p77"/>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1" name="Google Shape;521;p77"/>
          <p:cNvSpPr txBox="1"/>
          <p:nvPr>
            <p:ph idx="4" type="body"/>
          </p:nvPr>
        </p:nvSpPr>
        <p:spPr>
          <a:xfrm>
            <a:off x="304800" y="5646676"/>
            <a:ext cx="4225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2" name="Google Shape;522;p7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3" name="Google Shape;523;p7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524" name="Shape 524"/>
        <p:cNvGrpSpPr/>
        <p:nvPr/>
      </p:nvGrpSpPr>
      <p:grpSpPr>
        <a:xfrm>
          <a:off x="0" y="0"/>
          <a:ext cx="0" cy="0"/>
          <a:chOff x="0" y="0"/>
          <a:chExt cx="0" cy="0"/>
        </a:xfrm>
      </p:grpSpPr>
      <p:sp>
        <p:nvSpPr>
          <p:cNvPr id="525" name="Google Shape;525;p78"/>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6" name="Google Shape;526;p78"/>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7" name="Google Shape;527;p78"/>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8" name="Google Shape;528;p78"/>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9" name="Google Shape;529;p78"/>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30" name="Google Shape;530;p78"/>
          <p:cNvSpPr txBox="1"/>
          <p:nvPr>
            <p:ph idx="1" type="body"/>
          </p:nvPr>
        </p:nvSpPr>
        <p:spPr>
          <a:xfrm>
            <a:off x="4533898" y="5646676"/>
            <a:ext cx="41529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1" name="Google Shape;531;p78"/>
          <p:cNvSpPr txBox="1"/>
          <p:nvPr>
            <p:ph idx="6" type="body"/>
          </p:nvPr>
        </p:nvSpPr>
        <p:spPr>
          <a:xfrm>
            <a:off x="304800" y="5646676"/>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2" name="Google Shape;532;p78"/>
          <p:cNvSpPr txBox="1"/>
          <p:nvPr>
            <p:ph idx="7" type="body"/>
          </p:nvPr>
        </p:nvSpPr>
        <p:spPr>
          <a:xfrm>
            <a:off x="4530721" y="3354830"/>
            <a:ext cx="4156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3" name="Google Shape;533;p78"/>
          <p:cNvSpPr txBox="1"/>
          <p:nvPr>
            <p:ph idx="8" type="body"/>
          </p:nvPr>
        </p:nvSpPr>
        <p:spPr>
          <a:xfrm>
            <a:off x="304801" y="3354830"/>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4" name="Google Shape;534;p7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5" name="Google Shape;535;p7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539" name="Shape 539"/>
        <p:cNvGrpSpPr/>
        <p:nvPr/>
      </p:nvGrpSpPr>
      <p:grpSpPr>
        <a:xfrm>
          <a:off x="0" y="0"/>
          <a:ext cx="0" cy="0"/>
          <a:chOff x="0" y="0"/>
          <a:chExt cx="0" cy="0"/>
        </a:xfrm>
      </p:grpSpPr>
      <p:sp>
        <p:nvSpPr>
          <p:cNvPr id="540" name="Google Shape;540;p80"/>
          <p:cNvSpPr/>
          <p:nvPr/>
        </p:nvSpPr>
        <p:spPr>
          <a:xfrm>
            <a:off x="0" y="0"/>
            <a:ext cx="9144000" cy="6858000"/>
          </a:xfrm>
          <a:prstGeom prst="rect">
            <a:avLst/>
          </a:prstGeom>
          <a:solidFill>
            <a:srgbClr val="A9B0AC"/>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1" name="Google Shape;541;p80"/>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42" name="Google Shape;542;p80"/>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43" name="Google Shape;543;p80"/>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44" name="Google Shape;544;p80"/>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45" name="Google Shape;545;p80"/>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46" name="Google Shape;546;p80"/>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547" name="Shape 547"/>
        <p:cNvGrpSpPr/>
        <p:nvPr/>
      </p:nvGrpSpPr>
      <p:grpSpPr>
        <a:xfrm>
          <a:off x="0" y="0"/>
          <a:ext cx="0" cy="0"/>
          <a:chOff x="0" y="0"/>
          <a:chExt cx="0" cy="0"/>
        </a:xfrm>
      </p:grpSpPr>
      <p:sp>
        <p:nvSpPr>
          <p:cNvPr id="548" name="Google Shape;548;p81"/>
          <p:cNvSpPr/>
          <p:nvPr/>
        </p:nvSpPr>
        <p:spPr>
          <a:xfrm>
            <a:off x="0" y="0"/>
            <a:ext cx="9144000" cy="6858000"/>
          </a:xfrm>
          <a:prstGeom prst="rect">
            <a:avLst/>
          </a:prstGeom>
          <a:solidFill>
            <a:srgbClr val="1C9963"/>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9" name="Google Shape;549;p81"/>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50" name="Google Shape;550;p81"/>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51" name="Google Shape;551;p81"/>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52" name="Google Shape;552;p81"/>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553" name="Google Shape;553;p81"/>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54" name="Google Shape;554;p81"/>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555" name="Shape 555"/>
        <p:cNvGrpSpPr/>
        <p:nvPr/>
      </p:nvGrpSpPr>
      <p:grpSpPr>
        <a:xfrm>
          <a:off x="0" y="0"/>
          <a:ext cx="0" cy="0"/>
          <a:chOff x="0" y="0"/>
          <a:chExt cx="0" cy="0"/>
        </a:xfrm>
      </p:grpSpPr>
      <p:sp>
        <p:nvSpPr>
          <p:cNvPr id="556" name="Google Shape;556;p82"/>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7" name="Google Shape;557;p82"/>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58" name="Google Shape;558;p82"/>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9" name="Google Shape;559;p82"/>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0" name="Google Shape;560;p8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61" name="Google Shape;561;p8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562" name="Shape 562"/>
        <p:cNvGrpSpPr/>
        <p:nvPr/>
      </p:nvGrpSpPr>
      <p:grpSpPr>
        <a:xfrm>
          <a:off x="0" y="0"/>
          <a:ext cx="0" cy="0"/>
          <a:chOff x="0" y="0"/>
          <a:chExt cx="0" cy="0"/>
        </a:xfrm>
      </p:grpSpPr>
      <p:sp>
        <p:nvSpPr>
          <p:cNvPr id="563" name="Google Shape;563;p83"/>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64" name="Google Shape;564;p83"/>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65" name="Google Shape;565;p83"/>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66" name="Google Shape;566;p83"/>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567" name="Google Shape;567;p83"/>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9"/>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0" name="Google Shape;60;p9"/>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304800" y="2015408"/>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Google Shape;62;p9"/>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9"/>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4" name="Google Shape;64;p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5" name="Google Shape;65;p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8" name="Shape 568"/>
        <p:cNvGrpSpPr/>
        <p:nvPr/>
      </p:nvGrpSpPr>
      <p:grpSpPr>
        <a:xfrm>
          <a:off x="0" y="0"/>
          <a:ext cx="0" cy="0"/>
          <a:chOff x="0" y="0"/>
          <a:chExt cx="0" cy="0"/>
        </a:xfrm>
      </p:grpSpPr>
      <p:sp>
        <p:nvSpPr>
          <p:cNvPr id="569" name="Google Shape;569;p84"/>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70" name="Google Shape;570;p84"/>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71" name="Google Shape;571;p84"/>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72" name="Google Shape;572;p84"/>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73" name="Google Shape;573;p84"/>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74" name="Google Shape;574;p8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5" name="Google Shape;575;p8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6" name="Google Shape;576;p84">
            <a:hlinkClick r:id="rId2"/>
          </p:cNvPr>
          <p:cNvSpPr/>
          <p:nvPr/>
        </p:nvSpPr>
        <p:spPr>
          <a:xfrm>
            <a:off x="3542586" y="6519775"/>
            <a:ext cx="1906800" cy="175500"/>
          </a:xfrm>
          <a:prstGeom prst="rect">
            <a:avLst/>
          </a:prstGeom>
          <a:no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577" name="Shape 577"/>
        <p:cNvGrpSpPr/>
        <p:nvPr/>
      </p:nvGrpSpPr>
      <p:grpSpPr>
        <a:xfrm>
          <a:off x="0" y="0"/>
          <a:ext cx="0" cy="0"/>
          <a:chOff x="0" y="0"/>
          <a:chExt cx="0" cy="0"/>
        </a:xfrm>
      </p:grpSpPr>
      <p:sp>
        <p:nvSpPr>
          <p:cNvPr id="578" name="Google Shape;578;p85"/>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79" name="Google Shape;579;p85"/>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80" name="Google Shape;580;p85"/>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1" name="Google Shape;581;p85"/>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82" name="Google Shape;582;p85"/>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583" name="Shape 583"/>
        <p:cNvGrpSpPr/>
        <p:nvPr/>
      </p:nvGrpSpPr>
      <p:grpSpPr>
        <a:xfrm>
          <a:off x="0" y="0"/>
          <a:ext cx="0" cy="0"/>
          <a:chOff x="0" y="0"/>
          <a:chExt cx="0" cy="0"/>
        </a:xfrm>
      </p:grpSpPr>
      <p:sp>
        <p:nvSpPr>
          <p:cNvPr id="584" name="Google Shape;584;p86"/>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85" name="Google Shape;585;p86"/>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86" name="Google Shape;586;p86"/>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7" name="Google Shape;587;p86"/>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88" name="Google Shape;588;p86"/>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589" name="Shape 589"/>
        <p:cNvGrpSpPr/>
        <p:nvPr/>
      </p:nvGrpSpPr>
      <p:grpSpPr>
        <a:xfrm>
          <a:off x="0" y="0"/>
          <a:ext cx="0" cy="0"/>
          <a:chOff x="0" y="0"/>
          <a:chExt cx="0" cy="0"/>
        </a:xfrm>
      </p:grpSpPr>
      <p:sp>
        <p:nvSpPr>
          <p:cNvPr id="590" name="Google Shape;590;p87"/>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1" name="Google Shape;591;p8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2" name="Google Shape;592;p8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93" name="Google Shape;593;p87"/>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594" name="Shape 594"/>
        <p:cNvGrpSpPr/>
        <p:nvPr/>
      </p:nvGrpSpPr>
      <p:grpSpPr>
        <a:xfrm>
          <a:off x="0" y="0"/>
          <a:ext cx="0" cy="0"/>
          <a:chOff x="0" y="0"/>
          <a:chExt cx="0" cy="0"/>
        </a:xfrm>
      </p:grpSpPr>
      <p:sp>
        <p:nvSpPr>
          <p:cNvPr id="595" name="Google Shape;595;p88"/>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6" name="Google Shape;596;p88"/>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7" name="Google Shape;597;p8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8" name="Google Shape;598;p8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99" name="Google Shape;599;p8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600" name="Shape 600"/>
        <p:cNvGrpSpPr/>
        <p:nvPr/>
      </p:nvGrpSpPr>
      <p:grpSpPr>
        <a:xfrm>
          <a:off x="0" y="0"/>
          <a:ext cx="0" cy="0"/>
          <a:chOff x="0" y="0"/>
          <a:chExt cx="0" cy="0"/>
        </a:xfrm>
      </p:grpSpPr>
      <p:sp>
        <p:nvSpPr>
          <p:cNvPr id="601" name="Google Shape;601;p89"/>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2" name="Google Shape;602;p89"/>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03" name="Google Shape;603;p8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4" name="Google Shape;604;p8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05" name="Google Shape;605;p8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606" name="Shape 606"/>
        <p:cNvGrpSpPr/>
        <p:nvPr/>
      </p:nvGrpSpPr>
      <p:grpSpPr>
        <a:xfrm>
          <a:off x="0" y="0"/>
          <a:ext cx="0" cy="0"/>
          <a:chOff x="0" y="0"/>
          <a:chExt cx="0" cy="0"/>
        </a:xfrm>
      </p:grpSpPr>
      <p:sp>
        <p:nvSpPr>
          <p:cNvPr id="607" name="Google Shape;607;p9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Arial"/>
              <a:ea typeface="Arial"/>
              <a:cs typeface="Arial"/>
              <a:sym typeface="Arial"/>
            </a:endParaRPr>
          </a:p>
        </p:txBody>
      </p:sp>
      <p:sp>
        <p:nvSpPr>
          <p:cNvPr id="608" name="Google Shape;608;p9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9" name="Google Shape;609;p90"/>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10" name="Google Shape;610;p90"/>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1" name="Google Shape;611;p90"/>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90"/>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3" name="Google Shape;613;p90"/>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4" name="Google Shape;614;p90"/>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5" name="Google Shape;615;p90"/>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6" name="Google Shape;616;p90"/>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7" name="Google Shape;617;p90"/>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8" name="Google Shape;618;p90"/>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9" name="Google Shape;619;p90"/>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0" name="Google Shape;620;p90"/>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1" name="Google Shape;621;p90"/>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22" name="Google Shape;622;p90"/>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623" name="Shape 623"/>
        <p:cNvGrpSpPr/>
        <p:nvPr/>
      </p:nvGrpSpPr>
      <p:grpSpPr>
        <a:xfrm>
          <a:off x="0" y="0"/>
          <a:ext cx="0" cy="0"/>
          <a:chOff x="0" y="0"/>
          <a:chExt cx="0" cy="0"/>
        </a:xfrm>
      </p:grpSpPr>
      <p:sp>
        <p:nvSpPr>
          <p:cNvPr id="624" name="Google Shape;624;p91"/>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5" name="Shape 625"/>
        <p:cNvGrpSpPr/>
        <p:nvPr/>
      </p:nvGrpSpPr>
      <p:grpSpPr>
        <a:xfrm>
          <a:off x="0" y="0"/>
          <a:ext cx="0" cy="0"/>
          <a:chOff x="0" y="0"/>
          <a:chExt cx="0" cy="0"/>
        </a:xfrm>
      </p:grpSpPr>
      <p:sp>
        <p:nvSpPr>
          <p:cNvPr id="626" name="Google Shape;626;p92"/>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27" name="Google Shape;627;p9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8" name="Google Shape;628;p9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29" name="Google Shape;629;p9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630" name="Shape 630"/>
        <p:cNvGrpSpPr/>
        <p:nvPr/>
      </p:nvGrpSpPr>
      <p:grpSpPr>
        <a:xfrm>
          <a:off x="0" y="0"/>
          <a:ext cx="0" cy="0"/>
          <a:chOff x="0" y="0"/>
          <a:chExt cx="0" cy="0"/>
        </a:xfrm>
      </p:grpSpPr>
      <p:sp>
        <p:nvSpPr>
          <p:cNvPr id="631" name="Google Shape;631;p9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2" name="Google Shape;632;p9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33" name="Google Shape;633;p9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67" name="Shape 67"/>
        <p:cNvGrpSpPr/>
        <p:nvPr/>
      </p:nvGrpSpPr>
      <p:grpSpPr>
        <a:xfrm>
          <a:off x="0" y="0"/>
          <a:ext cx="0" cy="0"/>
          <a:chOff x="0" y="0"/>
          <a:chExt cx="0" cy="0"/>
        </a:xfrm>
      </p:grpSpPr>
      <p:sp>
        <p:nvSpPr>
          <p:cNvPr id="68" name="Google Shape;68;p10"/>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9" name="Google Shape;69;p10"/>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0" name="Google Shape;70;p10"/>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 name="Google Shape;71;p10"/>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165100" lvl="0" marL="5080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2" name="Google Shape;72;p10"/>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634" name="Shape 634"/>
        <p:cNvGrpSpPr/>
        <p:nvPr/>
      </p:nvGrpSpPr>
      <p:grpSpPr>
        <a:xfrm>
          <a:off x="0" y="0"/>
          <a:ext cx="0" cy="0"/>
          <a:chOff x="0" y="0"/>
          <a:chExt cx="0" cy="0"/>
        </a:xfrm>
      </p:grpSpPr>
      <p:sp>
        <p:nvSpPr>
          <p:cNvPr id="635" name="Google Shape;635;p94"/>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6" name="Google Shape;636;p9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37" name="Google Shape;637;p9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638" name="Google Shape;638;p94"/>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639" name="Shape 639"/>
        <p:cNvGrpSpPr/>
        <p:nvPr/>
      </p:nvGrpSpPr>
      <p:grpSpPr>
        <a:xfrm>
          <a:off x="0" y="0"/>
          <a:ext cx="0" cy="0"/>
          <a:chOff x="0" y="0"/>
          <a:chExt cx="0" cy="0"/>
        </a:xfrm>
      </p:grpSpPr>
      <p:sp>
        <p:nvSpPr>
          <p:cNvPr id="640" name="Google Shape;640;p9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1" name="Google Shape;641;p9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42" name="Google Shape;642;p95"/>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643" name="Google Shape;643;p95"/>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4" name="Shape 644"/>
        <p:cNvGrpSpPr/>
        <p:nvPr/>
      </p:nvGrpSpPr>
      <p:grpSpPr>
        <a:xfrm>
          <a:off x="0" y="0"/>
          <a:ext cx="0" cy="0"/>
          <a:chOff x="0" y="0"/>
          <a:chExt cx="0" cy="0"/>
        </a:xfrm>
      </p:grpSpPr>
      <p:sp>
        <p:nvSpPr>
          <p:cNvPr id="645" name="Google Shape;645;p96"/>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46" name="Google Shape;646;p96"/>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96"/>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9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9" name="Google Shape;649;p9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50" name="Google Shape;650;p96">
            <a:hlinkClick r:id="rId2"/>
          </p:cNvPr>
          <p:cNvSpPr/>
          <p:nvPr/>
        </p:nvSpPr>
        <p:spPr>
          <a:xfrm>
            <a:off x="3542586" y="6519775"/>
            <a:ext cx="1906800" cy="175500"/>
          </a:xfrm>
          <a:prstGeom prst="rect">
            <a:avLst/>
          </a:prstGeom>
          <a:no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651" name="Shape 651"/>
        <p:cNvGrpSpPr/>
        <p:nvPr/>
      </p:nvGrpSpPr>
      <p:grpSpPr>
        <a:xfrm>
          <a:off x="0" y="0"/>
          <a:ext cx="0" cy="0"/>
          <a:chOff x="0" y="0"/>
          <a:chExt cx="0" cy="0"/>
        </a:xfrm>
      </p:grpSpPr>
      <p:sp>
        <p:nvSpPr>
          <p:cNvPr id="652" name="Google Shape;652;p97"/>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3" name="Google Shape;653;p97"/>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54" name="Google Shape;654;p97"/>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97"/>
          <p:cNvSpPr txBox="1"/>
          <p:nvPr>
            <p:ph idx="3" type="body"/>
          </p:nvPr>
        </p:nvSpPr>
        <p:spPr>
          <a:xfrm>
            <a:off x="4673600" y="5646677"/>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6" name="Google Shape;656;p9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7" name="Google Shape;657;p9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658" name="Shape 658"/>
        <p:cNvGrpSpPr/>
        <p:nvPr/>
      </p:nvGrpSpPr>
      <p:grpSpPr>
        <a:xfrm>
          <a:off x="0" y="0"/>
          <a:ext cx="0" cy="0"/>
          <a:chOff x="0" y="0"/>
          <a:chExt cx="0" cy="0"/>
        </a:xfrm>
      </p:grpSpPr>
      <p:sp>
        <p:nvSpPr>
          <p:cNvPr id="659" name="Google Shape;659;p98"/>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0" name="Google Shape;660;p98"/>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1" name="Google Shape;661;p98"/>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62" name="Google Shape;662;p98"/>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98"/>
          <p:cNvSpPr txBox="1"/>
          <p:nvPr>
            <p:ph idx="4" type="body"/>
          </p:nvPr>
        </p:nvSpPr>
        <p:spPr>
          <a:xfrm>
            <a:off x="4673600" y="5646677"/>
            <a:ext cx="4057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4" name="Google Shape;664;p98"/>
          <p:cNvSpPr txBox="1"/>
          <p:nvPr>
            <p:ph idx="5" type="body"/>
          </p:nvPr>
        </p:nvSpPr>
        <p:spPr>
          <a:xfrm>
            <a:off x="4673600" y="3354831"/>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5" name="Google Shape;665;p9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6" name="Google Shape;666;p9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667" name="Shape 667"/>
        <p:cNvGrpSpPr/>
        <p:nvPr/>
      </p:nvGrpSpPr>
      <p:grpSpPr>
        <a:xfrm>
          <a:off x="0" y="0"/>
          <a:ext cx="0" cy="0"/>
          <a:chOff x="0" y="0"/>
          <a:chExt cx="0" cy="0"/>
        </a:xfrm>
      </p:grpSpPr>
      <p:sp>
        <p:nvSpPr>
          <p:cNvPr id="668" name="Google Shape;668;p99"/>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9" name="Google Shape;669;p99"/>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70" name="Google Shape;670;p99"/>
          <p:cNvSpPr txBox="1"/>
          <p:nvPr>
            <p:ph idx="1" type="body"/>
          </p:nvPr>
        </p:nvSpPr>
        <p:spPr>
          <a:xfrm>
            <a:off x="4683120" y="5646677"/>
            <a:ext cx="4003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1" name="Google Shape;671;p99"/>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2" name="Google Shape;672;p99"/>
          <p:cNvSpPr txBox="1"/>
          <p:nvPr>
            <p:ph idx="4" type="body"/>
          </p:nvPr>
        </p:nvSpPr>
        <p:spPr>
          <a:xfrm>
            <a:off x="304800" y="5646677"/>
            <a:ext cx="4225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3" name="Google Shape;673;p9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4" name="Google Shape;674;p9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675" name="Shape 675"/>
        <p:cNvGrpSpPr/>
        <p:nvPr/>
      </p:nvGrpSpPr>
      <p:grpSpPr>
        <a:xfrm>
          <a:off x="0" y="0"/>
          <a:ext cx="0" cy="0"/>
          <a:chOff x="0" y="0"/>
          <a:chExt cx="0" cy="0"/>
        </a:xfrm>
      </p:grpSpPr>
      <p:sp>
        <p:nvSpPr>
          <p:cNvPr id="676" name="Google Shape;676;p100"/>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7" name="Google Shape;677;p100"/>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8" name="Google Shape;678;p100"/>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9" name="Google Shape;679;p100"/>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0" name="Google Shape;680;p100"/>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81" name="Google Shape;681;p100"/>
          <p:cNvSpPr txBox="1"/>
          <p:nvPr>
            <p:ph idx="1" type="body"/>
          </p:nvPr>
        </p:nvSpPr>
        <p:spPr>
          <a:xfrm>
            <a:off x="4533898" y="5646677"/>
            <a:ext cx="41529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2" name="Google Shape;682;p100"/>
          <p:cNvSpPr txBox="1"/>
          <p:nvPr>
            <p:ph idx="6" type="body"/>
          </p:nvPr>
        </p:nvSpPr>
        <p:spPr>
          <a:xfrm>
            <a:off x="304800" y="5646677"/>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3" name="Google Shape;683;p100"/>
          <p:cNvSpPr txBox="1"/>
          <p:nvPr>
            <p:ph idx="7" type="body"/>
          </p:nvPr>
        </p:nvSpPr>
        <p:spPr>
          <a:xfrm>
            <a:off x="4530722" y="3354831"/>
            <a:ext cx="4156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4" name="Google Shape;684;p100"/>
          <p:cNvSpPr txBox="1"/>
          <p:nvPr>
            <p:ph idx="8" type="body"/>
          </p:nvPr>
        </p:nvSpPr>
        <p:spPr>
          <a:xfrm>
            <a:off x="304801" y="3354831"/>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5" name="Google Shape;685;p10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6" name="Google Shape;686;p10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687" name="Shape 687"/>
        <p:cNvGrpSpPr/>
        <p:nvPr/>
      </p:nvGrpSpPr>
      <p:grpSpPr>
        <a:xfrm>
          <a:off x="0" y="0"/>
          <a:ext cx="0" cy="0"/>
          <a:chOff x="0" y="0"/>
          <a:chExt cx="0" cy="0"/>
        </a:xfrm>
      </p:grpSpPr>
      <p:sp>
        <p:nvSpPr>
          <p:cNvPr id="688" name="Google Shape;688;p101"/>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10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101"/>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1" name="Google Shape;691;p101"/>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2" name="Google Shape;692;p101"/>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3" name="Google Shape;693;p101"/>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4" name="Google Shape;694;p101"/>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695" name="Google Shape;695;p101"/>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6" name="Google Shape;696;p101"/>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7" name="Google Shape;697;p101"/>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698" name="Google Shape;698;p101"/>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699" name="Google Shape;699;p101"/>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700" name="Google Shape;700;p101"/>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1" name="Google Shape;701;p101"/>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2" name="Google Shape;702;p101"/>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703" name="Google Shape;703;p101"/>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4" name="Shape 704"/>
        <p:cNvGrpSpPr/>
        <p:nvPr/>
      </p:nvGrpSpPr>
      <p:grpSpPr>
        <a:xfrm>
          <a:off x="0" y="0"/>
          <a:ext cx="0" cy="0"/>
          <a:chOff x="0" y="0"/>
          <a:chExt cx="0" cy="0"/>
        </a:xfrm>
      </p:grpSpPr>
      <p:sp>
        <p:nvSpPr>
          <p:cNvPr id="705" name="Google Shape;705;p102"/>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706" name="Google Shape;706;p10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07" name="Google Shape;707;p10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711" name="Shape 711"/>
        <p:cNvGrpSpPr/>
        <p:nvPr/>
      </p:nvGrpSpPr>
      <p:grpSpPr>
        <a:xfrm>
          <a:off x="0" y="0"/>
          <a:ext cx="0" cy="0"/>
          <a:chOff x="0" y="0"/>
          <a:chExt cx="0" cy="0"/>
        </a:xfrm>
      </p:grpSpPr>
      <p:sp>
        <p:nvSpPr>
          <p:cNvPr id="712" name="Google Shape;712;p104"/>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3" name="Google Shape;713;p104"/>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14" name="Google Shape;714;p104"/>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5" name="Google Shape;715;p104"/>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6" name="Google Shape;716;p10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17" name="Google Shape;717;p10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theme" Target="../theme/theme1.xml"/><Relationship Id="rId23" Type="http://schemas.openxmlformats.org/officeDocument/2006/relationships/slideLayout" Target="../slideLayouts/slideLayout55.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5.xml"/><Relationship Id="rId21" Type="http://schemas.openxmlformats.org/officeDocument/2006/relationships/theme" Target="../theme/theme2.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9" Type="http://schemas.openxmlformats.org/officeDocument/2006/relationships/slideLayout" Target="../slideLayouts/slideLayout74.xml"/><Relationship Id="rId18"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theme" Target="../theme/theme6.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11" Type="http://schemas.openxmlformats.org/officeDocument/2006/relationships/slideLayout" Target="../slideLayouts/slideLayout86.xml"/><Relationship Id="rId10" Type="http://schemas.openxmlformats.org/officeDocument/2006/relationships/slideLayout" Target="../slideLayouts/slideLayout85.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8.xml"/><Relationship Id="rId22" Type="http://schemas.openxmlformats.org/officeDocument/2006/relationships/slideLayout" Target="../slideLayouts/slideLayout120.xml"/><Relationship Id="rId21" Type="http://schemas.openxmlformats.org/officeDocument/2006/relationships/slideLayout" Target="../slideLayouts/slideLayout119.xml"/><Relationship Id="rId24" Type="http://schemas.openxmlformats.org/officeDocument/2006/relationships/theme" Target="../theme/theme4.xml"/><Relationship Id="rId23" Type="http://schemas.openxmlformats.org/officeDocument/2006/relationships/slideLayout" Target="../slideLayouts/slideLayout12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3" Type="http://schemas.openxmlformats.org/officeDocument/2006/relationships/slideLayout" Target="../slideLayouts/slideLayout111.xml"/><Relationship Id="rId12" Type="http://schemas.openxmlformats.org/officeDocument/2006/relationships/slideLayout" Target="../slideLayouts/slideLayout110.xml"/><Relationship Id="rId15" Type="http://schemas.openxmlformats.org/officeDocument/2006/relationships/slideLayout" Target="../slideLayouts/slideLayout113.xml"/><Relationship Id="rId14" Type="http://schemas.openxmlformats.org/officeDocument/2006/relationships/slideLayout" Target="../slideLayouts/slideLayout112.xml"/><Relationship Id="rId17" Type="http://schemas.openxmlformats.org/officeDocument/2006/relationships/slideLayout" Target="../slideLayouts/slideLayout115.xml"/><Relationship Id="rId16" Type="http://schemas.openxmlformats.org/officeDocument/2006/relationships/slideLayout" Target="../slideLayouts/slideLayout114.xml"/><Relationship Id="rId19" Type="http://schemas.openxmlformats.org/officeDocument/2006/relationships/slideLayout" Target="../slideLayouts/slideLayout117.xml"/><Relationship Id="rId18"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 name="Google Shape;11;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26" name="Google Shape;226;p3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5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02" name="Google Shape;402;p58"/>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6" name="Shape 536"/>
        <p:cNvGrpSpPr/>
        <p:nvPr/>
      </p:nvGrpSpPr>
      <p:grpSpPr>
        <a:xfrm>
          <a:off x="0" y="0"/>
          <a:ext cx="0" cy="0"/>
          <a:chOff x="0" y="0"/>
          <a:chExt cx="0" cy="0"/>
        </a:xfrm>
      </p:grpSpPr>
      <p:sp>
        <p:nvSpPr>
          <p:cNvPr id="537" name="Google Shape;537;p7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38" name="Google Shape;538;p79"/>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8" name="Shape 708"/>
        <p:cNvGrpSpPr/>
        <p:nvPr/>
      </p:nvGrpSpPr>
      <p:grpSpPr>
        <a:xfrm>
          <a:off x="0" y="0"/>
          <a:ext cx="0" cy="0"/>
          <a:chOff x="0" y="0"/>
          <a:chExt cx="0" cy="0"/>
        </a:xfrm>
      </p:grpSpPr>
      <p:sp>
        <p:nvSpPr>
          <p:cNvPr id="709" name="Google Shape;709;p10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10" name="Google Shape;710;p10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28.png"/><Relationship Id="rId9" Type="http://schemas.openxmlformats.org/officeDocument/2006/relationships/image" Target="../media/image40.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2.xml"/><Relationship Id="rId3" Type="http://schemas.openxmlformats.org/officeDocument/2006/relationships/hyperlink" Target="http://bit.ly/DisruptTextPillars" TargetMode="Externa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 Id="rId3" Type="http://schemas.openxmlformats.org/officeDocument/2006/relationships/image" Target="../media/image36.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8.xml"/><Relationship Id="rId3" Type="http://schemas.openxmlformats.org/officeDocument/2006/relationships/hyperlink" Target="http://bit.ly/SeminarTim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21.jpg"/><Relationship Id="rId5" Type="http://schemas.openxmlformats.org/officeDocument/2006/relationships/image" Target="../media/image24.png"/><Relationship Id="rId6"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0.xml"/><Relationship Id="rId3" Type="http://schemas.openxmlformats.org/officeDocument/2006/relationships/hyperlink" Target="https://event.on24.com/wcc/r/2628843/B691457FC052821ACA270072CFF2A7B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bit.ly/DisruptTextPillars" TargetMode="External"/><Relationship Id="rId4" Type="http://schemas.openxmlformats.org/officeDocument/2006/relationships/hyperlink" Target="https://disrupttexts.org/" TargetMode="External"/><Relationship Id="rId5" Type="http://schemas.openxmlformats.org/officeDocument/2006/relationships/hyperlink" Target="http://coreadvocates.eventbrite.com" TargetMode="External"/><Relationship Id="rId6" Type="http://schemas.openxmlformats.org/officeDocument/2006/relationships/hyperlink" Target="http://bit.ly/SeminarTiming" TargetMode="External"/><Relationship Id="rId7" Type="http://schemas.openxmlformats.org/officeDocument/2006/relationships/hyperlink" Target="https://event.on24.com/wcc/r/2628843/B691457FC052821ACA270072CFF2A7B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hyperlink" Target="https://www.immschools.org/" TargetMode="External"/><Relationship Id="rId9" Type="http://schemas.openxmlformats.org/officeDocument/2006/relationships/hyperlink" Target="http://coreadvocates.eventbrite.com" TargetMode="External"/><Relationship Id="rId5" Type="http://schemas.openxmlformats.org/officeDocument/2006/relationships/hyperlink" Target="https://www.diversifyournarrative.com/" TargetMode="External"/><Relationship Id="rId6" Type="http://schemas.openxmlformats.org/officeDocument/2006/relationships/hyperlink" Target="https://www.glsen.org/resources/educator-resources" TargetMode="External"/><Relationship Id="rId7" Type="http://schemas.openxmlformats.org/officeDocument/2006/relationships/hyperlink" Target="https://www.glsen.org/resources/educator-resources" TargetMode="External"/><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5.jpg"/><Relationship Id="rId5" Type="http://schemas.openxmlformats.org/officeDocument/2006/relationships/image" Target="../media/image22.png"/><Relationship Id="rId6"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27"/>
          <p:cNvSpPr txBox="1"/>
          <p:nvPr/>
        </p:nvSpPr>
        <p:spPr>
          <a:xfrm>
            <a:off x="-2518771" y="5036553"/>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890" name="Google Shape;890;p127"/>
          <p:cNvSpPr txBox="1"/>
          <p:nvPr>
            <p:ph type="ctrTitle"/>
          </p:nvPr>
        </p:nvSpPr>
        <p:spPr>
          <a:xfrm>
            <a:off x="219317" y="2982072"/>
            <a:ext cx="8619900" cy="8505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lang="en-US" sz="3000">
                <a:solidFill>
                  <a:srgbClr val="575757"/>
                </a:solidFill>
              </a:rPr>
              <a:t>Disrupting the Canon: Moving Towards Anti-Racist Teaching with Text Selection and Preparation </a:t>
            </a:r>
            <a:endParaRPr b="1" sz="3000">
              <a:solidFill>
                <a:srgbClr val="575757"/>
              </a:solidFill>
            </a:endParaRPr>
          </a:p>
          <a:p>
            <a:pPr indent="0" lvl="0" marL="0" marR="0" rtl="0" algn="l">
              <a:lnSpc>
                <a:spcPct val="115000"/>
              </a:lnSpc>
              <a:spcBef>
                <a:spcPts val="0"/>
              </a:spcBef>
              <a:spcAft>
                <a:spcPts val="0"/>
              </a:spcAft>
              <a:buClr>
                <a:schemeClr val="dk1"/>
              </a:buClr>
              <a:buSzPts val="1100"/>
              <a:buFont typeface="Arial"/>
              <a:buNone/>
            </a:pPr>
            <a:r>
              <a:t/>
            </a:r>
            <a:endParaRPr b="1" sz="3000">
              <a:solidFill>
                <a:srgbClr val="575757"/>
              </a:solidFill>
            </a:endParaRPr>
          </a:p>
          <a:p>
            <a:pPr indent="0" lvl="0" marL="0" marR="0" rtl="0" algn="l">
              <a:lnSpc>
                <a:spcPct val="115000"/>
              </a:lnSpc>
              <a:spcBef>
                <a:spcPts val="0"/>
              </a:spcBef>
              <a:spcAft>
                <a:spcPts val="0"/>
              </a:spcAft>
              <a:buClr>
                <a:schemeClr val="dk1"/>
              </a:buClr>
              <a:buSzPts val="750"/>
              <a:buFont typeface="Arial"/>
              <a:buNone/>
            </a:pPr>
            <a:r>
              <a:t/>
            </a:r>
            <a:endParaRPr b="1" sz="3000">
              <a:solidFill>
                <a:srgbClr val="575757"/>
              </a:solidFill>
            </a:endParaRPr>
          </a:p>
        </p:txBody>
      </p:sp>
      <p:sp>
        <p:nvSpPr>
          <p:cNvPr id="891" name="Google Shape;891;p127"/>
          <p:cNvSpPr txBox="1"/>
          <p:nvPr>
            <p:ph idx="1" type="subTitle"/>
          </p:nvPr>
        </p:nvSpPr>
        <p:spPr>
          <a:xfrm>
            <a:off x="219318" y="3832457"/>
            <a:ext cx="8619900" cy="7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500"/>
              <a:buFont typeface="Arial"/>
              <a:buNone/>
            </a:pPr>
            <a:r>
              <a:rPr b="0" i="0" lang="en-US" sz="2000" u="none" cap="none" strike="noStrike">
                <a:solidFill>
                  <a:srgbClr val="575757"/>
                </a:solidFill>
                <a:latin typeface="Lucida Sans"/>
                <a:ea typeface="Lucida Sans"/>
                <a:cs typeface="Lucida Sans"/>
                <a:sym typeface="Lucida Sans"/>
              </a:rPr>
              <a:t>Core Advocates Monthly Webinar</a:t>
            </a:r>
            <a:endParaRPr/>
          </a:p>
          <a:p>
            <a:pPr indent="0" lvl="0" marL="0" marR="0" rtl="0" algn="l">
              <a:lnSpc>
                <a:spcPct val="100000"/>
              </a:lnSpc>
              <a:spcBef>
                <a:spcPts val="400"/>
              </a:spcBef>
              <a:spcAft>
                <a:spcPts val="0"/>
              </a:spcAft>
              <a:buClr>
                <a:srgbClr val="595959"/>
              </a:buClr>
              <a:buSzPts val="500"/>
              <a:buFont typeface="Arial"/>
              <a:buNone/>
            </a:pPr>
            <a:r>
              <a:rPr lang="en-US">
                <a:solidFill>
                  <a:srgbClr val="575757"/>
                </a:solidFill>
              </a:rPr>
              <a:t>September 23,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36"/>
          <p:cNvSpPr txBox="1"/>
          <p:nvPr>
            <p:ph type="title"/>
          </p:nvPr>
        </p:nvSpPr>
        <p:spPr>
          <a:xfrm>
            <a:off x="216568" y="2587889"/>
            <a:ext cx="8620500" cy="19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00"/>
              <a:buFont typeface="Allerta"/>
              <a:buNone/>
            </a:pPr>
            <a:r>
              <a:t/>
            </a:r>
            <a:endParaRPr b="0" i="0" sz="28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How familiar are you with the #DisruptTexts movement?</a:t>
            </a:r>
            <a:br>
              <a:rPr b="0" i="0" lang="en-US" sz="2800" u="none" cap="none" strike="noStrike">
                <a:solidFill>
                  <a:schemeClr val="lt1"/>
                </a:solidFill>
                <a:latin typeface="Lucida Sans"/>
                <a:ea typeface="Lucida Sans"/>
                <a:cs typeface="Lucida Sans"/>
                <a:sym typeface="Lucida Sans"/>
              </a:rPr>
            </a:br>
            <a:br>
              <a:rPr b="0" i="0" lang="en-US" sz="2800" u="none" cap="none" strike="noStrike">
                <a:solidFill>
                  <a:schemeClr val="lt1"/>
                </a:solidFill>
                <a:latin typeface="Lucida Sans"/>
                <a:ea typeface="Lucida Sans"/>
                <a:cs typeface="Lucida Sans"/>
                <a:sym typeface="Lucida Sans"/>
              </a:rPr>
            </a:br>
            <a:endParaRPr sz="1200">
              <a:latin typeface="Lucida Sans"/>
              <a:ea typeface="Lucida Sans"/>
              <a:cs typeface="Lucida Sans"/>
              <a:sym typeface="Lucida Sans"/>
            </a:endParaRPr>
          </a:p>
        </p:txBody>
      </p:sp>
      <p:pic>
        <p:nvPicPr>
          <p:cNvPr id="969" name="Google Shape;969;p136"/>
          <p:cNvPicPr preferRelativeResize="0"/>
          <p:nvPr/>
        </p:nvPicPr>
        <p:blipFill rotWithShape="1">
          <a:blip r:embed="rId3">
            <a:alphaModFix/>
          </a:blip>
          <a:srcRect b="16536" l="71675" r="19435" t="12581"/>
          <a:stretch/>
        </p:blipFill>
        <p:spPr>
          <a:xfrm>
            <a:off x="3894950" y="1514550"/>
            <a:ext cx="1263750" cy="1442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37"/>
          <p:cNvSpPr txBox="1"/>
          <p:nvPr/>
        </p:nvSpPr>
        <p:spPr>
          <a:xfrm>
            <a:off x="7115400" y="3560150"/>
            <a:ext cx="20286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50">
                <a:latin typeface="Allerta"/>
                <a:ea typeface="Allerta"/>
                <a:cs typeface="Allerta"/>
                <a:sym typeface="Allerta"/>
              </a:rPr>
              <a:t>@DisruptTexts</a:t>
            </a:r>
            <a:endParaRPr sz="1550">
              <a:latin typeface="Allerta"/>
              <a:ea typeface="Allerta"/>
              <a:cs typeface="Allerta"/>
              <a:sym typeface="Allerta"/>
            </a:endParaRPr>
          </a:p>
          <a:p>
            <a:pPr indent="0" lvl="0" marL="0" rtl="0" algn="l">
              <a:spcBef>
                <a:spcPts val="0"/>
              </a:spcBef>
              <a:spcAft>
                <a:spcPts val="0"/>
              </a:spcAft>
              <a:buNone/>
            </a:pPr>
            <a:r>
              <a:t/>
            </a:r>
            <a:endParaRPr>
              <a:latin typeface="Allerta"/>
              <a:ea typeface="Allerta"/>
              <a:cs typeface="Allerta"/>
              <a:sym typeface="Allerta"/>
            </a:endParaRPr>
          </a:p>
        </p:txBody>
      </p:sp>
      <p:pic>
        <p:nvPicPr>
          <p:cNvPr descr="See the source image" id="976" name="Google Shape;976;p137"/>
          <p:cNvPicPr preferRelativeResize="0"/>
          <p:nvPr/>
        </p:nvPicPr>
        <p:blipFill>
          <a:blip r:embed="rId3">
            <a:alphaModFix/>
          </a:blip>
          <a:stretch>
            <a:fillRect/>
          </a:stretch>
        </p:blipFill>
        <p:spPr>
          <a:xfrm>
            <a:off x="6737253" y="3522800"/>
            <a:ext cx="426600" cy="426600"/>
          </a:xfrm>
          <a:prstGeom prst="rect">
            <a:avLst/>
          </a:prstGeom>
          <a:noFill/>
          <a:ln>
            <a:noFill/>
          </a:ln>
        </p:spPr>
      </p:pic>
      <p:pic>
        <p:nvPicPr>
          <p:cNvPr id="977" name="Google Shape;977;p137"/>
          <p:cNvPicPr preferRelativeResize="0"/>
          <p:nvPr/>
        </p:nvPicPr>
        <p:blipFill>
          <a:blip r:embed="rId4">
            <a:alphaModFix/>
          </a:blip>
          <a:stretch>
            <a:fillRect/>
          </a:stretch>
        </p:blipFill>
        <p:spPr>
          <a:xfrm>
            <a:off x="6737250" y="4074975"/>
            <a:ext cx="426599" cy="423076"/>
          </a:xfrm>
          <a:prstGeom prst="rect">
            <a:avLst/>
          </a:prstGeom>
          <a:noFill/>
          <a:ln>
            <a:noFill/>
          </a:ln>
        </p:spPr>
      </p:pic>
      <p:sp>
        <p:nvSpPr>
          <p:cNvPr id="978" name="Google Shape;978;p137"/>
          <p:cNvSpPr txBox="1"/>
          <p:nvPr/>
        </p:nvSpPr>
        <p:spPr>
          <a:xfrm>
            <a:off x="7164750" y="4213750"/>
            <a:ext cx="19299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50">
                <a:latin typeface="Allerta"/>
                <a:ea typeface="Allerta"/>
                <a:cs typeface="Allerta"/>
                <a:sym typeface="Allerta"/>
              </a:rPr>
              <a:t>disrupttexts.org</a:t>
            </a:r>
            <a:endParaRPr sz="1550">
              <a:latin typeface="Allerta"/>
              <a:ea typeface="Allerta"/>
              <a:cs typeface="Allerta"/>
              <a:sym typeface="Allerta"/>
            </a:endParaRPr>
          </a:p>
        </p:txBody>
      </p:sp>
      <p:sp>
        <p:nvSpPr>
          <p:cNvPr id="979" name="Google Shape;979;p137"/>
          <p:cNvSpPr/>
          <p:nvPr/>
        </p:nvSpPr>
        <p:spPr>
          <a:xfrm>
            <a:off x="152550" y="1580688"/>
            <a:ext cx="6584700" cy="4826100"/>
          </a:xfrm>
          <a:prstGeom prst="rightArrow">
            <a:avLst>
              <a:gd fmla="val 50000" name="adj1"/>
              <a:gd fmla="val 51572"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37"/>
          <p:cNvSpPr txBox="1"/>
          <p:nvPr/>
        </p:nvSpPr>
        <p:spPr>
          <a:xfrm>
            <a:off x="152550" y="2766750"/>
            <a:ext cx="5798700" cy="2733900"/>
          </a:xfrm>
          <a:prstGeom prst="rect">
            <a:avLst/>
          </a:prstGeom>
          <a:noFill/>
          <a:ln>
            <a:noFill/>
          </a:ln>
        </p:spPr>
        <p:txBody>
          <a:bodyPr anchorCtr="0" anchor="t" bIns="91425" lIns="91425" spcFirstLastPara="1" rIns="91425" wrap="square" tIns="91425">
            <a:noAutofit/>
          </a:bodyPr>
          <a:lstStyle/>
          <a:p>
            <a:pPr indent="0" lvl="0" marL="0" marR="190500" rtl="0" algn="l">
              <a:lnSpc>
                <a:spcPct val="115000"/>
              </a:lnSpc>
              <a:spcBef>
                <a:spcPts val="0"/>
              </a:spcBef>
              <a:spcAft>
                <a:spcPts val="6000"/>
              </a:spcAft>
              <a:buClr>
                <a:schemeClr val="dk1"/>
              </a:buClr>
              <a:buSzPts val="1100"/>
              <a:buFont typeface="Arial"/>
              <a:buNone/>
            </a:pPr>
            <a:r>
              <a:rPr lang="en-US" sz="1650">
                <a:solidFill>
                  <a:schemeClr val="dk1"/>
                </a:solidFill>
                <a:latin typeface="Lucida Sans"/>
                <a:ea typeface="Lucida Sans"/>
                <a:cs typeface="Lucida Sans"/>
                <a:sym typeface="Lucida Sans"/>
              </a:rPr>
              <a:t>“Disrupt Texts is a crowdsourced, grass roots effort </a:t>
            </a:r>
            <a:r>
              <a:rPr i="1" lang="en-US" sz="1650">
                <a:solidFill>
                  <a:schemeClr val="dk1"/>
                </a:solidFill>
                <a:latin typeface="Lucida Sans"/>
                <a:ea typeface="Lucida Sans"/>
                <a:cs typeface="Lucida Sans"/>
                <a:sym typeface="Lucida Sans"/>
              </a:rPr>
              <a:t>by </a:t>
            </a:r>
            <a:r>
              <a:rPr lang="en-US" sz="1650">
                <a:solidFill>
                  <a:schemeClr val="dk1"/>
                </a:solidFill>
                <a:latin typeface="Lucida Sans"/>
                <a:ea typeface="Lucida Sans"/>
                <a:cs typeface="Lucida Sans"/>
                <a:sym typeface="Lucida Sans"/>
              </a:rPr>
              <a:t> teachers </a:t>
            </a:r>
            <a:r>
              <a:rPr i="1" lang="en-US" sz="1650">
                <a:solidFill>
                  <a:schemeClr val="dk1"/>
                </a:solidFill>
                <a:latin typeface="Lucida Sans"/>
                <a:ea typeface="Lucida Sans"/>
                <a:cs typeface="Lucida Sans"/>
                <a:sym typeface="Lucida Sans"/>
              </a:rPr>
              <a:t>for</a:t>
            </a:r>
            <a:r>
              <a:rPr lang="en-US" sz="1650">
                <a:solidFill>
                  <a:schemeClr val="dk1"/>
                </a:solidFill>
                <a:latin typeface="Lucida Sans"/>
                <a:ea typeface="Lucida Sans"/>
                <a:cs typeface="Lucida Sans"/>
                <a:sym typeface="Lucida Sans"/>
              </a:rPr>
              <a:t> teachers to </a:t>
            </a:r>
            <a:r>
              <a:rPr b="1" lang="en-US" sz="1650">
                <a:solidFill>
                  <a:schemeClr val="dk1"/>
                </a:solidFill>
                <a:latin typeface="Lucida Sans"/>
                <a:ea typeface="Lucida Sans"/>
                <a:cs typeface="Lucida Sans"/>
                <a:sym typeface="Lucida Sans"/>
              </a:rPr>
              <a:t>challenge the traditional canon</a:t>
            </a:r>
            <a:r>
              <a:rPr lang="en-US" sz="1650">
                <a:solidFill>
                  <a:schemeClr val="dk1"/>
                </a:solidFill>
                <a:latin typeface="Lucida Sans"/>
                <a:ea typeface="Lucida Sans"/>
                <a:cs typeface="Lucida Sans"/>
                <a:sym typeface="Lucida Sans"/>
              </a:rPr>
              <a:t> in order to create a </a:t>
            </a:r>
            <a:r>
              <a:rPr b="1" lang="en-US" sz="1650">
                <a:solidFill>
                  <a:schemeClr val="dk1"/>
                </a:solidFill>
                <a:latin typeface="Lucida Sans"/>
                <a:ea typeface="Lucida Sans"/>
                <a:cs typeface="Lucida Sans"/>
                <a:sym typeface="Lucida Sans"/>
              </a:rPr>
              <a:t>more inclusive, representative, and equitable</a:t>
            </a:r>
            <a:r>
              <a:rPr lang="en-US" sz="1650">
                <a:solidFill>
                  <a:schemeClr val="dk1"/>
                </a:solidFill>
                <a:latin typeface="Lucida Sans"/>
                <a:ea typeface="Lucida Sans"/>
                <a:cs typeface="Lucida Sans"/>
                <a:sym typeface="Lucida Sans"/>
              </a:rPr>
              <a:t> language arts curriculum that our students deserve. It is part of our mission to aid and develop teachers committed to </a:t>
            </a:r>
            <a:r>
              <a:rPr b="1" lang="en-US" sz="1650">
                <a:solidFill>
                  <a:schemeClr val="dk1"/>
                </a:solidFill>
                <a:latin typeface="Lucida Sans"/>
                <a:ea typeface="Lucida Sans"/>
                <a:cs typeface="Lucida Sans"/>
                <a:sym typeface="Lucida Sans"/>
              </a:rPr>
              <a:t>anti-racist/anti-bias teaching</a:t>
            </a:r>
            <a:r>
              <a:rPr lang="en-US" sz="1650">
                <a:solidFill>
                  <a:schemeClr val="dk1"/>
                </a:solidFill>
                <a:latin typeface="Lucida Sans"/>
                <a:ea typeface="Lucida Sans"/>
                <a:cs typeface="Lucida Sans"/>
                <a:sym typeface="Lucida Sans"/>
              </a:rPr>
              <a:t> pedagogy and practices.”</a:t>
            </a:r>
            <a:endParaRPr sz="1650">
              <a:latin typeface="Lucida Sans"/>
              <a:ea typeface="Lucida Sans"/>
              <a:cs typeface="Lucida Sans"/>
              <a:sym typeface="Lucida Sans"/>
            </a:endParaRPr>
          </a:p>
        </p:txBody>
      </p:sp>
      <p:pic>
        <p:nvPicPr>
          <p:cNvPr id="981" name="Google Shape;981;p137"/>
          <p:cNvPicPr preferRelativeResize="0"/>
          <p:nvPr/>
        </p:nvPicPr>
        <p:blipFill rotWithShape="1">
          <a:blip r:embed="rId5">
            <a:alphaModFix/>
          </a:blip>
          <a:srcRect b="70188" l="4954" r="49634" t="15095"/>
          <a:stretch/>
        </p:blipFill>
        <p:spPr>
          <a:xfrm>
            <a:off x="0" y="0"/>
            <a:ext cx="9144000" cy="1587840"/>
          </a:xfrm>
          <a:prstGeom prst="rect">
            <a:avLst/>
          </a:prstGeom>
          <a:noFill/>
          <a:ln>
            <a:noFill/>
          </a:ln>
        </p:spPr>
      </p:pic>
      <p:pic>
        <p:nvPicPr>
          <p:cNvPr id="982" name="Google Shape;982;p137"/>
          <p:cNvPicPr preferRelativeResize="0"/>
          <p:nvPr/>
        </p:nvPicPr>
        <p:blipFill>
          <a:blip r:embed="rId6">
            <a:alphaModFix/>
          </a:blip>
          <a:stretch>
            <a:fillRect/>
          </a:stretch>
        </p:blipFill>
        <p:spPr>
          <a:xfrm>
            <a:off x="5201925" y="5735947"/>
            <a:ext cx="930625" cy="930600"/>
          </a:xfrm>
          <a:prstGeom prst="rect">
            <a:avLst/>
          </a:prstGeom>
          <a:noFill/>
          <a:ln cap="flat" cmpd="sng" w="28575">
            <a:solidFill>
              <a:schemeClr val="accent2"/>
            </a:solidFill>
            <a:prstDash val="solid"/>
            <a:round/>
            <a:headEnd len="sm" w="sm" type="none"/>
            <a:tailEnd len="sm" w="sm" type="none"/>
          </a:ln>
        </p:spPr>
      </p:pic>
      <p:sp>
        <p:nvSpPr>
          <p:cNvPr id="983" name="Google Shape;983;p137"/>
          <p:cNvSpPr txBox="1"/>
          <p:nvPr/>
        </p:nvSpPr>
        <p:spPr>
          <a:xfrm>
            <a:off x="6229275" y="60551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chemeClr val="accent2"/>
                </a:solidFill>
                <a:highlight>
                  <a:srgbClr val="FFFFFF"/>
                </a:highlight>
                <a:latin typeface="Lato"/>
                <a:ea typeface="Lato"/>
                <a:cs typeface="Lato"/>
                <a:sym typeface="Lato"/>
              </a:rPr>
              <a:t>JULIA E. TORRES</a:t>
            </a:r>
            <a:endParaRPr>
              <a:solidFill>
                <a:schemeClr val="accent2"/>
              </a:solidFill>
            </a:endParaRPr>
          </a:p>
        </p:txBody>
      </p:sp>
      <p:pic>
        <p:nvPicPr>
          <p:cNvPr id="984" name="Google Shape;984;p137"/>
          <p:cNvPicPr preferRelativeResize="0"/>
          <p:nvPr/>
        </p:nvPicPr>
        <p:blipFill>
          <a:blip r:embed="rId7">
            <a:alphaModFix/>
          </a:blip>
          <a:stretch>
            <a:fillRect/>
          </a:stretch>
        </p:blipFill>
        <p:spPr>
          <a:xfrm>
            <a:off x="6383000" y="4947577"/>
            <a:ext cx="930625" cy="980264"/>
          </a:xfrm>
          <a:prstGeom prst="rect">
            <a:avLst/>
          </a:prstGeom>
          <a:noFill/>
          <a:ln cap="flat" cmpd="sng" w="28575">
            <a:solidFill>
              <a:schemeClr val="accent2"/>
            </a:solidFill>
            <a:prstDash val="solid"/>
            <a:round/>
            <a:headEnd len="sm" w="sm" type="none"/>
            <a:tailEnd len="sm" w="sm" type="none"/>
          </a:ln>
        </p:spPr>
      </p:pic>
      <p:sp>
        <p:nvSpPr>
          <p:cNvPr id="985" name="Google Shape;985;p137"/>
          <p:cNvSpPr txBox="1"/>
          <p:nvPr/>
        </p:nvSpPr>
        <p:spPr>
          <a:xfrm>
            <a:off x="7467375" y="4867350"/>
            <a:ext cx="16767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chemeClr val="accent2"/>
                </a:solidFill>
                <a:highlight>
                  <a:srgbClr val="FFFFFF"/>
                </a:highlight>
                <a:latin typeface="Lato"/>
                <a:ea typeface="Lato"/>
                <a:cs typeface="Lato"/>
                <a:sym typeface="Lato"/>
              </a:rPr>
              <a:t>DR. KIMBERLY N. PARKER</a:t>
            </a:r>
            <a:endParaRPr>
              <a:solidFill>
                <a:schemeClr val="accent2"/>
              </a:solidFill>
            </a:endParaRPr>
          </a:p>
        </p:txBody>
      </p:sp>
      <p:pic>
        <p:nvPicPr>
          <p:cNvPr id="986" name="Google Shape;986;p137"/>
          <p:cNvPicPr preferRelativeResize="0"/>
          <p:nvPr/>
        </p:nvPicPr>
        <p:blipFill>
          <a:blip r:embed="rId8">
            <a:alphaModFix/>
          </a:blip>
          <a:stretch>
            <a:fillRect/>
          </a:stretch>
        </p:blipFill>
        <p:spPr>
          <a:xfrm>
            <a:off x="6407775" y="2332862"/>
            <a:ext cx="881050" cy="881050"/>
          </a:xfrm>
          <a:prstGeom prst="rect">
            <a:avLst/>
          </a:prstGeom>
          <a:noFill/>
          <a:ln cap="flat" cmpd="sng" w="28575">
            <a:solidFill>
              <a:schemeClr val="accent2"/>
            </a:solidFill>
            <a:prstDash val="solid"/>
            <a:round/>
            <a:headEnd len="sm" w="sm" type="none"/>
            <a:tailEnd len="sm" w="sm" type="none"/>
          </a:ln>
        </p:spPr>
      </p:pic>
      <p:sp>
        <p:nvSpPr>
          <p:cNvPr id="987" name="Google Shape;987;p137"/>
          <p:cNvSpPr txBox="1"/>
          <p:nvPr/>
        </p:nvSpPr>
        <p:spPr>
          <a:xfrm>
            <a:off x="7313625" y="2541850"/>
            <a:ext cx="30000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chemeClr val="accent2"/>
                </a:solidFill>
                <a:highlight>
                  <a:srgbClr val="FFFFFF"/>
                </a:highlight>
                <a:latin typeface="Lato"/>
                <a:ea typeface="Lato"/>
                <a:cs typeface="Lato"/>
                <a:sym typeface="Lato"/>
              </a:rPr>
              <a:t>LORENA GERMÁN</a:t>
            </a:r>
            <a:endParaRPr>
              <a:solidFill>
                <a:schemeClr val="accent2"/>
              </a:solidFill>
            </a:endParaRPr>
          </a:p>
        </p:txBody>
      </p:sp>
      <p:pic>
        <p:nvPicPr>
          <p:cNvPr id="988" name="Google Shape;988;p137"/>
          <p:cNvPicPr preferRelativeResize="0"/>
          <p:nvPr/>
        </p:nvPicPr>
        <p:blipFill>
          <a:blip r:embed="rId9">
            <a:alphaModFix/>
          </a:blip>
          <a:stretch>
            <a:fillRect/>
          </a:stretch>
        </p:blipFill>
        <p:spPr>
          <a:xfrm>
            <a:off x="5201925" y="1444397"/>
            <a:ext cx="930625" cy="930625"/>
          </a:xfrm>
          <a:prstGeom prst="rect">
            <a:avLst/>
          </a:prstGeom>
          <a:noFill/>
          <a:ln cap="flat" cmpd="sng" w="28575">
            <a:solidFill>
              <a:schemeClr val="accent2"/>
            </a:solidFill>
            <a:prstDash val="solid"/>
            <a:round/>
            <a:headEnd len="sm" w="sm" type="none"/>
            <a:tailEnd len="sm" w="sm" type="none"/>
          </a:ln>
        </p:spPr>
      </p:pic>
      <p:sp>
        <p:nvSpPr>
          <p:cNvPr id="989" name="Google Shape;989;p137"/>
          <p:cNvSpPr txBox="1"/>
          <p:nvPr/>
        </p:nvSpPr>
        <p:spPr>
          <a:xfrm>
            <a:off x="6229275" y="1688900"/>
            <a:ext cx="3000000" cy="5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chemeClr val="accent2"/>
                </a:solidFill>
                <a:highlight>
                  <a:srgbClr val="FFFFFF"/>
                </a:highlight>
                <a:latin typeface="Lato"/>
                <a:ea typeface="Lato"/>
                <a:cs typeface="Lato"/>
                <a:sym typeface="Lato"/>
              </a:rPr>
              <a:t>TRICIA EBARVIA</a:t>
            </a:r>
            <a:endParaRPr>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38"/>
          <p:cNvSpPr txBox="1"/>
          <p:nvPr/>
        </p:nvSpPr>
        <p:spPr>
          <a:xfrm>
            <a:off x="6307475" y="812825"/>
            <a:ext cx="2759400" cy="6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500" u="sng">
                <a:solidFill>
                  <a:schemeClr val="hlink"/>
                </a:solidFill>
                <a:latin typeface="Lucida Sans"/>
                <a:ea typeface="Lucida Sans"/>
                <a:cs typeface="Lucida Sans"/>
                <a:sym typeface="Lucida Sans"/>
                <a:hlinkClick r:id="rId3"/>
              </a:rPr>
              <a:t>bit.ly/DisruptTextPillars</a:t>
            </a:r>
            <a:endParaRPr b="1" sz="15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96" name="Google Shape;996;p138"/>
          <p:cNvSpPr/>
          <p:nvPr/>
        </p:nvSpPr>
        <p:spPr>
          <a:xfrm>
            <a:off x="414025" y="1301400"/>
            <a:ext cx="2041200" cy="4693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650">
              <a:solidFill>
                <a:srgbClr val="EFEFEF"/>
              </a:solidFill>
              <a:latin typeface="Lucida Sans"/>
              <a:ea typeface="Lucida Sans"/>
              <a:cs typeface="Lucida Sans"/>
              <a:sym typeface="Lucida Sans"/>
            </a:endParaRPr>
          </a:p>
          <a:p>
            <a:pPr indent="0" lvl="0" marL="0" rtl="0" algn="ctr">
              <a:lnSpc>
                <a:spcPct val="115000"/>
              </a:lnSpc>
              <a:spcBef>
                <a:spcPts val="0"/>
              </a:spcBef>
              <a:spcAft>
                <a:spcPts val="0"/>
              </a:spcAft>
              <a:buClr>
                <a:schemeClr val="dk1"/>
              </a:buClr>
              <a:buSzPts val="1100"/>
              <a:buFont typeface="Arial"/>
              <a:buNone/>
            </a:pPr>
            <a:r>
              <a:rPr b="1" lang="en-US" sz="2000">
                <a:solidFill>
                  <a:srgbClr val="EFEFEF"/>
                </a:solidFill>
                <a:latin typeface="Lucida Sans"/>
                <a:ea typeface="Lucida Sans"/>
                <a:cs typeface="Lucida Sans"/>
                <a:sym typeface="Lucida Sans"/>
              </a:rPr>
              <a:t>Continuously interrogate our own biases to understand how they inform our teaching</a:t>
            </a:r>
            <a:endParaRPr b="1" sz="2000">
              <a:solidFill>
                <a:srgbClr val="EFEFEF"/>
              </a:solidFill>
            </a:endParaRPr>
          </a:p>
        </p:txBody>
      </p:sp>
      <p:sp>
        <p:nvSpPr>
          <p:cNvPr id="997" name="Google Shape;997;p138"/>
          <p:cNvSpPr/>
          <p:nvPr/>
        </p:nvSpPr>
        <p:spPr>
          <a:xfrm>
            <a:off x="2549340" y="1301583"/>
            <a:ext cx="2041200" cy="4693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b="1" sz="1650">
              <a:solidFill>
                <a:srgbClr val="EFEFEF"/>
              </a:solidFill>
              <a:latin typeface="Lucida Sans"/>
              <a:ea typeface="Lucida Sans"/>
              <a:cs typeface="Lucida Sans"/>
              <a:sym typeface="Lucida Sans"/>
            </a:endParaRPr>
          </a:p>
          <a:p>
            <a:pPr indent="0" lvl="0" marL="0" rtl="0" algn="ctr">
              <a:lnSpc>
                <a:spcPct val="115000"/>
              </a:lnSpc>
              <a:spcBef>
                <a:spcPts val="0"/>
              </a:spcBef>
              <a:spcAft>
                <a:spcPts val="0"/>
              </a:spcAft>
              <a:buNone/>
            </a:pPr>
            <a:r>
              <a:t/>
            </a:r>
            <a:endParaRPr b="1" sz="1650">
              <a:solidFill>
                <a:srgbClr val="EFEFEF"/>
              </a:solidFill>
              <a:latin typeface="Lucida Sans"/>
              <a:ea typeface="Lucida Sans"/>
              <a:cs typeface="Lucida Sans"/>
              <a:sym typeface="Lucida Sans"/>
            </a:endParaRPr>
          </a:p>
          <a:p>
            <a:pPr indent="0" lvl="0" marL="0" rtl="0" algn="ctr">
              <a:lnSpc>
                <a:spcPct val="115000"/>
              </a:lnSpc>
              <a:spcBef>
                <a:spcPts val="0"/>
              </a:spcBef>
              <a:spcAft>
                <a:spcPts val="0"/>
              </a:spcAft>
              <a:buNone/>
            </a:pPr>
            <a:r>
              <a:rPr b="1" lang="en-US" sz="2200">
                <a:solidFill>
                  <a:srgbClr val="EFEFEF"/>
                </a:solidFill>
                <a:latin typeface="Lucida Sans"/>
                <a:ea typeface="Lucida Sans"/>
                <a:cs typeface="Lucida Sans"/>
                <a:sym typeface="Lucida Sans"/>
              </a:rPr>
              <a:t>Center </a:t>
            </a:r>
            <a:r>
              <a:rPr b="1" lang="en-US" sz="2200">
                <a:solidFill>
                  <a:srgbClr val="EFEFEF"/>
                </a:solidFill>
                <a:latin typeface="Lucida Sans"/>
                <a:ea typeface="Lucida Sans"/>
                <a:cs typeface="Lucida Sans"/>
                <a:sym typeface="Lucida Sans"/>
              </a:rPr>
              <a:t>B</a:t>
            </a:r>
            <a:r>
              <a:rPr b="1" lang="en-US" sz="2200">
                <a:solidFill>
                  <a:srgbClr val="EFEFEF"/>
                </a:solidFill>
                <a:latin typeface="Lucida Sans"/>
                <a:ea typeface="Lucida Sans"/>
                <a:cs typeface="Lucida Sans"/>
                <a:sym typeface="Lucida Sans"/>
              </a:rPr>
              <a:t>lack, Indigenous, and voices of color in literature</a:t>
            </a:r>
            <a:endParaRPr b="1" sz="2200">
              <a:solidFill>
                <a:srgbClr val="EFEFEF"/>
              </a:solidFill>
              <a:latin typeface="Lucida Sans"/>
              <a:ea typeface="Lucida Sans"/>
              <a:cs typeface="Lucida Sans"/>
              <a:sym typeface="Lucida Sans"/>
            </a:endParaRPr>
          </a:p>
          <a:p>
            <a:pPr indent="0" lvl="0" marL="0" rtl="0" algn="l">
              <a:spcBef>
                <a:spcPts val="0"/>
              </a:spcBef>
              <a:spcAft>
                <a:spcPts val="0"/>
              </a:spcAft>
              <a:buNone/>
            </a:pPr>
            <a:r>
              <a:t/>
            </a:r>
            <a:endParaRPr sz="1900"/>
          </a:p>
        </p:txBody>
      </p:sp>
      <p:sp>
        <p:nvSpPr>
          <p:cNvPr id="998" name="Google Shape;998;p138"/>
          <p:cNvSpPr/>
          <p:nvPr/>
        </p:nvSpPr>
        <p:spPr>
          <a:xfrm>
            <a:off x="4684656" y="1301583"/>
            <a:ext cx="2041200" cy="4693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650">
              <a:solidFill>
                <a:srgbClr val="EFEFEF"/>
              </a:solidFill>
              <a:latin typeface="Lucida Sans"/>
              <a:ea typeface="Lucida Sans"/>
              <a:cs typeface="Lucida Sans"/>
              <a:sym typeface="Lucida Sans"/>
            </a:endParaRPr>
          </a:p>
          <a:p>
            <a:pPr indent="0" lvl="0" marL="0" rtl="0" algn="ctr">
              <a:lnSpc>
                <a:spcPct val="115000"/>
              </a:lnSpc>
              <a:spcBef>
                <a:spcPts val="0"/>
              </a:spcBef>
              <a:spcAft>
                <a:spcPts val="0"/>
              </a:spcAft>
              <a:buNone/>
            </a:pPr>
            <a:r>
              <a:t/>
            </a:r>
            <a:endParaRPr b="1" sz="2000">
              <a:solidFill>
                <a:srgbClr val="EFEFEF"/>
              </a:solidFill>
              <a:latin typeface="Lucida Sans"/>
              <a:ea typeface="Lucida Sans"/>
              <a:cs typeface="Lucida Sans"/>
              <a:sym typeface="Lucida Sans"/>
            </a:endParaRPr>
          </a:p>
          <a:p>
            <a:pPr indent="0" lvl="0" marL="0" rtl="0" algn="ctr">
              <a:lnSpc>
                <a:spcPct val="115000"/>
              </a:lnSpc>
              <a:spcBef>
                <a:spcPts val="0"/>
              </a:spcBef>
              <a:spcAft>
                <a:spcPts val="0"/>
              </a:spcAft>
              <a:buNone/>
            </a:pPr>
            <a:r>
              <a:rPr b="1" lang="en-US" sz="2200">
                <a:solidFill>
                  <a:srgbClr val="EFEFEF"/>
                </a:solidFill>
                <a:latin typeface="Lucida Sans"/>
                <a:ea typeface="Lucida Sans"/>
                <a:cs typeface="Lucida Sans"/>
                <a:sym typeface="Lucida Sans"/>
              </a:rPr>
              <a:t>Apply a critical literacy lens to our teaching practices</a:t>
            </a:r>
            <a:endParaRPr b="1" sz="2200">
              <a:solidFill>
                <a:srgbClr val="EFEFEF"/>
              </a:solidFill>
              <a:latin typeface="Lucida Sans"/>
              <a:ea typeface="Lucida Sans"/>
              <a:cs typeface="Lucida Sans"/>
              <a:sym typeface="Lucida Sans"/>
            </a:endParaRPr>
          </a:p>
          <a:p>
            <a:pPr indent="0" lvl="0" marL="0" rtl="0" algn="l">
              <a:spcBef>
                <a:spcPts val="0"/>
              </a:spcBef>
              <a:spcAft>
                <a:spcPts val="0"/>
              </a:spcAft>
              <a:buNone/>
            </a:pPr>
            <a:r>
              <a:t/>
            </a:r>
            <a:endParaRPr/>
          </a:p>
        </p:txBody>
      </p:sp>
      <p:sp>
        <p:nvSpPr>
          <p:cNvPr id="999" name="Google Shape;999;p138"/>
          <p:cNvSpPr/>
          <p:nvPr/>
        </p:nvSpPr>
        <p:spPr>
          <a:xfrm>
            <a:off x="6819971" y="1301583"/>
            <a:ext cx="2041200" cy="4693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2200">
              <a:solidFill>
                <a:srgbClr val="EFEFEF"/>
              </a:solidFill>
              <a:latin typeface="Lucida Sans"/>
              <a:ea typeface="Lucida Sans"/>
              <a:cs typeface="Lucida Sans"/>
              <a:sym typeface="Lucida Sans"/>
            </a:endParaRPr>
          </a:p>
          <a:p>
            <a:pPr indent="0" lvl="0" marL="0" rtl="0" algn="ctr">
              <a:lnSpc>
                <a:spcPct val="115000"/>
              </a:lnSpc>
              <a:spcBef>
                <a:spcPts val="0"/>
              </a:spcBef>
              <a:spcAft>
                <a:spcPts val="0"/>
              </a:spcAft>
              <a:buClr>
                <a:schemeClr val="dk1"/>
              </a:buClr>
              <a:buSzPts val="1100"/>
              <a:buFont typeface="Arial"/>
              <a:buNone/>
            </a:pPr>
            <a:r>
              <a:rPr b="1" lang="en-US" sz="2200">
                <a:solidFill>
                  <a:srgbClr val="EFEFEF"/>
                </a:solidFill>
                <a:latin typeface="Lucida Sans"/>
                <a:ea typeface="Lucida Sans"/>
                <a:cs typeface="Lucida Sans"/>
                <a:sym typeface="Lucida Sans"/>
              </a:rPr>
              <a:t>Work in community with others, especially BIPOC</a:t>
            </a:r>
            <a:endParaRPr b="1" sz="2200">
              <a:solidFill>
                <a:srgbClr val="EFEFEF"/>
              </a:solidFill>
              <a:latin typeface="Lucida Sans"/>
              <a:ea typeface="Lucida Sans"/>
              <a:cs typeface="Lucida Sans"/>
              <a:sym typeface="Lucida Sans"/>
            </a:endParaRPr>
          </a:p>
          <a:p>
            <a:pPr indent="0" lvl="0" marL="0" rtl="0" algn="l">
              <a:spcBef>
                <a:spcPts val="0"/>
              </a:spcBef>
              <a:spcAft>
                <a:spcPts val="0"/>
              </a:spcAft>
              <a:buNone/>
            </a:pPr>
            <a:r>
              <a:t/>
            </a:r>
            <a:endParaRPr/>
          </a:p>
        </p:txBody>
      </p:sp>
      <p:sp>
        <p:nvSpPr>
          <p:cNvPr id="1000" name="Google Shape;1000;p138"/>
          <p:cNvSpPr txBox="1"/>
          <p:nvPr/>
        </p:nvSpPr>
        <p:spPr>
          <a:xfrm>
            <a:off x="624650" y="1399775"/>
            <a:ext cx="15900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EFEFEF"/>
                </a:solidFill>
                <a:latin typeface="Allerta"/>
                <a:ea typeface="Allerta"/>
                <a:cs typeface="Allerta"/>
                <a:sym typeface="Allerta"/>
              </a:rPr>
              <a:t>Pillar #1</a:t>
            </a:r>
            <a:endParaRPr b="1" sz="2300">
              <a:solidFill>
                <a:srgbClr val="EFEFEF"/>
              </a:solidFill>
              <a:latin typeface="Allerta"/>
              <a:ea typeface="Allerta"/>
              <a:cs typeface="Allerta"/>
              <a:sym typeface="Allerta"/>
            </a:endParaRPr>
          </a:p>
        </p:txBody>
      </p:sp>
      <p:sp>
        <p:nvSpPr>
          <p:cNvPr id="1001" name="Google Shape;1001;p138"/>
          <p:cNvSpPr txBox="1"/>
          <p:nvPr/>
        </p:nvSpPr>
        <p:spPr>
          <a:xfrm>
            <a:off x="2874613" y="1399775"/>
            <a:ext cx="15900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EFEFEF"/>
                </a:solidFill>
                <a:latin typeface="Allerta"/>
                <a:ea typeface="Allerta"/>
                <a:cs typeface="Allerta"/>
                <a:sym typeface="Allerta"/>
              </a:rPr>
              <a:t>Pillar #2</a:t>
            </a:r>
            <a:endParaRPr b="1" sz="2300">
              <a:solidFill>
                <a:srgbClr val="EFEFEF"/>
              </a:solidFill>
              <a:latin typeface="Allerta"/>
              <a:ea typeface="Allerta"/>
              <a:cs typeface="Allerta"/>
              <a:sym typeface="Allerta"/>
            </a:endParaRPr>
          </a:p>
        </p:txBody>
      </p:sp>
      <p:sp>
        <p:nvSpPr>
          <p:cNvPr id="1002" name="Google Shape;1002;p138"/>
          <p:cNvSpPr txBox="1"/>
          <p:nvPr/>
        </p:nvSpPr>
        <p:spPr>
          <a:xfrm>
            <a:off x="5051025" y="1444025"/>
            <a:ext cx="1508700" cy="1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EFEFEF"/>
                </a:solidFill>
                <a:latin typeface="Allerta"/>
                <a:ea typeface="Allerta"/>
                <a:cs typeface="Allerta"/>
                <a:sym typeface="Allerta"/>
              </a:rPr>
              <a:t>Pillar #3</a:t>
            </a:r>
            <a:endParaRPr b="1" sz="2300">
              <a:solidFill>
                <a:srgbClr val="EFEFEF"/>
              </a:solidFill>
              <a:latin typeface="Allerta"/>
              <a:ea typeface="Allerta"/>
              <a:cs typeface="Allerta"/>
              <a:sym typeface="Allerta"/>
            </a:endParaRPr>
          </a:p>
        </p:txBody>
      </p:sp>
      <p:sp>
        <p:nvSpPr>
          <p:cNvPr id="1003" name="Google Shape;1003;p138"/>
          <p:cNvSpPr txBox="1"/>
          <p:nvPr/>
        </p:nvSpPr>
        <p:spPr>
          <a:xfrm>
            <a:off x="7122925" y="1444025"/>
            <a:ext cx="15087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rgbClr val="EFEFEF"/>
                </a:solidFill>
                <a:latin typeface="Allerta"/>
                <a:ea typeface="Allerta"/>
                <a:cs typeface="Allerta"/>
                <a:sym typeface="Allerta"/>
              </a:rPr>
              <a:t>Pillar #4</a:t>
            </a:r>
            <a:endParaRPr b="1" sz="2300">
              <a:solidFill>
                <a:srgbClr val="EFEFEF"/>
              </a:solidFill>
              <a:latin typeface="Allerta"/>
              <a:ea typeface="Allerta"/>
              <a:cs typeface="Allerta"/>
              <a:sym typeface="Allerta"/>
            </a:endParaRPr>
          </a:p>
        </p:txBody>
      </p:sp>
      <p:sp>
        <p:nvSpPr>
          <p:cNvPr id="1004" name="Google Shape;1004;p138"/>
          <p:cNvSpPr txBox="1"/>
          <p:nvPr/>
        </p:nvSpPr>
        <p:spPr>
          <a:xfrm>
            <a:off x="189225" y="154800"/>
            <a:ext cx="6662400" cy="7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latin typeface="Lucida Sans"/>
                <a:ea typeface="Lucida Sans"/>
                <a:cs typeface="Lucida Sans"/>
                <a:sym typeface="Lucida Sans"/>
              </a:rPr>
              <a:t>Four Key Values of Disrupt Texts:</a:t>
            </a:r>
            <a:endParaRPr b="1" sz="2800">
              <a:latin typeface="Lucida Sans"/>
              <a:ea typeface="Lucida Sans"/>
              <a:cs typeface="Lucida Sans"/>
              <a:sym typeface="Lucida Sans"/>
            </a:endParaRPr>
          </a:p>
        </p:txBody>
      </p:sp>
      <p:pic>
        <p:nvPicPr>
          <p:cNvPr id="1005" name="Google Shape;1005;p138"/>
          <p:cNvPicPr preferRelativeResize="0"/>
          <p:nvPr/>
        </p:nvPicPr>
        <p:blipFill rotWithShape="1">
          <a:blip r:embed="rId4">
            <a:alphaModFix/>
          </a:blip>
          <a:srcRect b="18637" l="44361" r="45713" t="19564"/>
          <a:stretch/>
        </p:blipFill>
        <p:spPr>
          <a:xfrm>
            <a:off x="8198925" y="209400"/>
            <a:ext cx="662247" cy="63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000"/>
                                        <p:tgtEl>
                                          <p:spTgt spid="9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39"/>
          <p:cNvSpPr txBox="1"/>
          <p:nvPr>
            <p:ph type="title"/>
          </p:nvPr>
        </p:nvSpPr>
        <p:spPr>
          <a:xfrm>
            <a:off x="429500" y="169150"/>
            <a:ext cx="5206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700">
                <a:latin typeface="Lucida Sans"/>
                <a:ea typeface="Lucida Sans"/>
                <a:cs typeface="Lucida Sans"/>
                <a:sym typeface="Lucida Sans"/>
              </a:rPr>
              <a:t>Pillar #1: Interrogating Our Own Biases  </a:t>
            </a:r>
            <a:endParaRPr sz="2700">
              <a:latin typeface="Lucida Sans"/>
              <a:ea typeface="Lucida Sans"/>
              <a:cs typeface="Lucida Sans"/>
              <a:sym typeface="Lucida Sans"/>
            </a:endParaRPr>
          </a:p>
        </p:txBody>
      </p:sp>
      <p:sp>
        <p:nvSpPr>
          <p:cNvPr id="1012" name="Google Shape;1012;p139"/>
          <p:cNvSpPr txBox="1"/>
          <p:nvPr>
            <p:ph idx="1" type="body"/>
          </p:nvPr>
        </p:nvSpPr>
        <p:spPr>
          <a:xfrm>
            <a:off x="304800" y="1570950"/>
            <a:ext cx="3931800" cy="4526100"/>
          </a:xfrm>
          <a:prstGeom prst="rect">
            <a:avLst/>
          </a:prstGeom>
        </p:spPr>
        <p:txBody>
          <a:bodyPr anchorCtr="0" anchor="t" bIns="91425" lIns="91425" spcFirstLastPara="1" rIns="91425" wrap="square" tIns="91425">
            <a:noAutofit/>
          </a:bodyPr>
          <a:lstStyle/>
          <a:p>
            <a:pPr indent="0" lvl="0" marL="0" rtl="0" algn="ctr">
              <a:spcBef>
                <a:spcPts val="440"/>
              </a:spcBef>
              <a:spcAft>
                <a:spcPts val="0"/>
              </a:spcAft>
              <a:buNone/>
            </a:pPr>
            <a:r>
              <a:rPr lang="en-US" sz="2950">
                <a:solidFill>
                  <a:schemeClr val="accent2"/>
                </a:solidFill>
                <a:latin typeface="Georgia"/>
                <a:ea typeface="Georgia"/>
                <a:cs typeface="Georgia"/>
                <a:sym typeface="Georgia"/>
              </a:rPr>
              <a:t>“Folks tend to skip over the necessary stage of interrogating themselves before jumping into diverse texts.” </a:t>
            </a:r>
            <a:endParaRPr sz="2950">
              <a:solidFill>
                <a:schemeClr val="accent2"/>
              </a:solidFill>
              <a:latin typeface="Georgia"/>
              <a:ea typeface="Georgia"/>
              <a:cs typeface="Georgia"/>
              <a:sym typeface="Georgia"/>
            </a:endParaRPr>
          </a:p>
          <a:p>
            <a:pPr indent="0" lvl="0" marL="0" rtl="0" algn="ctr">
              <a:spcBef>
                <a:spcPts val="440"/>
              </a:spcBef>
              <a:spcAft>
                <a:spcPts val="0"/>
              </a:spcAft>
              <a:buNone/>
            </a:pPr>
            <a:r>
              <a:t/>
            </a:r>
            <a:endParaRPr sz="1450">
              <a:solidFill>
                <a:srgbClr val="04151A"/>
              </a:solidFill>
              <a:latin typeface="Georgia"/>
              <a:ea typeface="Georgia"/>
              <a:cs typeface="Georgia"/>
              <a:sym typeface="Georgia"/>
            </a:endParaRPr>
          </a:p>
          <a:p>
            <a:pPr indent="0" lvl="0" marL="0" rtl="0" algn="ctr">
              <a:spcBef>
                <a:spcPts val="440"/>
              </a:spcBef>
              <a:spcAft>
                <a:spcPts val="0"/>
              </a:spcAft>
              <a:buNone/>
            </a:pPr>
            <a:r>
              <a:rPr lang="en-US" sz="2250">
                <a:solidFill>
                  <a:srgbClr val="04151A"/>
                </a:solidFill>
                <a:latin typeface="Georgia"/>
                <a:ea typeface="Georgia"/>
                <a:cs typeface="Georgia"/>
                <a:sym typeface="Georgia"/>
              </a:rPr>
              <a:t>Julia Torres</a:t>
            </a:r>
            <a:endParaRPr sz="2250">
              <a:solidFill>
                <a:srgbClr val="04151A"/>
              </a:solidFill>
              <a:latin typeface="Georgia"/>
              <a:ea typeface="Georgia"/>
              <a:cs typeface="Georgia"/>
              <a:sym typeface="Georgia"/>
            </a:endParaRPr>
          </a:p>
          <a:p>
            <a:pPr indent="0" lvl="0" marL="0" rtl="0" algn="ctr">
              <a:spcBef>
                <a:spcPts val="440"/>
              </a:spcBef>
              <a:spcAft>
                <a:spcPts val="0"/>
              </a:spcAft>
              <a:buNone/>
            </a:pPr>
            <a:r>
              <a:rPr lang="en-US" sz="1450">
                <a:solidFill>
                  <a:srgbClr val="04151A"/>
                </a:solidFill>
                <a:latin typeface="Georgia"/>
                <a:ea typeface="Georgia"/>
                <a:cs typeface="Georgia"/>
                <a:sym typeface="Georgia"/>
              </a:rPr>
              <a:t>#DisruptTexts founder and teacher-librarian in Colorado</a:t>
            </a:r>
            <a:endParaRPr sz="1450">
              <a:solidFill>
                <a:srgbClr val="04151A"/>
              </a:solidFill>
              <a:latin typeface="Georgia"/>
              <a:ea typeface="Georgia"/>
              <a:cs typeface="Georgia"/>
              <a:sym typeface="Georgia"/>
            </a:endParaRPr>
          </a:p>
        </p:txBody>
      </p:sp>
      <p:sp>
        <p:nvSpPr>
          <p:cNvPr id="1013" name="Google Shape;1013;p139"/>
          <p:cNvSpPr/>
          <p:nvPr/>
        </p:nvSpPr>
        <p:spPr>
          <a:xfrm>
            <a:off x="4821800" y="3107200"/>
            <a:ext cx="4180200" cy="342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latin typeface="Lucida Sans"/>
                <a:ea typeface="Lucida Sans"/>
                <a:cs typeface="Lucida Sans"/>
                <a:sym typeface="Lucida Sans"/>
              </a:rPr>
              <a:t>Chat: </a:t>
            </a:r>
            <a:endParaRPr b="1" sz="1900">
              <a:latin typeface="Lucida Sans"/>
              <a:ea typeface="Lucida Sans"/>
              <a:cs typeface="Lucida Sans"/>
              <a:sym typeface="Lucida Sans"/>
            </a:endParaRPr>
          </a:p>
          <a:p>
            <a:pPr indent="0" lvl="0" marL="0" rtl="0" algn="ctr">
              <a:spcBef>
                <a:spcPts val="0"/>
              </a:spcBef>
              <a:spcAft>
                <a:spcPts val="0"/>
              </a:spcAft>
              <a:buNone/>
            </a:pPr>
            <a:r>
              <a:rPr lang="en-US" sz="1900">
                <a:latin typeface="Lucida Sans"/>
                <a:ea typeface="Lucida Sans"/>
                <a:cs typeface="Lucida Sans"/>
                <a:sym typeface="Lucida Sans"/>
              </a:rPr>
              <a:t>What is a book that stands out to you from your own childhood or teaching career? </a:t>
            </a:r>
            <a:endParaRPr sz="1900">
              <a:latin typeface="Lucida Sans"/>
              <a:ea typeface="Lucida Sans"/>
              <a:cs typeface="Lucida Sans"/>
              <a:sym typeface="Lucida Sans"/>
            </a:endParaRPr>
          </a:p>
          <a:p>
            <a:pPr indent="0" lvl="0" marL="0" rtl="0" algn="ctr">
              <a:spcBef>
                <a:spcPts val="0"/>
              </a:spcBef>
              <a:spcAft>
                <a:spcPts val="0"/>
              </a:spcAft>
              <a:buNone/>
            </a:pPr>
            <a:r>
              <a:t/>
            </a:r>
            <a:endParaRPr sz="1900">
              <a:latin typeface="Lucida Sans"/>
              <a:ea typeface="Lucida Sans"/>
              <a:cs typeface="Lucida Sans"/>
              <a:sym typeface="Lucida Sans"/>
            </a:endParaRPr>
          </a:p>
          <a:p>
            <a:pPr indent="0" lvl="0" marL="0" rtl="0" algn="ctr">
              <a:spcBef>
                <a:spcPts val="0"/>
              </a:spcBef>
              <a:spcAft>
                <a:spcPts val="0"/>
              </a:spcAft>
              <a:buNone/>
            </a:pPr>
            <a:r>
              <a:rPr lang="en-US" sz="1900">
                <a:latin typeface="Lucida Sans"/>
                <a:ea typeface="Lucida Sans"/>
                <a:cs typeface="Lucida Sans"/>
                <a:sym typeface="Lucida Sans"/>
              </a:rPr>
              <a:t>Whose voice is centered in that book (characters, authorship, illustrations)? How does this relate to your own identity and experiences? </a:t>
            </a:r>
            <a:endParaRPr sz="1900">
              <a:latin typeface="Lucida Sans"/>
              <a:ea typeface="Lucida Sans"/>
              <a:cs typeface="Lucida Sans"/>
              <a:sym typeface="Lucida Sans"/>
            </a:endParaRPr>
          </a:p>
        </p:txBody>
      </p:sp>
      <p:pic>
        <p:nvPicPr>
          <p:cNvPr id="1014" name="Google Shape;1014;p139"/>
          <p:cNvPicPr preferRelativeResize="0"/>
          <p:nvPr/>
        </p:nvPicPr>
        <p:blipFill rotWithShape="1">
          <a:blip r:embed="rId3">
            <a:alphaModFix/>
          </a:blip>
          <a:srcRect b="16536" l="71675" r="19435" t="12581"/>
          <a:stretch/>
        </p:blipFill>
        <p:spPr>
          <a:xfrm>
            <a:off x="7634350" y="2728175"/>
            <a:ext cx="694725" cy="792950"/>
          </a:xfrm>
          <a:prstGeom prst="rect">
            <a:avLst/>
          </a:prstGeom>
          <a:noFill/>
          <a:ln>
            <a:noFill/>
          </a:ln>
        </p:spPr>
      </p:pic>
      <p:pic>
        <p:nvPicPr>
          <p:cNvPr id="1015" name="Google Shape;1015;p139"/>
          <p:cNvPicPr preferRelativeResize="0"/>
          <p:nvPr/>
        </p:nvPicPr>
        <p:blipFill>
          <a:blip r:embed="rId4">
            <a:alphaModFix/>
          </a:blip>
          <a:stretch>
            <a:fillRect/>
          </a:stretch>
        </p:blipFill>
        <p:spPr>
          <a:xfrm>
            <a:off x="5508650" y="0"/>
            <a:ext cx="2806500" cy="2806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1000"/>
                                        <p:tgtEl>
                                          <p:spTgt spid="1013"/>
                                        </p:tgtEl>
                                      </p:cBhvr>
                                    </p:animEffect>
                                  </p:childTnLst>
                                </p:cTn>
                              </p:par>
                              <p:par>
                                <p:cTn fill="hold" nodeType="with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1000"/>
                                        <p:tgtEl>
                                          <p:spTgt spid="10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40"/>
          <p:cNvSpPr txBox="1"/>
          <p:nvPr>
            <p:ph type="title"/>
          </p:nvPr>
        </p:nvSpPr>
        <p:spPr>
          <a:xfrm>
            <a:off x="911850" y="1245150"/>
            <a:ext cx="7320300" cy="43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US" sz="2200">
                <a:latin typeface="Lato"/>
                <a:ea typeface="Lato"/>
                <a:cs typeface="Lato"/>
                <a:sym typeface="Lato"/>
              </a:rPr>
              <a:t>“We must reject the notion that being community-centered and building learning communities that honor and affirm the identities of our students and families comes at the expense of academic rigor. We must equally reject the notion that increasing the quality of curriculum, and asking educators to deepen their content knowledge along the way, diminishes the culture and community-feeling of school.</a:t>
            </a:r>
            <a:endParaRPr i="1" sz="2200">
              <a:latin typeface="Lato"/>
              <a:ea typeface="Lato"/>
              <a:cs typeface="Lato"/>
              <a:sym typeface="Lato"/>
            </a:endParaRPr>
          </a:p>
          <a:p>
            <a:pPr indent="0" lvl="0" marL="0" rtl="0" algn="l">
              <a:spcBef>
                <a:spcPts val="0"/>
              </a:spcBef>
              <a:spcAft>
                <a:spcPts val="0"/>
              </a:spcAft>
              <a:buNone/>
            </a:pPr>
            <a:r>
              <a:t/>
            </a:r>
            <a:endParaRPr i="1" sz="2200">
              <a:latin typeface="Lato"/>
              <a:ea typeface="Lato"/>
              <a:cs typeface="Lato"/>
              <a:sym typeface="Lato"/>
            </a:endParaRPr>
          </a:p>
          <a:p>
            <a:pPr indent="0" lvl="0" marL="0" rtl="0" algn="l">
              <a:spcBef>
                <a:spcPts val="0"/>
              </a:spcBef>
              <a:spcAft>
                <a:spcPts val="0"/>
              </a:spcAft>
              <a:buNone/>
            </a:pPr>
            <a:r>
              <a:rPr i="1" lang="en-US" sz="2200">
                <a:latin typeface="Lato"/>
                <a:ea typeface="Lato"/>
                <a:cs typeface="Lato"/>
                <a:sym typeface="Lato"/>
              </a:rPr>
              <a:t>Binary thinking is overly simplistic and ignores complexities of what schools are and should be.”</a:t>
            </a:r>
            <a:endParaRPr i="1" sz="2200">
              <a:latin typeface="Lato"/>
              <a:ea typeface="Lato"/>
              <a:cs typeface="Lato"/>
              <a:sym typeface="Lato"/>
            </a:endParaRPr>
          </a:p>
          <a:p>
            <a:pPr indent="0" lvl="0" marL="0" rtl="0" algn="l">
              <a:spcBef>
                <a:spcPts val="0"/>
              </a:spcBef>
              <a:spcAft>
                <a:spcPts val="0"/>
              </a:spcAft>
              <a:buNone/>
            </a:pPr>
            <a:r>
              <a:t/>
            </a:r>
            <a:endParaRPr i="1" sz="2200">
              <a:latin typeface="Lato"/>
              <a:ea typeface="Lato"/>
              <a:cs typeface="Lato"/>
              <a:sym typeface="Lato"/>
            </a:endParaRPr>
          </a:p>
          <a:p>
            <a:pPr indent="0" lvl="0" marL="0" rtl="0" algn="l">
              <a:spcBef>
                <a:spcPts val="0"/>
              </a:spcBef>
              <a:spcAft>
                <a:spcPts val="0"/>
              </a:spcAft>
              <a:buNone/>
            </a:pPr>
            <a:r>
              <a:rPr i="1" lang="en-US" sz="2200">
                <a:latin typeface="Lato"/>
                <a:ea typeface="Lato"/>
                <a:cs typeface="Lato"/>
                <a:sym typeface="Lato"/>
              </a:rPr>
              <a:t>-Mia Howard, The Opportunity Trust</a:t>
            </a:r>
            <a:endParaRPr i="1" sz="22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41"/>
          <p:cNvSpPr txBox="1"/>
          <p:nvPr>
            <p:ph type="title"/>
          </p:nvPr>
        </p:nvSpPr>
        <p:spPr>
          <a:xfrm>
            <a:off x="1368975" y="5238650"/>
            <a:ext cx="6638100" cy="131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100">
                <a:latin typeface="Lobster"/>
                <a:ea typeface="Lobster"/>
                <a:cs typeface="Lobster"/>
                <a:sym typeface="Lobster"/>
              </a:rPr>
              <a:t>You Are Invited!</a:t>
            </a:r>
            <a:endParaRPr sz="3100">
              <a:latin typeface="Lobster"/>
              <a:ea typeface="Lobster"/>
              <a:cs typeface="Lobster"/>
              <a:sym typeface="Lobster"/>
            </a:endParaRPr>
          </a:p>
        </p:txBody>
      </p:sp>
      <p:sp>
        <p:nvSpPr>
          <p:cNvPr id="1028" name="Google Shape;1028;p141"/>
          <p:cNvSpPr/>
          <p:nvPr/>
        </p:nvSpPr>
        <p:spPr>
          <a:xfrm>
            <a:off x="300825" y="3644850"/>
            <a:ext cx="8439825" cy="3213150"/>
          </a:xfrm>
          <a:prstGeom prst="flowChartProcess">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41"/>
          <p:cNvSpPr/>
          <p:nvPr/>
        </p:nvSpPr>
        <p:spPr>
          <a:xfrm flipH="1">
            <a:off x="290125" y="0"/>
            <a:ext cx="8439825" cy="3644850"/>
          </a:xfrm>
          <a:prstGeom prst="flowChartExtract">
            <a:avLst/>
          </a:prstGeom>
          <a:solidFill>
            <a:srgbClr val="9FC5E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41"/>
          <p:cNvSpPr/>
          <p:nvPr/>
        </p:nvSpPr>
        <p:spPr>
          <a:xfrm>
            <a:off x="526875" y="901450"/>
            <a:ext cx="7952400" cy="5198400"/>
          </a:xfrm>
          <a:prstGeom prst="rect">
            <a:avLst/>
          </a:prstGeom>
          <a:solidFill>
            <a:srgbClr val="EFEFEF"/>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41"/>
          <p:cNvSpPr/>
          <p:nvPr/>
        </p:nvSpPr>
        <p:spPr>
          <a:xfrm rot="5399999">
            <a:off x="5029850" y="3132450"/>
            <a:ext cx="3172350" cy="4227849"/>
          </a:xfrm>
          <a:prstGeom prst="flowChartMerge">
            <a:avLst/>
          </a:prstGeom>
          <a:solidFill>
            <a:srgbClr val="9FC5E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41"/>
          <p:cNvSpPr/>
          <p:nvPr/>
        </p:nvSpPr>
        <p:spPr>
          <a:xfrm rot="-5400001">
            <a:off x="837037" y="3094313"/>
            <a:ext cx="3210300" cy="4304124"/>
          </a:xfrm>
          <a:prstGeom prst="flowChartMerge">
            <a:avLst/>
          </a:prstGeom>
          <a:solidFill>
            <a:srgbClr val="9FC5E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41"/>
          <p:cNvSpPr/>
          <p:nvPr/>
        </p:nvSpPr>
        <p:spPr>
          <a:xfrm>
            <a:off x="290125" y="4581650"/>
            <a:ext cx="8439825" cy="2269875"/>
          </a:xfrm>
          <a:prstGeom prst="flowChartExtract">
            <a:avLst/>
          </a:prstGeom>
          <a:solidFill>
            <a:srgbClr val="9FC5E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41"/>
          <p:cNvSpPr txBox="1"/>
          <p:nvPr/>
        </p:nvSpPr>
        <p:spPr>
          <a:xfrm>
            <a:off x="766237" y="1012275"/>
            <a:ext cx="7509000" cy="364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666666"/>
                </a:solidFill>
                <a:latin typeface="Lucida Sans"/>
                <a:ea typeface="Lucida Sans"/>
                <a:cs typeface="Lucida Sans"/>
                <a:sym typeface="Lucida Sans"/>
              </a:rPr>
              <a:t>How do we move from discussion to action? How do we, as educators, begin to practice showing up as anti-racist educators in our classrooms? How do we responsibly begin (or continue to) center the work of BIPOC writers in our curricula?</a:t>
            </a:r>
            <a:endParaRPr b="1" sz="1900">
              <a:solidFill>
                <a:srgbClr val="666666"/>
              </a:solidFill>
              <a:latin typeface="Lucida Sans"/>
              <a:ea typeface="Lucida Sans"/>
              <a:cs typeface="Lucida Sans"/>
              <a:sym typeface="Lucida Sans"/>
            </a:endParaRPr>
          </a:p>
          <a:p>
            <a:pPr indent="0" lvl="0" marL="0" rtl="0" algn="l">
              <a:spcBef>
                <a:spcPts val="440"/>
              </a:spcBef>
              <a:spcAft>
                <a:spcPts val="0"/>
              </a:spcAft>
              <a:buClr>
                <a:schemeClr val="dk1"/>
              </a:buClr>
              <a:buSzPts val="1100"/>
              <a:buFont typeface="Arial"/>
              <a:buNone/>
            </a:pPr>
            <a:r>
              <a:t/>
            </a:r>
            <a:endParaRPr b="1" sz="1300">
              <a:solidFill>
                <a:srgbClr val="666666"/>
              </a:solidFill>
              <a:latin typeface="Lucida Sans"/>
              <a:ea typeface="Lucida Sans"/>
              <a:cs typeface="Lucida Sans"/>
              <a:sym typeface="Lucida Sans"/>
            </a:endParaRPr>
          </a:p>
          <a:p>
            <a:pPr indent="0" lvl="0" marL="0" rtl="0" algn="ctr">
              <a:spcBef>
                <a:spcPts val="440"/>
              </a:spcBef>
              <a:spcAft>
                <a:spcPts val="0"/>
              </a:spcAft>
              <a:buClr>
                <a:schemeClr val="dk1"/>
              </a:buClr>
              <a:buSzPts val="1100"/>
              <a:buFont typeface="Arial"/>
              <a:buNone/>
            </a:pPr>
            <a:r>
              <a:rPr b="1" lang="en-US" sz="2200">
                <a:solidFill>
                  <a:srgbClr val="666666"/>
                </a:solidFill>
                <a:latin typeface="Lucida Sans"/>
                <a:ea typeface="Lucida Sans"/>
                <a:cs typeface="Lucida Sans"/>
                <a:sym typeface="Lucida Sans"/>
              </a:rPr>
              <a:t>The team at SAP wants to lean into learning more about how to hold these questions alongside the rigor expected in the Shifts, and we want to do that learning </a:t>
            </a:r>
            <a:r>
              <a:rPr b="1" i="1" lang="en-US" sz="2200">
                <a:solidFill>
                  <a:srgbClr val="3D85C6"/>
                </a:solidFill>
                <a:latin typeface="Lucida Sans"/>
                <a:ea typeface="Lucida Sans"/>
                <a:cs typeface="Lucida Sans"/>
                <a:sym typeface="Lucida Sans"/>
              </a:rPr>
              <a:t>with you.</a:t>
            </a:r>
            <a:endParaRPr b="1" sz="2200">
              <a:solidFill>
                <a:srgbClr val="3D85C6"/>
              </a:solidFill>
              <a:latin typeface="Allerta"/>
              <a:ea typeface="Allerta"/>
              <a:cs typeface="Allerta"/>
              <a:sym typeface="Allerta"/>
            </a:endParaRPr>
          </a:p>
        </p:txBody>
      </p:sp>
      <p:sp>
        <p:nvSpPr>
          <p:cNvPr id="1035" name="Google Shape;1035;p141"/>
          <p:cNvSpPr txBox="1"/>
          <p:nvPr/>
        </p:nvSpPr>
        <p:spPr>
          <a:xfrm>
            <a:off x="1867188" y="5293550"/>
            <a:ext cx="5409600" cy="12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400">
                <a:solidFill>
                  <a:srgbClr val="FFFFFF"/>
                </a:solidFill>
                <a:latin typeface="Pacifico"/>
                <a:ea typeface="Pacifico"/>
                <a:cs typeface="Pacifico"/>
                <a:sym typeface="Pacifico"/>
              </a:rPr>
              <a:t>You Are Invited!</a:t>
            </a:r>
            <a:endParaRPr sz="5400">
              <a:solidFill>
                <a:srgbClr val="FFFFFF"/>
              </a:solidFill>
              <a:latin typeface="Pacifico"/>
              <a:ea typeface="Pacifico"/>
              <a:cs typeface="Pacifico"/>
              <a:sym typeface="Pacific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pic>
        <p:nvPicPr>
          <p:cNvPr id="1041" name="Google Shape;1041;p142"/>
          <p:cNvPicPr preferRelativeResize="0"/>
          <p:nvPr/>
        </p:nvPicPr>
        <p:blipFill rotWithShape="1">
          <a:blip r:embed="rId3">
            <a:alphaModFix/>
          </a:blip>
          <a:srcRect b="0" l="0" r="0" t="4634"/>
          <a:stretch/>
        </p:blipFill>
        <p:spPr>
          <a:xfrm>
            <a:off x="3591250" y="0"/>
            <a:ext cx="5552750" cy="6980375"/>
          </a:xfrm>
          <a:prstGeom prst="rect">
            <a:avLst/>
          </a:prstGeom>
          <a:noFill/>
          <a:ln>
            <a:noFill/>
          </a:ln>
        </p:spPr>
      </p:pic>
      <p:pic>
        <p:nvPicPr>
          <p:cNvPr id="1042" name="Google Shape;1042;p142"/>
          <p:cNvPicPr preferRelativeResize="0"/>
          <p:nvPr/>
        </p:nvPicPr>
        <p:blipFill rotWithShape="1">
          <a:blip r:embed="rId4">
            <a:alphaModFix/>
          </a:blip>
          <a:srcRect b="0" l="0" r="0" t="4634"/>
          <a:stretch/>
        </p:blipFill>
        <p:spPr>
          <a:xfrm>
            <a:off x="3591250" y="0"/>
            <a:ext cx="5552750" cy="6980375"/>
          </a:xfrm>
          <a:prstGeom prst="rect">
            <a:avLst/>
          </a:prstGeom>
          <a:noFill/>
          <a:ln>
            <a:noFill/>
          </a:ln>
        </p:spPr>
      </p:pic>
      <p:sp>
        <p:nvSpPr>
          <p:cNvPr id="1043" name="Google Shape;1043;p142"/>
          <p:cNvSpPr txBox="1"/>
          <p:nvPr/>
        </p:nvSpPr>
        <p:spPr>
          <a:xfrm>
            <a:off x="4245875" y="1085000"/>
            <a:ext cx="4448400" cy="51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50">
                <a:solidFill>
                  <a:srgbClr val="434343"/>
                </a:solidFill>
                <a:latin typeface="Pacifico"/>
                <a:ea typeface="Pacifico"/>
                <a:cs typeface="Pacifico"/>
                <a:sym typeface="Pacifico"/>
              </a:rPr>
              <a:t>Session</a:t>
            </a:r>
            <a:endParaRPr b="1" sz="1650">
              <a:solidFill>
                <a:srgbClr val="434343"/>
              </a:solidFill>
              <a:latin typeface="Pacifico"/>
              <a:ea typeface="Pacifico"/>
              <a:cs typeface="Pacifico"/>
              <a:sym typeface="Pacifico"/>
            </a:endParaRPr>
          </a:p>
          <a:p>
            <a:pPr indent="0" lvl="0" marL="0" rtl="0" algn="l">
              <a:spcBef>
                <a:spcPts val="440"/>
              </a:spcBef>
              <a:spcAft>
                <a:spcPts val="0"/>
              </a:spcAft>
              <a:buNone/>
            </a:pPr>
            <a:r>
              <a:rPr lang="en-US" sz="1450">
                <a:solidFill>
                  <a:srgbClr val="434343"/>
                </a:solidFill>
                <a:latin typeface="Comfortaa"/>
                <a:ea typeface="Comfortaa"/>
                <a:cs typeface="Comfortaa"/>
                <a:sym typeface="Comfortaa"/>
              </a:rPr>
              <a:t>Applying a Critical Literacy Lens to our Practice (Pillar #</a:t>
            </a:r>
            <a:r>
              <a:rPr lang="en-US" sz="1450">
                <a:solidFill>
                  <a:srgbClr val="434343"/>
                </a:solidFill>
                <a:latin typeface="Comfortaa"/>
                <a:ea typeface="Comfortaa"/>
                <a:cs typeface="Comfortaa"/>
                <a:sym typeface="Comfortaa"/>
              </a:rPr>
              <a:t>3</a:t>
            </a:r>
            <a:r>
              <a:rPr lang="en-US" sz="1450">
                <a:solidFill>
                  <a:srgbClr val="434343"/>
                </a:solidFill>
                <a:latin typeface="Comfortaa"/>
                <a:ea typeface="Comfortaa"/>
                <a:cs typeface="Comfortaa"/>
                <a:sym typeface="Comfortaa"/>
              </a:rPr>
              <a:t>)</a:t>
            </a:r>
            <a:endParaRPr sz="1450">
              <a:solidFill>
                <a:srgbClr val="434343"/>
              </a:solidFill>
              <a:latin typeface="Comfortaa"/>
              <a:ea typeface="Comfortaa"/>
              <a:cs typeface="Comfortaa"/>
              <a:sym typeface="Comfortaa"/>
            </a:endParaRPr>
          </a:p>
          <a:p>
            <a:pPr indent="0" lvl="0" marL="0" rtl="0" algn="l">
              <a:spcBef>
                <a:spcPts val="440"/>
              </a:spcBef>
              <a:spcAft>
                <a:spcPts val="0"/>
              </a:spcAft>
              <a:buNone/>
            </a:pPr>
            <a:r>
              <a:t/>
            </a:r>
            <a:endParaRPr sz="750">
              <a:solidFill>
                <a:srgbClr val="434343"/>
              </a:solidFill>
              <a:latin typeface="Lucida Sans"/>
              <a:ea typeface="Lucida Sans"/>
              <a:cs typeface="Lucida Sans"/>
              <a:sym typeface="Lucida Sans"/>
            </a:endParaRPr>
          </a:p>
          <a:p>
            <a:pPr indent="0" lvl="0" marL="0" rtl="0" algn="l">
              <a:spcBef>
                <a:spcPts val="440"/>
              </a:spcBef>
              <a:spcAft>
                <a:spcPts val="0"/>
              </a:spcAft>
              <a:buNone/>
            </a:pPr>
            <a:r>
              <a:rPr b="1" lang="en-US" sz="1650">
                <a:solidFill>
                  <a:srgbClr val="434343"/>
                </a:solidFill>
                <a:latin typeface="Pacifico"/>
                <a:ea typeface="Pacifico"/>
                <a:cs typeface="Pacifico"/>
                <a:sym typeface="Pacifico"/>
              </a:rPr>
              <a:t>Guiding Question(s)</a:t>
            </a:r>
            <a:endParaRPr b="1" sz="1650">
              <a:solidFill>
                <a:srgbClr val="434343"/>
              </a:solidFill>
              <a:latin typeface="Pacifico"/>
              <a:ea typeface="Pacifico"/>
              <a:cs typeface="Pacifico"/>
              <a:sym typeface="Pacifico"/>
            </a:endParaRPr>
          </a:p>
          <a:p>
            <a:pPr indent="-320675" lvl="0" marL="457200" rtl="0" algn="l">
              <a:spcBef>
                <a:spcPts val="440"/>
              </a:spcBef>
              <a:spcAft>
                <a:spcPts val="0"/>
              </a:spcAft>
              <a:buClr>
                <a:srgbClr val="434343"/>
              </a:buClr>
              <a:buSzPts val="1450"/>
              <a:buFont typeface="Comfortaa"/>
              <a:buChar char="●"/>
            </a:pPr>
            <a:r>
              <a:rPr lang="en-US" sz="1450">
                <a:solidFill>
                  <a:srgbClr val="434343"/>
                </a:solidFill>
                <a:latin typeface="Comfortaa"/>
                <a:ea typeface="Comfortaa"/>
                <a:cs typeface="Comfortaa"/>
                <a:sym typeface="Comfortaa"/>
              </a:rPr>
              <a:t>What lenses do we need to bring to the texts we teach our students? </a:t>
            </a:r>
            <a:endParaRPr sz="1450">
              <a:solidFill>
                <a:srgbClr val="434343"/>
              </a:solidFill>
              <a:latin typeface="Comfortaa"/>
              <a:ea typeface="Comfortaa"/>
              <a:cs typeface="Comfortaa"/>
              <a:sym typeface="Comfortaa"/>
            </a:endParaRPr>
          </a:p>
          <a:p>
            <a:pPr indent="-320675" lvl="0" marL="457200" rtl="0" algn="l">
              <a:spcBef>
                <a:spcPts val="0"/>
              </a:spcBef>
              <a:spcAft>
                <a:spcPts val="0"/>
              </a:spcAft>
              <a:buClr>
                <a:srgbClr val="434343"/>
              </a:buClr>
              <a:buSzPts val="1450"/>
              <a:buFont typeface="Comfortaa"/>
              <a:buChar char="●"/>
            </a:pPr>
            <a:r>
              <a:rPr lang="en-US" sz="1450">
                <a:solidFill>
                  <a:srgbClr val="434343"/>
                </a:solidFill>
                <a:latin typeface="Comfortaa"/>
                <a:ea typeface="Comfortaa"/>
                <a:cs typeface="Comfortaa"/>
                <a:sym typeface="Comfortaa"/>
              </a:rPr>
              <a:t>How do we begin to internalize the understanding that all texts are ‘about race’ and other aspects of identity? </a:t>
            </a:r>
            <a:endParaRPr sz="1450">
              <a:solidFill>
                <a:srgbClr val="434343"/>
              </a:solidFill>
              <a:latin typeface="Comfortaa"/>
              <a:ea typeface="Comfortaa"/>
              <a:cs typeface="Comfortaa"/>
              <a:sym typeface="Comfortaa"/>
            </a:endParaRPr>
          </a:p>
          <a:p>
            <a:pPr indent="-320675" lvl="0" marL="457200" rtl="0" algn="l">
              <a:spcBef>
                <a:spcPts val="0"/>
              </a:spcBef>
              <a:spcAft>
                <a:spcPts val="0"/>
              </a:spcAft>
              <a:buClr>
                <a:srgbClr val="434343"/>
              </a:buClr>
              <a:buSzPts val="1450"/>
              <a:buFont typeface="Comfortaa"/>
              <a:buChar char="●"/>
            </a:pPr>
            <a:r>
              <a:rPr lang="en-US" sz="1450">
                <a:solidFill>
                  <a:srgbClr val="434343"/>
                </a:solidFill>
                <a:latin typeface="Comfortaa"/>
                <a:ea typeface="Comfortaa"/>
                <a:cs typeface="Comfortaa"/>
                <a:sym typeface="Comfortaa"/>
              </a:rPr>
              <a:t>How does our planning account for this critical lens and engage students to develop their understanding?</a:t>
            </a:r>
            <a:endParaRPr sz="1450">
              <a:solidFill>
                <a:srgbClr val="434343"/>
              </a:solidFill>
              <a:latin typeface="Comfortaa"/>
              <a:ea typeface="Comfortaa"/>
              <a:cs typeface="Comfortaa"/>
              <a:sym typeface="Comfortaa"/>
            </a:endParaRPr>
          </a:p>
          <a:p>
            <a:pPr indent="0" lvl="0" marL="0" rtl="0" algn="l">
              <a:spcBef>
                <a:spcPts val="440"/>
              </a:spcBef>
              <a:spcAft>
                <a:spcPts val="0"/>
              </a:spcAft>
              <a:buNone/>
            </a:pPr>
            <a:r>
              <a:t/>
            </a:r>
            <a:endParaRPr sz="350">
              <a:solidFill>
                <a:srgbClr val="434343"/>
              </a:solidFill>
              <a:latin typeface="Lucida Sans"/>
              <a:ea typeface="Lucida Sans"/>
              <a:cs typeface="Lucida Sans"/>
              <a:sym typeface="Lucida Sans"/>
            </a:endParaRPr>
          </a:p>
          <a:p>
            <a:pPr indent="0" lvl="0" marL="0" rtl="0" algn="l">
              <a:spcBef>
                <a:spcPts val="440"/>
              </a:spcBef>
              <a:spcAft>
                <a:spcPts val="0"/>
              </a:spcAft>
              <a:buClr>
                <a:schemeClr val="dk1"/>
              </a:buClr>
              <a:buSzPts val="1100"/>
              <a:buFont typeface="Arial"/>
              <a:buNone/>
            </a:pPr>
            <a:r>
              <a:rPr b="1" lang="en-US" sz="1650">
                <a:solidFill>
                  <a:srgbClr val="434343"/>
                </a:solidFill>
                <a:latin typeface="Pacifico"/>
                <a:ea typeface="Pacifico"/>
                <a:cs typeface="Pacifico"/>
                <a:sym typeface="Pacifico"/>
              </a:rPr>
              <a:t>Sample </a:t>
            </a:r>
            <a:r>
              <a:rPr b="1" lang="en-US" sz="1650">
                <a:solidFill>
                  <a:srgbClr val="434343"/>
                </a:solidFill>
                <a:latin typeface="Pacifico"/>
                <a:ea typeface="Pacifico"/>
                <a:cs typeface="Pacifico"/>
                <a:sym typeface="Pacifico"/>
              </a:rPr>
              <a:t>Agenda</a:t>
            </a:r>
            <a:r>
              <a:rPr b="1" lang="en-US" sz="1650">
                <a:solidFill>
                  <a:srgbClr val="434343"/>
                </a:solidFill>
                <a:latin typeface="Pacifico"/>
                <a:ea typeface="Pacifico"/>
                <a:cs typeface="Pacifico"/>
                <a:sym typeface="Pacifico"/>
              </a:rPr>
              <a:t>:</a:t>
            </a:r>
            <a:endParaRPr b="1" sz="1650">
              <a:solidFill>
                <a:srgbClr val="434343"/>
              </a:solidFill>
              <a:latin typeface="Pacifico"/>
              <a:ea typeface="Pacifico"/>
              <a:cs typeface="Pacifico"/>
              <a:sym typeface="Pacifico"/>
            </a:endParaRPr>
          </a:p>
          <a:p>
            <a:pPr indent="-320675" lvl="0" marL="457200" rtl="0" algn="l">
              <a:spcBef>
                <a:spcPts val="440"/>
              </a:spcBef>
              <a:spcAft>
                <a:spcPts val="0"/>
              </a:spcAft>
              <a:buClr>
                <a:srgbClr val="434343"/>
              </a:buClr>
              <a:buSzPts val="1450"/>
              <a:buFont typeface="Comfortaa"/>
              <a:buAutoNum type="arabicPeriod"/>
            </a:pPr>
            <a:r>
              <a:rPr lang="en-US" sz="1450">
                <a:solidFill>
                  <a:srgbClr val="434343"/>
                </a:solidFill>
                <a:latin typeface="Comfortaa"/>
                <a:ea typeface="Comfortaa"/>
                <a:cs typeface="Comfortaa"/>
                <a:sym typeface="Comfortaa"/>
              </a:rPr>
              <a:t>Begin with your community (Pillar 4)</a:t>
            </a:r>
            <a:endParaRPr sz="1450">
              <a:solidFill>
                <a:srgbClr val="434343"/>
              </a:solidFill>
              <a:latin typeface="Comfortaa"/>
              <a:ea typeface="Comfortaa"/>
              <a:cs typeface="Comfortaa"/>
              <a:sym typeface="Comfortaa"/>
            </a:endParaRPr>
          </a:p>
          <a:p>
            <a:pPr indent="-320675" lvl="0" marL="457200" rtl="0" algn="l">
              <a:spcBef>
                <a:spcPts val="0"/>
              </a:spcBef>
              <a:spcAft>
                <a:spcPts val="0"/>
              </a:spcAft>
              <a:buClr>
                <a:srgbClr val="434343"/>
              </a:buClr>
              <a:buSzPts val="1450"/>
              <a:buFont typeface="Comfortaa"/>
              <a:buAutoNum type="arabicPeriod"/>
            </a:pPr>
            <a:r>
              <a:rPr lang="en-US" sz="1450">
                <a:solidFill>
                  <a:srgbClr val="434343"/>
                </a:solidFill>
                <a:latin typeface="Comfortaa"/>
                <a:ea typeface="Comfortaa"/>
                <a:cs typeface="Comfortaa"/>
                <a:sym typeface="Comfortaa"/>
              </a:rPr>
              <a:t>Discussion Groups on theory-based pre-reading</a:t>
            </a:r>
            <a:endParaRPr sz="1450">
              <a:solidFill>
                <a:srgbClr val="434343"/>
              </a:solidFill>
              <a:latin typeface="Comfortaa"/>
              <a:ea typeface="Comfortaa"/>
              <a:cs typeface="Comfortaa"/>
              <a:sym typeface="Comfortaa"/>
            </a:endParaRPr>
          </a:p>
          <a:p>
            <a:pPr indent="-320675" lvl="0" marL="457200" rtl="0" algn="l">
              <a:spcBef>
                <a:spcPts val="0"/>
              </a:spcBef>
              <a:spcAft>
                <a:spcPts val="0"/>
              </a:spcAft>
              <a:buClr>
                <a:srgbClr val="434343"/>
              </a:buClr>
              <a:buSzPts val="1450"/>
              <a:buFont typeface="Comfortaa"/>
              <a:buAutoNum type="arabicPeriod"/>
            </a:pPr>
            <a:r>
              <a:rPr lang="en-US" sz="1450">
                <a:solidFill>
                  <a:srgbClr val="434343"/>
                </a:solidFill>
                <a:latin typeface="Comfortaa"/>
                <a:ea typeface="Comfortaa"/>
                <a:cs typeface="Comfortaa"/>
                <a:sym typeface="Comfortaa"/>
              </a:rPr>
              <a:t>Sample critical text analysis of a BIPOC-focused text</a:t>
            </a:r>
            <a:endParaRPr sz="1450">
              <a:solidFill>
                <a:srgbClr val="434343"/>
              </a:solidFill>
              <a:latin typeface="Comfortaa"/>
              <a:ea typeface="Comfortaa"/>
              <a:cs typeface="Comfortaa"/>
              <a:sym typeface="Comfortaa"/>
            </a:endParaRPr>
          </a:p>
          <a:p>
            <a:pPr indent="-320675" lvl="0" marL="457200" rtl="0" algn="l">
              <a:spcBef>
                <a:spcPts val="0"/>
              </a:spcBef>
              <a:spcAft>
                <a:spcPts val="0"/>
              </a:spcAft>
              <a:buClr>
                <a:srgbClr val="434343"/>
              </a:buClr>
              <a:buSzPts val="1450"/>
              <a:buFont typeface="Comfortaa"/>
              <a:buAutoNum type="arabicPeriod"/>
            </a:pPr>
            <a:r>
              <a:rPr lang="en-US" sz="1450">
                <a:solidFill>
                  <a:srgbClr val="434343"/>
                </a:solidFill>
                <a:latin typeface="Comfortaa"/>
                <a:ea typeface="Comfortaa"/>
                <a:cs typeface="Comfortaa"/>
                <a:sym typeface="Comfortaa"/>
              </a:rPr>
              <a:t>Reflection discussion groups</a:t>
            </a:r>
            <a:endParaRPr sz="1450">
              <a:solidFill>
                <a:srgbClr val="434343"/>
              </a:solidFill>
              <a:latin typeface="Comfortaa"/>
              <a:ea typeface="Comfortaa"/>
              <a:cs typeface="Comfortaa"/>
              <a:sym typeface="Comfortaa"/>
            </a:endParaRPr>
          </a:p>
          <a:p>
            <a:pPr indent="-320675" lvl="0" marL="457200" rtl="0" algn="l">
              <a:spcBef>
                <a:spcPts val="0"/>
              </a:spcBef>
              <a:spcAft>
                <a:spcPts val="0"/>
              </a:spcAft>
              <a:buClr>
                <a:srgbClr val="434343"/>
              </a:buClr>
              <a:buSzPts val="1450"/>
              <a:buFont typeface="Comfortaa"/>
              <a:buAutoNum type="arabicPeriod"/>
            </a:pPr>
            <a:r>
              <a:rPr lang="en-US" sz="1450">
                <a:solidFill>
                  <a:srgbClr val="434343"/>
                </a:solidFill>
                <a:latin typeface="Comfortaa"/>
                <a:ea typeface="Comfortaa"/>
                <a:cs typeface="Comfortaa"/>
                <a:sym typeface="Comfortaa"/>
              </a:rPr>
              <a:t>Aha, Appreciation, Apology protocol</a:t>
            </a:r>
            <a:endParaRPr sz="145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a:p>
          <a:p>
            <a:pPr indent="0" lvl="0" marL="0" rtl="0" algn="l">
              <a:spcBef>
                <a:spcPts val="440"/>
              </a:spcBef>
              <a:spcAft>
                <a:spcPts val="0"/>
              </a:spcAft>
              <a:buNone/>
            </a:pPr>
            <a:r>
              <a:t/>
            </a:r>
            <a:endParaRPr>
              <a:solidFill>
                <a:srgbClr val="595959"/>
              </a:solidFill>
              <a:latin typeface="Lucida Sans"/>
              <a:ea typeface="Lucida Sans"/>
              <a:cs typeface="Lucida Sans"/>
              <a:sym typeface="Lucid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llerta"/>
              <a:ea typeface="Allerta"/>
              <a:cs typeface="Allerta"/>
              <a:sym typeface="Allerta"/>
            </a:endParaRPr>
          </a:p>
          <a:p>
            <a:pPr indent="0" lvl="0" marL="0" rtl="0" algn="l">
              <a:spcBef>
                <a:spcPts val="0"/>
              </a:spcBef>
              <a:spcAft>
                <a:spcPts val="0"/>
              </a:spcAft>
              <a:buNone/>
            </a:pPr>
            <a:r>
              <a:t/>
            </a:r>
            <a:endParaRPr>
              <a:latin typeface="Allerta"/>
              <a:ea typeface="Allerta"/>
              <a:cs typeface="Allerta"/>
              <a:sym typeface="Allerta"/>
            </a:endParaRPr>
          </a:p>
        </p:txBody>
      </p:sp>
      <p:sp>
        <p:nvSpPr>
          <p:cNvPr id="1044" name="Google Shape;1044;p142"/>
          <p:cNvSpPr txBox="1"/>
          <p:nvPr/>
        </p:nvSpPr>
        <p:spPr>
          <a:xfrm>
            <a:off x="102275" y="127850"/>
            <a:ext cx="4323300" cy="8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595959"/>
                </a:solidFill>
                <a:latin typeface="Lucida Sans"/>
                <a:ea typeface="Lucida Sans"/>
                <a:cs typeface="Lucida Sans"/>
                <a:sym typeface="Lucida Sans"/>
              </a:rPr>
              <a:t>Sample Session Structure</a:t>
            </a:r>
            <a:endParaRPr b="1"/>
          </a:p>
        </p:txBody>
      </p:sp>
      <p:sp>
        <p:nvSpPr>
          <p:cNvPr id="1045" name="Google Shape;1045;p142"/>
          <p:cNvSpPr txBox="1"/>
          <p:nvPr/>
        </p:nvSpPr>
        <p:spPr>
          <a:xfrm>
            <a:off x="211625" y="2241038"/>
            <a:ext cx="4104600" cy="2159400"/>
          </a:xfrm>
          <a:prstGeom prst="rect">
            <a:avLst/>
          </a:prstGeom>
          <a:noFill/>
          <a:ln>
            <a:noFill/>
          </a:ln>
        </p:spPr>
        <p:txBody>
          <a:bodyPr anchorCtr="0" anchor="t" bIns="91425" lIns="91425" spcFirstLastPara="1" rIns="91425" wrap="square" tIns="91425">
            <a:noAutofit/>
          </a:bodyPr>
          <a:lstStyle/>
          <a:p>
            <a:pPr indent="0" lvl="0" marL="0" rtl="0" algn="l">
              <a:spcBef>
                <a:spcPts val="440"/>
              </a:spcBef>
              <a:spcAft>
                <a:spcPts val="0"/>
              </a:spcAft>
              <a:buClr>
                <a:schemeClr val="dk1"/>
              </a:buClr>
              <a:buSzPts val="1100"/>
              <a:buFont typeface="Arial"/>
              <a:buNone/>
            </a:pPr>
            <a:r>
              <a:rPr i="1" lang="en-US" sz="2000">
                <a:solidFill>
                  <a:srgbClr val="595959"/>
                </a:solidFill>
                <a:latin typeface="Lucida Sans"/>
                <a:ea typeface="Lucida Sans"/>
                <a:cs typeface="Lucida Sans"/>
                <a:sym typeface="Lucida Sans"/>
              </a:rPr>
              <a:t>In each hour-long Zoom session, participants will engage directly with one another. Certificates will be available for professional learning </a:t>
            </a:r>
            <a:r>
              <a:rPr i="1" lang="en-US" sz="2000">
                <a:solidFill>
                  <a:srgbClr val="595959"/>
                </a:solidFill>
                <a:latin typeface="Lucida Sans"/>
                <a:ea typeface="Lucida Sans"/>
                <a:cs typeface="Lucida Sans"/>
                <a:sym typeface="Lucida Sans"/>
              </a:rPr>
              <a:t>hours</a:t>
            </a:r>
            <a:r>
              <a:rPr i="1" lang="en-US" sz="2000">
                <a:solidFill>
                  <a:srgbClr val="595959"/>
                </a:solidFill>
                <a:latin typeface="Lucida Sans"/>
                <a:ea typeface="Lucida Sans"/>
                <a:cs typeface="Lucida Sans"/>
                <a:sym typeface="Lucida Sans"/>
              </a:rPr>
              <a:t>.</a:t>
            </a:r>
            <a:endParaRPr>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43"/>
          <p:cNvSpPr txBox="1"/>
          <p:nvPr>
            <p:ph type="title"/>
          </p:nvPr>
        </p:nvSpPr>
        <p:spPr>
          <a:xfrm>
            <a:off x="216568" y="2829677"/>
            <a:ext cx="8752200" cy="905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lang="en-US" sz="3500">
                <a:latin typeface="Lucida Sans"/>
                <a:ea typeface="Lucida Sans"/>
                <a:cs typeface="Lucida Sans"/>
                <a:sym typeface="Lucida Sans"/>
              </a:rPr>
              <a:t>What’s Next?</a:t>
            </a:r>
            <a:endParaRPr b="0" i="0" sz="35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44"/>
          <p:cNvSpPr txBox="1"/>
          <p:nvPr>
            <p:ph idx="1" type="body"/>
          </p:nvPr>
        </p:nvSpPr>
        <p:spPr>
          <a:xfrm>
            <a:off x="210225" y="2108475"/>
            <a:ext cx="3660000" cy="16005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t/>
            </a:r>
            <a:endParaRPr b="1" sz="2700">
              <a:latin typeface="Lucida Sans"/>
              <a:ea typeface="Lucida Sans"/>
              <a:cs typeface="Lucida Sans"/>
              <a:sym typeface="Lucida Sans"/>
            </a:endParaRPr>
          </a:p>
          <a:p>
            <a:pPr indent="0" lvl="0" marL="0" rtl="0" algn="l">
              <a:spcBef>
                <a:spcPts val="440"/>
              </a:spcBef>
              <a:spcAft>
                <a:spcPts val="0"/>
              </a:spcAft>
              <a:buNone/>
            </a:pPr>
            <a:r>
              <a:t/>
            </a:r>
            <a:endParaRPr/>
          </a:p>
          <a:p>
            <a:pPr indent="0" lvl="0" marL="0" rtl="0" algn="l">
              <a:spcBef>
                <a:spcPts val="440"/>
              </a:spcBef>
              <a:spcAft>
                <a:spcPts val="0"/>
              </a:spcAft>
              <a:buNone/>
            </a:pPr>
            <a:r>
              <a:t/>
            </a:r>
            <a:endParaRPr/>
          </a:p>
        </p:txBody>
      </p:sp>
      <p:graphicFrame>
        <p:nvGraphicFramePr>
          <p:cNvPr id="1058" name="Google Shape;1058;p144"/>
          <p:cNvGraphicFramePr/>
          <p:nvPr/>
        </p:nvGraphicFramePr>
        <p:xfrm>
          <a:off x="426275" y="2437655"/>
          <a:ext cx="3000000" cy="3000000"/>
        </p:xfrm>
        <a:graphic>
          <a:graphicData uri="http://schemas.openxmlformats.org/drawingml/2006/table">
            <a:tbl>
              <a:tblPr>
                <a:noFill/>
                <a:tableStyleId>{7DD32B3B-EACF-405B-A261-2F197B795D86}</a:tableStyleId>
              </a:tblPr>
              <a:tblGrid>
                <a:gridCol w="806000"/>
                <a:gridCol w="806000"/>
                <a:gridCol w="806000"/>
                <a:gridCol w="806000"/>
                <a:gridCol w="806000"/>
                <a:gridCol w="806000"/>
                <a:gridCol w="806000"/>
              </a:tblGrid>
              <a:tr h="611500">
                <a:tc gridSpan="7">
                  <a:txBody>
                    <a:bodyPr/>
                    <a:lstStyle/>
                    <a:p>
                      <a:pPr indent="0" lvl="0" marL="0" rtl="0" algn="ctr">
                        <a:spcBef>
                          <a:spcPts val="0"/>
                        </a:spcBef>
                        <a:spcAft>
                          <a:spcPts val="0"/>
                        </a:spcAft>
                        <a:buNone/>
                      </a:pPr>
                      <a:r>
                        <a:rPr b="1" lang="en-US" sz="1800">
                          <a:solidFill>
                            <a:srgbClr val="FFFFFF"/>
                          </a:solidFill>
                          <a:latin typeface="Lucida Sans"/>
                          <a:ea typeface="Lucida Sans"/>
                          <a:cs typeface="Lucida Sans"/>
                          <a:sym typeface="Lucida Sans"/>
                        </a:rPr>
                        <a:t>October 2020</a:t>
                      </a:r>
                      <a:endParaRPr b="1" sz="1800">
                        <a:solidFill>
                          <a:srgbClr val="FFFFFF"/>
                        </a:solidFill>
                        <a:latin typeface="Lucida Sans"/>
                        <a:ea typeface="Lucida Sans"/>
                        <a:cs typeface="Lucida Sans"/>
                        <a:sym typeface="Lucida Sans"/>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hMerge="1"/>
                <a:tc hMerge="1"/>
                <a:tc hMerge="1"/>
                <a:tc hMerge="1"/>
                <a:tc hMerge="1"/>
                <a:tc hMerge="1"/>
              </a:tr>
              <a:tr h="687650">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Sun.</a:t>
                      </a:r>
                      <a:endParaRPr b="1" sz="1300">
                        <a:solidFill>
                          <a:srgbClr val="FFFFFF"/>
                        </a:solidFill>
                        <a:latin typeface="Lucida Sans"/>
                        <a:ea typeface="Lucida Sans"/>
                        <a:cs typeface="Lucida Sans"/>
                        <a:sym typeface="Lucida Sans"/>
                      </a:endParaRPr>
                    </a:p>
                  </a:txBody>
                  <a:tcPr marT="91425" marB="91425" marR="91425" marL="91425">
                    <a:lnT cap="flat" cmpd="sng" w="9525">
                      <a:solidFill>
                        <a:srgbClr val="F3F3F3"/>
                      </a:solidFill>
                      <a:prstDash val="solid"/>
                      <a:round/>
                      <a:headEnd len="sm" w="sm" type="none"/>
                      <a:tailEnd len="sm" w="sm" type="none"/>
                    </a:lnT>
                    <a:solidFill>
                      <a:srgbClr val="666666"/>
                    </a:solidFill>
                  </a:tcPr>
                </a:tc>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Mon.</a:t>
                      </a:r>
                      <a:endParaRPr b="1" sz="1300">
                        <a:solidFill>
                          <a:srgbClr val="FFFFFF"/>
                        </a:solidFill>
                        <a:latin typeface="Lucida Sans"/>
                        <a:ea typeface="Lucida Sans"/>
                        <a:cs typeface="Lucida Sans"/>
                        <a:sym typeface="Lucida Sans"/>
                      </a:endParaRPr>
                    </a:p>
                  </a:txBody>
                  <a:tcPr marT="91425" marB="91425" marR="91425" marL="91425">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solidFill>
                      <a:srgbClr val="666666"/>
                    </a:solidFill>
                  </a:tcPr>
                </a:tc>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Tues.</a:t>
                      </a:r>
                      <a:endParaRPr b="1" sz="1300">
                        <a:solidFill>
                          <a:srgbClr val="FFFFFF"/>
                        </a:solidFill>
                        <a:latin typeface="Lucida Sans"/>
                        <a:ea typeface="Lucida Sans"/>
                        <a:cs typeface="Lucida Sans"/>
                        <a:sym typeface="Lucida Sans"/>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Wed.</a:t>
                      </a:r>
                      <a:endParaRPr b="1" sz="1300">
                        <a:solidFill>
                          <a:srgbClr val="FFFFFF"/>
                        </a:solidFill>
                        <a:latin typeface="Lucida Sans"/>
                        <a:ea typeface="Lucida Sans"/>
                        <a:cs typeface="Lucida Sans"/>
                        <a:sym typeface="Lucida Sans"/>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Thurs.</a:t>
                      </a:r>
                      <a:endParaRPr b="1" sz="1300">
                        <a:solidFill>
                          <a:srgbClr val="FFFFFF"/>
                        </a:solidFill>
                        <a:latin typeface="Lucida Sans"/>
                        <a:ea typeface="Lucida Sans"/>
                        <a:cs typeface="Lucida Sans"/>
                        <a:sym typeface="Lucida Sans"/>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Fri. </a:t>
                      </a:r>
                      <a:endParaRPr b="1" sz="1300">
                        <a:solidFill>
                          <a:srgbClr val="FFFFFF"/>
                        </a:solidFill>
                        <a:latin typeface="Lucida Sans"/>
                        <a:ea typeface="Lucida Sans"/>
                        <a:cs typeface="Lucida Sans"/>
                        <a:sym typeface="Lucida Sans"/>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c>
                  <a:txBody>
                    <a:bodyPr/>
                    <a:lstStyle/>
                    <a:p>
                      <a:pPr indent="0" lvl="0" marL="0" rtl="0" algn="l">
                        <a:spcBef>
                          <a:spcPts val="0"/>
                        </a:spcBef>
                        <a:spcAft>
                          <a:spcPts val="0"/>
                        </a:spcAft>
                        <a:buNone/>
                      </a:pPr>
                      <a:r>
                        <a:rPr b="1" lang="en-US" sz="1300">
                          <a:solidFill>
                            <a:srgbClr val="FFFFFF"/>
                          </a:solidFill>
                          <a:latin typeface="Lucida Sans"/>
                          <a:ea typeface="Lucida Sans"/>
                          <a:cs typeface="Lucida Sans"/>
                          <a:sym typeface="Lucida Sans"/>
                        </a:rPr>
                        <a:t>Sat.</a:t>
                      </a:r>
                      <a:endParaRPr b="1" sz="1300">
                        <a:solidFill>
                          <a:srgbClr val="FFFFFF"/>
                        </a:solidFill>
                        <a:latin typeface="Lucida Sans"/>
                        <a:ea typeface="Lucida Sans"/>
                        <a:cs typeface="Lucida Sans"/>
                        <a:sym typeface="Lucida Sans"/>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666666"/>
                    </a:solidFill>
                  </a:tcPr>
                </a:tc>
              </a:tr>
              <a:tr h="452625">
                <a:tc>
                  <a:txBody>
                    <a:bodyPr/>
                    <a:lstStyle/>
                    <a:p>
                      <a:pPr indent="0" lvl="0" marL="0" rtl="0" algn="l">
                        <a:spcBef>
                          <a:spcPts val="0"/>
                        </a:spcBef>
                        <a:spcAft>
                          <a:spcPts val="0"/>
                        </a:spcAft>
                        <a:buNone/>
                      </a:pPr>
                      <a:r>
                        <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t/>
                      </a:r>
                      <a:endParaRPr b="1">
                        <a:latin typeface="Lucida Sans"/>
                        <a:ea typeface="Lucida Sans"/>
                        <a:cs typeface="Lucida Sans"/>
                        <a:sym typeface="Lucida Sans"/>
                      </a:endParaRPr>
                    </a:p>
                  </a:txBody>
                  <a:tcPr marT="91425" marB="91425" marR="91425" marL="91425">
                    <a:lnT cap="flat" cmpd="sng" w="9525">
                      <a:solidFill>
                        <a:srgbClr val="F3F3F3"/>
                      </a:solidFill>
                      <a:prstDash val="solid"/>
                      <a:round/>
                      <a:headEnd len="sm" w="sm" type="none"/>
                      <a:tailEnd len="sm" w="sm" type="none"/>
                    </a:lnT>
                  </a:tcPr>
                </a:tc>
                <a:tc>
                  <a:txBody>
                    <a:bodyPr/>
                    <a:lstStyle/>
                    <a:p>
                      <a:pPr indent="0" lvl="0" marL="0" rtl="0" algn="l">
                        <a:spcBef>
                          <a:spcPts val="0"/>
                        </a:spcBef>
                        <a:spcAft>
                          <a:spcPts val="0"/>
                        </a:spcAft>
                        <a:buNone/>
                      </a:pPr>
                      <a:r>
                        <a:t/>
                      </a:r>
                      <a:endParaRPr b="1">
                        <a:latin typeface="Lucida Sans"/>
                        <a:ea typeface="Lucida Sans"/>
                        <a:cs typeface="Lucida Sans"/>
                        <a:sym typeface="Lucida Sans"/>
                      </a:endParaRPr>
                    </a:p>
                  </a:txBody>
                  <a:tcPr marT="91425" marB="91425" marR="91425" marL="91425">
                    <a:lnT cap="flat" cmpd="sng" w="9525">
                      <a:solidFill>
                        <a:srgbClr val="F3F3F3"/>
                      </a:solidFill>
                      <a:prstDash val="solid"/>
                      <a:round/>
                      <a:headEnd len="sm" w="sm" type="none"/>
                      <a:tailEnd len="sm" w="sm" type="none"/>
                    </a:lnT>
                  </a:tcPr>
                </a:tc>
                <a:tc>
                  <a:txBody>
                    <a:bodyPr/>
                    <a:lstStyle/>
                    <a:p>
                      <a:pPr indent="0" lvl="0" marL="0" rtl="0" algn="l">
                        <a:spcBef>
                          <a:spcPts val="0"/>
                        </a:spcBef>
                        <a:spcAft>
                          <a:spcPts val="0"/>
                        </a:spcAft>
                        <a:buNone/>
                      </a:pPr>
                      <a:r>
                        <a:rPr b="1" lang="en-US">
                          <a:latin typeface="Lucida Sans"/>
                          <a:ea typeface="Lucida Sans"/>
                          <a:cs typeface="Lucida Sans"/>
                          <a:sym typeface="Lucida Sans"/>
                        </a:rPr>
                        <a:t>1</a:t>
                      </a:r>
                      <a:endParaRPr b="1">
                        <a:latin typeface="Lucida Sans"/>
                        <a:ea typeface="Lucida Sans"/>
                        <a:cs typeface="Lucida Sans"/>
                        <a:sym typeface="Lucida Sans"/>
                      </a:endParaRPr>
                    </a:p>
                  </a:txBody>
                  <a:tcPr marT="91425" marB="91425" marR="91425" marL="91425">
                    <a:lnT cap="flat" cmpd="sng" w="9525">
                      <a:solidFill>
                        <a:srgbClr val="F3F3F3"/>
                      </a:solidFill>
                      <a:prstDash val="solid"/>
                      <a:round/>
                      <a:headEnd len="sm" w="sm" type="none"/>
                      <a:tailEnd len="sm" w="sm" type="none"/>
                    </a:lnT>
                  </a:tcPr>
                </a:tc>
                <a:tc>
                  <a:txBody>
                    <a:bodyPr/>
                    <a:lstStyle/>
                    <a:p>
                      <a:pPr indent="0" lvl="0" marL="0" rtl="0" algn="l">
                        <a:spcBef>
                          <a:spcPts val="0"/>
                        </a:spcBef>
                        <a:spcAft>
                          <a:spcPts val="0"/>
                        </a:spcAft>
                        <a:buNone/>
                      </a:pPr>
                      <a:r>
                        <a:rPr b="1" lang="en-US">
                          <a:latin typeface="Lucida Sans"/>
                          <a:ea typeface="Lucida Sans"/>
                          <a:cs typeface="Lucida Sans"/>
                          <a:sym typeface="Lucida Sans"/>
                        </a:rPr>
                        <a:t>2</a:t>
                      </a:r>
                      <a:endParaRPr b="1">
                        <a:latin typeface="Lucida Sans"/>
                        <a:ea typeface="Lucida Sans"/>
                        <a:cs typeface="Lucida Sans"/>
                        <a:sym typeface="Lucida Sans"/>
                      </a:endParaRPr>
                    </a:p>
                  </a:txBody>
                  <a:tcPr marT="91425" marB="91425" marR="91425" marL="91425">
                    <a:lnT cap="flat" cmpd="sng" w="9525">
                      <a:solidFill>
                        <a:srgbClr val="F3F3F3"/>
                      </a:solidFill>
                      <a:prstDash val="solid"/>
                      <a:round/>
                      <a:headEnd len="sm" w="sm" type="none"/>
                      <a:tailEnd len="sm" w="sm" type="none"/>
                    </a:lnT>
                  </a:tcPr>
                </a:tc>
                <a:tc>
                  <a:txBody>
                    <a:bodyPr/>
                    <a:lstStyle/>
                    <a:p>
                      <a:pPr indent="0" lvl="0" marL="0" rtl="0" algn="l">
                        <a:spcBef>
                          <a:spcPts val="0"/>
                        </a:spcBef>
                        <a:spcAft>
                          <a:spcPts val="0"/>
                        </a:spcAft>
                        <a:buNone/>
                      </a:pPr>
                      <a:r>
                        <a:rPr b="1" lang="en-US">
                          <a:latin typeface="Lucida Sans"/>
                          <a:ea typeface="Lucida Sans"/>
                          <a:cs typeface="Lucida Sans"/>
                          <a:sym typeface="Lucida Sans"/>
                        </a:rPr>
                        <a:t>3</a:t>
                      </a:r>
                      <a:endParaRPr b="1">
                        <a:latin typeface="Lucida Sans"/>
                        <a:ea typeface="Lucida Sans"/>
                        <a:cs typeface="Lucida Sans"/>
                        <a:sym typeface="Lucida Sans"/>
                      </a:endParaRPr>
                    </a:p>
                  </a:txBody>
                  <a:tcPr marT="91425" marB="91425" marR="91425" marL="91425">
                    <a:lnT cap="flat" cmpd="sng" w="9525">
                      <a:solidFill>
                        <a:srgbClr val="F3F3F3"/>
                      </a:solidFill>
                      <a:prstDash val="solid"/>
                      <a:round/>
                      <a:headEnd len="sm" w="sm" type="none"/>
                      <a:tailEnd len="sm" w="sm" type="none"/>
                    </a:lnT>
                  </a:tcPr>
                </a:tc>
              </a:tr>
              <a:tr h="448250">
                <a:tc>
                  <a:txBody>
                    <a:bodyPr/>
                    <a:lstStyle/>
                    <a:p>
                      <a:pPr indent="0" lvl="0" marL="0" rtl="0" algn="l">
                        <a:spcBef>
                          <a:spcPts val="0"/>
                        </a:spcBef>
                        <a:spcAft>
                          <a:spcPts val="0"/>
                        </a:spcAft>
                        <a:buNone/>
                      </a:pPr>
                      <a:r>
                        <a:rPr b="1" lang="en-US">
                          <a:latin typeface="Lucida Sans"/>
                          <a:ea typeface="Lucida Sans"/>
                          <a:cs typeface="Lucida Sans"/>
                          <a:sym typeface="Lucida Sans"/>
                        </a:rPr>
                        <a:t>4</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5</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6</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7</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8</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9</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10</a:t>
                      </a:r>
                      <a:endParaRPr b="1">
                        <a:latin typeface="Lucida Sans"/>
                        <a:ea typeface="Lucida Sans"/>
                        <a:cs typeface="Lucida Sans"/>
                        <a:sym typeface="Lucida Sans"/>
                      </a:endParaRPr>
                    </a:p>
                  </a:txBody>
                  <a:tcPr marT="91425" marB="91425" marR="91425" marL="91425"/>
                </a:tc>
              </a:tr>
              <a:tr h="448250">
                <a:tc>
                  <a:txBody>
                    <a:bodyPr/>
                    <a:lstStyle/>
                    <a:p>
                      <a:pPr indent="0" lvl="0" marL="0" rtl="0" algn="l">
                        <a:spcBef>
                          <a:spcPts val="0"/>
                        </a:spcBef>
                        <a:spcAft>
                          <a:spcPts val="0"/>
                        </a:spcAft>
                        <a:buNone/>
                      </a:pPr>
                      <a:r>
                        <a:rPr b="1" lang="en-US">
                          <a:latin typeface="Lucida Sans"/>
                          <a:ea typeface="Lucida Sans"/>
                          <a:cs typeface="Lucida Sans"/>
                          <a:sym typeface="Lucida Sans"/>
                        </a:rPr>
                        <a:t>11</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12</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13</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14</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15</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16</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17</a:t>
                      </a:r>
                      <a:endParaRPr b="1">
                        <a:latin typeface="Lucida Sans"/>
                        <a:ea typeface="Lucida Sans"/>
                        <a:cs typeface="Lucida Sans"/>
                        <a:sym typeface="Lucida Sans"/>
                      </a:endParaRPr>
                    </a:p>
                  </a:txBody>
                  <a:tcPr marT="91425" marB="91425" marR="91425" marL="91425"/>
                </a:tc>
              </a:tr>
              <a:tr h="448250">
                <a:tc>
                  <a:txBody>
                    <a:bodyPr/>
                    <a:lstStyle/>
                    <a:p>
                      <a:pPr indent="0" lvl="0" marL="0" rtl="0" algn="l">
                        <a:spcBef>
                          <a:spcPts val="0"/>
                        </a:spcBef>
                        <a:spcAft>
                          <a:spcPts val="0"/>
                        </a:spcAft>
                        <a:buNone/>
                      </a:pPr>
                      <a:r>
                        <a:rPr b="1" lang="en-US">
                          <a:latin typeface="Lucida Sans"/>
                          <a:ea typeface="Lucida Sans"/>
                          <a:cs typeface="Lucida Sans"/>
                          <a:sym typeface="Lucida Sans"/>
                        </a:rPr>
                        <a:t>18</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19</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20</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21</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22</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23</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24</a:t>
                      </a:r>
                      <a:endParaRPr b="1">
                        <a:latin typeface="Lucida Sans"/>
                        <a:ea typeface="Lucida Sans"/>
                        <a:cs typeface="Lucida Sans"/>
                        <a:sym typeface="Lucida Sans"/>
                      </a:endParaRPr>
                    </a:p>
                  </a:txBody>
                  <a:tcPr marT="91425" marB="91425" marR="91425" marL="91425"/>
                </a:tc>
              </a:tr>
              <a:tr h="448250">
                <a:tc>
                  <a:txBody>
                    <a:bodyPr/>
                    <a:lstStyle/>
                    <a:p>
                      <a:pPr indent="0" lvl="0" marL="0" rtl="0" algn="l">
                        <a:spcBef>
                          <a:spcPts val="0"/>
                        </a:spcBef>
                        <a:spcAft>
                          <a:spcPts val="0"/>
                        </a:spcAft>
                        <a:buNone/>
                      </a:pPr>
                      <a:r>
                        <a:rPr b="1" lang="en-US">
                          <a:latin typeface="Lucida Sans"/>
                          <a:ea typeface="Lucida Sans"/>
                          <a:cs typeface="Lucida Sans"/>
                          <a:sym typeface="Lucida Sans"/>
                        </a:rPr>
                        <a:t>25</a:t>
                      </a:r>
                      <a:endParaRPr b="1">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a:latin typeface="Lucida Sans"/>
                          <a:ea typeface="Lucida Sans"/>
                          <a:cs typeface="Lucida Sans"/>
                          <a:sym typeface="Lucida Sans"/>
                        </a:rPr>
                        <a:t>26</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27</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28</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29</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30</a:t>
                      </a:r>
                      <a:endParaRPr b="1">
                        <a:latin typeface="Lucida Sans"/>
                        <a:ea typeface="Lucida Sans"/>
                        <a:cs typeface="Lucida Sans"/>
                        <a:sym typeface="Lucida Sans"/>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a:latin typeface="Lucida Sans"/>
                          <a:ea typeface="Lucida Sans"/>
                          <a:cs typeface="Lucida Sans"/>
                          <a:sym typeface="Lucida Sans"/>
                        </a:rPr>
                        <a:t>31</a:t>
                      </a:r>
                      <a:endParaRPr b="1">
                        <a:latin typeface="Lucida Sans"/>
                        <a:ea typeface="Lucida Sans"/>
                        <a:cs typeface="Lucida Sans"/>
                        <a:sym typeface="Lucida Sans"/>
                      </a:endParaRPr>
                    </a:p>
                  </a:txBody>
                  <a:tcPr marT="91425" marB="91425" marR="91425" marL="91425"/>
                </a:tc>
              </a:tr>
            </a:tbl>
          </a:graphicData>
        </a:graphic>
      </p:graphicFrame>
      <p:sp>
        <p:nvSpPr>
          <p:cNvPr id="1059" name="Google Shape;1059;p144"/>
          <p:cNvSpPr/>
          <p:nvPr/>
        </p:nvSpPr>
        <p:spPr>
          <a:xfrm>
            <a:off x="333150" y="1029075"/>
            <a:ext cx="8477700" cy="10794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500">
              <a:solidFill>
                <a:srgbClr val="D9EAD3"/>
              </a:solidFill>
              <a:latin typeface="Lucida Sans"/>
              <a:ea typeface="Lucida Sans"/>
              <a:cs typeface="Lucida Sans"/>
              <a:sym typeface="Lucida Sans"/>
            </a:endParaRPr>
          </a:p>
          <a:p>
            <a:pPr indent="0" lvl="0" marL="0" rtl="0" algn="l">
              <a:spcBef>
                <a:spcPts val="0"/>
              </a:spcBef>
              <a:spcAft>
                <a:spcPts val="0"/>
              </a:spcAft>
              <a:buNone/>
            </a:pPr>
            <a:r>
              <a:rPr b="1" lang="en-US" sz="2500">
                <a:solidFill>
                  <a:srgbClr val="D9EAD3"/>
                </a:solidFill>
                <a:latin typeface="Lucida Sans"/>
                <a:ea typeface="Lucida Sans"/>
                <a:cs typeface="Lucida Sans"/>
                <a:sym typeface="Lucida Sans"/>
              </a:rPr>
              <a:t>Weekly Series: October 12th-30th</a:t>
            </a:r>
            <a:endParaRPr b="1" sz="2500">
              <a:solidFill>
                <a:srgbClr val="D9EAD3"/>
              </a:solidFill>
              <a:latin typeface="Lucida Sans"/>
              <a:ea typeface="Lucida Sans"/>
              <a:cs typeface="Lucida Sans"/>
              <a:sym typeface="Lucida Sans"/>
            </a:endParaRPr>
          </a:p>
          <a:p>
            <a:pPr indent="0" lvl="0" marL="0" rtl="0" algn="l">
              <a:spcBef>
                <a:spcPts val="440"/>
              </a:spcBef>
              <a:spcAft>
                <a:spcPts val="0"/>
              </a:spcAft>
              <a:buClr>
                <a:schemeClr val="dk1"/>
              </a:buClr>
              <a:buSzPts val="1100"/>
              <a:buFont typeface="Arial"/>
              <a:buNone/>
            </a:pPr>
            <a:r>
              <a:rPr lang="en-US" sz="1900">
                <a:solidFill>
                  <a:srgbClr val="F3F3F3"/>
                </a:solidFill>
                <a:latin typeface="Lucida Sans"/>
                <a:ea typeface="Lucida Sans"/>
                <a:cs typeface="Lucida Sans"/>
                <a:sym typeface="Lucida Sans"/>
              </a:rPr>
              <a:t>*Specific dates and times to be finalized based on </a:t>
            </a:r>
            <a:r>
              <a:rPr b="1" lang="en-US" sz="1900">
                <a:solidFill>
                  <a:srgbClr val="F3F3F3"/>
                </a:solidFill>
                <a:latin typeface="Lucida Sans"/>
                <a:ea typeface="Lucida Sans"/>
                <a:cs typeface="Lucida Sans"/>
                <a:sym typeface="Lucida Sans"/>
              </a:rPr>
              <a:t>your input!</a:t>
            </a:r>
            <a:endParaRPr b="1" sz="1900">
              <a:solidFill>
                <a:srgbClr val="F3F3F3"/>
              </a:solidFill>
              <a:latin typeface="Lucida Sans"/>
              <a:ea typeface="Lucida Sans"/>
              <a:cs typeface="Lucida Sans"/>
              <a:sym typeface="Lucida Sans"/>
            </a:endParaRPr>
          </a:p>
          <a:p>
            <a:pPr indent="0" lvl="0" marL="0" rtl="0" algn="l">
              <a:spcBef>
                <a:spcPts val="0"/>
              </a:spcBef>
              <a:spcAft>
                <a:spcPts val="0"/>
              </a:spcAft>
              <a:buNone/>
            </a:pPr>
            <a:r>
              <a:t/>
            </a:r>
            <a:endParaRPr b="1" sz="2700">
              <a:solidFill>
                <a:srgbClr val="D9EAD3"/>
              </a:solidFill>
            </a:endParaRPr>
          </a:p>
        </p:txBody>
      </p:sp>
      <p:sp>
        <p:nvSpPr>
          <p:cNvPr id="1060" name="Google Shape;1060;p144"/>
          <p:cNvSpPr/>
          <p:nvPr/>
        </p:nvSpPr>
        <p:spPr>
          <a:xfrm rot="296349">
            <a:off x="5766450" y="2386553"/>
            <a:ext cx="3237020" cy="3399359"/>
          </a:xfrm>
          <a:prstGeom prst="star6">
            <a:avLst>
              <a:gd fmla="val 28868" name="adj"/>
              <a:gd fmla="val 115470" name="hf"/>
            </a:avLst>
          </a:prstGeom>
          <a:solidFill>
            <a:srgbClr val="FCE5CD"/>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Allerta"/>
                <a:ea typeface="Allerta"/>
                <a:cs typeface="Allerta"/>
                <a:sym typeface="Allerta"/>
              </a:rPr>
              <a:t>Please complete the survey with your meeting preferences and your name will be added to our </a:t>
            </a:r>
            <a:r>
              <a:rPr b="1" lang="en-US" sz="1500">
                <a:latin typeface="Allerta"/>
                <a:ea typeface="Allerta"/>
                <a:cs typeface="Allerta"/>
                <a:sym typeface="Allerta"/>
              </a:rPr>
              <a:t>interest list.</a:t>
            </a:r>
            <a:endParaRPr b="1" sz="1500">
              <a:latin typeface="Allerta"/>
              <a:ea typeface="Allerta"/>
              <a:cs typeface="Allerta"/>
              <a:sym typeface="Allerta"/>
            </a:endParaRPr>
          </a:p>
        </p:txBody>
      </p:sp>
      <p:sp>
        <p:nvSpPr>
          <p:cNvPr id="1061" name="Google Shape;1061;p144"/>
          <p:cNvSpPr txBox="1"/>
          <p:nvPr/>
        </p:nvSpPr>
        <p:spPr>
          <a:xfrm>
            <a:off x="4805300" y="6197475"/>
            <a:ext cx="37992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u="sng">
                <a:solidFill>
                  <a:schemeClr val="hlink"/>
                </a:solidFill>
                <a:hlinkClick r:id="rId3"/>
              </a:rPr>
              <a:t>http://bit.ly/SeminarTiming</a:t>
            </a:r>
            <a:endParaRPr b="1" sz="2200"/>
          </a:p>
        </p:txBody>
      </p:sp>
      <p:sp>
        <p:nvSpPr>
          <p:cNvPr id="1062" name="Google Shape;1062;p144"/>
          <p:cNvSpPr txBox="1"/>
          <p:nvPr/>
        </p:nvSpPr>
        <p:spPr>
          <a:xfrm>
            <a:off x="433925" y="292425"/>
            <a:ext cx="55752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latin typeface="Allerta"/>
                <a:ea typeface="Allerta"/>
                <a:cs typeface="Allerta"/>
                <a:sym typeface="Allerta"/>
              </a:rPr>
              <a:t>Tell us what works!</a:t>
            </a:r>
            <a:endParaRPr sz="2500">
              <a:latin typeface="Allerta"/>
              <a:ea typeface="Allerta"/>
              <a:cs typeface="Allerta"/>
              <a:sym typeface="Allert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45"/>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lang="en-US" sz="3500"/>
              <a:t>Q</a:t>
            </a:r>
            <a:r>
              <a:rPr lang="en-US" sz="3500"/>
              <a:t>uestions?</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28"/>
          <p:cNvSpPr txBox="1"/>
          <p:nvPr>
            <p:ph type="title"/>
          </p:nvPr>
        </p:nvSpPr>
        <p:spPr>
          <a:xfrm>
            <a:off x="285750" y="151455"/>
            <a:ext cx="8572500" cy="69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800"/>
              <a:t>Introductions</a:t>
            </a:r>
            <a:endParaRPr sz="2800"/>
          </a:p>
          <a:p>
            <a:pPr indent="0" lvl="0" marL="0" rtl="0" algn="l">
              <a:spcBef>
                <a:spcPts val="0"/>
              </a:spcBef>
              <a:spcAft>
                <a:spcPts val="0"/>
              </a:spcAft>
              <a:buNone/>
            </a:pPr>
            <a:r>
              <a:t/>
            </a:r>
            <a:endParaRPr/>
          </a:p>
        </p:txBody>
      </p:sp>
      <p:sp>
        <p:nvSpPr>
          <p:cNvPr id="898" name="Google Shape;898;p128"/>
          <p:cNvSpPr txBox="1"/>
          <p:nvPr/>
        </p:nvSpPr>
        <p:spPr>
          <a:xfrm>
            <a:off x="193525" y="594800"/>
            <a:ext cx="4818300" cy="2463900"/>
          </a:xfrm>
          <a:prstGeom prst="rect">
            <a:avLst/>
          </a:prstGeom>
          <a:noFill/>
          <a:ln>
            <a:noFill/>
          </a:ln>
        </p:spPr>
        <p:txBody>
          <a:bodyPr anchorCtr="0" anchor="t" bIns="91425" lIns="91425" spcFirstLastPara="1" rIns="91425" wrap="square" tIns="91425">
            <a:noAutofit/>
          </a:bodyPr>
          <a:lstStyle/>
          <a:p>
            <a:pPr indent="0" lvl="0" marL="0" rtl="0" algn="l">
              <a:lnSpc>
                <a:spcPct val="96000"/>
              </a:lnSpc>
              <a:spcBef>
                <a:spcPts val="0"/>
              </a:spcBef>
              <a:spcAft>
                <a:spcPts val="0"/>
              </a:spcAft>
              <a:buNone/>
            </a:pPr>
            <a:r>
              <a:rPr lang="en-US" sz="2200">
                <a:solidFill>
                  <a:srgbClr val="15A059"/>
                </a:solidFill>
                <a:latin typeface="Lucida Sans"/>
                <a:ea typeface="Lucida Sans"/>
                <a:cs typeface="Lucida Sans"/>
                <a:sym typeface="Lucida Sans"/>
              </a:rPr>
              <a:t>Your hosts from Student Achievement Partners:</a:t>
            </a:r>
            <a:endParaRPr sz="2200">
              <a:solidFill>
                <a:srgbClr val="15A059"/>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96000"/>
              </a:lnSpc>
              <a:spcBef>
                <a:spcPts val="0"/>
              </a:spcBef>
              <a:spcAft>
                <a:spcPts val="0"/>
              </a:spcAft>
              <a:buNone/>
            </a:pPr>
            <a:r>
              <a:rPr b="1" i="1" lang="en-US" sz="1800">
                <a:solidFill>
                  <a:srgbClr val="595959"/>
                </a:solidFill>
                <a:latin typeface="Lucida Sans"/>
                <a:ea typeface="Lucida Sans"/>
                <a:cs typeface="Lucida Sans"/>
                <a:sym typeface="Lucida Sans"/>
              </a:rPr>
              <a:t>Pascale Joseph</a:t>
            </a:r>
            <a:endParaRPr b="1"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Project Coordinator, </a:t>
            </a:r>
            <a:endParaRPr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Tools and Classroom Resources, SAP</a:t>
            </a:r>
            <a:endParaRPr i="1" sz="1800">
              <a:solidFill>
                <a:srgbClr val="595959"/>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96000"/>
              </a:lnSpc>
              <a:spcBef>
                <a:spcPts val="0"/>
              </a:spcBef>
              <a:spcAft>
                <a:spcPts val="0"/>
              </a:spcAft>
              <a:buNone/>
            </a:pPr>
            <a:r>
              <a:rPr lang="en-US" sz="2200">
                <a:solidFill>
                  <a:srgbClr val="15A059"/>
                </a:solidFill>
                <a:latin typeface="Lucida Sans"/>
                <a:ea typeface="Lucida Sans"/>
                <a:cs typeface="Lucida Sans"/>
                <a:sym typeface="Lucida Sans"/>
              </a:rPr>
              <a:t>This month’s presenters: </a:t>
            </a:r>
            <a:endParaRPr sz="2200">
              <a:solidFill>
                <a:srgbClr val="15A059"/>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899" name="Google Shape;899;p128"/>
          <p:cNvSpPr txBox="1"/>
          <p:nvPr/>
        </p:nvSpPr>
        <p:spPr>
          <a:xfrm>
            <a:off x="506475" y="2956725"/>
            <a:ext cx="5749200" cy="3000000"/>
          </a:xfrm>
          <a:prstGeom prst="rect">
            <a:avLst/>
          </a:prstGeom>
          <a:noFill/>
          <a:ln>
            <a:noFill/>
          </a:ln>
        </p:spPr>
        <p:txBody>
          <a:bodyPr anchorCtr="0" anchor="t" bIns="91425" lIns="91425" spcFirstLastPara="1" rIns="91425" wrap="square" tIns="91425">
            <a:noAutofit/>
          </a:bodyPr>
          <a:lstStyle/>
          <a:p>
            <a:pPr indent="0" lvl="0" marL="0" rtl="0" algn="l">
              <a:lnSpc>
                <a:spcPct val="96000"/>
              </a:lnSpc>
              <a:spcBef>
                <a:spcPts val="0"/>
              </a:spcBef>
              <a:spcAft>
                <a:spcPts val="0"/>
              </a:spcAft>
              <a:buNone/>
            </a:pPr>
            <a:r>
              <a:rPr b="1" i="1" lang="en-US" sz="1800">
                <a:solidFill>
                  <a:srgbClr val="595959"/>
                </a:solidFill>
                <a:latin typeface="Lucida Sans"/>
                <a:ea typeface="Lucida Sans"/>
                <a:cs typeface="Lucida Sans"/>
                <a:sym typeface="Lucida Sans"/>
              </a:rPr>
              <a:t>Joy Delizo-Osborne</a:t>
            </a:r>
            <a:endParaRPr b="1"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Program Manager</a:t>
            </a:r>
            <a:endParaRPr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Professional Learning, SAP</a:t>
            </a:r>
            <a:endParaRPr i="1" sz="1800">
              <a:solidFill>
                <a:srgbClr val="595959"/>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800">
              <a:solidFill>
                <a:schemeClr val="dk1"/>
              </a:solidFill>
              <a:latin typeface="Lucida Sans"/>
              <a:ea typeface="Lucida Sans"/>
              <a:cs typeface="Lucida Sans"/>
              <a:sym typeface="Lucida Sans"/>
            </a:endParaRPr>
          </a:p>
          <a:p>
            <a:pPr indent="0" lvl="0" marL="0" rtl="0" algn="l">
              <a:lnSpc>
                <a:spcPct val="96000"/>
              </a:lnSpc>
              <a:spcBef>
                <a:spcPts val="0"/>
              </a:spcBef>
              <a:spcAft>
                <a:spcPts val="0"/>
              </a:spcAft>
              <a:buNone/>
            </a:pPr>
            <a:r>
              <a:rPr b="1" i="1" lang="en-US" sz="1800">
                <a:solidFill>
                  <a:srgbClr val="595959"/>
                </a:solidFill>
                <a:latin typeface="Lucida Sans"/>
                <a:ea typeface="Lucida Sans"/>
                <a:cs typeface="Lucida Sans"/>
                <a:sym typeface="Lucida Sans"/>
              </a:rPr>
              <a:t>Kate Crist</a:t>
            </a:r>
            <a:endParaRPr b="1"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ELA/Literacy Specialist</a:t>
            </a:r>
            <a:endParaRPr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Professional Learning, SAP</a:t>
            </a:r>
            <a:endParaRPr i="1" sz="1800">
              <a:solidFill>
                <a:srgbClr val="595959"/>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800">
              <a:solidFill>
                <a:schemeClr val="dk1"/>
              </a:solidFill>
              <a:latin typeface="Lucida Sans"/>
              <a:ea typeface="Lucida Sans"/>
              <a:cs typeface="Lucida Sans"/>
              <a:sym typeface="Lucida Sans"/>
            </a:endParaRPr>
          </a:p>
          <a:p>
            <a:pPr indent="0" lvl="0" marL="0" rtl="0" algn="l">
              <a:lnSpc>
                <a:spcPct val="96000"/>
              </a:lnSpc>
              <a:spcBef>
                <a:spcPts val="0"/>
              </a:spcBef>
              <a:spcAft>
                <a:spcPts val="0"/>
              </a:spcAft>
              <a:buNone/>
            </a:pPr>
            <a:r>
              <a:rPr b="1" i="1" lang="en-US" sz="1800">
                <a:solidFill>
                  <a:srgbClr val="595959"/>
                </a:solidFill>
                <a:latin typeface="Lucida Sans"/>
                <a:ea typeface="Lucida Sans"/>
                <a:cs typeface="Lucida Sans"/>
                <a:sym typeface="Lucida Sans"/>
              </a:rPr>
              <a:t>Tori Filler</a:t>
            </a:r>
            <a:endParaRPr b="1"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ELA/Literacy Specialist</a:t>
            </a:r>
            <a:endParaRPr i="1" sz="1800">
              <a:solidFill>
                <a:srgbClr val="595959"/>
              </a:solidFill>
              <a:latin typeface="Lucida Sans"/>
              <a:ea typeface="Lucida Sans"/>
              <a:cs typeface="Lucida Sans"/>
              <a:sym typeface="Lucida Sans"/>
            </a:endParaRPr>
          </a:p>
          <a:p>
            <a:pPr indent="0" lvl="0" marL="0" rtl="0" algn="l">
              <a:lnSpc>
                <a:spcPct val="96000"/>
              </a:lnSpc>
              <a:spcBef>
                <a:spcPts val="0"/>
              </a:spcBef>
              <a:spcAft>
                <a:spcPts val="0"/>
              </a:spcAft>
              <a:buNone/>
            </a:pPr>
            <a:r>
              <a:rPr i="1" lang="en-US" sz="1800">
                <a:solidFill>
                  <a:srgbClr val="595959"/>
                </a:solidFill>
                <a:latin typeface="Lucida Sans"/>
                <a:ea typeface="Lucida Sans"/>
                <a:cs typeface="Lucida Sans"/>
                <a:sym typeface="Lucida Sans"/>
              </a:rPr>
              <a:t>Professional Learning, SAP</a:t>
            </a:r>
            <a:endParaRPr i="1" sz="1800">
              <a:solidFill>
                <a:srgbClr val="595959"/>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100">
              <a:solidFill>
                <a:schemeClr val="dk1"/>
              </a:solidFill>
            </a:endParaRPr>
          </a:p>
        </p:txBody>
      </p:sp>
      <p:pic>
        <p:nvPicPr>
          <p:cNvPr id="900" name="Google Shape;900;p128"/>
          <p:cNvPicPr preferRelativeResize="0"/>
          <p:nvPr/>
        </p:nvPicPr>
        <p:blipFill>
          <a:blip r:embed="rId3">
            <a:alphaModFix/>
          </a:blip>
          <a:stretch>
            <a:fillRect/>
          </a:stretch>
        </p:blipFill>
        <p:spPr>
          <a:xfrm>
            <a:off x="6175375" y="208980"/>
            <a:ext cx="2305051" cy="1733549"/>
          </a:xfrm>
          <a:prstGeom prst="rect">
            <a:avLst/>
          </a:prstGeom>
          <a:noFill/>
          <a:ln cap="flat" cmpd="sng" w="28575">
            <a:solidFill>
              <a:srgbClr val="0E6641"/>
            </a:solidFill>
            <a:prstDash val="solid"/>
            <a:miter lim="8000"/>
            <a:headEnd len="sm" w="sm" type="none"/>
            <a:tailEnd len="sm" w="sm" type="none"/>
          </a:ln>
        </p:spPr>
      </p:pic>
      <p:sp>
        <p:nvSpPr>
          <p:cNvPr id="901" name="Google Shape;901;p12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2" name="Google Shape;902;p128"/>
          <p:cNvPicPr preferRelativeResize="0"/>
          <p:nvPr/>
        </p:nvPicPr>
        <p:blipFill>
          <a:blip r:embed="rId4">
            <a:alphaModFix/>
          </a:blip>
          <a:stretch>
            <a:fillRect/>
          </a:stretch>
        </p:blipFill>
        <p:spPr>
          <a:xfrm>
            <a:off x="6036138" y="2249167"/>
            <a:ext cx="2583526" cy="1376623"/>
          </a:xfrm>
          <a:prstGeom prst="rect">
            <a:avLst/>
          </a:prstGeom>
          <a:noFill/>
          <a:ln cap="flat" cmpd="sng" w="28575">
            <a:solidFill>
              <a:srgbClr val="0E6641"/>
            </a:solidFill>
            <a:prstDash val="solid"/>
            <a:miter lim="8000"/>
            <a:headEnd len="sm" w="sm" type="none"/>
            <a:tailEnd len="sm" w="sm" type="none"/>
          </a:ln>
        </p:spPr>
      </p:pic>
      <p:sp>
        <p:nvSpPr>
          <p:cNvPr id="903" name="Google Shape;903;p12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4" name="Google Shape;904;p128"/>
          <p:cNvPicPr preferRelativeResize="0"/>
          <p:nvPr/>
        </p:nvPicPr>
        <p:blipFill>
          <a:blip r:embed="rId5">
            <a:alphaModFix/>
          </a:blip>
          <a:stretch>
            <a:fillRect/>
          </a:stretch>
        </p:blipFill>
        <p:spPr>
          <a:xfrm>
            <a:off x="6036125" y="3780165"/>
            <a:ext cx="2583526" cy="1376623"/>
          </a:xfrm>
          <a:prstGeom prst="rect">
            <a:avLst/>
          </a:prstGeom>
          <a:noFill/>
          <a:ln cap="flat" cmpd="sng" w="28575">
            <a:solidFill>
              <a:srgbClr val="0E6641"/>
            </a:solidFill>
            <a:prstDash val="solid"/>
            <a:miter lim="8000"/>
            <a:headEnd len="sm" w="sm" type="none"/>
            <a:tailEnd len="sm" w="sm" type="none"/>
          </a:ln>
        </p:spPr>
      </p:pic>
      <p:sp>
        <p:nvSpPr>
          <p:cNvPr id="905" name="Google Shape;905;p128"/>
          <p:cNvSpPr txBox="1"/>
          <p:nvPr/>
        </p:nvSpPr>
        <p:spPr>
          <a:xfrm>
            <a:off x="1274350" y="6133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6" name="Google Shape;906;p128"/>
          <p:cNvPicPr preferRelativeResize="0"/>
          <p:nvPr/>
        </p:nvPicPr>
        <p:blipFill>
          <a:blip r:embed="rId6">
            <a:alphaModFix/>
          </a:blip>
          <a:stretch>
            <a:fillRect/>
          </a:stretch>
        </p:blipFill>
        <p:spPr>
          <a:xfrm>
            <a:off x="6036125" y="5311175"/>
            <a:ext cx="2583526" cy="1318225"/>
          </a:xfrm>
          <a:prstGeom prst="rect">
            <a:avLst/>
          </a:prstGeom>
          <a:noFill/>
          <a:ln cap="flat" cmpd="sng" w="28575">
            <a:solidFill>
              <a:srgbClr val="0E6641"/>
            </a:solidFill>
            <a:prstDash val="solid"/>
            <a:miter lim="8000"/>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3F3F39"/>
                </a:solidFill>
                <a:latin typeface="Lucida Sans"/>
                <a:ea typeface="Lucida Sans"/>
                <a:cs typeface="Lucida Sans"/>
                <a:sym typeface="Lucida Sans"/>
              </a:rPr>
              <a:t>Please </a:t>
            </a:r>
            <a:r>
              <a:rPr lang="en-US" sz="2800">
                <a:solidFill>
                  <a:srgbClr val="3F3F39"/>
                </a:solidFill>
              </a:rPr>
              <a:t>J</a:t>
            </a:r>
            <a:r>
              <a:rPr b="0" i="0" lang="en-US" sz="2800" u="none" cap="none" strike="noStrike">
                <a:solidFill>
                  <a:srgbClr val="3F3F39"/>
                </a:solidFill>
                <a:latin typeface="Lucida Sans"/>
                <a:ea typeface="Lucida Sans"/>
                <a:cs typeface="Lucida Sans"/>
                <a:sym typeface="Lucida Sans"/>
              </a:rPr>
              <a:t>oin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 </a:t>
            </a:r>
            <a:r>
              <a:rPr lang="en-US" sz="2800">
                <a:solidFill>
                  <a:srgbClr val="3F3F39"/>
                </a:solidFill>
              </a:rPr>
              <a:t>A</a:t>
            </a:r>
            <a:r>
              <a:rPr b="0" i="0" lang="en-US" sz="2800" u="none" cap="none" strike="noStrike">
                <a:solidFill>
                  <a:srgbClr val="3F3F39"/>
                </a:solidFill>
                <a:latin typeface="Lucida Sans"/>
                <a:ea typeface="Lucida Sans"/>
                <a:cs typeface="Lucida Sans"/>
                <a:sym typeface="Lucida Sans"/>
              </a:rPr>
              <a:t>gain </a:t>
            </a:r>
            <a:r>
              <a:rPr lang="en-US" sz="2800">
                <a:solidFill>
                  <a:srgbClr val="3F3F39"/>
                </a:solidFill>
              </a:rPr>
              <a:t>N</a:t>
            </a:r>
            <a:r>
              <a:rPr b="0" i="0" lang="en-US" sz="2800" u="none" cap="none" strike="noStrike">
                <a:solidFill>
                  <a:srgbClr val="3F3F39"/>
                </a:solidFill>
                <a:latin typeface="Lucida Sans"/>
                <a:ea typeface="Lucida Sans"/>
                <a:cs typeface="Lucida Sans"/>
                <a:sym typeface="Lucida Sans"/>
              </a:rPr>
              <a:t>ext </a:t>
            </a:r>
            <a:r>
              <a:rPr lang="en-US" sz="2800">
                <a:solidFill>
                  <a:srgbClr val="3F3F39"/>
                </a:solidFill>
              </a:rPr>
              <a:t>M</a:t>
            </a:r>
            <a:r>
              <a:rPr b="0" i="0" lang="en-US" sz="2800" u="none" cap="none" strike="noStrike">
                <a:solidFill>
                  <a:srgbClr val="3F3F39"/>
                </a:solidFill>
                <a:latin typeface="Lucida Sans"/>
                <a:ea typeface="Lucida Sans"/>
                <a:cs typeface="Lucida Sans"/>
                <a:sym typeface="Lucida Sans"/>
              </a:rPr>
              <a:t>onth!</a:t>
            </a:r>
            <a:endParaRPr/>
          </a:p>
        </p:txBody>
      </p:sp>
      <p:sp>
        <p:nvSpPr>
          <p:cNvPr id="1075" name="Google Shape;1075;p146"/>
          <p:cNvSpPr txBox="1"/>
          <p:nvPr>
            <p:ph idx="1" type="body"/>
          </p:nvPr>
        </p:nvSpPr>
        <p:spPr>
          <a:xfrm>
            <a:off x="386950" y="1487775"/>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F3F39"/>
              </a:buClr>
              <a:buSzPts val="2400"/>
              <a:buFont typeface="Lucida Sans"/>
              <a:buChar char="●"/>
            </a:pPr>
            <a:r>
              <a:rPr b="0" i="0" lang="en-US" sz="2400" u="none" cap="none" strike="noStrike">
                <a:solidFill>
                  <a:srgbClr val="3F3F39"/>
                </a:solidFill>
                <a:latin typeface="Lucida Sans"/>
                <a:ea typeface="Lucida Sans"/>
                <a:cs typeface="Lucida Sans"/>
                <a:sym typeface="Lucida Sans"/>
              </a:rPr>
              <a:t>Next month’s webinar: </a:t>
            </a:r>
            <a:br>
              <a:rPr lang="en-US"/>
            </a:br>
            <a:r>
              <a:rPr b="1" lang="en-US" sz="2400">
                <a:solidFill>
                  <a:srgbClr val="666666"/>
                </a:solidFill>
              </a:rPr>
              <a:t>The Early Reading Accelerators  </a:t>
            </a:r>
            <a:br>
              <a:rPr b="1" lang="en-US" sz="2400">
                <a:solidFill>
                  <a:srgbClr val="666666"/>
                </a:solidFill>
              </a:rPr>
            </a:br>
            <a:r>
              <a:rPr b="1" lang="en-US" sz="2400">
                <a:solidFill>
                  <a:srgbClr val="666666"/>
                </a:solidFill>
              </a:rPr>
              <a:t>Thursday October 8, 2020 @7pm</a:t>
            </a:r>
            <a:endParaRPr b="1" i="0" sz="2400" u="none" cap="none" strike="noStrike">
              <a:solidFill>
                <a:srgbClr val="666666"/>
              </a:solidFill>
            </a:endParaRPr>
          </a:p>
          <a:p>
            <a:pPr indent="0" lvl="0" marL="34290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3F3F39"/>
              </a:buClr>
              <a:buSzPts val="2400"/>
              <a:buFont typeface="Lucida Sans"/>
              <a:buChar char="●"/>
            </a:pPr>
            <a:r>
              <a:rPr b="0" i="0" lang="en-US" sz="2400" u="none" cap="none" strike="noStrike">
                <a:solidFill>
                  <a:srgbClr val="3F3F39"/>
                </a:solidFill>
                <a:latin typeface="Lucida Sans"/>
                <a:ea typeface="Lucida Sans"/>
                <a:cs typeface="Lucida Sans"/>
                <a:sym typeface="Lucida Sans"/>
              </a:rPr>
              <a:t>Register Here: </a:t>
            </a:r>
            <a:r>
              <a:rPr b="0" i="0" lang="en-US" sz="2200" u="none" cap="none" strike="noStrike">
                <a:solidFill>
                  <a:srgbClr val="3F3F39"/>
                </a:solidFill>
                <a:latin typeface="Lucida Sans"/>
                <a:ea typeface="Lucida Sans"/>
                <a:cs typeface="Lucida Sans"/>
                <a:sym typeface="Lucida Sans"/>
              </a:rPr>
              <a:t> </a:t>
            </a:r>
            <a:br>
              <a:rPr lang="en-US">
                <a:solidFill>
                  <a:srgbClr val="3F3F39"/>
                </a:solidFill>
              </a:rPr>
            </a:br>
            <a:r>
              <a:rPr lang="en-US" u="sng">
                <a:solidFill>
                  <a:schemeClr val="hlink"/>
                </a:solidFill>
                <a:hlinkClick r:id="rId3"/>
              </a:rPr>
              <a:t>https://event.on24.com/wcc/r/2628843/B691457FC052821ACA270072CFF2A7B4</a:t>
            </a:r>
            <a:br>
              <a:rPr lang="en-US">
                <a:solidFill>
                  <a:srgbClr val="3F3F39"/>
                </a:solidFill>
              </a:rPr>
            </a:br>
            <a:endParaRPr>
              <a:solidFill>
                <a:srgbClr val="3F3F39"/>
              </a:solidFil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080" name="Shape 1080"/>
        <p:cNvGrpSpPr/>
        <p:nvPr/>
      </p:nvGrpSpPr>
      <p:grpSpPr>
        <a:xfrm>
          <a:off x="0" y="0"/>
          <a:ext cx="0" cy="0"/>
          <a:chOff x="0" y="0"/>
          <a:chExt cx="0" cy="0"/>
        </a:xfrm>
      </p:grpSpPr>
      <p:graphicFrame>
        <p:nvGraphicFramePr>
          <p:cNvPr id="1081" name="Google Shape;1081;p147"/>
          <p:cNvGraphicFramePr/>
          <p:nvPr/>
        </p:nvGraphicFramePr>
        <p:xfrm>
          <a:off x="718700" y="81725"/>
          <a:ext cx="3000000" cy="3000000"/>
        </p:xfrm>
        <a:graphic>
          <a:graphicData uri="http://schemas.openxmlformats.org/drawingml/2006/table">
            <a:tbl>
              <a:tblPr>
                <a:noFill/>
                <a:tableStyleId>{7DD32B3B-EACF-405B-A261-2F197B795D86}</a:tableStyleId>
              </a:tblPr>
              <a:tblGrid>
                <a:gridCol w="3619500"/>
                <a:gridCol w="4306600"/>
              </a:tblGrid>
              <a:tr h="381000">
                <a:tc>
                  <a:txBody>
                    <a:bodyPr/>
                    <a:lstStyle/>
                    <a:p>
                      <a:pPr indent="0" lvl="0" marL="0" rtl="0" algn="l">
                        <a:spcBef>
                          <a:spcPts val="0"/>
                        </a:spcBef>
                        <a:spcAft>
                          <a:spcPts val="0"/>
                        </a:spcAft>
                        <a:buNone/>
                      </a:pPr>
                      <a:r>
                        <a:rPr b="1" lang="en-US" sz="2000">
                          <a:solidFill>
                            <a:srgbClr val="464646"/>
                          </a:solidFill>
                          <a:latin typeface="Lucida Sans"/>
                          <a:ea typeface="Lucida Sans"/>
                          <a:cs typeface="Lucida Sans"/>
                          <a:sym typeface="Lucida Sans"/>
                        </a:rPr>
                        <a:t>Resource Name</a:t>
                      </a:r>
                      <a:endParaRPr b="1" sz="2000">
                        <a:solidFill>
                          <a:srgbClr val="464646"/>
                        </a:solidFill>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b="1" lang="en-US" sz="2000">
                          <a:solidFill>
                            <a:srgbClr val="464646"/>
                          </a:solidFill>
                          <a:latin typeface="Lucida Sans"/>
                          <a:ea typeface="Lucida Sans"/>
                          <a:cs typeface="Lucida Sans"/>
                          <a:sym typeface="Lucida Sans"/>
                        </a:rPr>
                        <a:t>Link </a:t>
                      </a:r>
                      <a:endParaRPr b="1" sz="2000">
                        <a:solidFill>
                          <a:srgbClr val="464646"/>
                        </a:solidFill>
                        <a:latin typeface="Lucida Sans"/>
                        <a:ea typeface="Lucida Sans"/>
                        <a:cs typeface="Lucida Sans"/>
                        <a:sym typeface="Lucida Sans"/>
                      </a:endParaRPr>
                    </a:p>
                  </a:txBody>
                  <a:tcPr marT="91425" marB="91425" marR="91425" marL="91425"/>
                </a:tc>
              </a:tr>
              <a:tr h="381000">
                <a:tc>
                  <a:txBody>
                    <a:bodyPr/>
                    <a:lstStyle/>
                    <a:p>
                      <a:pPr indent="0" lvl="0" marL="0" rtl="0" algn="l">
                        <a:lnSpc>
                          <a:spcPct val="130000"/>
                        </a:lnSpc>
                        <a:spcBef>
                          <a:spcPts val="0"/>
                        </a:spcBef>
                        <a:spcAft>
                          <a:spcPts val="0"/>
                        </a:spcAft>
                        <a:buNone/>
                      </a:pPr>
                      <a:r>
                        <a:rPr lang="en-US" sz="1600">
                          <a:latin typeface="Lucida Sans"/>
                          <a:ea typeface="Lucida Sans"/>
                          <a:cs typeface="Lucida Sans"/>
                          <a:sym typeface="Lucida Sans"/>
                        </a:rPr>
                        <a:t>“How the #DisruptTexts Movement Can Help English Teachers Be More Inclusive” by Katrina Schwartz</a:t>
                      </a:r>
                      <a:endParaRPr sz="1600">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u="sng">
                          <a:latin typeface="Lucida Sans"/>
                          <a:ea typeface="Lucida Sans"/>
                          <a:cs typeface="Lucida Sans"/>
                          <a:sym typeface="Lucida Sans"/>
                          <a:hlinkClick r:id="rId3"/>
                        </a:rPr>
                        <a:t>bit.ly/DisruptTextPillars</a:t>
                      </a:r>
                      <a:endParaRPr sz="1600">
                        <a:latin typeface="Lucida Sans"/>
                        <a:ea typeface="Lucida Sans"/>
                        <a:cs typeface="Lucida Sans"/>
                        <a:sym typeface="Lucida Sans"/>
                      </a:endParaRPr>
                    </a:p>
                    <a:p>
                      <a:pPr indent="0" lvl="0" marL="0" rtl="0" algn="l">
                        <a:spcBef>
                          <a:spcPts val="0"/>
                        </a:spcBef>
                        <a:spcAft>
                          <a:spcPts val="0"/>
                        </a:spcAft>
                        <a:buNone/>
                      </a:pPr>
                      <a:r>
                        <a:t/>
                      </a:r>
                      <a:endParaRPr sz="1600">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rPr lang="en-US" sz="1600">
                          <a:latin typeface="Lucida Sans"/>
                          <a:ea typeface="Lucida Sans"/>
                          <a:cs typeface="Lucida Sans"/>
                          <a:sym typeface="Lucida Sans"/>
                        </a:rPr>
                        <a:t>Disrupt Texts </a:t>
                      </a:r>
                      <a:endParaRPr sz="1600">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lang="en-US" sz="1600" u="sng">
                          <a:latin typeface="Lucida Sans"/>
                          <a:ea typeface="Lucida Sans"/>
                          <a:cs typeface="Lucida Sans"/>
                          <a:sym typeface="Lucida Sans"/>
                          <a:hlinkClick r:id="rId4"/>
                        </a:rPr>
                        <a:t>https://disrupttexts.org/</a:t>
                      </a:r>
                      <a:r>
                        <a:rPr lang="en-US" sz="1600">
                          <a:latin typeface="Lucida Sans"/>
                          <a:ea typeface="Lucida Sans"/>
                          <a:cs typeface="Lucida Sans"/>
                          <a:sym typeface="Lucida Sans"/>
                        </a:rPr>
                        <a:t> </a:t>
                      </a:r>
                      <a:endParaRPr sz="1600">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rPr lang="en-US" sz="1600">
                          <a:latin typeface="Lucida Sans"/>
                          <a:ea typeface="Lucida Sans"/>
                          <a:cs typeface="Lucida Sans"/>
                          <a:sym typeface="Lucida Sans"/>
                        </a:rPr>
                        <a:t>Upcoming Coffee and Conversations Events</a:t>
                      </a:r>
                      <a:endParaRPr sz="1600">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u="sng">
                          <a:latin typeface="Lucida Sans"/>
                          <a:ea typeface="Lucida Sans"/>
                          <a:cs typeface="Lucida Sans"/>
                          <a:sym typeface="Lucida Sans"/>
                          <a:hlinkClick r:id="rId5"/>
                        </a:rPr>
                        <a:t>http://CoreAdvocates.Eventbrite.Com</a:t>
                      </a:r>
                      <a:r>
                        <a:rPr lang="en-US" sz="1600">
                          <a:latin typeface="Lucida Sans"/>
                          <a:ea typeface="Lucida Sans"/>
                          <a:cs typeface="Lucida Sans"/>
                          <a:sym typeface="Lucida Sans"/>
                        </a:rPr>
                        <a:t> </a:t>
                      </a:r>
                      <a:endParaRPr sz="1600">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rPr lang="en-US" sz="1600">
                          <a:latin typeface="Lucida Sans"/>
                          <a:ea typeface="Lucida Sans"/>
                          <a:cs typeface="Lucida Sans"/>
                          <a:sym typeface="Lucida Sans"/>
                        </a:rPr>
                        <a:t>Session Follow-Up Survey: Add Your Name to the Interest List!</a:t>
                      </a:r>
                      <a:endParaRPr sz="1600">
                        <a:solidFill>
                          <a:srgbClr val="464646"/>
                        </a:solidFill>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600" u="sng">
                          <a:latin typeface="Lucida Sans"/>
                          <a:ea typeface="Lucida Sans"/>
                          <a:cs typeface="Lucida Sans"/>
                          <a:sym typeface="Lucida Sans"/>
                          <a:hlinkClick r:id="rId6"/>
                        </a:rPr>
                        <a:t>http://bit.ly/SeminarTiming</a:t>
                      </a:r>
                      <a:endParaRPr b="1" sz="1600">
                        <a:solidFill>
                          <a:schemeClr val="dk1"/>
                        </a:solidFill>
                        <a:latin typeface="Lucida Sans"/>
                        <a:ea typeface="Lucida Sans"/>
                        <a:cs typeface="Lucida Sans"/>
                        <a:sym typeface="Lucida Sans"/>
                      </a:endParaRPr>
                    </a:p>
                    <a:p>
                      <a:pPr indent="0" lvl="0" marL="0" rtl="0" algn="l">
                        <a:spcBef>
                          <a:spcPts val="0"/>
                        </a:spcBef>
                        <a:spcAft>
                          <a:spcPts val="0"/>
                        </a:spcAft>
                        <a:buNone/>
                      </a:pPr>
                      <a:r>
                        <a:rPr b="1" lang="en-US" sz="1600">
                          <a:solidFill>
                            <a:srgbClr val="464646"/>
                          </a:solidFill>
                          <a:latin typeface="Lucida Sans"/>
                          <a:ea typeface="Lucida Sans"/>
                          <a:cs typeface="Lucida Sans"/>
                          <a:sym typeface="Lucida Sans"/>
                        </a:rPr>
                        <a:t> </a:t>
                      </a:r>
                      <a:endParaRPr b="1" sz="1600">
                        <a:solidFill>
                          <a:srgbClr val="464646"/>
                        </a:solidFill>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rPr lang="en-US" sz="1600">
                          <a:solidFill>
                            <a:srgbClr val="464646"/>
                          </a:solidFill>
                          <a:latin typeface="Lucida Sans"/>
                          <a:ea typeface="Lucida Sans"/>
                          <a:cs typeface="Lucida Sans"/>
                          <a:sym typeface="Lucida Sans"/>
                        </a:rPr>
                        <a:t>Register for the Next Webinar: The Early Reading Accelerators  </a:t>
                      </a:r>
                      <a:endParaRPr sz="1600">
                        <a:solidFill>
                          <a:srgbClr val="464646"/>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sz="1600">
                          <a:solidFill>
                            <a:srgbClr val="464646"/>
                          </a:solidFill>
                          <a:latin typeface="Lucida Sans"/>
                          <a:ea typeface="Lucida Sans"/>
                          <a:cs typeface="Lucida Sans"/>
                          <a:sym typeface="Lucida Sans"/>
                        </a:rPr>
                        <a:t>Thursday October 8, 2020 @7pm</a:t>
                      </a:r>
                      <a:endParaRPr sz="1600">
                        <a:solidFill>
                          <a:srgbClr val="464646"/>
                        </a:solidFill>
                        <a:latin typeface="Lucida Sans"/>
                        <a:ea typeface="Lucida Sans"/>
                        <a:cs typeface="Lucida Sans"/>
                        <a:sym typeface="Lucida Sans"/>
                      </a:endParaRPr>
                    </a:p>
                    <a:p>
                      <a:pPr indent="0" lvl="0" marL="0" rtl="0" algn="l">
                        <a:spcBef>
                          <a:spcPts val="0"/>
                        </a:spcBef>
                        <a:spcAft>
                          <a:spcPts val="0"/>
                        </a:spcAft>
                        <a:buNone/>
                      </a:pPr>
                      <a:r>
                        <a:t/>
                      </a:r>
                      <a:endParaRPr b="1" sz="1600">
                        <a:solidFill>
                          <a:srgbClr val="464646"/>
                        </a:solidFill>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lang="en-US" sz="1600" u="sng">
                          <a:solidFill>
                            <a:schemeClr val="accent5"/>
                          </a:solidFill>
                          <a:latin typeface="Lucida Sans"/>
                          <a:ea typeface="Lucida Sans"/>
                          <a:cs typeface="Lucida Sans"/>
                          <a:sym typeface="Lucida Sans"/>
                          <a:hlinkClick r:id="rId7">
                            <a:extLst>
                              <a:ext uri="{A12FA001-AC4F-418D-AE19-62706E023703}">
                                <ahyp:hlinkClr val="tx"/>
                              </a:ext>
                            </a:extLst>
                          </a:hlinkClick>
                        </a:rPr>
                        <a:t>https://event.on24.com/wcc/r/2628843/B691457FC052821ACA270072CFF2A7B4</a:t>
                      </a:r>
                      <a:endParaRPr b="1" sz="1600">
                        <a:solidFill>
                          <a:srgbClr val="464646"/>
                        </a:solidFill>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t/>
                      </a:r>
                      <a:endParaRPr b="1" sz="1800">
                        <a:solidFill>
                          <a:srgbClr val="464646"/>
                        </a:solidFill>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t/>
                      </a:r>
                      <a:endParaRPr b="1" sz="1800">
                        <a:solidFill>
                          <a:srgbClr val="464646"/>
                        </a:solidFill>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t/>
                      </a:r>
                      <a:endParaRPr b="1" sz="1800">
                        <a:solidFill>
                          <a:srgbClr val="464646"/>
                        </a:solidFill>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t/>
                      </a:r>
                      <a:endParaRPr b="1" sz="1800">
                        <a:solidFill>
                          <a:srgbClr val="464646"/>
                        </a:solidFill>
                        <a:latin typeface="Lucida Sans"/>
                        <a:ea typeface="Lucida Sans"/>
                        <a:cs typeface="Lucida Sans"/>
                        <a:sym typeface="Lucida Sans"/>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48"/>
          <p:cNvSpPr txBox="1"/>
          <p:nvPr>
            <p:ph type="title"/>
          </p:nvPr>
        </p:nvSpPr>
        <p:spPr>
          <a:xfrm>
            <a:off x="304800" y="274638"/>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800"/>
              <a:t>Please J</a:t>
            </a:r>
            <a:r>
              <a:rPr lang="en-US" sz="2800"/>
              <a:t>oin </a:t>
            </a:r>
            <a:r>
              <a:rPr lang="en-US" sz="2800"/>
              <a:t>U</a:t>
            </a:r>
            <a:r>
              <a:rPr lang="en-US" sz="2800"/>
              <a:t>s!</a:t>
            </a:r>
            <a:endParaRPr sz="2800"/>
          </a:p>
        </p:txBody>
      </p:sp>
      <p:sp>
        <p:nvSpPr>
          <p:cNvPr id="1088" name="Google Shape;1088;p148"/>
          <p:cNvSpPr txBox="1"/>
          <p:nvPr/>
        </p:nvSpPr>
        <p:spPr>
          <a:xfrm>
            <a:off x="1879950" y="1937688"/>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1089" name="Google Shape;1089;p148"/>
          <p:cNvPicPr preferRelativeResize="0"/>
          <p:nvPr/>
        </p:nvPicPr>
        <p:blipFill>
          <a:blip r:embed="rId3">
            <a:alphaModFix/>
          </a:blip>
          <a:stretch>
            <a:fillRect/>
          </a:stretch>
        </p:blipFill>
        <p:spPr>
          <a:xfrm>
            <a:off x="771300" y="3804863"/>
            <a:ext cx="742801" cy="742801"/>
          </a:xfrm>
          <a:prstGeom prst="rect">
            <a:avLst/>
          </a:prstGeom>
          <a:noFill/>
          <a:ln>
            <a:noFill/>
          </a:ln>
        </p:spPr>
      </p:pic>
      <p:pic>
        <p:nvPicPr>
          <p:cNvPr id="1090" name="Google Shape;1090;p148"/>
          <p:cNvPicPr preferRelativeResize="0"/>
          <p:nvPr/>
        </p:nvPicPr>
        <p:blipFill>
          <a:blip r:embed="rId4">
            <a:alphaModFix/>
          </a:blip>
          <a:stretch>
            <a:fillRect/>
          </a:stretch>
        </p:blipFill>
        <p:spPr>
          <a:xfrm>
            <a:off x="833125" y="4835438"/>
            <a:ext cx="619125" cy="619125"/>
          </a:xfrm>
          <a:prstGeom prst="rect">
            <a:avLst/>
          </a:prstGeom>
          <a:noFill/>
          <a:ln>
            <a:noFill/>
          </a:ln>
        </p:spPr>
      </p:pic>
      <p:pic>
        <p:nvPicPr>
          <p:cNvPr id="1091" name="Google Shape;1091;p148"/>
          <p:cNvPicPr preferRelativeResize="0"/>
          <p:nvPr/>
        </p:nvPicPr>
        <p:blipFill>
          <a:blip r:embed="rId5">
            <a:alphaModFix/>
          </a:blip>
          <a:stretch>
            <a:fillRect/>
          </a:stretch>
        </p:blipFill>
        <p:spPr>
          <a:xfrm>
            <a:off x="693225" y="1705413"/>
            <a:ext cx="898950" cy="898950"/>
          </a:xfrm>
          <a:prstGeom prst="rect">
            <a:avLst/>
          </a:prstGeom>
          <a:noFill/>
          <a:ln>
            <a:noFill/>
          </a:ln>
        </p:spPr>
      </p:pic>
      <p:sp>
        <p:nvSpPr>
          <p:cNvPr id="1092" name="Google Shape;1092;p148"/>
          <p:cNvSpPr txBox="1"/>
          <p:nvPr/>
        </p:nvSpPr>
        <p:spPr>
          <a:xfrm>
            <a:off x="1879950" y="2987400"/>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1093" name="Google Shape;1093;p148"/>
          <p:cNvSpPr txBox="1"/>
          <p:nvPr/>
        </p:nvSpPr>
        <p:spPr>
          <a:xfrm>
            <a:off x="1879950" y="3959075"/>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1094" name="Google Shape;1094;p148"/>
          <p:cNvSpPr txBox="1"/>
          <p:nvPr/>
        </p:nvSpPr>
        <p:spPr>
          <a:xfrm>
            <a:off x="1879950" y="4930750"/>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1095" name="Google Shape;1095;p148"/>
          <p:cNvPicPr preferRelativeResize="0"/>
          <p:nvPr/>
        </p:nvPicPr>
        <p:blipFill>
          <a:blip r:embed="rId6">
            <a:alphaModFix/>
          </a:blip>
          <a:stretch>
            <a:fillRect/>
          </a:stretch>
        </p:blipFill>
        <p:spPr>
          <a:xfrm>
            <a:off x="830200" y="2892113"/>
            <a:ext cx="625000" cy="625000"/>
          </a:xfrm>
          <a:prstGeom prst="rect">
            <a:avLst/>
          </a:prstGeom>
          <a:noFill/>
          <a:ln>
            <a:noFill/>
          </a:ln>
        </p:spPr>
      </p:pic>
      <p:pic>
        <p:nvPicPr>
          <p:cNvPr id="1096" name="Google Shape;1096;p148"/>
          <p:cNvPicPr preferRelativeResize="0"/>
          <p:nvPr/>
        </p:nvPicPr>
        <p:blipFill>
          <a:blip r:embed="rId7">
            <a:alphaModFix/>
          </a:blip>
          <a:stretch>
            <a:fillRect/>
          </a:stretch>
        </p:blipFill>
        <p:spPr>
          <a:xfrm>
            <a:off x="6959251" y="3624250"/>
            <a:ext cx="2069000" cy="26677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49"/>
          <p:cNvSpPr txBox="1"/>
          <p:nvPr>
            <p:ph type="title"/>
          </p:nvPr>
        </p:nvSpPr>
        <p:spPr>
          <a:xfrm>
            <a:off x="216568" y="2829678"/>
            <a:ext cx="8620552" cy="8683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29"/>
          <p:cNvSpPr txBox="1"/>
          <p:nvPr>
            <p:ph type="title"/>
          </p:nvPr>
        </p:nvSpPr>
        <p:spPr>
          <a:xfrm>
            <a:off x="216575" y="2065674"/>
            <a:ext cx="8620500" cy="3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00"/>
              <a:buFont typeface="Allerta"/>
              <a:buNone/>
            </a:pPr>
            <a:r>
              <a:t/>
            </a:r>
            <a:endParaRPr/>
          </a:p>
          <a:p>
            <a:pPr indent="0" lvl="0" marL="0" marR="0" rtl="0" algn="ctr">
              <a:lnSpc>
                <a:spcPct val="100000"/>
              </a:lnSpc>
              <a:spcBef>
                <a:spcPts val="0"/>
              </a:spcBef>
              <a:spcAft>
                <a:spcPts val="0"/>
              </a:spcAft>
              <a:buClr>
                <a:schemeClr val="lt1"/>
              </a:buClr>
              <a:buSzPts val="700"/>
              <a:buFont typeface="Allerta"/>
              <a:buNone/>
            </a:pPr>
            <a:r>
              <a:rPr lang="en-US"/>
              <a:t>D</a:t>
            </a:r>
            <a:r>
              <a:rPr lang="en-US">
                <a:latin typeface="Lucida Sans"/>
                <a:ea typeface="Lucida Sans"/>
                <a:cs typeface="Lucida Sans"/>
                <a:sym typeface="Lucida Sans"/>
              </a:rPr>
              <a:t>id you attend last week</a:t>
            </a:r>
            <a:r>
              <a:rPr lang="en-US"/>
              <a:t>’s Coffee and Conversations event with Disrupt Texts co-founder, Lorena German?</a:t>
            </a:r>
            <a:endParaRPr b="0" i="0" sz="28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 </a:t>
            </a:r>
            <a:br>
              <a:rPr b="0" i="0" lang="en-US" sz="2800" u="none" cap="none" strike="noStrike">
                <a:solidFill>
                  <a:schemeClr val="lt1"/>
                </a:solidFill>
                <a:latin typeface="Lucida Sans"/>
                <a:ea typeface="Lucida Sans"/>
                <a:cs typeface="Lucida Sans"/>
                <a:sym typeface="Lucida Sans"/>
              </a:rPr>
            </a:br>
            <a:br>
              <a:rPr b="0" i="0" lang="en-US" sz="2800" u="none" cap="none" strike="noStrike">
                <a:solidFill>
                  <a:schemeClr val="lt1"/>
                </a:solidFill>
                <a:latin typeface="Lucida Sans"/>
                <a:ea typeface="Lucida Sans"/>
                <a:cs typeface="Lucida Sans"/>
                <a:sym typeface="Lucida Sans"/>
              </a:rPr>
            </a:br>
            <a:r>
              <a:rPr b="0" i="0" lang="en-US" sz="1200" u="none" cap="none" strike="noStrike">
                <a:solidFill>
                  <a:schemeClr val="lt1"/>
                </a:solidFill>
                <a:latin typeface="Lucida Sans"/>
                <a:ea typeface="Lucida Sans"/>
                <a:cs typeface="Lucida Sans"/>
                <a:sym typeface="Lucida Sans"/>
              </a:rPr>
              <a:t>Please use the Questions tab on your control panel to respond.</a:t>
            </a:r>
            <a:endParaRPr b="0" i="0" sz="12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lang="en-US" sz="1200">
                <a:latin typeface="Lucida Sans"/>
                <a:ea typeface="Lucida Sans"/>
                <a:cs typeface="Lucida Sans"/>
                <a:sym typeface="Lucida Sans"/>
              </a:rPr>
              <a:t>.</a:t>
            </a:r>
            <a:endParaRPr sz="1200">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pic>
        <p:nvPicPr>
          <p:cNvPr id="916" name="Google Shape;916;p130"/>
          <p:cNvPicPr preferRelativeResize="0"/>
          <p:nvPr/>
        </p:nvPicPr>
        <p:blipFill>
          <a:blip r:embed="rId3">
            <a:alphaModFix/>
          </a:blip>
          <a:stretch>
            <a:fillRect/>
          </a:stretch>
        </p:blipFill>
        <p:spPr>
          <a:xfrm>
            <a:off x="328869" y="91200"/>
            <a:ext cx="4966949" cy="1015225"/>
          </a:xfrm>
          <a:prstGeom prst="rect">
            <a:avLst/>
          </a:prstGeom>
          <a:noFill/>
          <a:ln>
            <a:noFill/>
          </a:ln>
        </p:spPr>
      </p:pic>
      <p:sp>
        <p:nvSpPr>
          <p:cNvPr id="917" name="Google Shape;917;p130"/>
          <p:cNvSpPr txBox="1"/>
          <p:nvPr>
            <p:ph idx="1" type="body"/>
          </p:nvPr>
        </p:nvSpPr>
        <p:spPr>
          <a:xfrm>
            <a:off x="311700" y="1234633"/>
            <a:ext cx="8520600" cy="45552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rPr lang="en-US">
                <a:solidFill>
                  <a:srgbClr val="50524F"/>
                </a:solidFill>
              </a:rPr>
              <a:t>Upcoming Coffee &amp; Conversation Events!</a:t>
            </a:r>
            <a:endParaRPr>
              <a:solidFill>
                <a:srgbClr val="50524F"/>
              </a:solidFill>
            </a:endParaRPr>
          </a:p>
          <a:p>
            <a:pPr indent="0" lvl="0" marL="0" rtl="0" algn="l">
              <a:spcBef>
                <a:spcPts val="440"/>
              </a:spcBef>
              <a:spcAft>
                <a:spcPts val="0"/>
              </a:spcAft>
              <a:buNone/>
            </a:pPr>
            <a:r>
              <a:rPr i="1" lang="en-US" sz="1400">
                <a:solidFill>
                  <a:srgbClr val="50524F"/>
                </a:solidFill>
              </a:rPr>
              <a:t>All events take place at 7 p.m. ET.</a:t>
            </a:r>
            <a:endParaRPr i="1" sz="1400">
              <a:solidFill>
                <a:srgbClr val="50524F"/>
              </a:solidFill>
            </a:endParaRPr>
          </a:p>
          <a:p>
            <a:pPr indent="0" lvl="0" marL="0" rtl="0" algn="l">
              <a:spcBef>
                <a:spcPts val="440"/>
              </a:spcBef>
              <a:spcAft>
                <a:spcPts val="0"/>
              </a:spcAft>
              <a:buNone/>
            </a:pPr>
            <a:r>
              <a:t/>
            </a:r>
            <a:endParaRPr i="1" sz="1400">
              <a:latin typeface="Arial"/>
              <a:ea typeface="Arial"/>
              <a:cs typeface="Arial"/>
              <a:sym typeface="Arial"/>
            </a:endParaRPr>
          </a:p>
          <a:p>
            <a:pPr indent="0" lvl="0" marL="0" rtl="0" algn="l">
              <a:spcBef>
                <a:spcPts val="440"/>
              </a:spcBef>
              <a:spcAft>
                <a:spcPts val="0"/>
              </a:spcAft>
              <a:buNone/>
            </a:pPr>
            <a:r>
              <a:t/>
            </a:r>
            <a:endParaRPr/>
          </a:p>
        </p:txBody>
      </p:sp>
      <p:sp>
        <p:nvSpPr>
          <p:cNvPr id="918" name="Google Shape;918;p130"/>
          <p:cNvSpPr txBox="1"/>
          <p:nvPr>
            <p:ph idx="4294967295" type="body"/>
          </p:nvPr>
        </p:nvSpPr>
        <p:spPr>
          <a:xfrm>
            <a:off x="191175" y="2269600"/>
            <a:ext cx="6231600" cy="44211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000">
              <a:solidFill>
                <a:srgbClr val="50524F"/>
              </a:solidFill>
            </a:endParaRPr>
          </a:p>
          <a:p>
            <a:pPr indent="-336550" lvl="0" marL="457200" rtl="0" algn="l">
              <a:lnSpc>
                <a:spcPct val="115000"/>
              </a:lnSpc>
              <a:spcBef>
                <a:spcPts val="0"/>
              </a:spcBef>
              <a:spcAft>
                <a:spcPts val="0"/>
              </a:spcAft>
              <a:buClr>
                <a:srgbClr val="50524F"/>
              </a:buClr>
              <a:buSzPts val="1700"/>
              <a:buFont typeface="Lucida Sans"/>
              <a:buChar char="●"/>
            </a:pPr>
            <a:r>
              <a:rPr lang="en-US" sz="1700">
                <a:solidFill>
                  <a:srgbClr val="50524F"/>
                </a:solidFill>
              </a:rPr>
              <a:t>10/14: Supporting Undocumented Students and Families </a:t>
            </a:r>
            <a:endParaRPr sz="1700">
              <a:solidFill>
                <a:srgbClr val="50524F"/>
              </a:solidFill>
            </a:endParaRPr>
          </a:p>
          <a:p>
            <a:pPr indent="0" lvl="0" marL="457200" rtl="0" algn="l">
              <a:lnSpc>
                <a:spcPct val="115000"/>
              </a:lnSpc>
              <a:spcBef>
                <a:spcPts val="0"/>
              </a:spcBef>
              <a:spcAft>
                <a:spcPts val="0"/>
              </a:spcAft>
              <a:buNone/>
            </a:pPr>
            <a:r>
              <a:rPr i="1" lang="en-US" sz="1700">
                <a:solidFill>
                  <a:srgbClr val="50524F"/>
                </a:solidFill>
              </a:rPr>
              <a:t>Guest: Vanessa Luna, </a:t>
            </a:r>
            <a:r>
              <a:rPr i="1" lang="en-US" sz="1700" u="sng">
                <a:solidFill>
                  <a:srgbClr val="50524F"/>
                </a:solidFill>
                <a:hlinkClick r:id="rId4">
                  <a:extLst>
                    <a:ext uri="{A12FA001-AC4F-418D-AE19-62706E023703}">
                      <ahyp:hlinkClr val="tx"/>
                    </a:ext>
                  </a:extLst>
                </a:hlinkClick>
              </a:rPr>
              <a:t>ImmSchools</a:t>
            </a:r>
            <a:endParaRPr i="1" sz="1700">
              <a:solidFill>
                <a:srgbClr val="50524F"/>
              </a:solidFill>
            </a:endParaRPr>
          </a:p>
          <a:p>
            <a:pPr indent="0" lvl="0" marL="457200" rtl="0" algn="l">
              <a:lnSpc>
                <a:spcPct val="115000"/>
              </a:lnSpc>
              <a:spcBef>
                <a:spcPts val="0"/>
              </a:spcBef>
              <a:spcAft>
                <a:spcPts val="0"/>
              </a:spcAft>
              <a:buNone/>
            </a:pPr>
            <a:r>
              <a:t/>
            </a:r>
            <a:endParaRPr i="1" sz="1700">
              <a:solidFill>
                <a:srgbClr val="50524F"/>
              </a:solidFill>
            </a:endParaRPr>
          </a:p>
          <a:p>
            <a:pPr indent="-336550" lvl="0" marL="457200" rtl="0" algn="l">
              <a:lnSpc>
                <a:spcPct val="115000"/>
              </a:lnSpc>
              <a:spcBef>
                <a:spcPts val="0"/>
              </a:spcBef>
              <a:spcAft>
                <a:spcPts val="0"/>
              </a:spcAft>
              <a:buClr>
                <a:srgbClr val="50524F"/>
              </a:buClr>
              <a:buSzPts val="1700"/>
              <a:buFont typeface="Lucida Sans"/>
              <a:buChar char="●"/>
            </a:pPr>
            <a:r>
              <a:rPr lang="en-US" sz="1700">
                <a:solidFill>
                  <a:srgbClr val="50524F"/>
                </a:solidFill>
              </a:rPr>
              <a:t>10/21: Students Want a Say in the Anti-Racist Teaching Conversation </a:t>
            </a:r>
            <a:endParaRPr sz="1700">
              <a:solidFill>
                <a:srgbClr val="50524F"/>
              </a:solidFill>
            </a:endParaRPr>
          </a:p>
          <a:p>
            <a:pPr indent="0" lvl="0" marL="457200" rtl="0" algn="l">
              <a:lnSpc>
                <a:spcPct val="115000"/>
              </a:lnSpc>
              <a:spcBef>
                <a:spcPts val="0"/>
              </a:spcBef>
              <a:spcAft>
                <a:spcPts val="0"/>
              </a:spcAft>
              <a:buNone/>
            </a:pPr>
            <a:r>
              <a:rPr i="1" lang="en-US" sz="1700">
                <a:solidFill>
                  <a:srgbClr val="50524F"/>
                </a:solidFill>
              </a:rPr>
              <a:t>Guests: Student Activists with </a:t>
            </a:r>
            <a:r>
              <a:rPr i="1" lang="en-US" sz="1700" u="sng">
                <a:solidFill>
                  <a:srgbClr val="50524F"/>
                </a:solidFill>
                <a:hlinkClick r:id="rId5">
                  <a:extLst>
                    <a:ext uri="{A12FA001-AC4F-418D-AE19-62706E023703}">
                      <ahyp:hlinkClr val="tx"/>
                    </a:ext>
                  </a:extLst>
                </a:hlinkClick>
              </a:rPr>
              <a:t>#diversifyournarrative</a:t>
            </a:r>
            <a:endParaRPr i="1" sz="1700">
              <a:solidFill>
                <a:srgbClr val="50524F"/>
              </a:solidFill>
            </a:endParaRPr>
          </a:p>
          <a:p>
            <a:pPr indent="0" lvl="0" marL="457200" rtl="0" algn="l">
              <a:lnSpc>
                <a:spcPct val="115000"/>
              </a:lnSpc>
              <a:spcBef>
                <a:spcPts val="0"/>
              </a:spcBef>
              <a:spcAft>
                <a:spcPts val="0"/>
              </a:spcAft>
              <a:buNone/>
            </a:pPr>
            <a:r>
              <a:t/>
            </a:r>
            <a:endParaRPr i="1" sz="1700">
              <a:solidFill>
                <a:srgbClr val="50524F"/>
              </a:solidFill>
            </a:endParaRPr>
          </a:p>
          <a:p>
            <a:pPr indent="-336550" lvl="0" marL="457200" rtl="0" algn="l">
              <a:lnSpc>
                <a:spcPct val="115000"/>
              </a:lnSpc>
              <a:spcBef>
                <a:spcPts val="0"/>
              </a:spcBef>
              <a:spcAft>
                <a:spcPts val="0"/>
              </a:spcAft>
              <a:buClr>
                <a:srgbClr val="50524F"/>
              </a:buClr>
              <a:buSzPts val="1700"/>
              <a:buFont typeface="Lucida Sans"/>
              <a:buChar char="●"/>
            </a:pPr>
            <a:r>
              <a:rPr lang="en-US" sz="1700">
                <a:solidFill>
                  <a:srgbClr val="50524F"/>
                </a:solidFill>
              </a:rPr>
              <a:t>11/4: Supporting LGBTQ+ Students</a:t>
            </a:r>
            <a:endParaRPr sz="1700">
              <a:solidFill>
                <a:srgbClr val="50524F"/>
              </a:solidFill>
            </a:endParaRPr>
          </a:p>
          <a:p>
            <a:pPr indent="0" lvl="0" marL="457200" rtl="0" algn="l">
              <a:lnSpc>
                <a:spcPct val="115000"/>
              </a:lnSpc>
              <a:spcBef>
                <a:spcPts val="0"/>
              </a:spcBef>
              <a:spcAft>
                <a:spcPts val="0"/>
              </a:spcAft>
              <a:buNone/>
            </a:pPr>
            <a:r>
              <a:rPr i="1" lang="en-US" sz="1700">
                <a:solidFill>
                  <a:srgbClr val="50524F"/>
                </a:solidFill>
              </a:rPr>
              <a:t>Guest: Becca Mui, </a:t>
            </a:r>
            <a:r>
              <a:rPr i="1" lang="en-US" sz="1700" u="sng">
                <a:solidFill>
                  <a:srgbClr val="50524F"/>
                </a:solidFill>
                <a:hlinkClick r:id="rId6">
                  <a:extLst>
                    <a:ext uri="{A12FA001-AC4F-418D-AE19-62706E023703}">
                      <ahyp:hlinkClr val="tx"/>
                    </a:ext>
                  </a:extLst>
                </a:hlinkClick>
              </a:rPr>
              <a:t>GLSEN</a:t>
            </a:r>
            <a:r>
              <a:rPr lang="en-US" sz="1700" u="sng">
                <a:solidFill>
                  <a:srgbClr val="50524F"/>
                </a:solidFill>
                <a:hlinkClick r:id="rId7">
                  <a:extLst>
                    <a:ext uri="{A12FA001-AC4F-418D-AE19-62706E023703}">
                      <ahyp:hlinkClr val="tx"/>
                    </a:ext>
                  </a:extLst>
                </a:hlinkClick>
              </a:rPr>
              <a:t> </a:t>
            </a:r>
            <a:endParaRPr sz="1700">
              <a:solidFill>
                <a:srgbClr val="50524F"/>
              </a:solidFill>
            </a:endParaRPr>
          </a:p>
          <a:p>
            <a:pPr indent="0" lvl="0" marL="0" rtl="0" algn="l">
              <a:spcBef>
                <a:spcPts val="440"/>
              </a:spcBef>
              <a:spcAft>
                <a:spcPts val="0"/>
              </a:spcAft>
              <a:buNone/>
            </a:pPr>
            <a:r>
              <a:t/>
            </a:r>
            <a:endParaRPr/>
          </a:p>
        </p:txBody>
      </p:sp>
      <p:pic>
        <p:nvPicPr>
          <p:cNvPr id="919" name="Google Shape;919;p130"/>
          <p:cNvPicPr preferRelativeResize="0"/>
          <p:nvPr/>
        </p:nvPicPr>
        <p:blipFill rotWithShape="1">
          <a:blip r:embed="rId8">
            <a:alphaModFix/>
          </a:blip>
          <a:srcRect b="0" l="58357" r="10738" t="19067"/>
          <a:stretch/>
        </p:blipFill>
        <p:spPr>
          <a:xfrm>
            <a:off x="6354799" y="981066"/>
            <a:ext cx="2565526" cy="4308801"/>
          </a:xfrm>
          <a:prstGeom prst="rect">
            <a:avLst/>
          </a:prstGeom>
          <a:noFill/>
          <a:ln cap="flat" cmpd="sng" w="9525">
            <a:solidFill>
              <a:schemeClr val="dk2"/>
            </a:solidFill>
            <a:prstDash val="solid"/>
            <a:round/>
            <a:headEnd len="sm" w="sm" type="none"/>
            <a:tailEnd len="sm" w="sm" type="none"/>
          </a:ln>
        </p:spPr>
      </p:pic>
      <p:sp>
        <p:nvSpPr>
          <p:cNvPr id="920" name="Google Shape;920;p130"/>
          <p:cNvSpPr/>
          <p:nvPr/>
        </p:nvSpPr>
        <p:spPr>
          <a:xfrm>
            <a:off x="7507425" y="1444833"/>
            <a:ext cx="1202202" cy="1669032"/>
          </a:xfrm>
          <a:prstGeom prst="irregularSeal1">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30"/>
          <p:cNvSpPr txBox="1"/>
          <p:nvPr/>
        </p:nvSpPr>
        <p:spPr>
          <a:xfrm>
            <a:off x="6664625" y="6064800"/>
            <a:ext cx="3300" cy="1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ucida Sans"/>
              <a:ea typeface="Lucida Sans"/>
              <a:cs typeface="Lucida Sans"/>
              <a:sym typeface="Lucida Sans"/>
            </a:endParaRPr>
          </a:p>
        </p:txBody>
      </p:sp>
      <p:sp>
        <p:nvSpPr>
          <p:cNvPr id="922" name="Google Shape;922;p130"/>
          <p:cNvSpPr txBox="1"/>
          <p:nvPr/>
        </p:nvSpPr>
        <p:spPr>
          <a:xfrm>
            <a:off x="6191863" y="5456000"/>
            <a:ext cx="2891400" cy="7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50524F"/>
                </a:solidFill>
                <a:latin typeface="Lucida Sans"/>
                <a:ea typeface="Lucida Sans"/>
                <a:cs typeface="Lucida Sans"/>
                <a:sym typeface="Lucida Sans"/>
              </a:rPr>
              <a:t>Follow us on Eventbrite! </a:t>
            </a:r>
            <a:r>
              <a:rPr lang="en-US" u="sng">
                <a:solidFill>
                  <a:schemeClr val="hlink"/>
                </a:solidFill>
                <a:latin typeface="Lucida Sans"/>
                <a:ea typeface="Lucida Sans"/>
                <a:cs typeface="Lucida Sans"/>
                <a:sym typeface="Lucida Sans"/>
                <a:hlinkClick r:id="rId9"/>
              </a:rPr>
              <a:t>CoreAdvocates.Eventbrite.com</a:t>
            </a:r>
            <a:r>
              <a:rPr lang="en-US">
                <a:latin typeface="Lucida Sans"/>
                <a:ea typeface="Lucida Sans"/>
                <a:cs typeface="Lucida Sans"/>
                <a:sym typeface="Lucida Sans"/>
              </a:rPr>
              <a:t> </a:t>
            </a:r>
            <a:endParaRPr>
              <a:latin typeface="Lucida Sans"/>
              <a:ea typeface="Lucida Sans"/>
              <a:cs typeface="Lucida Sans"/>
              <a:sym typeface="Lucid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1" i="0" lang="en-US" sz="2800" u="none" cap="none" strike="noStrike">
                <a:solidFill>
                  <a:srgbClr val="666666"/>
                </a:solidFill>
              </a:rPr>
              <a:t>Goals of the </a:t>
            </a:r>
            <a:r>
              <a:rPr b="1" lang="en-US" sz="2800">
                <a:solidFill>
                  <a:srgbClr val="666666"/>
                </a:solidFill>
              </a:rPr>
              <a:t>W</a:t>
            </a:r>
            <a:r>
              <a:rPr b="1" i="0" lang="en-US" sz="2800" u="none" cap="none" strike="noStrike">
                <a:solidFill>
                  <a:srgbClr val="666666"/>
                </a:solidFill>
              </a:rPr>
              <a:t>ebinar</a:t>
            </a:r>
            <a:endParaRPr b="1" i="0" sz="2400" u="none" cap="none" strike="noStrike">
              <a:solidFill>
                <a:srgbClr val="595959"/>
              </a:solidFill>
            </a:endParaRPr>
          </a:p>
        </p:txBody>
      </p:sp>
      <p:sp>
        <p:nvSpPr>
          <p:cNvPr id="929" name="Google Shape;929;p1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685800" marR="0" rtl="0" algn="l">
              <a:lnSpc>
                <a:spcPct val="115000"/>
              </a:lnSpc>
              <a:spcBef>
                <a:spcPts val="0"/>
              </a:spcBef>
              <a:spcAft>
                <a:spcPts val="0"/>
              </a:spcAft>
              <a:buClr>
                <a:schemeClr val="accent1"/>
              </a:buClr>
              <a:buSzPts val="2200"/>
              <a:buFont typeface="Noto Sans Symbols"/>
              <a:buChar char="✓"/>
            </a:pPr>
            <a:r>
              <a:rPr lang="en-US"/>
              <a:t>Share our emerging thinking about the intersection of </a:t>
            </a:r>
            <a:r>
              <a:rPr lang="en-US"/>
              <a:t>shifts-aligned, text-first planning</a:t>
            </a:r>
            <a:r>
              <a:rPr lang="en-US"/>
              <a:t> and the four pillars for disrupting texts</a:t>
            </a:r>
            <a:endParaRPr/>
          </a:p>
          <a:p>
            <a:pPr indent="0" lvl="0" marL="685800" marR="0" rtl="0" algn="l">
              <a:lnSpc>
                <a:spcPct val="115000"/>
              </a:lnSpc>
              <a:spcBef>
                <a:spcPts val="0"/>
              </a:spcBef>
              <a:spcAft>
                <a:spcPts val="0"/>
              </a:spcAft>
              <a:buNone/>
            </a:pPr>
            <a:r>
              <a:t/>
            </a:r>
            <a:endParaRPr/>
          </a:p>
          <a:p>
            <a:pPr indent="-342900" lvl="0" marL="685800" marR="0" rtl="0" algn="l">
              <a:lnSpc>
                <a:spcPct val="115000"/>
              </a:lnSpc>
              <a:spcBef>
                <a:spcPts val="0"/>
              </a:spcBef>
              <a:spcAft>
                <a:spcPts val="0"/>
              </a:spcAft>
              <a:buClr>
                <a:schemeClr val="accent1"/>
              </a:buClr>
              <a:buSzPts val="2200"/>
              <a:buFont typeface="Noto Sans Symbols"/>
              <a:buChar char="✓"/>
            </a:pPr>
            <a:r>
              <a:rPr lang="en-US"/>
              <a:t>Discuss upcoming </a:t>
            </a:r>
            <a:r>
              <a:rPr lang="en-US"/>
              <a:t>opportunities</a:t>
            </a:r>
            <a:r>
              <a:rPr lang="en-US"/>
              <a:t> to learn </a:t>
            </a:r>
            <a:r>
              <a:rPr lang="en-US"/>
              <a:t>together</a:t>
            </a:r>
            <a:r>
              <a:rPr lang="en-US"/>
              <a:t> </a:t>
            </a:r>
            <a:endParaRPr/>
          </a:p>
          <a:p>
            <a:pPr indent="0" lvl="0" marL="685800" marR="0" rtl="0" algn="l">
              <a:lnSpc>
                <a:spcPct val="115000"/>
              </a:lnSpc>
              <a:spcBef>
                <a:spcPts val="0"/>
              </a:spcBef>
              <a:spcAft>
                <a:spcPts val="0"/>
              </a:spcAft>
              <a:buNone/>
            </a:pPr>
            <a:r>
              <a:t/>
            </a:r>
            <a:endParaRPr/>
          </a:p>
          <a:p>
            <a:pPr indent="-342900" lvl="0" marL="685800" marR="0" rtl="0" algn="l">
              <a:lnSpc>
                <a:spcPct val="115000"/>
              </a:lnSpc>
              <a:spcBef>
                <a:spcPts val="0"/>
              </a:spcBef>
              <a:spcAft>
                <a:spcPts val="0"/>
              </a:spcAft>
              <a:buClr>
                <a:schemeClr val="accent1"/>
              </a:buClr>
              <a:buSzPts val="2200"/>
              <a:buFont typeface="Noto Sans Symbols"/>
              <a:buChar char="✓"/>
            </a:pPr>
            <a:r>
              <a:rPr lang="en-US"/>
              <a:t>Get input on what you’d like to see and how you’d like to engage moving forward</a:t>
            </a:r>
            <a:endParaRPr/>
          </a:p>
          <a:p>
            <a:pPr indent="0" lvl="0" marL="0" marR="0" rtl="0" algn="l">
              <a:lnSpc>
                <a:spcPct val="115000"/>
              </a:lnSpc>
              <a:spcBef>
                <a:spcPts val="0"/>
              </a:spcBef>
              <a:spcAft>
                <a:spcPts val="0"/>
              </a:spcAft>
              <a:buClr>
                <a:srgbClr val="595959"/>
              </a:buClr>
              <a:buSzPts val="2200"/>
              <a:buFont typeface="Arial"/>
              <a:buNone/>
            </a:pPr>
            <a:r>
              <a:t/>
            </a:r>
            <a:endParaRPr b="0" i="0" sz="2200" u="none" cap="none" strike="noStrike">
              <a:solidFill>
                <a:srgbClr val="575757"/>
              </a:solidFill>
              <a:latin typeface="Lucida Sans"/>
              <a:ea typeface="Lucida Sans"/>
              <a:cs typeface="Lucida Sans"/>
              <a:sym typeface="Lucida Sans"/>
            </a:endParaRPr>
          </a:p>
          <a:p>
            <a:pPr indent="0" lvl="0" marL="0" marR="0" rtl="0" algn="l">
              <a:lnSpc>
                <a:spcPct val="115000"/>
              </a:lnSpc>
              <a:spcBef>
                <a:spcPts val="0"/>
              </a:spcBef>
              <a:spcAft>
                <a:spcPts val="0"/>
              </a:spcAft>
              <a:buClr>
                <a:srgbClr val="595959"/>
              </a:buClr>
              <a:buSzPts val="2200"/>
              <a:buFont typeface="Arial"/>
              <a:buNone/>
            </a:pPr>
            <a:r>
              <a:rPr b="0" i="0" lang="en-US" sz="2200" u="none" cap="none" strike="noStrike">
                <a:solidFill>
                  <a:srgbClr val="575757"/>
                </a:solidFill>
                <a:latin typeface="Lucida Sans"/>
                <a:ea typeface="Lucida Sans"/>
                <a:cs typeface="Lucida Sans"/>
                <a:sym typeface="Lucida Sans"/>
              </a:rPr>
              <a:t> </a:t>
            </a:r>
            <a:endParaRPr b="0" i="0" sz="2200" u="none" cap="none" strike="noStrike">
              <a:solidFill>
                <a:srgbClr val="595959"/>
              </a:solidFill>
              <a:latin typeface="Lucida Sans"/>
              <a:ea typeface="Lucida Sans"/>
              <a:cs typeface="Lucida Sans"/>
              <a:sym typeface="Lucida Sans"/>
            </a:endParaRPr>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32"/>
          <p:cNvSpPr txBox="1"/>
          <p:nvPr>
            <p:ph type="title"/>
          </p:nvPr>
        </p:nvSpPr>
        <p:spPr>
          <a:xfrm>
            <a:off x="216568" y="2829677"/>
            <a:ext cx="8752334" cy="9057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lang="en-US" sz="3500">
                <a:latin typeface="Lucida Sans"/>
                <a:ea typeface="Lucida Sans"/>
                <a:cs typeface="Lucida Sans"/>
                <a:sym typeface="Lucida Sans"/>
              </a:rPr>
              <a:t>Overview </a:t>
            </a:r>
            <a:endParaRPr sz="3500">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800"/>
              <a:buFont typeface="Allerta"/>
              <a:buNone/>
            </a:pPr>
            <a:r>
              <a:t/>
            </a:r>
            <a:endParaRPr sz="3000">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33"/>
          <p:cNvSpPr/>
          <p:nvPr/>
        </p:nvSpPr>
        <p:spPr>
          <a:xfrm>
            <a:off x="4295775" y="195925"/>
            <a:ext cx="4675800" cy="275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Lucida Sans"/>
                <a:ea typeface="Lucida Sans"/>
                <a:cs typeface="Lucida Sans"/>
                <a:sym typeface="Lucida Sans"/>
              </a:rPr>
              <a:t>Chat: </a:t>
            </a:r>
            <a:endParaRPr b="1" sz="2400">
              <a:latin typeface="Lucida Sans"/>
              <a:ea typeface="Lucida Sans"/>
              <a:cs typeface="Lucida Sans"/>
              <a:sym typeface="Lucida Sans"/>
            </a:endParaRPr>
          </a:p>
          <a:p>
            <a:pPr indent="0" lvl="0" marL="0" rtl="0" algn="ctr">
              <a:spcBef>
                <a:spcPts val="0"/>
              </a:spcBef>
              <a:spcAft>
                <a:spcPts val="0"/>
              </a:spcAft>
              <a:buNone/>
            </a:pPr>
            <a:r>
              <a:rPr lang="en-US" sz="2400">
                <a:solidFill>
                  <a:srgbClr val="3C4043"/>
                </a:solidFill>
                <a:latin typeface="Lucida Sans"/>
                <a:ea typeface="Lucida Sans"/>
                <a:cs typeface="Lucida Sans"/>
                <a:sym typeface="Lucida Sans"/>
              </a:rPr>
              <a:t>What were you taught in your teacher preparation program or professional development about what really matters in text selection and preparation?</a:t>
            </a:r>
            <a:endParaRPr sz="2400">
              <a:latin typeface="Lucida Sans"/>
              <a:ea typeface="Lucida Sans"/>
              <a:cs typeface="Lucida Sans"/>
              <a:sym typeface="Lucida Sans"/>
            </a:endParaRPr>
          </a:p>
        </p:txBody>
      </p:sp>
      <p:sp>
        <p:nvSpPr>
          <p:cNvPr id="942" name="Google Shape;942;p133"/>
          <p:cNvSpPr txBox="1"/>
          <p:nvPr>
            <p:ph type="title"/>
          </p:nvPr>
        </p:nvSpPr>
        <p:spPr>
          <a:xfrm>
            <a:off x="236375" y="0"/>
            <a:ext cx="43479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SAP’s Previous Work </a:t>
            </a:r>
            <a:endParaRPr>
              <a:latin typeface="Lucida Sans"/>
              <a:ea typeface="Lucida Sans"/>
              <a:cs typeface="Lucida Sans"/>
              <a:sym typeface="Lucida Sans"/>
            </a:endParaRPr>
          </a:p>
          <a:p>
            <a:pPr indent="0" lvl="0" marL="0" rtl="0" algn="l">
              <a:spcBef>
                <a:spcPts val="0"/>
              </a:spcBef>
              <a:spcAft>
                <a:spcPts val="0"/>
              </a:spcAft>
              <a:buNone/>
            </a:pPr>
            <a:r>
              <a:rPr lang="en-US">
                <a:latin typeface="Lucida Sans"/>
                <a:ea typeface="Lucida Sans"/>
                <a:cs typeface="Lucida Sans"/>
                <a:sym typeface="Lucida Sans"/>
              </a:rPr>
              <a:t>with Texts</a:t>
            </a:r>
            <a:endParaRPr>
              <a:latin typeface="Lucida Sans"/>
              <a:ea typeface="Lucida Sans"/>
              <a:cs typeface="Lucida Sans"/>
              <a:sym typeface="Lucida Sans"/>
            </a:endParaRPr>
          </a:p>
        </p:txBody>
      </p:sp>
      <p:pic>
        <p:nvPicPr>
          <p:cNvPr id="943" name="Google Shape;943;p133"/>
          <p:cNvPicPr preferRelativeResize="0"/>
          <p:nvPr/>
        </p:nvPicPr>
        <p:blipFill>
          <a:blip r:embed="rId3">
            <a:alphaModFix/>
          </a:blip>
          <a:stretch>
            <a:fillRect/>
          </a:stretch>
        </p:blipFill>
        <p:spPr>
          <a:xfrm>
            <a:off x="236375" y="1112850"/>
            <a:ext cx="3653175" cy="3327408"/>
          </a:xfrm>
          <a:prstGeom prst="rect">
            <a:avLst/>
          </a:prstGeom>
          <a:noFill/>
          <a:ln>
            <a:noFill/>
          </a:ln>
        </p:spPr>
      </p:pic>
      <p:pic>
        <p:nvPicPr>
          <p:cNvPr id="944" name="Google Shape;944;p133"/>
          <p:cNvPicPr preferRelativeResize="0"/>
          <p:nvPr/>
        </p:nvPicPr>
        <p:blipFill rotWithShape="1">
          <a:blip r:embed="rId4">
            <a:alphaModFix/>
          </a:blip>
          <a:srcRect b="16536" l="71675" r="19435" t="12581"/>
          <a:stretch/>
        </p:blipFill>
        <p:spPr>
          <a:xfrm>
            <a:off x="3889550" y="175025"/>
            <a:ext cx="694725" cy="792950"/>
          </a:xfrm>
          <a:prstGeom prst="rect">
            <a:avLst/>
          </a:prstGeom>
          <a:noFill/>
          <a:ln>
            <a:noFill/>
          </a:ln>
        </p:spPr>
      </p:pic>
      <p:pic>
        <p:nvPicPr>
          <p:cNvPr id="945" name="Google Shape;945;p133"/>
          <p:cNvPicPr preferRelativeResize="0"/>
          <p:nvPr/>
        </p:nvPicPr>
        <p:blipFill>
          <a:blip r:embed="rId5">
            <a:alphaModFix/>
          </a:blip>
          <a:stretch>
            <a:fillRect/>
          </a:stretch>
        </p:blipFill>
        <p:spPr>
          <a:xfrm>
            <a:off x="2926975" y="3462612"/>
            <a:ext cx="5877001" cy="2967366"/>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000"/>
                                        <p:tgtEl>
                                          <p:spTgt spid="942"/>
                                        </p:tgtEl>
                                      </p:cBhvr>
                                    </p:animEffect>
                                  </p:childTnLst>
                                </p:cTn>
                              </p:par>
                              <p:par>
                                <p:cTn fill="hold" nodeType="with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1000"/>
                                        <p:tgtEl>
                                          <p:spTgt spid="943"/>
                                        </p:tgtEl>
                                      </p:cBhvr>
                                    </p:animEffect>
                                  </p:childTnLst>
                                </p:cTn>
                              </p:par>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34"/>
          <p:cNvSpPr txBox="1"/>
          <p:nvPr/>
        </p:nvSpPr>
        <p:spPr>
          <a:xfrm>
            <a:off x="398850" y="4257450"/>
            <a:ext cx="8346300" cy="17502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ucida Sans"/>
                <a:ea typeface="Lucida Sans"/>
                <a:cs typeface="Lucida Sans"/>
                <a:sym typeface="Lucida Sans"/>
              </a:rPr>
              <a:t>This collaborative’s question about texts:</a:t>
            </a:r>
            <a:r>
              <a:rPr lang="en-US" sz="2300">
                <a:solidFill>
                  <a:srgbClr val="FFFFFF"/>
                </a:solidFill>
                <a:latin typeface="Comfortaa"/>
                <a:ea typeface="Comfortaa"/>
                <a:cs typeface="Comfortaa"/>
                <a:sym typeface="Comfortaa"/>
              </a:rPr>
              <a:t> </a:t>
            </a:r>
            <a:endParaRPr sz="2300">
              <a:solidFill>
                <a:srgbClr val="FFFFFF"/>
              </a:solidFill>
              <a:latin typeface="Comfortaa"/>
              <a:ea typeface="Comfortaa"/>
              <a:cs typeface="Comfortaa"/>
              <a:sym typeface="Comfortaa"/>
            </a:endParaRPr>
          </a:p>
          <a:p>
            <a:pPr indent="0" lvl="0" marL="0" rtl="0" algn="l">
              <a:spcBef>
                <a:spcPts val="0"/>
              </a:spcBef>
              <a:spcAft>
                <a:spcPts val="0"/>
              </a:spcAft>
              <a:buNone/>
            </a:pPr>
            <a:r>
              <a:rPr lang="en-US" sz="2300">
                <a:solidFill>
                  <a:srgbClr val="FFFFFF"/>
                </a:solidFill>
                <a:latin typeface="Comfortaa"/>
                <a:ea typeface="Comfortaa"/>
                <a:cs typeface="Comfortaa"/>
                <a:sym typeface="Comfortaa"/>
              </a:rPr>
              <a:t>How can we disrupt the canon and move towards anti-racist teaching, as we keep complex text at the center of instruction?</a:t>
            </a:r>
            <a:endParaRPr sz="2300">
              <a:solidFill>
                <a:srgbClr val="FFFFFF"/>
              </a:solidFill>
              <a:latin typeface="Comfortaa"/>
              <a:ea typeface="Comfortaa"/>
              <a:cs typeface="Comfortaa"/>
              <a:sym typeface="Comfortaa"/>
            </a:endParaRPr>
          </a:p>
        </p:txBody>
      </p:sp>
      <p:pic>
        <p:nvPicPr>
          <p:cNvPr id="952" name="Google Shape;952;p134"/>
          <p:cNvPicPr preferRelativeResize="0"/>
          <p:nvPr/>
        </p:nvPicPr>
        <p:blipFill>
          <a:blip r:embed="rId3">
            <a:alphaModFix/>
          </a:blip>
          <a:stretch>
            <a:fillRect/>
          </a:stretch>
        </p:blipFill>
        <p:spPr>
          <a:xfrm>
            <a:off x="301075" y="245437"/>
            <a:ext cx="1890175" cy="2832450"/>
          </a:xfrm>
          <a:prstGeom prst="rect">
            <a:avLst/>
          </a:prstGeom>
          <a:noFill/>
          <a:ln>
            <a:noFill/>
          </a:ln>
          <a:effectLst>
            <a:outerShdw blurRad="57150" rotWithShape="0" algn="bl" dir="5400000" dist="19050">
              <a:srgbClr val="000000">
                <a:alpha val="50000"/>
              </a:srgbClr>
            </a:outerShdw>
          </a:effectLst>
        </p:spPr>
      </p:pic>
      <p:pic>
        <p:nvPicPr>
          <p:cNvPr id="953" name="Google Shape;953;p134"/>
          <p:cNvPicPr preferRelativeResize="0"/>
          <p:nvPr/>
        </p:nvPicPr>
        <p:blipFill>
          <a:blip r:embed="rId4">
            <a:alphaModFix/>
          </a:blip>
          <a:stretch>
            <a:fillRect/>
          </a:stretch>
        </p:blipFill>
        <p:spPr>
          <a:xfrm>
            <a:off x="6790799" y="112750"/>
            <a:ext cx="2187616" cy="3097824"/>
          </a:xfrm>
          <a:prstGeom prst="rect">
            <a:avLst/>
          </a:prstGeom>
          <a:noFill/>
          <a:ln>
            <a:noFill/>
          </a:ln>
          <a:effectLst>
            <a:outerShdw blurRad="57150" rotWithShape="0" algn="bl" dir="5400000" dist="19050">
              <a:srgbClr val="000000">
                <a:alpha val="50000"/>
              </a:srgbClr>
            </a:outerShdw>
          </a:effectLst>
        </p:spPr>
      </p:pic>
      <p:pic>
        <p:nvPicPr>
          <p:cNvPr id="954" name="Google Shape;954;p134"/>
          <p:cNvPicPr preferRelativeResize="0"/>
          <p:nvPr/>
        </p:nvPicPr>
        <p:blipFill>
          <a:blip r:embed="rId5">
            <a:alphaModFix/>
          </a:blip>
          <a:stretch>
            <a:fillRect/>
          </a:stretch>
        </p:blipFill>
        <p:spPr>
          <a:xfrm>
            <a:off x="2374573" y="725075"/>
            <a:ext cx="2187625" cy="3248888"/>
          </a:xfrm>
          <a:prstGeom prst="rect">
            <a:avLst/>
          </a:prstGeom>
          <a:noFill/>
          <a:ln>
            <a:noFill/>
          </a:ln>
          <a:effectLst>
            <a:outerShdw blurRad="57150" rotWithShape="0" algn="bl" dir="5400000" dist="19050">
              <a:srgbClr val="000000">
                <a:alpha val="50000"/>
              </a:srgbClr>
            </a:outerShdw>
          </a:effectLst>
        </p:spPr>
      </p:pic>
      <p:pic>
        <p:nvPicPr>
          <p:cNvPr id="955" name="Google Shape;955;p134"/>
          <p:cNvPicPr preferRelativeResize="0"/>
          <p:nvPr/>
        </p:nvPicPr>
        <p:blipFill>
          <a:blip r:embed="rId6">
            <a:alphaModFix/>
          </a:blip>
          <a:stretch>
            <a:fillRect/>
          </a:stretch>
        </p:blipFill>
        <p:spPr>
          <a:xfrm>
            <a:off x="4793898" y="1159925"/>
            <a:ext cx="1923800" cy="237919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60" name="Shape 960"/>
        <p:cNvGrpSpPr/>
        <p:nvPr/>
      </p:nvGrpSpPr>
      <p:grpSpPr>
        <a:xfrm>
          <a:off x="0" y="0"/>
          <a:ext cx="0" cy="0"/>
          <a:chOff x="0" y="0"/>
          <a:chExt cx="0" cy="0"/>
        </a:xfrm>
      </p:grpSpPr>
      <p:sp>
        <p:nvSpPr>
          <p:cNvPr id="961" name="Google Shape;961;p135"/>
          <p:cNvSpPr txBox="1"/>
          <p:nvPr>
            <p:ph type="title"/>
          </p:nvPr>
        </p:nvSpPr>
        <p:spPr>
          <a:xfrm>
            <a:off x="285750" y="428287"/>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500">
                <a:solidFill>
                  <a:srgbClr val="666666"/>
                </a:solidFill>
                <a:latin typeface="Lucida Sans"/>
                <a:ea typeface="Lucida Sans"/>
                <a:cs typeface="Lucida Sans"/>
                <a:sym typeface="Lucida Sans"/>
              </a:rPr>
              <a:t>Exploring this </a:t>
            </a:r>
            <a:endParaRPr b="1" sz="3500">
              <a:solidFill>
                <a:srgbClr val="666666"/>
              </a:solidFill>
              <a:latin typeface="Lucida Sans"/>
              <a:ea typeface="Lucida Sans"/>
              <a:cs typeface="Lucida Sans"/>
              <a:sym typeface="Lucida Sans"/>
            </a:endParaRPr>
          </a:p>
          <a:p>
            <a:pPr indent="0" lvl="0" marL="0" rtl="0" algn="l">
              <a:spcBef>
                <a:spcPts val="0"/>
              </a:spcBef>
              <a:spcAft>
                <a:spcPts val="0"/>
              </a:spcAft>
              <a:buNone/>
            </a:pPr>
            <a:r>
              <a:rPr b="1" lang="en-US" sz="3500">
                <a:solidFill>
                  <a:srgbClr val="666666"/>
                </a:solidFill>
                <a:latin typeface="Lucida Sans"/>
                <a:ea typeface="Lucida Sans"/>
                <a:cs typeface="Lucida Sans"/>
                <a:sym typeface="Lucida Sans"/>
              </a:rPr>
              <a:t>question</a:t>
            </a:r>
            <a:endParaRPr b="1" sz="3500">
              <a:solidFill>
                <a:srgbClr val="666666"/>
              </a:solidFill>
              <a:latin typeface="Lucida Sans"/>
              <a:ea typeface="Lucida Sans"/>
              <a:cs typeface="Lucida Sans"/>
              <a:sym typeface="Lucida Sans"/>
            </a:endParaRPr>
          </a:p>
          <a:p>
            <a:pPr indent="0" lvl="0" marL="0" rtl="0" algn="l">
              <a:spcBef>
                <a:spcPts val="0"/>
              </a:spcBef>
              <a:spcAft>
                <a:spcPts val="0"/>
              </a:spcAft>
              <a:buNone/>
            </a:pPr>
            <a:r>
              <a:rPr b="1" lang="en-US" sz="3500">
                <a:solidFill>
                  <a:srgbClr val="666666"/>
                </a:solidFill>
                <a:latin typeface="Lucida Sans"/>
                <a:ea typeface="Lucida Sans"/>
                <a:cs typeface="Lucida Sans"/>
                <a:sym typeface="Lucida Sans"/>
              </a:rPr>
              <a:t>together...</a:t>
            </a:r>
            <a:endParaRPr b="1" sz="3500">
              <a:solidFill>
                <a:srgbClr val="666666"/>
              </a:solidFill>
              <a:latin typeface="Lucida Sans"/>
              <a:ea typeface="Lucida Sans"/>
              <a:cs typeface="Lucida Sans"/>
              <a:sym typeface="Lucida Sans"/>
            </a:endParaRPr>
          </a:p>
        </p:txBody>
      </p:sp>
      <p:sp>
        <p:nvSpPr>
          <p:cNvPr id="962" name="Google Shape;962;p135"/>
          <p:cNvSpPr txBox="1"/>
          <p:nvPr/>
        </p:nvSpPr>
        <p:spPr>
          <a:xfrm>
            <a:off x="401525" y="1417625"/>
            <a:ext cx="3999600" cy="3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3000">
              <a:latin typeface="Lucida Sans"/>
              <a:ea typeface="Lucida Sans"/>
              <a:cs typeface="Lucida Sans"/>
              <a:sym typeface="Lucida Sans"/>
            </a:endParaRPr>
          </a:p>
          <a:p>
            <a:pPr indent="0" lvl="0" marL="0" rtl="0" algn="l">
              <a:spcBef>
                <a:spcPts val="0"/>
              </a:spcBef>
              <a:spcAft>
                <a:spcPts val="0"/>
              </a:spcAft>
              <a:buNone/>
            </a:pPr>
            <a:r>
              <a:t/>
            </a:r>
            <a:endParaRPr sz="2600">
              <a:latin typeface="Lucida Sans"/>
              <a:ea typeface="Lucida Sans"/>
              <a:cs typeface="Lucida Sans"/>
              <a:sym typeface="Lucida Sans"/>
            </a:endParaRPr>
          </a:p>
          <a:p>
            <a:pPr indent="0" lvl="0" marL="0" rtl="0" algn="l">
              <a:spcBef>
                <a:spcPts val="0"/>
              </a:spcBef>
              <a:spcAft>
                <a:spcPts val="0"/>
              </a:spcAft>
              <a:buNone/>
            </a:pPr>
            <a:r>
              <a:rPr lang="en-US" sz="2600">
                <a:latin typeface="Lucida Sans"/>
                <a:ea typeface="Lucida Sans"/>
                <a:cs typeface="Lucida Sans"/>
                <a:sym typeface="Lucida Sans"/>
              </a:rPr>
              <a:t>Your insights, your experiences, and your students are the </a:t>
            </a:r>
            <a:r>
              <a:rPr b="1" lang="en-US" sz="2600">
                <a:latin typeface="Lucida Sans"/>
                <a:ea typeface="Lucida Sans"/>
                <a:cs typeface="Lucida Sans"/>
                <a:sym typeface="Lucida Sans"/>
              </a:rPr>
              <a:t>why</a:t>
            </a:r>
            <a:r>
              <a:rPr lang="en-US" sz="2600">
                <a:latin typeface="Lucida Sans"/>
                <a:ea typeface="Lucida Sans"/>
                <a:cs typeface="Lucida Sans"/>
                <a:sym typeface="Lucida Sans"/>
              </a:rPr>
              <a:t> behind our work. Let’s build a new model for learning community together.</a:t>
            </a:r>
            <a:endParaRPr sz="2600">
              <a:latin typeface="Lucida Sans"/>
              <a:ea typeface="Lucida Sans"/>
              <a:cs typeface="Lucida Sans"/>
              <a:sym typeface="Lucid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63" name="Google Shape;963;p135"/>
          <p:cNvPicPr preferRelativeResize="0"/>
          <p:nvPr/>
        </p:nvPicPr>
        <p:blipFill rotWithShape="1">
          <a:blip r:embed="rId3">
            <a:alphaModFix/>
          </a:blip>
          <a:srcRect b="0" l="0" r="3586" t="0"/>
          <a:stretch/>
        </p:blipFill>
        <p:spPr>
          <a:xfrm>
            <a:off x="4849125" y="-19350"/>
            <a:ext cx="4294876" cy="6896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