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8" r:id="rId1"/>
    <p:sldMasterId id="2147483749" r:id="rId2"/>
    <p:sldMasterId id="2147483750" r:id="rId3"/>
    <p:sldMasterId id="2147483751" r:id="rId4"/>
  </p:sldMasterIdLst>
  <p:notesMasterIdLst>
    <p:notesMasterId r:id="rId5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4" r:id="rId42"/>
    <p:sldId id="295" r:id="rId43"/>
    <p:sldId id="296" r:id="rId44"/>
    <p:sldId id="297" r:id="rId45"/>
    <p:sldId id="298" r:id="rId46"/>
    <p:sldId id="299" r:id="rId47"/>
    <p:sldId id="300" r:id="rId48"/>
    <p:sldId id="301" r:id="rId49"/>
    <p:sldId id="302" r:id="rId50"/>
  </p:sldIdLst>
  <p:sldSz cx="9144000" cy="6858000" type="screen4x3"/>
  <p:notesSz cx="6858000" cy="9144000"/>
  <p:embeddedFontLst>
    <p:embeddedFont>
      <p:font typeface="Allerta" panose="020B0604020202020204" charset="0"/>
      <p:regular r:id="rId52"/>
    </p:embeddedFont>
    <p:embeddedFont>
      <p:font typeface="Calibri" panose="020F0502020204030204" pitchFamily="34" charset="0"/>
      <p:regular r:id="rId53"/>
      <p:bold r:id="rId54"/>
      <p:italic r:id="rId55"/>
      <p:boldItalic r:id="rId56"/>
    </p:embeddedFont>
    <p:embeddedFont>
      <p:font typeface="Georgia" panose="02040502050405020303" pitchFamily="18" charset="0"/>
      <p:regular r:id="rId57"/>
      <p:bold r:id="rId58"/>
      <p:italic r:id="rId59"/>
      <p:boldItalic r:id="rId60"/>
    </p:embeddedFont>
    <p:embeddedFont>
      <p:font typeface="Lucida Sans" panose="020B0602030504020204" pitchFamily="34" charset="0"/>
      <p:regular r:id="rId61"/>
      <p:bold r:id="rId62"/>
      <p:italic r:id="rId63"/>
      <p:boldItalic r:id="rId64"/>
    </p:embeddedFont>
    <p:embeddedFont>
      <p:font typeface="Open Sans" panose="020B0604020202020204" charset="0"/>
      <p:regular r:id="rId65"/>
      <p:bold r:id="rId66"/>
      <p:italic r:id="rId67"/>
      <p:boldItalic r:id="rId68"/>
    </p:embeddedFont>
    <p:embeddedFont>
      <p:font typeface="Permanent Marker" panose="020B0604020202020204" charset="0"/>
      <p:regular r:id="rId69"/>
    </p:embeddedFont>
    <p:embeddedFont>
      <p:font typeface="PT Sans Narrow" panose="020B0604020202020204" charset="0"/>
      <p:regular r:id="rId70"/>
      <p:bold r:id="rId71"/>
    </p:embeddedFont>
    <p:embeddedFont>
      <p:font typeface="Quicksand" panose="020B0604020202020204" charset="0"/>
      <p:regular r:id="rId72"/>
      <p:bold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ri Filler" initials="" lastIdx="4" clrIdx="0"/>
  <p:cmAuthor id="1" name="Pascale Joseph"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1896FA-B00A-49A8-A002-91774750329F}">
  <a:tblStyle styleId="{461896FA-B00A-49A8-A002-91774750329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4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dweek.org/ew/articles/2020/09/30/how-to-use-digital-reading-programs-during.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chievethecore.org/content/upload/Research%20Supporting%20Foundational%20Skills%20Instruction.pd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achievethecore.org/content/upload/Research%20Supporting%20Shift%203%20-%20Building%20Knowledge%5B1%5D.pdf"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ntp.org/assets/documents/TNTP_The-Opportunity-Myth_Web.pdf"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slj.com/?detailStory=an-updated-look-at-diversity-in-childrens-books" TargetMode="External"/><Relationship Id="rId5" Type="http://schemas.openxmlformats.org/officeDocument/2006/relationships/hyperlink" Target="https://www.taylorfrancis.com/books/e/9780203864043/chapters/10.4324/9780203864043-9" TargetMode="External"/><Relationship Id="rId4" Type="http://schemas.openxmlformats.org/officeDocument/2006/relationships/hyperlink" Target="https://www.apmreports.org/episode/2020/08/06/what-the-words-say"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wBuA589kfM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62bf8cc1b2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g62bf8cc1b2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a:t>First timer poll</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Handouts:</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While we’re waiting, we’d like you to participate in a quick poll so we can get an understanding of who’s on the webinar with us tonight.</a:t>
            </a:r>
            <a:endParaRPr/>
          </a:p>
        </p:txBody>
      </p:sp>
      <p:sp>
        <p:nvSpPr>
          <p:cNvPr id="747" name="Google Shape;747;g62bf8cc1b2_2_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983a390fe4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983a390fe4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Adrianne </a:t>
            </a:r>
            <a:endParaRPr/>
          </a:p>
          <a:p>
            <a:pPr marL="0" lvl="0" indent="0" algn="l" rtl="0">
              <a:spcBef>
                <a:spcPts val="0"/>
              </a:spcBef>
              <a:spcAft>
                <a:spcPts val="0"/>
              </a:spcAft>
              <a:buNone/>
            </a:pPr>
            <a:endParaRPr/>
          </a:p>
          <a:p>
            <a:pPr marL="0" lvl="0" indent="0" algn="l" rtl="0">
              <a:spcBef>
                <a:spcPts val="0"/>
              </a:spcBef>
              <a:spcAft>
                <a:spcPts val="0"/>
              </a:spcAft>
              <a:buNone/>
            </a:pPr>
            <a:r>
              <a:rPr lang="en-US"/>
              <a:t>Whatever your structure of instruction right now - you are amazing humans. This poll from the EdWeek Research Center came out recently, and early grades teachers overwhelmingly identified that teaching students to read with remote instruction is much more challenging that it is in person. We’re here to learn together and support one another as we all pursue the goal of ensuring that each and every student in our care has access to high-quality early reading instruction, despite the obstacles in our way. </a:t>
            </a:r>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chemeClr val="hlink"/>
                </a:solidFill>
                <a:hlinkClick r:id="rId3"/>
              </a:rPr>
              <a:t>https://www.edweek.org/ew/articles/2020/09/30/how-to-use-digital-reading-programs-during.html</a:t>
            </a:r>
            <a:r>
              <a:rPr lang="en-US"/>
              <a:t> </a:t>
            </a:r>
            <a:endParaRPr/>
          </a:p>
        </p:txBody>
      </p:sp>
      <p:sp>
        <p:nvSpPr>
          <p:cNvPr id="848" name="Google Shape;848;g983a390fe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9e29981632_1_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9e29981632_1_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Adrianne </a:t>
            </a:r>
            <a:endParaRPr/>
          </a:p>
        </p:txBody>
      </p:sp>
      <p:sp>
        <p:nvSpPr>
          <p:cNvPr id="855" name="Google Shape;855;g9e29981632_1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99ad874508_0_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99ad874508_0_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50">
                <a:solidFill>
                  <a:srgbClr val="50524F"/>
                </a:solidFill>
                <a:highlight>
                  <a:srgbClr val="FFFFFF"/>
                </a:highlight>
                <a:latin typeface="Arial"/>
                <a:ea typeface="Arial"/>
                <a:cs typeface="Arial"/>
                <a:sym typeface="Arial"/>
              </a:rPr>
              <a:t>Tori </a:t>
            </a:r>
            <a:endParaRPr sz="1050">
              <a:solidFill>
                <a:srgbClr val="50524F"/>
              </a:solidFill>
              <a:highlight>
                <a:srgbClr val="FFFFFF"/>
              </a:highlight>
              <a:latin typeface="Arial"/>
              <a:ea typeface="Arial"/>
              <a:cs typeface="Arial"/>
              <a:sym typeface="Arial"/>
            </a:endParaRPr>
          </a:p>
          <a:p>
            <a:pPr marL="0" lvl="0" indent="0" algn="l" rtl="0">
              <a:spcBef>
                <a:spcPts val="0"/>
              </a:spcBef>
              <a:spcAft>
                <a:spcPts val="0"/>
              </a:spcAft>
              <a:buNone/>
            </a:pPr>
            <a:endParaRPr sz="1050">
              <a:solidFill>
                <a:srgbClr val="50524F"/>
              </a:solidFill>
              <a:highlight>
                <a:srgbClr val="FFFFFF"/>
              </a:highlight>
              <a:latin typeface="Arial"/>
              <a:ea typeface="Arial"/>
              <a:cs typeface="Arial"/>
              <a:sym typeface="Arial"/>
            </a:endParaRPr>
          </a:p>
          <a:p>
            <a:pPr marL="0" lvl="0" indent="0" algn="l" rtl="0">
              <a:spcBef>
                <a:spcPts val="0"/>
              </a:spcBef>
              <a:spcAft>
                <a:spcPts val="0"/>
              </a:spcAft>
              <a:buNone/>
            </a:pPr>
            <a:r>
              <a:rPr lang="en-US" sz="1050">
                <a:solidFill>
                  <a:srgbClr val="50524F"/>
                </a:solidFill>
                <a:highlight>
                  <a:srgbClr val="FFFFFF"/>
                </a:highlight>
                <a:latin typeface="Arial"/>
                <a:ea typeface="Arial"/>
                <a:cs typeface="Arial"/>
                <a:sym typeface="Arial"/>
              </a:rPr>
              <a:t>Reading science emphasizes two critical pieces in systematic early reading instruction: </a:t>
            </a:r>
            <a:r>
              <a:rPr lang="en-US" sz="1050">
                <a:solidFill>
                  <a:srgbClr val="22A469"/>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securing foundational skills</a:t>
            </a:r>
            <a:r>
              <a:rPr lang="en-US" sz="1050">
                <a:solidFill>
                  <a:srgbClr val="50524F"/>
                </a:solidFill>
                <a:highlight>
                  <a:srgbClr val="FFFFFF"/>
                </a:highlight>
                <a:latin typeface="Arial"/>
                <a:ea typeface="Arial"/>
                <a:cs typeface="Arial"/>
                <a:sym typeface="Arial"/>
              </a:rPr>
              <a:t> and </a:t>
            </a:r>
            <a:r>
              <a:rPr lang="en-US" sz="1050">
                <a:solidFill>
                  <a:srgbClr val="22A469"/>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building knowledge and vocabulary</a:t>
            </a:r>
            <a:r>
              <a:rPr lang="en-US" sz="1050">
                <a:solidFill>
                  <a:srgbClr val="50524F"/>
                </a:solidFill>
                <a:highlight>
                  <a:srgbClr val="FFFFFF"/>
                </a:highlight>
                <a:latin typeface="Arial"/>
                <a:ea typeface="Arial"/>
                <a:cs typeface="Arial"/>
                <a:sym typeface="Arial"/>
              </a:rPr>
              <a:t>. These "Early Reading Accelerators" are essential content that all readers need access to in order to become proficient. While each student and their experiences are unique, we can accelerate the development of reading proficiency for all students by implementing these practices strategically through classroom instruction and materials.  </a:t>
            </a:r>
            <a:endParaRPr sz="1050">
              <a:solidFill>
                <a:srgbClr val="50524F"/>
              </a:solidFill>
              <a:highlight>
                <a:srgbClr val="FFFFFF"/>
              </a:highlight>
              <a:latin typeface="Arial"/>
              <a:ea typeface="Arial"/>
              <a:cs typeface="Arial"/>
              <a:sym typeface="Arial"/>
            </a:endParaRPr>
          </a:p>
          <a:p>
            <a:pPr marL="0" lvl="0" indent="0" algn="l" rtl="0">
              <a:spcBef>
                <a:spcPts val="0"/>
              </a:spcBef>
              <a:spcAft>
                <a:spcPts val="0"/>
              </a:spcAft>
              <a:buNone/>
            </a:pPr>
            <a:endParaRPr sz="1050">
              <a:solidFill>
                <a:srgbClr val="50524F"/>
              </a:solidFill>
              <a:highlight>
                <a:srgbClr val="FFFFFF"/>
              </a:highlight>
              <a:latin typeface="Arial"/>
              <a:ea typeface="Arial"/>
              <a:cs typeface="Arial"/>
              <a:sym typeface="Arial"/>
            </a:endParaRPr>
          </a:p>
          <a:p>
            <a:pPr marL="0" lvl="0" indent="0" algn="l" rtl="0">
              <a:spcBef>
                <a:spcPts val="0"/>
              </a:spcBef>
              <a:spcAft>
                <a:spcPts val="0"/>
              </a:spcAft>
              <a:buNone/>
            </a:pPr>
            <a:endParaRPr sz="1050">
              <a:solidFill>
                <a:srgbClr val="50524F"/>
              </a:solidFill>
              <a:highlight>
                <a:srgbClr val="FFFFFF"/>
              </a:highlight>
              <a:latin typeface="Arial"/>
              <a:ea typeface="Arial"/>
              <a:cs typeface="Arial"/>
              <a:sym typeface="Arial"/>
            </a:endParaRPr>
          </a:p>
        </p:txBody>
      </p:sp>
      <p:sp>
        <p:nvSpPr>
          <p:cNvPr id="864" name="Google Shape;864;g99ad874508_0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9e29981632_1_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9e29981632_1_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Tori </a:t>
            </a:r>
            <a:endParaRPr/>
          </a:p>
          <a:p>
            <a:pPr marL="0" lvl="0" indent="0" algn="l" rtl="0">
              <a:spcBef>
                <a:spcPts val="0"/>
              </a:spcBef>
              <a:spcAft>
                <a:spcPts val="0"/>
              </a:spcAft>
              <a:buNone/>
            </a:pPr>
            <a:endParaRPr/>
          </a:p>
          <a:p>
            <a:pPr marL="0" lvl="0" indent="0" algn="l" rtl="0">
              <a:spcBef>
                <a:spcPts val="0"/>
              </a:spcBef>
              <a:spcAft>
                <a:spcPts val="0"/>
              </a:spcAft>
              <a:buNone/>
            </a:pPr>
            <a:r>
              <a:rPr lang="en-US"/>
              <a:t>For foundational skills: </a:t>
            </a:r>
            <a:endParaRPr/>
          </a:p>
          <a:p>
            <a:pPr marL="0" lvl="0" indent="0" algn="l" rtl="0">
              <a:spcBef>
                <a:spcPts val="0"/>
              </a:spcBef>
              <a:spcAft>
                <a:spcPts val="0"/>
              </a:spcAft>
              <a:buNone/>
            </a:pPr>
            <a:r>
              <a:rPr lang="en-US"/>
              <a:t> </a:t>
            </a:r>
            <a:endParaRPr/>
          </a:p>
          <a:p>
            <a:pPr marL="457200" lvl="0" indent="-304800" algn="l" rtl="0">
              <a:spcBef>
                <a:spcPts val="0"/>
              </a:spcBef>
              <a:spcAft>
                <a:spcPts val="0"/>
              </a:spcAft>
              <a:buSzPts val="1200"/>
              <a:buChar char="-"/>
            </a:pPr>
            <a:r>
              <a:rPr lang="en-US"/>
              <a:t>Scope and sequence of skills including print concepts, phonological/phonemic awareness, phonics &amp; word recognition, and fluency. </a:t>
            </a:r>
            <a:endParaRPr/>
          </a:p>
          <a:p>
            <a:pPr marL="457200" lvl="0" indent="-304800" algn="l" rtl="0">
              <a:spcBef>
                <a:spcPts val="0"/>
              </a:spcBef>
              <a:spcAft>
                <a:spcPts val="0"/>
              </a:spcAft>
              <a:buSzPts val="1200"/>
              <a:buChar char="-"/>
            </a:pPr>
            <a:r>
              <a:rPr lang="en-US"/>
              <a:t>Using your scope and sequence</a:t>
            </a:r>
            <a:r>
              <a:rPr lang="en-US" i="1"/>
              <a:t> and</a:t>
            </a:r>
            <a:r>
              <a:rPr lang="en-US"/>
              <a:t> students needs to determine instructional foci, student practice opportunities, and differentiation. This is so important this school year as we think about school interruptions and potential limited instructional time. </a:t>
            </a:r>
            <a:endParaRPr/>
          </a:p>
          <a:p>
            <a:pPr marL="0" lvl="0" indent="0" algn="l" rtl="0">
              <a:spcBef>
                <a:spcPts val="0"/>
              </a:spcBef>
              <a:spcAft>
                <a:spcPts val="0"/>
              </a:spcAft>
              <a:buNone/>
            </a:pPr>
            <a:endParaRPr/>
          </a:p>
        </p:txBody>
      </p:sp>
      <p:sp>
        <p:nvSpPr>
          <p:cNvPr id="871" name="Google Shape;871;g9e29981632_1_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9afc0a07fc_1_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9afc0a07fc_1_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Tori </a:t>
            </a:r>
            <a:endParaRPr/>
          </a:p>
          <a:p>
            <a:pPr marL="0" lvl="0" indent="0" algn="l" rtl="0">
              <a:spcBef>
                <a:spcPts val="0"/>
              </a:spcBef>
              <a:spcAft>
                <a:spcPts val="0"/>
              </a:spcAft>
              <a:buNone/>
            </a:pPr>
            <a:endParaRPr/>
          </a:p>
          <a:p>
            <a:pPr marL="0" lvl="0" indent="0" algn="l" rtl="0">
              <a:spcBef>
                <a:spcPts val="0"/>
              </a:spcBef>
              <a:spcAft>
                <a:spcPts val="0"/>
              </a:spcAft>
              <a:buNone/>
            </a:pPr>
            <a:r>
              <a:rPr lang="en-US"/>
              <a:t>For building knowledge &amp; vocabulary, the early reading accelerator identifies three key ingredients in a K-2 classroom: </a:t>
            </a:r>
            <a:endParaRPr/>
          </a:p>
          <a:p>
            <a:pPr marL="0" lvl="0" indent="0" algn="l" rtl="0">
              <a:spcBef>
                <a:spcPts val="0"/>
              </a:spcBef>
              <a:spcAft>
                <a:spcPts val="0"/>
              </a:spcAft>
              <a:buNone/>
            </a:pPr>
            <a:endParaRPr/>
          </a:p>
          <a:p>
            <a:pPr marL="0" lvl="0" indent="0" algn="l" rtl="0">
              <a:spcBef>
                <a:spcPts val="0"/>
              </a:spcBef>
              <a:spcAft>
                <a:spcPts val="0"/>
              </a:spcAft>
              <a:buNone/>
            </a:pPr>
            <a:r>
              <a:rPr lang="en-US"/>
              <a:t>Read-aloud with content-rich, complex texts that are read and reread a</a:t>
            </a:r>
            <a:endParaRPr/>
          </a:p>
          <a:p>
            <a:pPr marL="0" lvl="0" indent="0" algn="l" rtl="0">
              <a:spcBef>
                <a:spcPts val="0"/>
              </a:spcBef>
              <a:spcAft>
                <a:spcPts val="0"/>
              </a:spcAft>
              <a:buNone/>
            </a:pPr>
            <a:r>
              <a:rPr lang="en-US"/>
              <a:t>Text sets - collections of texts and resources on a topic, representing a range of complexity levels.  A topic might be Serena Williams, sharks, or outer space. </a:t>
            </a:r>
            <a:endParaRPr/>
          </a:p>
          <a:p>
            <a:pPr marL="0" lvl="0" indent="0" algn="l" rtl="0">
              <a:spcBef>
                <a:spcPts val="0"/>
              </a:spcBef>
              <a:spcAft>
                <a:spcPts val="0"/>
              </a:spcAft>
              <a:buNone/>
            </a:pPr>
            <a:r>
              <a:rPr lang="en-US"/>
              <a:t>Book baskets used for independent/choice reading texts organized by topic, not levels. The idea is not to restrict students by level but to promote knowledge building AND student choice by arranging books by topic.  </a:t>
            </a:r>
            <a:endParaRPr/>
          </a:p>
          <a:p>
            <a:pPr marL="0" lvl="0" indent="0" algn="l" rtl="0">
              <a:spcBef>
                <a:spcPts val="0"/>
              </a:spcBef>
              <a:spcAft>
                <a:spcPts val="0"/>
              </a:spcAft>
              <a:buNone/>
            </a:pPr>
            <a:endParaRPr/>
          </a:p>
          <a:p>
            <a:pPr marL="0" lvl="0" indent="0" algn="l" rtl="0">
              <a:spcBef>
                <a:spcPts val="0"/>
              </a:spcBef>
              <a:spcAft>
                <a:spcPts val="0"/>
              </a:spcAft>
              <a:buNone/>
            </a:pPr>
            <a:r>
              <a:rPr lang="en-US"/>
              <a:t>For each of these knowledge-building ingredients, we see a focus on building knowledge and vocabulary through topic-based study. </a:t>
            </a:r>
            <a:endParaRPr/>
          </a:p>
        </p:txBody>
      </p:sp>
      <p:sp>
        <p:nvSpPr>
          <p:cNvPr id="879" name="Google Shape;879;g9afc0a07fc_1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9e50ebb8aa_0_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9e50ebb8aa_0_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50">
                <a:solidFill>
                  <a:srgbClr val="50524F"/>
                </a:solidFill>
                <a:highlight>
                  <a:srgbClr val="FFFFFF"/>
                </a:highlight>
                <a:latin typeface="Arial"/>
                <a:ea typeface="Arial"/>
                <a:cs typeface="Arial"/>
                <a:sym typeface="Arial"/>
              </a:rPr>
              <a:t>Tori </a:t>
            </a:r>
            <a:endParaRPr sz="1050">
              <a:solidFill>
                <a:srgbClr val="50524F"/>
              </a:solidFill>
              <a:highlight>
                <a:srgbClr val="FFFFFF"/>
              </a:highlight>
              <a:latin typeface="Arial"/>
              <a:ea typeface="Arial"/>
              <a:cs typeface="Arial"/>
              <a:sym typeface="Arial"/>
            </a:endParaRPr>
          </a:p>
          <a:p>
            <a:pPr marL="0" lvl="0" indent="0" algn="l" rtl="0">
              <a:spcBef>
                <a:spcPts val="0"/>
              </a:spcBef>
              <a:spcAft>
                <a:spcPts val="0"/>
              </a:spcAft>
              <a:buNone/>
            </a:pPr>
            <a:endParaRPr sz="1050">
              <a:solidFill>
                <a:srgbClr val="50524F"/>
              </a:solidFill>
              <a:highlight>
                <a:srgbClr val="FFFFFF"/>
              </a:highlight>
              <a:latin typeface="Arial"/>
              <a:ea typeface="Arial"/>
              <a:cs typeface="Arial"/>
              <a:sym typeface="Arial"/>
            </a:endParaRPr>
          </a:p>
          <a:p>
            <a:pPr marL="0" lvl="0" indent="0" algn="l" rtl="0">
              <a:spcBef>
                <a:spcPts val="0"/>
              </a:spcBef>
              <a:spcAft>
                <a:spcPts val="0"/>
              </a:spcAft>
              <a:buNone/>
            </a:pPr>
            <a:r>
              <a:rPr lang="en-US" sz="1050">
                <a:solidFill>
                  <a:srgbClr val="50524F"/>
                </a:solidFill>
                <a:highlight>
                  <a:srgbClr val="FFFFFF"/>
                </a:highlight>
                <a:latin typeface="Arial"/>
                <a:ea typeface="Arial"/>
                <a:cs typeface="Arial"/>
                <a:sym typeface="Arial"/>
              </a:rPr>
              <a:t>To implement the Early Reading Accelerators equitably and let each child’s brilliance shine, we must consider </a:t>
            </a:r>
            <a:r>
              <a:rPr lang="en-US" sz="1050" b="1">
                <a:solidFill>
                  <a:srgbClr val="50524F"/>
                </a:solidFill>
                <a:highlight>
                  <a:srgbClr val="FFFFFF"/>
                </a:highlight>
                <a:latin typeface="Arial"/>
                <a:ea typeface="Arial"/>
                <a:cs typeface="Arial"/>
                <a:sym typeface="Arial"/>
              </a:rPr>
              <a:t>student supports</a:t>
            </a:r>
            <a:r>
              <a:rPr lang="en-US" sz="1050">
                <a:solidFill>
                  <a:srgbClr val="50524F"/>
                </a:solidFill>
                <a:highlight>
                  <a:srgbClr val="FFFFFF"/>
                </a:highlight>
                <a:latin typeface="Arial"/>
                <a:ea typeface="Arial"/>
                <a:cs typeface="Arial"/>
                <a:sym typeface="Arial"/>
              </a:rPr>
              <a:t>, </a:t>
            </a:r>
            <a:r>
              <a:rPr lang="en-US" sz="1050" b="1">
                <a:solidFill>
                  <a:srgbClr val="50524F"/>
                </a:solidFill>
                <a:highlight>
                  <a:srgbClr val="FFFFFF"/>
                </a:highlight>
                <a:latin typeface="Arial"/>
                <a:ea typeface="Arial"/>
                <a:cs typeface="Arial"/>
                <a:sym typeface="Arial"/>
              </a:rPr>
              <a:t>culturally relevant content and practices</a:t>
            </a:r>
            <a:r>
              <a:rPr lang="en-US" sz="1050">
                <a:solidFill>
                  <a:srgbClr val="50524F"/>
                </a:solidFill>
                <a:highlight>
                  <a:srgbClr val="FFFFFF"/>
                </a:highlight>
                <a:latin typeface="Arial"/>
                <a:ea typeface="Arial"/>
                <a:cs typeface="Arial"/>
                <a:sym typeface="Arial"/>
              </a:rPr>
              <a:t>, and </a:t>
            </a:r>
            <a:r>
              <a:rPr lang="en-US" sz="1050" b="1">
                <a:solidFill>
                  <a:srgbClr val="50524F"/>
                </a:solidFill>
                <a:highlight>
                  <a:srgbClr val="FFFFFF"/>
                </a:highlight>
                <a:latin typeface="Arial"/>
                <a:ea typeface="Arial"/>
                <a:cs typeface="Arial"/>
                <a:sym typeface="Arial"/>
              </a:rPr>
              <a:t>aligned instructional materials</a:t>
            </a:r>
            <a:r>
              <a:rPr lang="en-US" sz="1050">
                <a:solidFill>
                  <a:srgbClr val="50524F"/>
                </a:solidFill>
                <a:highlight>
                  <a:srgbClr val="FFFFFF"/>
                </a:highlight>
                <a:latin typeface="Arial"/>
                <a:ea typeface="Arial"/>
                <a:cs typeface="Arial"/>
                <a:sym typeface="Arial"/>
              </a:rPr>
              <a:t>. </a:t>
            </a:r>
            <a:endParaRPr sz="1050">
              <a:solidFill>
                <a:srgbClr val="50524F"/>
              </a:solidFill>
              <a:highlight>
                <a:srgbClr val="FFFFFF"/>
              </a:highlight>
              <a:latin typeface="Arial"/>
              <a:ea typeface="Arial"/>
              <a:cs typeface="Arial"/>
              <a:sym typeface="Arial"/>
            </a:endParaRPr>
          </a:p>
          <a:p>
            <a:pPr marL="0" lvl="0" indent="0" algn="l" rtl="0">
              <a:spcBef>
                <a:spcPts val="0"/>
              </a:spcBef>
              <a:spcAft>
                <a:spcPts val="0"/>
              </a:spcAft>
              <a:buNone/>
            </a:pPr>
            <a:endParaRPr sz="1050">
              <a:solidFill>
                <a:srgbClr val="50524F"/>
              </a:solidFill>
              <a:highlight>
                <a:srgbClr val="FFFFFF"/>
              </a:highlight>
              <a:latin typeface="Arial"/>
              <a:ea typeface="Arial"/>
              <a:cs typeface="Arial"/>
              <a:sym typeface="Arial"/>
            </a:endParaRPr>
          </a:p>
          <a:p>
            <a:pPr marL="0" lvl="0" indent="0" algn="l" rtl="0">
              <a:spcBef>
                <a:spcPts val="0"/>
              </a:spcBef>
              <a:spcAft>
                <a:spcPts val="0"/>
              </a:spcAft>
              <a:buNone/>
            </a:pPr>
            <a:r>
              <a:rPr lang="en-US" sz="1050">
                <a:solidFill>
                  <a:srgbClr val="50524F"/>
                </a:solidFill>
                <a:highlight>
                  <a:srgbClr val="FFFFFF"/>
                </a:highlight>
                <a:latin typeface="Arial"/>
                <a:ea typeface="Arial"/>
                <a:cs typeface="Arial"/>
                <a:sym typeface="Arial"/>
              </a:rPr>
              <a:t>Many students need support with reading, but students of color, students from families experiencing poverty, and English learners are less likely to have access to resources that support reading success, including: </a:t>
            </a:r>
            <a:r>
              <a:rPr lang="en-US" sz="1050">
                <a:solidFill>
                  <a:srgbClr val="22A469"/>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effective instructional practices</a:t>
            </a:r>
            <a:r>
              <a:rPr lang="en-US" sz="1050">
                <a:solidFill>
                  <a:srgbClr val="50524F"/>
                </a:solidFill>
                <a:highlight>
                  <a:srgbClr val="FFFFFF"/>
                </a:highlight>
                <a:latin typeface="Arial"/>
                <a:ea typeface="Arial"/>
                <a:cs typeface="Arial"/>
                <a:sym typeface="Arial"/>
              </a:rPr>
              <a:t>, </a:t>
            </a:r>
            <a:r>
              <a:rPr lang="en-US" sz="1050">
                <a:solidFill>
                  <a:srgbClr val="22A469"/>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appropriate individualized supports</a:t>
            </a:r>
            <a:r>
              <a:rPr lang="en-US" sz="1050">
                <a:solidFill>
                  <a:srgbClr val="50524F"/>
                </a:solidFill>
                <a:highlight>
                  <a:srgbClr val="FFFFFF"/>
                </a:highlight>
                <a:latin typeface="Arial"/>
                <a:ea typeface="Arial"/>
                <a:cs typeface="Arial"/>
                <a:sym typeface="Arial"/>
              </a:rPr>
              <a:t>, or </a:t>
            </a:r>
            <a:r>
              <a:rPr lang="en-US" sz="1050">
                <a:solidFill>
                  <a:srgbClr val="22A469"/>
                </a:solidFill>
                <a:highlight>
                  <a:srgbClr val="FFFFFF"/>
                </a:highlight>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teachers</a:t>
            </a:r>
            <a:r>
              <a:rPr lang="en-US" sz="1050">
                <a:solidFill>
                  <a:srgbClr val="50524F"/>
                </a:solidFill>
                <a:highlight>
                  <a:srgbClr val="FFFFFF"/>
                </a:highlight>
                <a:latin typeface="Arial"/>
                <a:ea typeface="Arial"/>
                <a:cs typeface="Arial"/>
                <a:sym typeface="Arial"/>
              </a:rPr>
              <a:t> and </a:t>
            </a:r>
            <a:r>
              <a:rPr lang="en-US" sz="1050">
                <a:solidFill>
                  <a:srgbClr val="22A469"/>
                </a:solidFill>
                <a:highlight>
                  <a:srgbClr val="FFFFFF"/>
                </a:highlight>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materials</a:t>
            </a:r>
            <a:r>
              <a:rPr lang="en-US" sz="1050">
                <a:solidFill>
                  <a:srgbClr val="50524F"/>
                </a:solidFill>
                <a:highlight>
                  <a:srgbClr val="FFFFFF"/>
                </a:highlight>
                <a:latin typeface="Arial"/>
                <a:ea typeface="Arial"/>
                <a:cs typeface="Arial"/>
                <a:sym typeface="Arial"/>
              </a:rPr>
              <a:t> that reflect their identities. </a:t>
            </a:r>
            <a:endParaRPr sz="1050">
              <a:solidFill>
                <a:srgbClr val="50524F"/>
              </a:solidFill>
              <a:highlight>
                <a:srgbClr val="FFFFFF"/>
              </a:highlight>
              <a:latin typeface="Arial"/>
              <a:ea typeface="Arial"/>
              <a:cs typeface="Arial"/>
              <a:sym typeface="Arial"/>
            </a:endParaRPr>
          </a:p>
          <a:p>
            <a:pPr marL="0" lvl="0" indent="0" algn="l" rtl="0">
              <a:spcBef>
                <a:spcPts val="0"/>
              </a:spcBef>
              <a:spcAft>
                <a:spcPts val="0"/>
              </a:spcAft>
              <a:buNone/>
            </a:pPr>
            <a:endParaRPr sz="1050">
              <a:solidFill>
                <a:srgbClr val="50524F"/>
              </a:solidFill>
              <a:highlight>
                <a:srgbClr val="FFFFFF"/>
              </a:highlight>
              <a:latin typeface="Arial"/>
              <a:ea typeface="Arial"/>
              <a:cs typeface="Arial"/>
              <a:sym typeface="Arial"/>
            </a:endParaRPr>
          </a:p>
          <a:p>
            <a:pPr marL="0" lvl="0" indent="0" algn="l" rtl="0">
              <a:spcBef>
                <a:spcPts val="0"/>
              </a:spcBef>
              <a:spcAft>
                <a:spcPts val="0"/>
              </a:spcAft>
              <a:buNone/>
            </a:pPr>
            <a:endParaRPr sz="1050">
              <a:solidFill>
                <a:srgbClr val="50524F"/>
              </a:solidFill>
              <a:highlight>
                <a:srgbClr val="FFFFFF"/>
              </a:highlight>
              <a:latin typeface="Arial"/>
              <a:ea typeface="Arial"/>
              <a:cs typeface="Arial"/>
              <a:sym typeface="Arial"/>
            </a:endParaRPr>
          </a:p>
        </p:txBody>
      </p:sp>
      <p:sp>
        <p:nvSpPr>
          <p:cNvPr id="890" name="Google Shape;890;g9e50ebb8aa_0_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9e50ebb8aa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9e50ebb8aa_0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Tori </a:t>
            </a:r>
            <a:endParaRPr/>
          </a:p>
        </p:txBody>
      </p:sp>
      <p:sp>
        <p:nvSpPr>
          <p:cNvPr id="899" name="Google Shape;899;g9e50ebb8aa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2f8331e4bd_1_5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g2f8331e4bd_1_5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Lucida Sans"/>
                <a:ea typeface="Lucida Sans"/>
                <a:cs typeface="Lucida Sans"/>
                <a:sym typeface="Lucida Sans"/>
              </a:rPr>
              <a:t>Tori </a:t>
            </a:r>
            <a:endParaRPr sz="1000">
              <a:latin typeface="Lucida Sans"/>
              <a:ea typeface="Lucida Sans"/>
              <a:cs typeface="Lucida Sans"/>
              <a:sym typeface="Lucida Sans"/>
            </a:endParaRPr>
          </a:p>
          <a:p>
            <a:pPr marL="0" lvl="0" indent="0" algn="l" rtl="0">
              <a:spcBef>
                <a:spcPts val="0"/>
              </a:spcBef>
              <a:spcAft>
                <a:spcPts val="0"/>
              </a:spcAft>
              <a:buNone/>
            </a:pPr>
            <a:r>
              <a:rPr lang="en-US" sz="1000">
                <a:solidFill>
                  <a:srgbClr val="3C4043"/>
                </a:solidFill>
                <a:highlight>
                  <a:schemeClr val="lt1"/>
                </a:highlight>
                <a:latin typeface="Lucida Sans"/>
                <a:ea typeface="Lucida Sans"/>
                <a:cs typeface="Lucida Sans"/>
                <a:sym typeface="Lucida Sans"/>
              </a:rPr>
              <a:t> </a:t>
            </a:r>
            <a:endParaRPr sz="300"/>
          </a:p>
        </p:txBody>
      </p:sp>
      <p:sp>
        <p:nvSpPr>
          <p:cNvPr id="910" name="Google Shape;910;g2f8331e4bd_1_5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92e3b08b46_0_9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g92e3b08b46_0_91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a:latin typeface="Lucida Sans"/>
                <a:ea typeface="Lucida Sans"/>
                <a:cs typeface="Lucida Sans"/>
                <a:sym typeface="Lucida Sans"/>
              </a:rPr>
              <a:t>Adrianne </a:t>
            </a:r>
            <a:endParaRPr>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r>
              <a:rPr lang="en-US">
                <a:latin typeface="Lucida Sans"/>
                <a:ea typeface="Lucida Sans"/>
                <a:cs typeface="Lucida Sans"/>
                <a:sym typeface="Lucida Sans"/>
              </a:rPr>
              <a:t>2014 West Tennessee Teacher of the Year </a:t>
            </a:r>
            <a:endParaRPr>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r>
              <a:rPr lang="en-US">
                <a:latin typeface="Lucida Sans"/>
                <a:ea typeface="Lucida Sans"/>
                <a:cs typeface="Lucida Sans"/>
                <a:sym typeface="Lucida Sans"/>
              </a:rPr>
              <a:t>2020 Inductee into the Teacher Hall of Fame </a:t>
            </a:r>
            <a:endParaRPr>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a:latin typeface="Lucida Sans"/>
              <a:ea typeface="Lucida Sans"/>
              <a:cs typeface="Lucida Sans"/>
              <a:sym typeface="Lucida Sans"/>
            </a:endParaRPr>
          </a:p>
          <a:p>
            <a:pPr marL="0" lvl="0" indent="0" algn="l" rtl="0">
              <a:spcBef>
                <a:spcPts val="0"/>
              </a:spcBef>
              <a:spcAft>
                <a:spcPts val="0"/>
              </a:spcAft>
              <a:buClr>
                <a:schemeClr val="dk1"/>
              </a:buClr>
              <a:buSzPts val="1100"/>
              <a:buFont typeface="Arial"/>
              <a:buNone/>
            </a:pPr>
            <a:r>
              <a:rPr lang="en-US" sz="1000">
                <a:solidFill>
                  <a:srgbClr val="3C4043"/>
                </a:solidFill>
                <a:highlight>
                  <a:schemeClr val="lt1"/>
                </a:highlight>
                <a:latin typeface="Lucida Sans"/>
                <a:ea typeface="Lucida Sans"/>
                <a:cs typeface="Lucida Sans"/>
                <a:sym typeface="Lucida Sans"/>
              </a:rPr>
              <a:t>Discussion questions: </a:t>
            </a:r>
            <a:endParaRPr sz="1000">
              <a:solidFill>
                <a:srgbClr val="3C4043"/>
              </a:solidFill>
              <a:highlight>
                <a:schemeClr val="lt1"/>
              </a:highlight>
              <a:latin typeface="Lucida Sans"/>
              <a:ea typeface="Lucida Sans"/>
              <a:cs typeface="Lucida Sans"/>
              <a:sym typeface="Lucida Sans"/>
            </a:endParaRPr>
          </a:p>
          <a:p>
            <a:pPr marL="457200" lvl="0" indent="-292100" algn="l" rtl="0">
              <a:spcBef>
                <a:spcPts val="0"/>
              </a:spcBef>
              <a:spcAft>
                <a:spcPts val="0"/>
              </a:spcAft>
              <a:buSzPts val="1000"/>
              <a:buFont typeface="Lucida Sans"/>
              <a:buChar char="-"/>
            </a:pPr>
            <a:r>
              <a:rPr lang="en-US" sz="1000">
                <a:solidFill>
                  <a:srgbClr val="3C4043"/>
                </a:solidFill>
                <a:highlight>
                  <a:schemeClr val="lt1"/>
                </a:highlight>
                <a:latin typeface="Lucida Sans"/>
                <a:ea typeface="Lucida Sans"/>
                <a:cs typeface="Lucida Sans"/>
                <a:sym typeface="Lucida Sans"/>
              </a:rPr>
              <a:t>First, could you tell us a bit about yourself, your school, and the students you serve? </a:t>
            </a:r>
            <a:endParaRPr sz="1000">
              <a:latin typeface="Lucida Sans"/>
              <a:ea typeface="Lucida Sans"/>
              <a:cs typeface="Lucida Sans"/>
              <a:sym typeface="Lucida Sans"/>
            </a:endParaRPr>
          </a:p>
          <a:p>
            <a:pPr marL="0" lvl="0" indent="0" algn="l" rtl="0">
              <a:spcBef>
                <a:spcPts val="0"/>
              </a:spcBef>
              <a:spcAft>
                <a:spcPts val="0"/>
              </a:spcAft>
              <a:buClr>
                <a:schemeClr val="dk1"/>
              </a:buClr>
              <a:buSzPts val="1100"/>
              <a:buFont typeface="Arial"/>
              <a:buNone/>
            </a:pPr>
            <a:r>
              <a:rPr lang="en-US" sz="1000">
                <a:latin typeface="Lucida Sans"/>
                <a:ea typeface="Lucida Sans"/>
                <a:cs typeface="Lucida Sans"/>
                <a:sym typeface="Lucida Sans"/>
              </a:rPr>
              <a:t>	</a:t>
            </a:r>
            <a:endParaRPr sz="1000">
              <a:latin typeface="Lucida Sans"/>
              <a:ea typeface="Lucida Sans"/>
              <a:cs typeface="Lucida Sans"/>
              <a:sym typeface="Lucida Sans"/>
            </a:endParaRPr>
          </a:p>
          <a:p>
            <a:pPr marL="457200" lvl="0" indent="-292100" algn="l" rtl="0">
              <a:spcBef>
                <a:spcPts val="0"/>
              </a:spcBef>
              <a:spcAft>
                <a:spcPts val="0"/>
              </a:spcAft>
              <a:buSzPts val="1000"/>
              <a:buFont typeface="Lucida Sans"/>
              <a:buChar char="-"/>
            </a:pPr>
            <a:r>
              <a:rPr lang="en-US" sz="1000">
                <a:latin typeface="Lucida Sans"/>
                <a:ea typeface="Lucida Sans"/>
                <a:cs typeface="Lucida Sans"/>
                <a:sym typeface="Lucida Sans"/>
              </a:rPr>
              <a:t>What has been working for you to engage in early literacy work virtually?</a:t>
            </a:r>
            <a:endParaRPr sz="1000">
              <a:latin typeface="Lucida Sans"/>
              <a:ea typeface="Lucida Sans"/>
              <a:cs typeface="Lucida Sans"/>
              <a:sym typeface="Lucida Sans"/>
            </a:endParaRPr>
          </a:p>
          <a:p>
            <a:pPr marL="914400" lvl="1" indent="-292100" algn="l" rtl="0">
              <a:spcBef>
                <a:spcPts val="0"/>
              </a:spcBef>
              <a:spcAft>
                <a:spcPts val="0"/>
              </a:spcAft>
              <a:buSzPts val="1000"/>
              <a:buFont typeface="Lucida Sans"/>
              <a:buChar char="-"/>
            </a:pPr>
            <a:r>
              <a:rPr lang="en-US" sz="1000">
                <a:solidFill>
                  <a:srgbClr val="3C4043"/>
                </a:solidFill>
                <a:highlight>
                  <a:schemeClr val="lt1"/>
                </a:highlight>
                <a:latin typeface="Lucida Sans"/>
                <a:ea typeface="Lucida Sans"/>
                <a:cs typeface="Lucida Sans"/>
                <a:sym typeface="Lucida Sans"/>
              </a:rPr>
              <a:t>What benefits have you seen of this work on the students you work with? Are there students where this work has had more or less impact, and can you trace why?</a:t>
            </a:r>
            <a:endParaRPr sz="1000">
              <a:latin typeface="Lucida Sans"/>
              <a:ea typeface="Lucida Sans"/>
              <a:cs typeface="Lucida Sans"/>
              <a:sym typeface="Lucida Sans"/>
            </a:endParaRPr>
          </a:p>
          <a:p>
            <a:pPr marL="0" lvl="0" indent="0" algn="l" rtl="0">
              <a:spcBef>
                <a:spcPts val="0"/>
              </a:spcBef>
              <a:spcAft>
                <a:spcPts val="0"/>
              </a:spcAft>
              <a:buClr>
                <a:schemeClr val="dk1"/>
              </a:buClr>
              <a:buSzPts val="1100"/>
              <a:buFont typeface="Arial"/>
              <a:buNone/>
            </a:pPr>
            <a:endParaRPr sz="1000">
              <a:latin typeface="Lucida Sans"/>
              <a:ea typeface="Lucida Sans"/>
              <a:cs typeface="Lucida Sans"/>
              <a:sym typeface="Lucida Sans"/>
            </a:endParaRPr>
          </a:p>
          <a:p>
            <a:pPr marL="457200" lvl="0" indent="-292100" algn="l" rtl="0">
              <a:spcBef>
                <a:spcPts val="0"/>
              </a:spcBef>
              <a:spcAft>
                <a:spcPts val="0"/>
              </a:spcAft>
              <a:buSzPts val="1000"/>
              <a:buFont typeface="Lucida Sans"/>
              <a:buChar char="-"/>
            </a:pPr>
            <a:r>
              <a:rPr lang="en-US" sz="1000">
                <a:latin typeface="Lucida Sans"/>
                <a:ea typeface="Lucida Sans"/>
                <a:cs typeface="Lucida Sans"/>
                <a:sym typeface="Lucida Sans"/>
              </a:rPr>
              <a:t>Are there things you’ve learned haven’t worked for you or the students in your class? </a:t>
            </a:r>
            <a:endParaRPr sz="300"/>
          </a:p>
          <a:p>
            <a:pPr marL="0" marR="0" lvl="0" indent="0" algn="l" rtl="0">
              <a:spcBef>
                <a:spcPts val="0"/>
              </a:spcBef>
              <a:spcAft>
                <a:spcPts val="0"/>
              </a:spcAft>
              <a:buClr>
                <a:schemeClr val="dk1"/>
              </a:buClr>
              <a:buSzPts val="1200"/>
              <a:buFont typeface="Calibri"/>
              <a:buNone/>
            </a:pPr>
            <a:endParaRPr>
              <a:latin typeface="Lucida Sans"/>
              <a:ea typeface="Lucida Sans"/>
              <a:cs typeface="Lucida Sans"/>
              <a:sym typeface="Lucida Sans"/>
            </a:endParaRPr>
          </a:p>
        </p:txBody>
      </p:sp>
      <p:sp>
        <p:nvSpPr>
          <p:cNvPr id="919" name="Google Shape;919;g92e3b08b46_0_9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18</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99ad874508_0_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99ad874508_0_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Adrianne </a:t>
            </a:r>
            <a:endParaRPr/>
          </a:p>
        </p:txBody>
      </p:sp>
      <p:sp>
        <p:nvSpPr>
          <p:cNvPr id="930" name="Google Shape;930;g99ad874508_0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96eb1cde29_0_1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96eb1cde29_0_1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759" name="Google Shape;759;g96eb1cde29_0_1367: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9afc0a07fc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9afc0a07fc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Adrianne </a:t>
            </a:r>
            <a:endParaRPr/>
          </a:p>
          <a:p>
            <a:pPr marL="0" lvl="0" indent="0" algn="l" rtl="0">
              <a:spcBef>
                <a:spcPts val="0"/>
              </a:spcBef>
              <a:spcAft>
                <a:spcPts val="0"/>
              </a:spcAft>
              <a:buNone/>
            </a:pPr>
            <a:endParaRPr/>
          </a:p>
          <a:p>
            <a:pPr marL="0" lvl="0" indent="0" algn="l" rtl="0">
              <a:lnSpc>
                <a:spcPct val="133000"/>
              </a:lnSpc>
              <a:spcBef>
                <a:spcPts val="0"/>
              </a:spcBef>
              <a:spcAft>
                <a:spcPts val="0"/>
              </a:spcAft>
              <a:buClr>
                <a:schemeClr val="dk1"/>
              </a:buClr>
              <a:buSzPts val="1100"/>
              <a:buFont typeface="Arial"/>
              <a:buNone/>
            </a:pPr>
            <a:r>
              <a:rPr lang="en-US"/>
              <a:t>Video for articulation: </a:t>
            </a:r>
            <a:r>
              <a:rPr lang="en-US" sz="900">
                <a:solidFill>
                  <a:srgbClr val="22A469"/>
                </a:solidFill>
                <a:highlight>
                  <a:srgbClr val="F8F8F8"/>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44 Phonemes Pronunciation Guide (Rollins Center for Language &amp; Literacy) </a:t>
            </a:r>
            <a:endParaRPr sz="900">
              <a:solidFill>
                <a:srgbClr val="22A469"/>
              </a:solidFill>
              <a:highlight>
                <a:srgbClr val="F8F8F8"/>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lvl="0" indent="0" algn="l" rtl="0">
              <a:lnSpc>
                <a:spcPct val="133000"/>
              </a:lnSpc>
              <a:spcBef>
                <a:spcPts val="0"/>
              </a:spcBef>
              <a:spcAft>
                <a:spcPts val="0"/>
              </a:spcAft>
              <a:buClr>
                <a:schemeClr val="dk1"/>
              </a:buClr>
              <a:buSzPts val="1100"/>
              <a:buFont typeface="Arial"/>
              <a:buNone/>
            </a:pPr>
            <a:endParaRPr sz="900">
              <a:solidFill>
                <a:srgbClr val="22A469"/>
              </a:solidFill>
              <a:highlight>
                <a:srgbClr val="F8F8F8"/>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a:p>
        </p:txBody>
      </p:sp>
      <p:sp>
        <p:nvSpPr>
          <p:cNvPr id="946" name="Google Shape;946;g9afc0a07fc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9e29981632_1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9e29981632_1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Adrianne </a:t>
            </a:r>
            <a:endParaRPr/>
          </a:p>
          <a:p>
            <a:pPr marL="0" lvl="0" indent="0" algn="l" rtl="0">
              <a:spcBef>
                <a:spcPts val="0"/>
              </a:spcBef>
              <a:spcAft>
                <a:spcPts val="0"/>
              </a:spcAft>
              <a:buNone/>
            </a:pPr>
            <a:endParaRPr/>
          </a:p>
          <a:p>
            <a:pPr marL="0" lvl="0" indent="0" algn="l" rtl="0">
              <a:spcBef>
                <a:spcPts val="0"/>
              </a:spcBef>
              <a:spcAft>
                <a:spcPts val="0"/>
              </a:spcAft>
              <a:buNone/>
            </a:pPr>
            <a:r>
              <a:rPr lang="en-US"/>
              <a:t>These are in your resource widget Resources #5 &amp; #6 </a:t>
            </a:r>
            <a:endParaRPr/>
          </a:p>
        </p:txBody>
      </p:sp>
      <p:sp>
        <p:nvSpPr>
          <p:cNvPr id="965" name="Google Shape;965;g9e29981632_1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99a3ff5005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g99a3ff500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latin typeface="Lucida Sans"/>
              <a:ea typeface="Lucida Sans"/>
              <a:cs typeface="Lucida Sans"/>
              <a:sym typeface="Lucida Sans"/>
            </a:endParaRPr>
          </a:p>
        </p:txBody>
      </p:sp>
      <p:sp>
        <p:nvSpPr>
          <p:cNvPr id="978" name="Google Shape;978;g99a3ff500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22</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99ad874508_0_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99ad874508_0_8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0" name="Google Shape;990;g99ad874508_0_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9b753430d0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9b753430d0_0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9" name="Google Shape;999;g9b753430d0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9bf3b01178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9bf3b01178_0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9" name="Google Shape;1009;g9bf3b01178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53914668d9_2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53914668d9_2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7" name="Google Shape;1017;g53914668d9_2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9e0434a313_0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9e0434a31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9b753430d0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9b753430d0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2" name="Google Shape;1042;g9b753430d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53914668d9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53914668d9_2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1" name="Google Shape;1051;g53914668d9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5d6555975707999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5d6555975707999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9" name="Google Shape;769;g5d6555975707999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9bf3b01178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9bf3b01178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2" name="Google Shape;1062;g9bf3b0117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9e29981632_1_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9e29981632_1_5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3" name="Google Shape;1073;g9e29981632_1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5d6555975707999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1" name="Google Shape;1081;g5d6555975707999_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a:latin typeface="Lucida Sans"/>
                <a:ea typeface="Lucida Sans"/>
                <a:cs typeface="Lucida Sans"/>
                <a:sym typeface="Lucida Sans"/>
              </a:rPr>
              <a:t>Adrianne </a:t>
            </a:r>
            <a:endParaRPr>
              <a:latin typeface="Lucida Sans"/>
              <a:ea typeface="Lucida Sans"/>
              <a:cs typeface="Lucida Sans"/>
              <a:sym typeface="Lucida Sans"/>
            </a:endParaRPr>
          </a:p>
        </p:txBody>
      </p:sp>
      <p:sp>
        <p:nvSpPr>
          <p:cNvPr id="1082" name="Google Shape;1082;g5d6555975707999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32</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9b30b78e72_0_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9b30b78e72_0_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Adrianne </a:t>
            </a:r>
            <a:endParaRPr/>
          </a:p>
          <a:p>
            <a:pPr marL="0" lvl="0" indent="0" algn="l" rtl="0">
              <a:spcBef>
                <a:spcPts val="0"/>
              </a:spcBef>
              <a:spcAft>
                <a:spcPts val="0"/>
              </a:spcAft>
              <a:buNone/>
            </a:pPr>
            <a:endParaRPr/>
          </a:p>
          <a:p>
            <a:pPr marL="0" lvl="0" indent="0" algn="l" rtl="0">
              <a:spcBef>
                <a:spcPts val="0"/>
              </a:spcBef>
              <a:spcAft>
                <a:spcPts val="0"/>
              </a:spcAft>
              <a:buNone/>
            </a:pPr>
            <a:r>
              <a:rPr lang="en-US"/>
              <a:t>What have you learned about connecting with families for foundational skills diagnostic? </a:t>
            </a:r>
            <a:endParaRPr/>
          </a:p>
        </p:txBody>
      </p:sp>
      <p:sp>
        <p:nvSpPr>
          <p:cNvPr id="1094" name="Google Shape;1094;g9b30b78e72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9dc7bbd796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9dc7bbd796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Adrianne </a:t>
            </a:r>
            <a:endParaRPr/>
          </a:p>
        </p:txBody>
      </p:sp>
      <p:sp>
        <p:nvSpPr>
          <p:cNvPr id="1111" name="Google Shape;1111;g9dc7bbd796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99ad874508_0_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99ad874508_0_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Adrianne </a:t>
            </a:r>
            <a:endParaRPr/>
          </a:p>
        </p:txBody>
      </p:sp>
      <p:sp>
        <p:nvSpPr>
          <p:cNvPr id="1120" name="Google Shape;1120;g99ad874508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53beb3a5cb_1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g53beb3a5cb_1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a:latin typeface="Lucida Sans"/>
                <a:ea typeface="Lucida Sans"/>
                <a:cs typeface="Lucida Sans"/>
                <a:sym typeface="Lucida Sans"/>
              </a:rPr>
              <a:t>Tori </a:t>
            </a:r>
            <a:endParaRPr>
              <a:latin typeface="Lucida Sans"/>
              <a:ea typeface="Lucida Sans"/>
              <a:cs typeface="Lucida Sans"/>
              <a:sym typeface="Lucida Sans"/>
            </a:endParaRPr>
          </a:p>
        </p:txBody>
      </p:sp>
      <p:sp>
        <p:nvSpPr>
          <p:cNvPr id="1130" name="Google Shape;1130;g53beb3a5cb_1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36</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53beb3a5cb_1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53beb3a5cb_1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Tori </a:t>
            </a:r>
            <a:endParaRPr/>
          </a:p>
        </p:txBody>
      </p:sp>
      <p:sp>
        <p:nvSpPr>
          <p:cNvPr id="1142" name="Google Shape;1142;g53beb3a5cb_1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53beb3a5cb_1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53beb3a5cb_1_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Tori </a:t>
            </a:r>
            <a:endParaRPr/>
          </a:p>
        </p:txBody>
      </p:sp>
      <p:sp>
        <p:nvSpPr>
          <p:cNvPr id="1161" name="Google Shape;1161;g53beb3a5cb_1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53beb3a5cb_1_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53beb3a5cb_1_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4" name="Google Shape;1174;g53beb3a5cb_1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96eb1cde29_0_137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r>
              <a:rPr lang="en-US" sz="1100"/>
              <a:t>Tori </a:t>
            </a:r>
            <a:endParaRPr sz="1100" b="0" i="0" u="none" strike="noStrike" cap="none">
              <a:solidFill>
                <a:schemeClr val="dk1"/>
              </a:solidFill>
              <a:latin typeface="Calibri"/>
              <a:ea typeface="Calibri"/>
              <a:cs typeface="Calibri"/>
              <a:sym typeface="Calibri"/>
            </a:endParaRPr>
          </a:p>
        </p:txBody>
      </p:sp>
      <p:sp>
        <p:nvSpPr>
          <p:cNvPr id="787" name="Google Shape;787;g96eb1cde29_0_13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53beb3a5cb_1_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53beb3a5cb_1_5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g53beb3a5cb_1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3" name="Google Shape;1193;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a:p>
          <a:p>
            <a:pPr marL="0" marR="0" lvl="0" indent="0" algn="l" rtl="0">
              <a:spcBef>
                <a:spcPts val="0"/>
              </a:spcBef>
              <a:spcAft>
                <a:spcPts val="0"/>
              </a:spcAft>
              <a:buClr>
                <a:schemeClr val="dk1"/>
              </a:buClr>
              <a:buSzPts val="1200"/>
              <a:buFont typeface="Lucida Sans"/>
              <a:buNone/>
            </a:pPr>
            <a:endParaRPr/>
          </a:p>
        </p:txBody>
      </p:sp>
      <p:sp>
        <p:nvSpPr>
          <p:cNvPr id="1194" name="Google Shape;1194;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41</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99ad874508_0_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 name="Google Shape;1199;g99ad874508_0_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0" name="Google Shape;1200;g99ad874508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92e3b08b46_0_11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92e3b08b46_0_11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0" name="Google Shape;1210;g92e3b08b46_0_11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403aa9954b_0_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5" name="Google Shape;1215;g403aa9954b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Lucida Sans"/>
                <a:ea typeface="Lucida Sans"/>
                <a:cs typeface="Lucida Sans"/>
                <a:sym typeface="Lucida Sans"/>
              </a:rPr>
              <a:t>We encourage you to join the network by filling out this survey completely at atc.org/ca-signup</a:t>
            </a:r>
            <a:endParaRPr sz="1100">
              <a:latin typeface="Lucida Sans"/>
              <a:ea typeface="Lucida Sans"/>
              <a:cs typeface="Lucida Sans"/>
              <a:sym typeface="Lucida Sans"/>
            </a:endParaRPr>
          </a:p>
          <a:p>
            <a:pPr marL="0" lvl="0" indent="0" algn="l" rtl="0">
              <a:spcBef>
                <a:spcPts val="0"/>
              </a:spcBef>
              <a:spcAft>
                <a:spcPts val="0"/>
              </a:spcAft>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216" name="Google Shape;1216;g403aa9954b_0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0" name="Google Shape;1230;p6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231" name="Google Shape;1231;p6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45</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237" name="Google Shape;1237;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96eb1cde29_0_13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g96eb1cde29_0_13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Tori </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We also want to invite you to join the network by signing up at achievethecore.org/ca-signup and visit our website for more info and opportunities</a:t>
            </a:r>
            <a:endParaRPr sz="1100">
              <a:latin typeface="Lucida Sans"/>
              <a:ea typeface="Lucida Sans"/>
              <a:cs typeface="Lucida Sans"/>
              <a:sym typeface="Lucida Sans"/>
            </a:endParaRPr>
          </a:p>
        </p:txBody>
      </p:sp>
      <p:sp>
        <p:nvSpPr>
          <p:cNvPr id="793" name="Google Shape;793;g96eb1cde29_0_137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5</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96eb1cde29_0_13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6" name="Google Shape;806;g96eb1cde29_0_13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r>
              <a:rPr lang="en-US"/>
              <a:t>Tori </a:t>
            </a:r>
            <a:endParaRPr/>
          </a:p>
        </p:txBody>
      </p:sp>
      <p:sp>
        <p:nvSpPr>
          <p:cNvPr id="807" name="Google Shape;807;g96eb1cde29_0_1387: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Lucida Sans"/>
                <a:ea typeface="Lucida Sans"/>
                <a:cs typeface="Lucida Sans"/>
                <a:sym typeface="Lucida Sans"/>
              </a:rPr>
              <a:t>6</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96eb1cde29_0_14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96eb1cde29_0_140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Tori </a:t>
            </a:r>
            <a:endParaRPr/>
          </a:p>
        </p:txBody>
      </p:sp>
      <p:sp>
        <p:nvSpPr>
          <p:cNvPr id="826" name="Google Shape;826;g96eb1cde29_0_14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f8331e4bd_1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g2f8331e4bd_1_17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a:latin typeface="Lucida Sans"/>
                <a:ea typeface="Lucida Sans"/>
                <a:cs typeface="Lucida Sans"/>
                <a:sym typeface="Lucida Sans"/>
              </a:rPr>
              <a:t>Tori </a:t>
            </a:r>
            <a:endParaRPr>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endParaRPr>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r>
              <a:rPr lang="en-US">
                <a:latin typeface="Lucida Sans"/>
                <a:ea typeface="Lucida Sans"/>
                <a:cs typeface="Lucida Sans"/>
                <a:sym typeface="Lucida Sans"/>
              </a:rPr>
              <a:t>We have two main goals for our webinar tonight. They are to...</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835" name="Google Shape;835;g2f8331e4bd_1_17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8</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2f8331e4bd_1_5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r>
              <a:rPr lang="en-US" sz="1100"/>
              <a:t>Adrianne </a:t>
            </a:r>
            <a:endParaRPr sz="1100" b="0" i="0" u="none" strike="noStrike" cap="none">
              <a:solidFill>
                <a:schemeClr val="dk1"/>
              </a:solidFill>
              <a:latin typeface="Calibri"/>
              <a:ea typeface="Calibri"/>
              <a:cs typeface="Calibri"/>
              <a:sym typeface="Calibri"/>
            </a:endParaRPr>
          </a:p>
        </p:txBody>
      </p:sp>
      <p:sp>
        <p:nvSpPr>
          <p:cNvPr id="842" name="Google Shape;842;g2f8331e4bd_1_5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 name="Google Shape;14;p2"/>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Google Shape;15;p2"/>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3"/>
        <p:cNvGrpSpPr/>
        <p:nvPr/>
      </p:nvGrpSpPr>
      <p:grpSpPr>
        <a:xfrm>
          <a:off x="0" y="0"/>
          <a:ext cx="0" cy="0"/>
          <a:chOff x="0" y="0"/>
          <a:chExt cx="0" cy="0"/>
        </a:xfrm>
      </p:grpSpPr>
      <p:sp>
        <p:nvSpPr>
          <p:cNvPr id="74" name="Google Shape;74;p11"/>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 name="Google Shape;75;p11"/>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6" name="Google Shape;76;p11"/>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 name="Google Shape;77;p1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 name="Google Shape;78;p1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727"/>
        <p:cNvGrpSpPr/>
        <p:nvPr/>
      </p:nvGrpSpPr>
      <p:grpSpPr>
        <a:xfrm>
          <a:off x="0" y="0"/>
          <a:ext cx="0" cy="0"/>
          <a:chOff x="0" y="0"/>
          <a:chExt cx="0" cy="0"/>
        </a:xfrm>
      </p:grpSpPr>
      <p:sp>
        <p:nvSpPr>
          <p:cNvPr id="728" name="Google Shape;728;p104"/>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729" name="Google Shape;729;p104"/>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730" name="Google Shape;730;p104"/>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731" name="Google Shape;731;p104"/>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732" name="Google Shape;732;p104"/>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733" name="Google Shape;733;p104"/>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734" name="Google Shape;734;p104"/>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8"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735" name="Google Shape;735;p104"/>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736" name="Google Shape;736;p104"/>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737" name="Google Shape;737;p104"/>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738" name="Google Shape;738;p104"/>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739" name="Google Shape;739;p104"/>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740" name="Google Shape;740;p104"/>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1" name="Google Shape;741;p104"/>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2" name="Google Shape;742;p104"/>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743" name="Google Shape;743;p104"/>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9"/>
        <p:cNvGrpSpPr/>
        <p:nvPr/>
      </p:nvGrpSpPr>
      <p:grpSpPr>
        <a:xfrm>
          <a:off x="0" y="0"/>
          <a:ext cx="0" cy="0"/>
          <a:chOff x="0" y="0"/>
          <a:chExt cx="0" cy="0"/>
        </a:xfrm>
      </p:grpSpPr>
      <p:sp>
        <p:nvSpPr>
          <p:cNvPr id="80" name="Google Shape;80;p1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 name="Google Shape;82;p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5"/>
        <p:cNvGrpSpPr/>
        <p:nvPr/>
      </p:nvGrpSpPr>
      <p:grpSpPr>
        <a:xfrm>
          <a:off x="0" y="0"/>
          <a:ext cx="0" cy="0"/>
          <a:chOff x="0" y="0"/>
          <a:chExt cx="0" cy="0"/>
        </a:xfrm>
      </p:grpSpPr>
      <p:sp>
        <p:nvSpPr>
          <p:cNvPr id="86" name="Google Shape;86;p1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 name="Google Shape;88;p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4" name="Google Shape;94;p1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 name="Google Shape;95;p1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7" name="Google Shape;107;p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08"/>
        <p:cNvGrpSpPr/>
        <p:nvPr/>
      </p:nvGrpSpPr>
      <p:grpSpPr>
        <a:xfrm>
          <a:off x="0" y="0"/>
          <a:ext cx="0" cy="0"/>
          <a:chOff x="0" y="0"/>
          <a:chExt cx="0" cy="0"/>
        </a:xfrm>
      </p:grpSpPr>
      <p:sp>
        <p:nvSpPr>
          <p:cNvPr id="109" name="Google Shape;109;p1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2" name="Google Shape;112;p1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7" name="Google Shape;127;p1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Google Shape;133;p20"/>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Google Shape;134;p2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5" name="Google Shape;135;p2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body" idx="3"/>
          </p:nvPr>
        </p:nvSpPr>
        <p:spPr>
          <a:xfrm>
            <a:off x="4673600" y="5646676"/>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2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Google Shape;20;p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 name="Google Shape;21;p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Google Shape;140;p21"/>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Google Shape;141;p2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3" name="Google Shape;143;p2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4673600" y="5646676"/>
            <a:ext cx="4057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21"/>
          <p:cNvSpPr txBox="1">
            <a:spLocks noGrp="1"/>
          </p:cNvSpPr>
          <p:nvPr>
            <p:ph type="body" idx="5"/>
          </p:nvPr>
        </p:nvSpPr>
        <p:spPr>
          <a:xfrm>
            <a:off x="4673600" y="3354830"/>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Google Shape;149;p22"/>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51" name="Google Shape;151;p22"/>
          <p:cNvSpPr txBox="1">
            <a:spLocks noGrp="1"/>
          </p:cNvSpPr>
          <p:nvPr>
            <p:ph type="body" idx="1"/>
          </p:nvPr>
        </p:nvSpPr>
        <p:spPr>
          <a:xfrm>
            <a:off x="4683119" y="5646676"/>
            <a:ext cx="4003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2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2"/>
          <p:cNvSpPr txBox="1">
            <a:spLocks noGrp="1"/>
          </p:cNvSpPr>
          <p:nvPr>
            <p:ph type="body" idx="4"/>
          </p:nvPr>
        </p:nvSpPr>
        <p:spPr>
          <a:xfrm>
            <a:off x="304800" y="5646676"/>
            <a:ext cx="4225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Google Shape;157;p23"/>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2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2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2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2" name="Google Shape;162;p23"/>
          <p:cNvSpPr txBox="1">
            <a:spLocks noGrp="1"/>
          </p:cNvSpPr>
          <p:nvPr>
            <p:ph type="body" idx="1"/>
          </p:nvPr>
        </p:nvSpPr>
        <p:spPr>
          <a:xfrm>
            <a:off x="4533898" y="5646676"/>
            <a:ext cx="41529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23"/>
          <p:cNvSpPr txBox="1">
            <a:spLocks noGrp="1"/>
          </p:cNvSpPr>
          <p:nvPr>
            <p:ph type="body" idx="6"/>
          </p:nvPr>
        </p:nvSpPr>
        <p:spPr>
          <a:xfrm>
            <a:off x="304800" y="5646676"/>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3"/>
          <p:cNvSpPr txBox="1">
            <a:spLocks noGrp="1"/>
          </p:cNvSpPr>
          <p:nvPr>
            <p:ph type="body" idx="7"/>
          </p:nvPr>
        </p:nvSpPr>
        <p:spPr>
          <a:xfrm>
            <a:off x="4530721" y="3354830"/>
            <a:ext cx="4156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3"/>
          <p:cNvSpPr txBox="1">
            <a:spLocks noGrp="1"/>
          </p:cNvSpPr>
          <p:nvPr>
            <p:ph type="body" idx="8"/>
          </p:nvPr>
        </p:nvSpPr>
        <p:spPr>
          <a:xfrm>
            <a:off x="304801" y="3354830"/>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2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8"/>
        <p:cNvGrpSpPr/>
        <p:nvPr/>
      </p:nvGrpSpPr>
      <p:grpSpPr>
        <a:xfrm>
          <a:off x="0" y="0"/>
          <a:ext cx="0" cy="0"/>
          <a:chOff x="0" y="0"/>
          <a:chExt cx="0" cy="0"/>
        </a:xfrm>
      </p:grpSpPr>
      <p:sp>
        <p:nvSpPr>
          <p:cNvPr id="169" name="Google Shape;169;p24"/>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0" name="Google Shape;170;p24"/>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440"/>
              </a:spcBef>
              <a:spcAft>
                <a:spcPts val="0"/>
              </a:spcAft>
              <a:buSzPts val="2800"/>
              <a:buNone/>
              <a:defRPr sz="2800"/>
            </a:lvl1pPr>
            <a:lvl2pPr lvl="1" algn="ctr" rtl="0">
              <a:lnSpc>
                <a:spcPct val="100000"/>
              </a:lnSpc>
              <a:spcBef>
                <a:spcPts val="400"/>
              </a:spcBef>
              <a:spcAft>
                <a:spcPts val="0"/>
              </a:spcAft>
              <a:buSzPts val="2800"/>
              <a:buNone/>
              <a:defRPr sz="2800"/>
            </a:lvl2pPr>
            <a:lvl3pPr lvl="2" algn="ctr" rtl="0">
              <a:lnSpc>
                <a:spcPct val="100000"/>
              </a:lnSpc>
              <a:spcBef>
                <a:spcPts val="360"/>
              </a:spcBef>
              <a:spcAft>
                <a:spcPts val="0"/>
              </a:spcAft>
              <a:buSzPts val="2800"/>
              <a:buNone/>
              <a:defRPr sz="2800"/>
            </a:lvl3pPr>
            <a:lvl4pPr lvl="3" algn="ctr" rtl="0">
              <a:lnSpc>
                <a:spcPct val="100000"/>
              </a:lnSpc>
              <a:spcBef>
                <a:spcPts val="320"/>
              </a:spcBef>
              <a:spcAft>
                <a:spcPts val="0"/>
              </a:spcAft>
              <a:buSzPts val="2800"/>
              <a:buNone/>
              <a:defRPr sz="2800"/>
            </a:lvl4pPr>
            <a:lvl5pPr lvl="4" algn="ctr" rtl="0">
              <a:lnSpc>
                <a:spcPct val="100000"/>
              </a:lnSpc>
              <a:spcBef>
                <a:spcPts val="32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171" name="Google Shape;171;p2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311700" y="593367"/>
            <a:ext cx="8520600" cy="763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74" name="Google Shape;174;p2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440"/>
              </a:spcBef>
              <a:spcAft>
                <a:spcPts val="0"/>
              </a:spcAft>
              <a:buSzPts val="1400"/>
              <a:buChar char="•"/>
              <a:defRPr sz="1400"/>
            </a:lvl1pPr>
            <a:lvl2pPr marL="914400" lvl="1" indent="-304800" rtl="0">
              <a:spcBef>
                <a:spcPts val="400"/>
              </a:spcBef>
              <a:spcAft>
                <a:spcPts val="0"/>
              </a:spcAft>
              <a:buSzPts val="1200"/>
              <a:buChar char="–"/>
              <a:defRPr sz="1200"/>
            </a:lvl2pPr>
            <a:lvl3pPr marL="1371600" lvl="2" indent="-304800" rtl="0">
              <a:spcBef>
                <a:spcPts val="360"/>
              </a:spcBef>
              <a:spcAft>
                <a:spcPts val="0"/>
              </a:spcAft>
              <a:buSzPts val="1200"/>
              <a:buChar char="•"/>
              <a:defRPr sz="1200"/>
            </a:lvl3pPr>
            <a:lvl4pPr marL="1828800" lvl="3" indent="-304800" rtl="0">
              <a:spcBef>
                <a:spcPts val="320"/>
              </a:spcBef>
              <a:spcAft>
                <a:spcPts val="0"/>
              </a:spcAft>
              <a:buSzPts val="1200"/>
              <a:buChar char="–"/>
              <a:defRPr sz="1200"/>
            </a:lvl4pPr>
            <a:lvl5pPr marL="2286000" lvl="4" indent="-304800" rtl="0">
              <a:spcBef>
                <a:spcPts val="32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175" name="Google Shape;175;p2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440"/>
              </a:spcBef>
              <a:spcAft>
                <a:spcPts val="0"/>
              </a:spcAft>
              <a:buSzPts val="1400"/>
              <a:buChar char="•"/>
              <a:defRPr sz="1400"/>
            </a:lvl1pPr>
            <a:lvl2pPr marL="914400" lvl="1" indent="-304800" rtl="0">
              <a:spcBef>
                <a:spcPts val="400"/>
              </a:spcBef>
              <a:spcAft>
                <a:spcPts val="0"/>
              </a:spcAft>
              <a:buSzPts val="1200"/>
              <a:buChar char="–"/>
              <a:defRPr sz="1200"/>
            </a:lvl2pPr>
            <a:lvl3pPr marL="1371600" lvl="2" indent="-304800" rtl="0">
              <a:spcBef>
                <a:spcPts val="360"/>
              </a:spcBef>
              <a:spcAft>
                <a:spcPts val="0"/>
              </a:spcAft>
              <a:buSzPts val="1200"/>
              <a:buChar char="•"/>
              <a:defRPr sz="1200"/>
            </a:lvl3pPr>
            <a:lvl4pPr marL="1828800" lvl="3" indent="-304800" rtl="0">
              <a:spcBef>
                <a:spcPts val="320"/>
              </a:spcBef>
              <a:spcAft>
                <a:spcPts val="0"/>
              </a:spcAft>
              <a:buSzPts val="1200"/>
              <a:buChar char="–"/>
              <a:defRPr sz="1200"/>
            </a:lvl4pPr>
            <a:lvl5pPr marL="2286000" lvl="4" indent="-304800" rtl="0">
              <a:spcBef>
                <a:spcPts val="32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176" name="Google Shape;176;p2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p:spTree>
      <p:nvGrpSpPr>
        <p:cNvPr id="1" name="Shape 177"/>
        <p:cNvGrpSpPr/>
        <p:nvPr/>
      </p:nvGrpSpPr>
      <p:grpSpPr>
        <a:xfrm>
          <a:off x="0" y="0"/>
          <a:ext cx="0" cy="0"/>
          <a:chOff x="0" y="0"/>
          <a:chExt cx="0" cy="0"/>
        </a:xfrm>
      </p:grpSpPr>
      <p:sp>
        <p:nvSpPr>
          <p:cNvPr id="178" name="Google Shape;178;p26"/>
          <p:cNvSpPr/>
          <p:nvPr/>
        </p:nvSpPr>
        <p:spPr>
          <a:xfrm>
            <a:off x="4636800" y="107600"/>
            <a:ext cx="4426500" cy="6642900"/>
          </a:xfrm>
          <a:prstGeom prst="rect">
            <a:avLst/>
          </a:prstGeom>
          <a:solidFill>
            <a:srgbClr val="5B0F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Calibri"/>
              <a:buNone/>
            </a:pPr>
            <a:endParaRPr sz="1800">
              <a:solidFill>
                <a:schemeClr val="dk1"/>
              </a:solidFill>
              <a:latin typeface="Calibri"/>
              <a:ea typeface="Calibri"/>
              <a:cs typeface="Calibri"/>
              <a:sym typeface="Calibri"/>
            </a:endParaRPr>
          </a:p>
        </p:txBody>
      </p:sp>
      <p:cxnSp>
        <p:nvCxnSpPr>
          <p:cNvPr id="179" name="Google Shape;179;p26"/>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180" name="Google Shape;180;p26"/>
          <p:cNvSpPr txBox="1">
            <a:spLocks noGrp="1"/>
          </p:cNvSpPr>
          <p:nvPr>
            <p:ph type="title"/>
          </p:nvPr>
        </p:nvSpPr>
        <p:spPr>
          <a:xfrm>
            <a:off x="265500" y="1575600"/>
            <a:ext cx="4045200" cy="2044800"/>
          </a:xfrm>
          <a:prstGeom prst="rect">
            <a:avLst/>
          </a:prstGeom>
          <a:noFill/>
          <a:ln>
            <a:noFill/>
          </a:ln>
        </p:spPr>
        <p:txBody>
          <a:bodyPr spcFirstLastPara="1" wrap="square" lIns="91425" tIns="91425" rIns="91425" bIns="91425" anchor="b" anchorCtr="0">
            <a:noAutofit/>
          </a:bodyPr>
          <a:lstStyle>
            <a:lvl1pPr marL="0" marR="0" lvl="0" indent="0" algn="ctr" rtl="0">
              <a:lnSpc>
                <a:spcPct val="90000"/>
              </a:lnSpc>
              <a:spcBef>
                <a:spcPts val="0"/>
              </a:spcBef>
              <a:spcAft>
                <a:spcPts val="0"/>
              </a:spcAft>
              <a:buClr>
                <a:schemeClr val="dk1"/>
              </a:buClr>
              <a:buSzPts val="2400"/>
              <a:buFont typeface="Calibri"/>
              <a:buNone/>
              <a:defRPr sz="3800" b="0" i="0" u="none" strike="noStrike" cap="none">
                <a:solidFill>
                  <a:schemeClr val="dk1"/>
                </a:solidFill>
                <a:latin typeface="Calibri"/>
                <a:ea typeface="Calibri"/>
                <a:cs typeface="Calibri"/>
                <a:sym typeface="Calibri"/>
              </a:defRPr>
            </a:lvl1pPr>
            <a:lvl2pPr lvl="1" indent="0" algn="ctr" rtl="0">
              <a:spcBef>
                <a:spcPts val="0"/>
              </a:spcBef>
              <a:spcAft>
                <a:spcPts val="0"/>
              </a:spcAft>
              <a:buSzPts val="1800"/>
              <a:buNone/>
              <a:defRPr sz="3800"/>
            </a:lvl2pPr>
            <a:lvl3pPr lvl="2" indent="0" algn="ctr" rtl="0">
              <a:spcBef>
                <a:spcPts val="0"/>
              </a:spcBef>
              <a:spcAft>
                <a:spcPts val="0"/>
              </a:spcAft>
              <a:buSzPts val="1800"/>
              <a:buNone/>
              <a:defRPr sz="3800"/>
            </a:lvl3pPr>
            <a:lvl4pPr lvl="3" indent="0" algn="ctr" rtl="0">
              <a:spcBef>
                <a:spcPts val="0"/>
              </a:spcBef>
              <a:spcAft>
                <a:spcPts val="0"/>
              </a:spcAft>
              <a:buSzPts val="1800"/>
              <a:buNone/>
              <a:defRPr sz="3800"/>
            </a:lvl4pPr>
            <a:lvl5pPr lvl="4" indent="0" algn="ctr" rtl="0">
              <a:spcBef>
                <a:spcPts val="0"/>
              </a:spcBef>
              <a:spcAft>
                <a:spcPts val="0"/>
              </a:spcAft>
              <a:buSzPts val="1800"/>
              <a:buNone/>
              <a:defRPr sz="3800"/>
            </a:lvl5pPr>
            <a:lvl6pPr lvl="5" indent="0" algn="ctr" rtl="0">
              <a:spcBef>
                <a:spcPts val="0"/>
              </a:spcBef>
              <a:spcAft>
                <a:spcPts val="0"/>
              </a:spcAft>
              <a:buSzPts val="1800"/>
              <a:buNone/>
              <a:defRPr sz="3800"/>
            </a:lvl6pPr>
            <a:lvl7pPr lvl="6" indent="0" algn="ctr" rtl="0">
              <a:spcBef>
                <a:spcPts val="0"/>
              </a:spcBef>
              <a:spcAft>
                <a:spcPts val="0"/>
              </a:spcAft>
              <a:buSzPts val="1800"/>
              <a:buNone/>
              <a:defRPr sz="3800"/>
            </a:lvl7pPr>
            <a:lvl8pPr lvl="7" indent="0" algn="ctr" rtl="0">
              <a:spcBef>
                <a:spcPts val="0"/>
              </a:spcBef>
              <a:spcAft>
                <a:spcPts val="0"/>
              </a:spcAft>
              <a:buSzPts val="1800"/>
              <a:buNone/>
              <a:defRPr sz="3800"/>
            </a:lvl8pPr>
            <a:lvl9pPr lvl="8" indent="0" algn="ctr" rtl="0">
              <a:spcBef>
                <a:spcPts val="0"/>
              </a:spcBef>
              <a:spcAft>
                <a:spcPts val="0"/>
              </a:spcAft>
              <a:buSzPts val="1800"/>
              <a:buNone/>
              <a:defRPr sz="3800"/>
            </a:lvl9pPr>
          </a:lstStyle>
          <a:p>
            <a:endParaRPr/>
          </a:p>
        </p:txBody>
      </p:sp>
      <p:sp>
        <p:nvSpPr>
          <p:cNvPr id="181" name="Google Shape;181;p26"/>
          <p:cNvSpPr txBox="1">
            <a:spLocks noGrp="1"/>
          </p:cNvSpPr>
          <p:nvPr>
            <p:ph type="subTitle" idx="1"/>
          </p:nvPr>
        </p:nvSpPr>
        <p:spPr>
          <a:xfrm>
            <a:off x="265500" y="3692000"/>
            <a:ext cx="4045200" cy="1794000"/>
          </a:xfrm>
          <a:prstGeom prst="rect">
            <a:avLst/>
          </a:prstGeom>
          <a:noFill/>
          <a:ln>
            <a:noFill/>
          </a:ln>
        </p:spPr>
        <p:txBody>
          <a:bodyPr spcFirstLastPara="1" wrap="square" lIns="91425" tIns="91425" rIns="91425" bIns="91425" anchor="t" anchorCtr="0">
            <a:noAutofit/>
          </a:bodyPr>
          <a:lstStyle>
            <a:lvl1pPr marL="171450" marR="0" lvl="0" indent="-171450" algn="ctr" rtl="0">
              <a:lnSpc>
                <a:spcPct val="100000"/>
              </a:lnSpc>
              <a:spcBef>
                <a:spcPts val="0"/>
              </a:spcBef>
              <a:spcAft>
                <a:spcPts val="0"/>
              </a:spcAft>
              <a:buClr>
                <a:schemeClr val="dk1"/>
              </a:buClr>
              <a:buSzPts val="2200"/>
              <a:buFont typeface="Arial"/>
              <a:buNone/>
              <a:defRPr sz="2100" b="0" i="0" u="none" strike="noStrike" cap="none">
                <a:solidFill>
                  <a:schemeClr val="dk1"/>
                </a:solidFill>
                <a:latin typeface="Calibri"/>
                <a:ea typeface="Calibri"/>
                <a:cs typeface="Calibri"/>
                <a:sym typeface="Calibri"/>
              </a:defRPr>
            </a:lvl1pPr>
            <a:lvl2pPr marL="514350" marR="0" lvl="1" indent="-171450" algn="ctr" rtl="0">
              <a:lnSpc>
                <a:spcPct val="100000"/>
              </a:lnSpc>
              <a:spcBef>
                <a:spcPts val="0"/>
              </a:spcBef>
              <a:spcAft>
                <a:spcPts val="0"/>
              </a:spcAft>
              <a:buClr>
                <a:schemeClr val="dk1"/>
              </a:buClr>
              <a:buSzPts val="2000"/>
              <a:buFont typeface="Arial"/>
              <a:buNone/>
              <a:defRPr sz="2100" b="0" i="0" u="none" strike="noStrike" cap="none">
                <a:solidFill>
                  <a:schemeClr val="dk1"/>
                </a:solidFill>
                <a:latin typeface="Calibri"/>
                <a:ea typeface="Calibri"/>
                <a:cs typeface="Calibri"/>
                <a:sym typeface="Calibri"/>
              </a:defRPr>
            </a:lvl2pPr>
            <a:lvl3pPr marL="857250" marR="0" lvl="2" indent="-171450" algn="ctr" rtl="0">
              <a:lnSpc>
                <a:spcPct val="100000"/>
              </a:lnSpc>
              <a:spcBef>
                <a:spcPts val="0"/>
              </a:spcBef>
              <a:spcAft>
                <a:spcPts val="0"/>
              </a:spcAft>
              <a:buClr>
                <a:schemeClr val="dk1"/>
              </a:buClr>
              <a:buSzPts val="1800"/>
              <a:buFont typeface="Arial"/>
              <a:buNone/>
              <a:defRPr sz="2100" b="0" i="0" u="none" strike="noStrike" cap="none">
                <a:solidFill>
                  <a:schemeClr val="dk1"/>
                </a:solidFill>
                <a:latin typeface="Calibri"/>
                <a:ea typeface="Calibri"/>
                <a:cs typeface="Calibri"/>
                <a:sym typeface="Calibri"/>
              </a:defRPr>
            </a:lvl3pPr>
            <a:lvl4pPr marL="1200150" marR="0" lvl="3" indent="-171450" algn="ctr" rtl="0">
              <a:lnSpc>
                <a:spcPct val="100000"/>
              </a:lnSpc>
              <a:spcBef>
                <a:spcPts val="0"/>
              </a:spcBef>
              <a:spcAft>
                <a:spcPts val="0"/>
              </a:spcAft>
              <a:buClr>
                <a:schemeClr val="dk1"/>
              </a:buClr>
              <a:buSzPts val="1600"/>
              <a:buFont typeface="Arial"/>
              <a:buNone/>
              <a:defRPr sz="2100" b="0" i="0" u="none" strike="noStrike" cap="none">
                <a:solidFill>
                  <a:schemeClr val="dk1"/>
                </a:solidFill>
                <a:latin typeface="Calibri"/>
                <a:ea typeface="Calibri"/>
                <a:cs typeface="Calibri"/>
                <a:sym typeface="Calibri"/>
              </a:defRPr>
            </a:lvl4pPr>
            <a:lvl5pPr marL="1543050" marR="0" lvl="4" indent="-171450" algn="ctr" rtl="0">
              <a:lnSpc>
                <a:spcPct val="100000"/>
              </a:lnSpc>
              <a:spcBef>
                <a:spcPts val="0"/>
              </a:spcBef>
              <a:spcAft>
                <a:spcPts val="0"/>
              </a:spcAft>
              <a:buClr>
                <a:schemeClr val="dk1"/>
              </a:buClr>
              <a:buSzPts val="1600"/>
              <a:buFont typeface="Arial"/>
              <a:buNone/>
              <a:defRPr sz="2100" b="0" i="0" u="none" strike="noStrike" cap="none">
                <a:solidFill>
                  <a:schemeClr val="dk1"/>
                </a:solidFill>
                <a:latin typeface="Calibri"/>
                <a:ea typeface="Calibri"/>
                <a:cs typeface="Calibri"/>
                <a:sym typeface="Calibri"/>
              </a:defRPr>
            </a:lvl5pPr>
            <a:lvl6pPr marL="1885950" marR="0" lvl="5" indent="-171450" algn="ctr" rtl="0">
              <a:lnSpc>
                <a:spcPct val="100000"/>
              </a:lnSpc>
              <a:spcBef>
                <a:spcPts val="0"/>
              </a:spcBef>
              <a:spcAft>
                <a:spcPts val="0"/>
              </a:spcAft>
              <a:buClr>
                <a:schemeClr val="dk1"/>
              </a:buClr>
              <a:buSzPts val="2000"/>
              <a:buFont typeface="Arial"/>
              <a:buNone/>
              <a:defRPr sz="2100" b="0" i="0" u="none" strike="noStrike" cap="none">
                <a:solidFill>
                  <a:schemeClr val="dk1"/>
                </a:solidFill>
                <a:latin typeface="Calibri"/>
                <a:ea typeface="Calibri"/>
                <a:cs typeface="Calibri"/>
                <a:sym typeface="Calibri"/>
              </a:defRPr>
            </a:lvl6pPr>
            <a:lvl7pPr marL="2228850" marR="0" lvl="6" indent="-171450" algn="ctr" rtl="0">
              <a:lnSpc>
                <a:spcPct val="100000"/>
              </a:lnSpc>
              <a:spcBef>
                <a:spcPts val="0"/>
              </a:spcBef>
              <a:spcAft>
                <a:spcPts val="0"/>
              </a:spcAft>
              <a:buClr>
                <a:schemeClr val="dk1"/>
              </a:buClr>
              <a:buSzPts val="2000"/>
              <a:buFont typeface="Arial"/>
              <a:buNone/>
              <a:defRPr sz="2100" b="0" i="0" u="none" strike="noStrike" cap="none">
                <a:solidFill>
                  <a:schemeClr val="dk1"/>
                </a:solidFill>
                <a:latin typeface="Calibri"/>
                <a:ea typeface="Calibri"/>
                <a:cs typeface="Calibri"/>
                <a:sym typeface="Calibri"/>
              </a:defRPr>
            </a:lvl7pPr>
            <a:lvl8pPr marL="2571750" marR="0" lvl="7" indent="-171450" algn="ctr" rtl="0">
              <a:lnSpc>
                <a:spcPct val="100000"/>
              </a:lnSpc>
              <a:spcBef>
                <a:spcPts val="0"/>
              </a:spcBef>
              <a:spcAft>
                <a:spcPts val="0"/>
              </a:spcAft>
              <a:buClr>
                <a:schemeClr val="dk1"/>
              </a:buClr>
              <a:buSzPts val="2000"/>
              <a:buFont typeface="Arial"/>
              <a:buNone/>
              <a:defRPr sz="2100" b="0" i="0" u="none" strike="noStrike" cap="none">
                <a:solidFill>
                  <a:schemeClr val="dk1"/>
                </a:solidFill>
                <a:latin typeface="Calibri"/>
                <a:ea typeface="Calibri"/>
                <a:cs typeface="Calibri"/>
                <a:sym typeface="Calibri"/>
              </a:defRPr>
            </a:lvl8pPr>
            <a:lvl9pPr marL="2914650" marR="0" lvl="8" indent="-171450" algn="ctr" rtl="0">
              <a:lnSpc>
                <a:spcPct val="100000"/>
              </a:lnSpc>
              <a:spcBef>
                <a:spcPts val="0"/>
              </a:spcBef>
              <a:spcAft>
                <a:spcPts val="0"/>
              </a:spcAft>
              <a:buClr>
                <a:schemeClr val="dk1"/>
              </a:buClr>
              <a:buSzPts val="20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182" name="Google Shape;182;p26"/>
          <p:cNvSpPr txBox="1">
            <a:spLocks noGrp="1"/>
          </p:cNvSpPr>
          <p:nvPr>
            <p:ph type="body" idx="2"/>
          </p:nvPr>
        </p:nvSpPr>
        <p:spPr>
          <a:xfrm>
            <a:off x="4939500" y="965600"/>
            <a:ext cx="3837000" cy="4926900"/>
          </a:xfrm>
          <a:prstGeom prst="rect">
            <a:avLst/>
          </a:prstGeom>
          <a:noFill/>
          <a:ln>
            <a:noFill/>
          </a:ln>
        </p:spPr>
        <p:txBody>
          <a:bodyPr spcFirstLastPara="1" wrap="square" lIns="91425" tIns="91425" rIns="91425" bIns="91425" anchor="ctr" anchorCtr="0">
            <a:noAutofit/>
          </a:bodyPr>
          <a:lstStyle>
            <a:lvl1pPr marL="457200" marR="0" lvl="0" indent="-361950" algn="l" rtl="0">
              <a:lnSpc>
                <a:spcPct val="90000"/>
              </a:lnSpc>
              <a:spcBef>
                <a:spcPts val="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4325" algn="l" rtl="0">
              <a:lnSpc>
                <a:spcPct val="90000"/>
              </a:lnSpc>
              <a:spcBef>
                <a:spcPts val="0"/>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4pPr>
            <a:lvl5pPr marL="2286000" marR="0" lvl="4" indent="-314325" algn="l" rtl="0">
              <a:lnSpc>
                <a:spcPct val="90000"/>
              </a:lnSpc>
              <a:spcBef>
                <a:spcPts val="0"/>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5pPr>
            <a:lvl6pPr marL="2743200" marR="0" lvl="5" indent="-314325" algn="l" rtl="0">
              <a:lnSpc>
                <a:spcPct val="90000"/>
              </a:lnSpc>
              <a:spcBef>
                <a:spcPts val="0"/>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L="3200400" marR="0" lvl="6" indent="-314325" algn="l" rtl="0">
              <a:lnSpc>
                <a:spcPct val="90000"/>
              </a:lnSpc>
              <a:spcBef>
                <a:spcPts val="0"/>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L="3657600" marR="0" lvl="7" indent="-314325" algn="l" rtl="0">
              <a:lnSpc>
                <a:spcPct val="90000"/>
              </a:lnSpc>
              <a:spcBef>
                <a:spcPts val="0"/>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L="4114800" marR="0" lvl="8" indent="-314325" algn="l" rtl="0">
              <a:lnSpc>
                <a:spcPct val="90000"/>
              </a:lnSpc>
              <a:spcBef>
                <a:spcPts val="0"/>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endParaRPr/>
          </a:p>
        </p:txBody>
      </p:sp>
      <p:sp>
        <p:nvSpPr>
          <p:cNvPr id="183" name="Google Shape;183;p26"/>
          <p:cNvSpPr txBox="1">
            <a:spLocks noGrp="1"/>
          </p:cNvSpPr>
          <p:nvPr>
            <p:ph type="sldNum" idx="12"/>
          </p:nvPr>
        </p:nvSpPr>
        <p:spPr>
          <a:xfrm>
            <a:off x="8497999" y="6251677"/>
            <a:ext cx="548700" cy="5247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buNone/>
              <a:defRPr sz="900">
                <a:solidFill>
                  <a:schemeClr val="lt1"/>
                </a:solidFill>
                <a:latin typeface="Calibri"/>
                <a:ea typeface="Calibri"/>
                <a:cs typeface="Calibri"/>
                <a:sym typeface="Calibri"/>
              </a:defRPr>
            </a:lvl1pPr>
            <a:lvl2pPr marL="0" marR="0" lvl="1" indent="0" algn="r" rtl="0">
              <a:spcBef>
                <a:spcPts val="0"/>
              </a:spcBef>
              <a:buNone/>
              <a:defRPr sz="900">
                <a:solidFill>
                  <a:schemeClr val="lt1"/>
                </a:solidFill>
                <a:latin typeface="Calibri"/>
                <a:ea typeface="Calibri"/>
                <a:cs typeface="Calibri"/>
                <a:sym typeface="Calibri"/>
              </a:defRPr>
            </a:lvl2pPr>
            <a:lvl3pPr marL="0" marR="0" lvl="2" indent="0" algn="r" rtl="0">
              <a:spcBef>
                <a:spcPts val="0"/>
              </a:spcBef>
              <a:buNone/>
              <a:defRPr sz="900">
                <a:solidFill>
                  <a:schemeClr val="lt1"/>
                </a:solidFill>
                <a:latin typeface="Calibri"/>
                <a:ea typeface="Calibri"/>
                <a:cs typeface="Calibri"/>
                <a:sym typeface="Calibri"/>
              </a:defRPr>
            </a:lvl3pPr>
            <a:lvl4pPr marL="0" marR="0" lvl="3" indent="0" algn="r" rtl="0">
              <a:spcBef>
                <a:spcPts val="0"/>
              </a:spcBef>
              <a:buNone/>
              <a:defRPr sz="900">
                <a:solidFill>
                  <a:schemeClr val="lt1"/>
                </a:solidFill>
                <a:latin typeface="Calibri"/>
                <a:ea typeface="Calibri"/>
                <a:cs typeface="Calibri"/>
                <a:sym typeface="Calibri"/>
              </a:defRPr>
            </a:lvl4pPr>
            <a:lvl5pPr marL="0" marR="0" lvl="4" indent="0" algn="r" rtl="0">
              <a:spcBef>
                <a:spcPts val="0"/>
              </a:spcBef>
              <a:buNone/>
              <a:defRPr sz="900">
                <a:solidFill>
                  <a:schemeClr val="lt1"/>
                </a:solidFill>
                <a:latin typeface="Calibri"/>
                <a:ea typeface="Calibri"/>
                <a:cs typeface="Calibri"/>
                <a:sym typeface="Calibri"/>
              </a:defRPr>
            </a:lvl5pPr>
            <a:lvl6pPr marL="0" marR="0" lvl="5" indent="0" algn="r" rtl="0">
              <a:spcBef>
                <a:spcPts val="0"/>
              </a:spcBef>
              <a:buNone/>
              <a:defRPr sz="900">
                <a:solidFill>
                  <a:schemeClr val="lt1"/>
                </a:solidFill>
                <a:latin typeface="Calibri"/>
                <a:ea typeface="Calibri"/>
                <a:cs typeface="Calibri"/>
                <a:sym typeface="Calibri"/>
              </a:defRPr>
            </a:lvl6pPr>
            <a:lvl7pPr marL="0" marR="0" lvl="6" indent="0" algn="r" rtl="0">
              <a:spcBef>
                <a:spcPts val="0"/>
              </a:spcBef>
              <a:buNone/>
              <a:defRPr sz="900">
                <a:solidFill>
                  <a:schemeClr val="lt1"/>
                </a:solidFill>
                <a:latin typeface="Calibri"/>
                <a:ea typeface="Calibri"/>
                <a:cs typeface="Calibri"/>
                <a:sym typeface="Calibri"/>
              </a:defRPr>
            </a:lvl7pPr>
            <a:lvl8pPr marL="0" marR="0" lvl="7" indent="0" algn="r" rtl="0">
              <a:spcBef>
                <a:spcPts val="0"/>
              </a:spcBef>
              <a:buNone/>
              <a:defRPr sz="900">
                <a:solidFill>
                  <a:schemeClr val="lt1"/>
                </a:solidFill>
                <a:latin typeface="Calibri"/>
                <a:ea typeface="Calibri"/>
                <a:cs typeface="Calibri"/>
                <a:sym typeface="Calibri"/>
              </a:defRPr>
            </a:lvl8pPr>
            <a:lvl9pPr marL="0" marR="0" lvl="8" indent="0" algn="r" rtl="0">
              <a:spcBef>
                <a:spcPts val="0"/>
              </a:spcBef>
              <a:buNone/>
              <a:defRPr sz="9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311700" y="593367"/>
            <a:ext cx="8520600" cy="763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86" name="Google Shape;186;p27"/>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68300" rtl="0">
              <a:spcBef>
                <a:spcPts val="440"/>
              </a:spcBef>
              <a:spcAft>
                <a:spcPts val="0"/>
              </a:spcAft>
              <a:buSzPts val="22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30200" rtl="0">
              <a:spcBef>
                <a:spcPts val="320"/>
              </a:spcBef>
              <a:spcAft>
                <a:spcPts val="0"/>
              </a:spcAft>
              <a:buSzPts val="16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87" name="Google Shape;187;p2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88"/>
        <p:cNvGrpSpPr/>
        <p:nvPr/>
      </p:nvGrpSpPr>
      <p:grpSpPr>
        <a:xfrm>
          <a:off x="0" y="0"/>
          <a:ext cx="0" cy="0"/>
          <a:chOff x="0" y="0"/>
          <a:chExt cx="0" cy="0"/>
        </a:xfrm>
      </p:grpSpPr>
      <p:sp>
        <p:nvSpPr>
          <p:cNvPr id="189" name="Google Shape;189;p28"/>
          <p:cNvSpPr/>
          <p:nvPr/>
        </p:nvSpPr>
        <p:spPr>
          <a:xfrm>
            <a:off x="0" y="-13000"/>
            <a:ext cx="7726800" cy="6884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8"/>
          <p:cNvSpPr txBox="1">
            <a:spLocks noGrp="1"/>
          </p:cNvSpPr>
          <p:nvPr>
            <p:ph type="body" idx="1"/>
          </p:nvPr>
        </p:nvSpPr>
        <p:spPr>
          <a:xfrm>
            <a:off x="1261050" y="1410867"/>
            <a:ext cx="5404500" cy="3659100"/>
          </a:xfrm>
          <a:prstGeom prst="rect">
            <a:avLst/>
          </a:prstGeom>
        </p:spPr>
        <p:txBody>
          <a:bodyPr spcFirstLastPara="1" wrap="square" lIns="91425" tIns="91425" rIns="91425" bIns="91425" anchor="t" anchorCtr="0">
            <a:noAutofit/>
          </a:bodyPr>
          <a:lstStyle>
            <a:lvl1pPr marL="457200" lvl="0" indent="-419100" rtl="0">
              <a:spcBef>
                <a:spcPts val="440"/>
              </a:spcBef>
              <a:spcAft>
                <a:spcPts val="0"/>
              </a:spcAft>
              <a:buClr>
                <a:srgbClr val="FFFFFF"/>
              </a:buClr>
              <a:buSzPts val="3000"/>
              <a:buChar char="•"/>
              <a:defRPr sz="3000" i="1">
                <a:solidFill>
                  <a:srgbClr val="FFFFFF"/>
                </a:solidFill>
              </a:defRPr>
            </a:lvl1pPr>
            <a:lvl2pPr marL="914400" lvl="1" indent="-419100" rtl="0">
              <a:spcBef>
                <a:spcPts val="400"/>
              </a:spcBef>
              <a:spcAft>
                <a:spcPts val="0"/>
              </a:spcAft>
              <a:buClr>
                <a:srgbClr val="FFFFFF"/>
              </a:buClr>
              <a:buSzPts val="3000"/>
              <a:buChar char="–"/>
              <a:defRPr sz="3000" i="1">
                <a:solidFill>
                  <a:srgbClr val="FFFFFF"/>
                </a:solidFill>
              </a:defRPr>
            </a:lvl2pPr>
            <a:lvl3pPr marL="1371600" lvl="2" indent="-419100" rtl="0">
              <a:spcBef>
                <a:spcPts val="360"/>
              </a:spcBef>
              <a:spcAft>
                <a:spcPts val="0"/>
              </a:spcAft>
              <a:buClr>
                <a:srgbClr val="FFFFFF"/>
              </a:buClr>
              <a:buSzPts val="3000"/>
              <a:buChar char="•"/>
              <a:defRPr sz="3000" i="1">
                <a:solidFill>
                  <a:srgbClr val="FFFFFF"/>
                </a:solidFill>
              </a:defRPr>
            </a:lvl3pPr>
            <a:lvl4pPr marL="1828800" lvl="3" indent="-419100" rtl="0">
              <a:spcBef>
                <a:spcPts val="320"/>
              </a:spcBef>
              <a:spcAft>
                <a:spcPts val="0"/>
              </a:spcAft>
              <a:buClr>
                <a:srgbClr val="FFFFFF"/>
              </a:buClr>
              <a:buSzPts val="3000"/>
              <a:buChar char="–"/>
              <a:defRPr sz="3000" i="1">
                <a:solidFill>
                  <a:srgbClr val="FFFFFF"/>
                </a:solidFill>
              </a:defRPr>
            </a:lvl4pPr>
            <a:lvl5pPr marL="2286000" lvl="4" indent="-419100" rtl="0">
              <a:spcBef>
                <a:spcPts val="320"/>
              </a:spcBef>
              <a:spcAft>
                <a:spcPts val="0"/>
              </a:spcAft>
              <a:buClr>
                <a:srgbClr val="FFFFFF"/>
              </a:buClr>
              <a:buSzPts val="3000"/>
              <a:buChar char="»"/>
              <a:defRPr sz="3000" i="1">
                <a:solidFill>
                  <a:srgbClr val="FFFFFF"/>
                </a:solidFill>
              </a:defRPr>
            </a:lvl5pPr>
            <a:lvl6pPr marL="2743200" lvl="5" indent="-419100" rtl="0">
              <a:spcBef>
                <a:spcPts val="400"/>
              </a:spcBef>
              <a:spcAft>
                <a:spcPts val="0"/>
              </a:spcAft>
              <a:buClr>
                <a:srgbClr val="FFFFFF"/>
              </a:buClr>
              <a:buSzPts val="3000"/>
              <a:buChar char="•"/>
              <a:defRPr sz="3000" i="1">
                <a:solidFill>
                  <a:srgbClr val="FFFFFF"/>
                </a:solidFill>
              </a:defRPr>
            </a:lvl6pPr>
            <a:lvl7pPr marL="3200400" lvl="6" indent="-419100" rtl="0">
              <a:spcBef>
                <a:spcPts val="400"/>
              </a:spcBef>
              <a:spcAft>
                <a:spcPts val="0"/>
              </a:spcAft>
              <a:buClr>
                <a:srgbClr val="FFFFFF"/>
              </a:buClr>
              <a:buSzPts val="3000"/>
              <a:buChar char="•"/>
              <a:defRPr sz="3000" i="1">
                <a:solidFill>
                  <a:srgbClr val="FFFFFF"/>
                </a:solidFill>
              </a:defRPr>
            </a:lvl7pPr>
            <a:lvl8pPr marL="3657600" lvl="7" indent="-419100" rtl="0">
              <a:spcBef>
                <a:spcPts val="400"/>
              </a:spcBef>
              <a:spcAft>
                <a:spcPts val="0"/>
              </a:spcAft>
              <a:buClr>
                <a:srgbClr val="FFFFFF"/>
              </a:buClr>
              <a:buSzPts val="3000"/>
              <a:buChar char="•"/>
              <a:defRPr sz="3000" i="1">
                <a:solidFill>
                  <a:srgbClr val="FFFFFF"/>
                </a:solidFill>
              </a:defRPr>
            </a:lvl8pPr>
            <a:lvl9pPr marL="4114800" lvl="8" indent="-419100" rtl="0">
              <a:spcBef>
                <a:spcPts val="400"/>
              </a:spcBef>
              <a:spcAft>
                <a:spcPts val="0"/>
              </a:spcAft>
              <a:buClr>
                <a:srgbClr val="FFFFFF"/>
              </a:buClr>
              <a:buSzPts val="3000"/>
              <a:buChar char="•"/>
              <a:defRPr sz="3000" i="1">
                <a:solidFill>
                  <a:srgbClr val="FFFFFF"/>
                </a:solidFill>
              </a:defRPr>
            </a:lvl9pPr>
          </a:lstStyle>
          <a:p>
            <a:endParaRPr/>
          </a:p>
        </p:txBody>
      </p:sp>
      <p:sp>
        <p:nvSpPr>
          <p:cNvPr id="191" name="Google Shape;191;p28"/>
          <p:cNvSpPr txBox="1"/>
          <p:nvPr/>
        </p:nvSpPr>
        <p:spPr>
          <a:xfrm>
            <a:off x="439873" y="989792"/>
            <a:ext cx="1957200" cy="8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9600" b="1">
                <a:solidFill>
                  <a:srgbClr val="FFFFFF"/>
                </a:solidFill>
              </a:rPr>
              <a:t>“</a:t>
            </a:r>
            <a:endParaRPr sz="9600" b="1">
              <a:solidFill>
                <a:srgbClr val="FFFFFF"/>
              </a:solidFill>
            </a:endParaRPr>
          </a:p>
        </p:txBody>
      </p:sp>
      <p:sp>
        <p:nvSpPr>
          <p:cNvPr id="192" name="Google Shape;192;p28"/>
          <p:cNvSpPr txBox="1">
            <a:spLocks noGrp="1"/>
          </p:cNvSpPr>
          <p:nvPr>
            <p:ph type="sldNum" idx="12"/>
          </p:nvPr>
        </p:nvSpPr>
        <p:spPr>
          <a:xfrm>
            <a:off x="8480584" y="6333134"/>
            <a:ext cx="548700" cy="5247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2 columns">
  <p:cSld name="TITLE_AND_TWO_COLUMNS_1">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844425" y="563333"/>
            <a:ext cx="32268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95" name="Google Shape;195;p29"/>
          <p:cNvSpPr txBox="1">
            <a:spLocks noGrp="1"/>
          </p:cNvSpPr>
          <p:nvPr>
            <p:ph type="body" idx="1"/>
          </p:nvPr>
        </p:nvSpPr>
        <p:spPr>
          <a:xfrm>
            <a:off x="844425" y="2112933"/>
            <a:ext cx="3267300" cy="4292100"/>
          </a:xfrm>
          <a:prstGeom prst="rect">
            <a:avLst/>
          </a:prstGeom>
        </p:spPr>
        <p:txBody>
          <a:bodyPr spcFirstLastPara="1" wrap="square" lIns="91425" tIns="91425" rIns="91425" bIns="91425" anchor="t" anchorCtr="0">
            <a:noAutofit/>
          </a:bodyPr>
          <a:lstStyle>
            <a:lvl1pPr marL="457200" lvl="0" indent="-368300" rtl="0">
              <a:spcBef>
                <a:spcPts val="440"/>
              </a:spcBef>
              <a:spcAft>
                <a:spcPts val="0"/>
              </a:spcAft>
              <a:buSzPts val="22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30200" rtl="0">
              <a:spcBef>
                <a:spcPts val="320"/>
              </a:spcBef>
              <a:spcAft>
                <a:spcPts val="0"/>
              </a:spcAft>
              <a:buSzPts val="16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96" name="Google Shape;196;p29"/>
          <p:cNvSpPr txBox="1">
            <a:spLocks noGrp="1"/>
          </p:cNvSpPr>
          <p:nvPr>
            <p:ph type="body" idx="2"/>
          </p:nvPr>
        </p:nvSpPr>
        <p:spPr>
          <a:xfrm>
            <a:off x="4308498" y="2112933"/>
            <a:ext cx="3267300" cy="4292100"/>
          </a:xfrm>
          <a:prstGeom prst="rect">
            <a:avLst/>
          </a:prstGeom>
        </p:spPr>
        <p:txBody>
          <a:bodyPr spcFirstLastPara="1" wrap="square" lIns="91425" tIns="91425" rIns="91425" bIns="91425" anchor="t" anchorCtr="0">
            <a:noAutofit/>
          </a:bodyPr>
          <a:lstStyle>
            <a:lvl1pPr marL="457200" lvl="0" indent="-368300" rtl="0">
              <a:spcBef>
                <a:spcPts val="440"/>
              </a:spcBef>
              <a:spcAft>
                <a:spcPts val="0"/>
              </a:spcAft>
              <a:buSzPts val="22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30200" rtl="0">
              <a:spcBef>
                <a:spcPts val="320"/>
              </a:spcBef>
              <a:spcAft>
                <a:spcPts val="0"/>
              </a:spcAft>
              <a:buSzPts val="16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97" name="Google Shape;197;p29"/>
          <p:cNvSpPr/>
          <p:nvPr/>
        </p:nvSpPr>
        <p:spPr>
          <a:xfrm>
            <a:off x="579000" y="772000"/>
            <a:ext cx="54300" cy="90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9089700" y="0"/>
            <a:ext cx="543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txBox="1">
            <a:spLocks noGrp="1"/>
          </p:cNvSpPr>
          <p:nvPr>
            <p:ph type="sldNum" idx="12"/>
          </p:nvPr>
        </p:nvSpPr>
        <p:spPr>
          <a:xfrm>
            <a:off x="8480584" y="6333134"/>
            <a:ext cx="548700" cy="5247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p:cSld name="TITLE_AND_BODY_1">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844425" y="563333"/>
            <a:ext cx="32268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2" name="Google Shape;202;p30"/>
          <p:cNvSpPr txBox="1">
            <a:spLocks noGrp="1"/>
          </p:cNvSpPr>
          <p:nvPr>
            <p:ph type="body" idx="1"/>
          </p:nvPr>
        </p:nvSpPr>
        <p:spPr>
          <a:xfrm>
            <a:off x="844425" y="2115100"/>
            <a:ext cx="5971500" cy="4197900"/>
          </a:xfrm>
          <a:prstGeom prst="rect">
            <a:avLst/>
          </a:prstGeom>
        </p:spPr>
        <p:txBody>
          <a:bodyPr spcFirstLastPara="1" wrap="square" lIns="91425" tIns="91425" rIns="91425" bIns="91425" anchor="t" anchorCtr="0">
            <a:noAutofit/>
          </a:bodyPr>
          <a:lstStyle>
            <a:lvl1pPr marL="457200" lvl="0" indent="-368300" rtl="0">
              <a:spcBef>
                <a:spcPts val="440"/>
              </a:spcBef>
              <a:spcAft>
                <a:spcPts val="0"/>
              </a:spcAft>
              <a:buSzPts val="22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30200" rtl="0">
              <a:spcBef>
                <a:spcPts val="320"/>
              </a:spcBef>
              <a:spcAft>
                <a:spcPts val="0"/>
              </a:spcAft>
              <a:buSzPts val="16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203" name="Google Shape;203;p30"/>
          <p:cNvSpPr/>
          <p:nvPr/>
        </p:nvSpPr>
        <p:spPr>
          <a:xfrm>
            <a:off x="579000" y="772000"/>
            <a:ext cx="54300" cy="90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0"/>
          <p:cNvSpPr/>
          <p:nvPr/>
        </p:nvSpPr>
        <p:spPr>
          <a:xfrm>
            <a:off x="9089700" y="0"/>
            <a:ext cx="543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0"/>
          <p:cNvSpPr txBox="1">
            <a:spLocks noGrp="1"/>
          </p:cNvSpPr>
          <p:nvPr>
            <p:ph type="sldNum" idx="12"/>
          </p:nvPr>
        </p:nvSpPr>
        <p:spPr>
          <a:xfrm>
            <a:off x="8480584" y="6333134"/>
            <a:ext cx="548700" cy="5247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Google Shape;31;p4"/>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2" name="Google Shape;32;p4"/>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1 column 1">
  <p:cSld name="TITLE_AND_BODY_2">
    <p:spTree>
      <p:nvGrpSpPr>
        <p:cNvPr id="1" name="Shape 206"/>
        <p:cNvGrpSpPr/>
        <p:nvPr/>
      </p:nvGrpSpPr>
      <p:grpSpPr>
        <a:xfrm>
          <a:off x="0" y="0"/>
          <a:ext cx="0" cy="0"/>
          <a:chOff x="0" y="0"/>
          <a:chExt cx="0" cy="0"/>
        </a:xfrm>
      </p:grpSpPr>
      <p:sp>
        <p:nvSpPr>
          <p:cNvPr id="207" name="Google Shape;207;p31"/>
          <p:cNvSpPr txBox="1">
            <a:spLocks noGrp="1"/>
          </p:cNvSpPr>
          <p:nvPr>
            <p:ph type="title"/>
          </p:nvPr>
        </p:nvSpPr>
        <p:spPr>
          <a:xfrm>
            <a:off x="844425" y="563333"/>
            <a:ext cx="32268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8" name="Google Shape;208;p31"/>
          <p:cNvSpPr txBox="1">
            <a:spLocks noGrp="1"/>
          </p:cNvSpPr>
          <p:nvPr>
            <p:ph type="body" idx="1"/>
          </p:nvPr>
        </p:nvSpPr>
        <p:spPr>
          <a:xfrm>
            <a:off x="844425" y="2115100"/>
            <a:ext cx="5971500" cy="4197900"/>
          </a:xfrm>
          <a:prstGeom prst="rect">
            <a:avLst/>
          </a:prstGeom>
        </p:spPr>
        <p:txBody>
          <a:bodyPr spcFirstLastPara="1" wrap="square" lIns="91425" tIns="91425" rIns="91425" bIns="91425" anchor="t" anchorCtr="0">
            <a:noAutofit/>
          </a:bodyPr>
          <a:lstStyle>
            <a:lvl1pPr marL="457200" lvl="0" indent="-368300" rtl="0">
              <a:spcBef>
                <a:spcPts val="440"/>
              </a:spcBef>
              <a:spcAft>
                <a:spcPts val="0"/>
              </a:spcAft>
              <a:buSzPts val="22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30200" rtl="0">
              <a:spcBef>
                <a:spcPts val="320"/>
              </a:spcBef>
              <a:spcAft>
                <a:spcPts val="0"/>
              </a:spcAft>
              <a:buSzPts val="16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209" name="Google Shape;209;p31"/>
          <p:cNvSpPr/>
          <p:nvPr/>
        </p:nvSpPr>
        <p:spPr>
          <a:xfrm>
            <a:off x="579000" y="772000"/>
            <a:ext cx="54300" cy="90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1"/>
          <p:cNvSpPr/>
          <p:nvPr/>
        </p:nvSpPr>
        <p:spPr>
          <a:xfrm>
            <a:off x="9089700" y="0"/>
            <a:ext cx="543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1"/>
          <p:cNvSpPr txBox="1">
            <a:spLocks noGrp="1"/>
          </p:cNvSpPr>
          <p:nvPr>
            <p:ph type="sldNum" idx="12"/>
          </p:nvPr>
        </p:nvSpPr>
        <p:spPr>
          <a:xfrm>
            <a:off x="8480584" y="6333134"/>
            <a:ext cx="548700" cy="5247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2 columns 1">
  <p:cSld name="TITLE_AND_TWO_COLUMNS_2">
    <p:spTree>
      <p:nvGrpSpPr>
        <p:cNvPr id="1" name="Shape 212"/>
        <p:cNvGrpSpPr/>
        <p:nvPr/>
      </p:nvGrpSpPr>
      <p:grpSpPr>
        <a:xfrm>
          <a:off x="0" y="0"/>
          <a:ext cx="0" cy="0"/>
          <a:chOff x="0" y="0"/>
          <a:chExt cx="0" cy="0"/>
        </a:xfrm>
      </p:grpSpPr>
      <p:sp>
        <p:nvSpPr>
          <p:cNvPr id="213" name="Google Shape;213;p32"/>
          <p:cNvSpPr txBox="1">
            <a:spLocks noGrp="1"/>
          </p:cNvSpPr>
          <p:nvPr>
            <p:ph type="title"/>
          </p:nvPr>
        </p:nvSpPr>
        <p:spPr>
          <a:xfrm>
            <a:off x="844425" y="563333"/>
            <a:ext cx="32268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14" name="Google Shape;214;p32"/>
          <p:cNvSpPr txBox="1">
            <a:spLocks noGrp="1"/>
          </p:cNvSpPr>
          <p:nvPr>
            <p:ph type="body" idx="1"/>
          </p:nvPr>
        </p:nvSpPr>
        <p:spPr>
          <a:xfrm>
            <a:off x="844425" y="2112933"/>
            <a:ext cx="3267300" cy="4292100"/>
          </a:xfrm>
          <a:prstGeom prst="rect">
            <a:avLst/>
          </a:prstGeom>
        </p:spPr>
        <p:txBody>
          <a:bodyPr spcFirstLastPara="1" wrap="square" lIns="91425" tIns="91425" rIns="91425" bIns="91425" anchor="t" anchorCtr="0">
            <a:noAutofit/>
          </a:bodyPr>
          <a:lstStyle>
            <a:lvl1pPr marL="457200" lvl="0" indent="-368300" rtl="0">
              <a:spcBef>
                <a:spcPts val="440"/>
              </a:spcBef>
              <a:spcAft>
                <a:spcPts val="0"/>
              </a:spcAft>
              <a:buSzPts val="22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30200" rtl="0">
              <a:spcBef>
                <a:spcPts val="320"/>
              </a:spcBef>
              <a:spcAft>
                <a:spcPts val="0"/>
              </a:spcAft>
              <a:buSzPts val="16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215" name="Google Shape;215;p32"/>
          <p:cNvSpPr txBox="1">
            <a:spLocks noGrp="1"/>
          </p:cNvSpPr>
          <p:nvPr>
            <p:ph type="body" idx="2"/>
          </p:nvPr>
        </p:nvSpPr>
        <p:spPr>
          <a:xfrm>
            <a:off x="4308498" y="2112933"/>
            <a:ext cx="3267300" cy="4292100"/>
          </a:xfrm>
          <a:prstGeom prst="rect">
            <a:avLst/>
          </a:prstGeom>
        </p:spPr>
        <p:txBody>
          <a:bodyPr spcFirstLastPara="1" wrap="square" lIns="91425" tIns="91425" rIns="91425" bIns="91425" anchor="t" anchorCtr="0">
            <a:noAutofit/>
          </a:bodyPr>
          <a:lstStyle>
            <a:lvl1pPr marL="457200" lvl="0" indent="-368300" rtl="0">
              <a:spcBef>
                <a:spcPts val="440"/>
              </a:spcBef>
              <a:spcAft>
                <a:spcPts val="0"/>
              </a:spcAft>
              <a:buSzPts val="22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30200" rtl="0">
              <a:spcBef>
                <a:spcPts val="320"/>
              </a:spcBef>
              <a:spcAft>
                <a:spcPts val="0"/>
              </a:spcAft>
              <a:buSzPts val="16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216" name="Google Shape;216;p32"/>
          <p:cNvSpPr/>
          <p:nvPr/>
        </p:nvSpPr>
        <p:spPr>
          <a:xfrm>
            <a:off x="579000" y="772000"/>
            <a:ext cx="54300" cy="90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2"/>
          <p:cNvSpPr/>
          <p:nvPr/>
        </p:nvSpPr>
        <p:spPr>
          <a:xfrm>
            <a:off x="9089700" y="0"/>
            <a:ext cx="543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2"/>
          <p:cNvSpPr txBox="1">
            <a:spLocks noGrp="1"/>
          </p:cNvSpPr>
          <p:nvPr>
            <p:ph type="sldNum" idx="12"/>
          </p:nvPr>
        </p:nvSpPr>
        <p:spPr>
          <a:xfrm>
            <a:off x="8480584" y="6333134"/>
            <a:ext cx="548700" cy="5247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1">
  <p:cSld name="TITLE_1_1_1">
    <p:spTree>
      <p:nvGrpSpPr>
        <p:cNvPr id="1" name="Shape 219"/>
        <p:cNvGrpSpPr/>
        <p:nvPr/>
      </p:nvGrpSpPr>
      <p:grpSpPr>
        <a:xfrm>
          <a:off x="0" y="0"/>
          <a:ext cx="0" cy="0"/>
          <a:chOff x="0" y="0"/>
          <a:chExt cx="0" cy="0"/>
        </a:xfrm>
      </p:grpSpPr>
      <p:sp>
        <p:nvSpPr>
          <p:cNvPr id="220" name="Google Shape;220;p33"/>
          <p:cNvSpPr/>
          <p:nvPr/>
        </p:nvSpPr>
        <p:spPr>
          <a:xfrm>
            <a:off x="0" y="-13000"/>
            <a:ext cx="7726800" cy="6884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3"/>
          <p:cNvSpPr txBox="1">
            <a:spLocks noGrp="1"/>
          </p:cNvSpPr>
          <p:nvPr>
            <p:ph type="body" idx="1"/>
          </p:nvPr>
        </p:nvSpPr>
        <p:spPr>
          <a:xfrm>
            <a:off x="1261050" y="1410867"/>
            <a:ext cx="5404500" cy="3659100"/>
          </a:xfrm>
          <a:prstGeom prst="rect">
            <a:avLst/>
          </a:prstGeom>
        </p:spPr>
        <p:txBody>
          <a:bodyPr spcFirstLastPara="1" wrap="square" lIns="91425" tIns="91425" rIns="91425" bIns="91425" anchor="t" anchorCtr="0">
            <a:noAutofit/>
          </a:bodyPr>
          <a:lstStyle>
            <a:lvl1pPr marL="457200" lvl="0" indent="-419100" rtl="0">
              <a:spcBef>
                <a:spcPts val="440"/>
              </a:spcBef>
              <a:spcAft>
                <a:spcPts val="0"/>
              </a:spcAft>
              <a:buClr>
                <a:srgbClr val="FFFFFF"/>
              </a:buClr>
              <a:buSzPts val="3000"/>
              <a:buChar char="•"/>
              <a:defRPr sz="3000" i="1">
                <a:solidFill>
                  <a:srgbClr val="FFFFFF"/>
                </a:solidFill>
              </a:defRPr>
            </a:lvl1pPr>
            <a:lvl2pPr marL="914400" lvl="1" indent="-419100" rtl="0">
              <a:spcBef>
                <a:spcPts val="400"/>
              </a:spcBef>
              <a:spcAft>
                <a:spcPts val="0"/>
              </a:spcAft>
              <a:buClr>
                <a:srgbClr val="FFFFFF"/>
              </a:buClr>
              <a:buSzPts val="3000"/>
              <a:buChar char="–"/>
              <a:defRPr sz="3000" i="1">
                <a:solidFill>
                  <a:srgbClr val="FFFFFF"/>
                </a:solidFill>
              </a:defRPr>
            </a:lvl2pPr>
            <a:lvl3pPr marL="1371600" lvl="2" indent="-419100" rtl="0">
              <a:spcBef>
                <a:spcPts val="360"/>
              </a:spcBef>
              <a:spcAft>
                <a:spcPts val="0"/>
              </a:spcAft>
              <a:buClr>
                <a:srgbClr val="FFFFFF"/>
              </a:buClr>
              <a:buSzPts val="3000"/>
              <a:buChar char="•"/>
              <a:defRPr sz="3000" i="1">
                <a:solidFill>
                  <a:srgbClr val="FFFFFF"/>
                </a:solidFill>
              </a:defRPr>
            </a:lvl3pPr>
            <a:lvl4pPr marL="1828800" lvl="3" indent="-419100" rtl="0">
              <a:spcBef>
                <a:spcPts val="320"/>
              </a:spcBef>
              <a:spcAft>
                <a:spcPts val="0"/>
              </a:spcAft>
              <a:buClr>
                <a:srgbClr val="FFFFFF"/>
              </a:buClr>
              <a:buSzPts val="3000"/>
              <a:buChar char="–"/>
              <a:defRPr sz="3000" i="1">
                <a:solidFill>
                  <a:srgbClr val="FFFFFF"/>
                </a:solidFill>
              </a:defRPr>
            </a:lvl4pPr>
            <a:lvl5pPr marL="2286000" lvl="4" indent="-419100" rtl="0">
              <a:spcBef>
                <a:spcPts val="320"/>
              </a:spcBef>
              <a:spcAft>
                <a:spcPts val="0"/>
              </a:spcAft>
              <a:buClr>
                <a:srgbClr val="FFFFFF"/>
              </a:buClr>
              <a:buSzPts val="3000"/>
              <a:buChar char="»"/>
              <a:defRPr sz="3000" i="1">
                <a:solidFill>
                  <a:srgbClr val="FFFFFF"/>
                </a:solidFill>
              </a:defRPr>
            </a:lvl5pPr>
            <a:lvl6pPr marL="2743200" lvl="5" indent="-419100" rtl="0">
              <a:spcBef>
                <a:spcPts val="400"/>
              </a:spcBef>
              <a:spcAft>
                <a:spcPts val="0"/>
              </a:spcAft>
              <a:buClr>
                <a:srgbClr val="FFFFFF"/>
              </a:buClr>
              <a:buSzPts val="3000"/>
              <a:buChar char="•"/>
              <a:defRPr sz="3000" i="1">
                <a:solidFill>
                  <a:srgbClr val="FFFFFF"/>
                </a:solidFill>
              </a:defRPr>
            </a:lvl6pPr>
            <a:lvl7pPr marL="3200400" lvl="6" indent="-419100" rtl="0">
              <a:spcBef>
                <a:spcPts val="400"/>
              </a:spcBef>
              <a:spcAft>
                <a:spcPts val="0"/>
              </a:spcAft>
              <a:buClr>
                <a:srgbClr val="FFFFFF"/>
              </a:buClr>
              <a:buSzPts val="3000"/>
              <a:buChar char="•"/>
              <a:defRPr sz="3000" i="1">
                <a:solidFill>
                  <a:srgbClr val="FFFFFF"/>
                </a:solidFill>
              </a:defRPr>
            </a:lvl7pPr>
            <a:lvl8pPr marL="3657600" lvl="7" indent="-419100" rtl="0">
              <a:spcBef>
                <a:spcPts val="400"/>
              </a:spcBef>
              <a:spcAft>
                <a:spcPts val="0"/>
              </a:spcAft>
              <a:buClr>
                <a:srgbClr val="FFFFFF"/>
              </a:buClr>
              <a:buSzPts val="3000"/>
              <a:buChar char="•"/>
              <a:defRPr sz="3000" i="1">
                <a:solidFill>
                  <a:srgbClr val="FFFFFF"/>
                </a:solidFill>
              </a:defRPr>
            </a:lvl8pPr>
            <a:lvl9pPr marL="4114800" lvl="8" indent="-419100" rtl="0">
              <a:spcBef>
                <a:spcPts val="400"/>
              </a:spcBef>
              <a:spcAft>
                <a:spcPts val="0"/>
              </a:spcAft>
              <a:buClr>
                <a:srgbClr val="FFFFFF"/>
              </a:buClr>
              <a:buSzPts val="3000"/>
              <a:buChar char="•"/>
              <a:defRPr sz="3000" i="1">
                <a:solidFill>
                  <a:srgbClr val="FFFFFF"/>
                </a:solidFill>
              </a:defRPr>
            </a:lvl9pPr>
          </a:lstStyle>
          <a:p>
            <a:endParaRPr/>
          </a:p>
        </p:txBody>
      </p:sp>
      <p:sp>
        <p:nvSpPr>
          <p:cNvPr id="222" name="Google Shape;222;p33"/>
          <p:cNvSpPr txBox="1"/>
          <p:nvPr/>
        </p:nvSpPr>
        <p:spPr>
          <a:xfrm>
            <a:off x="439873" y="989792"/>
            <a:ext cx="1957200" cy="8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9600" b="1">
                <a:solidFill>
                  <a:srgbClr val="FFFFFF"/>
                </a:solidFill>
              </a:rPr>
              <a:t>“</a:t>
            </a:r>
            <a:endParaRPr sz="9600" b="1">
              <a:solidFill>
                <a:srgbClr val="FFFFFF"/>
              </a:solidFill>
            </a:endParaRPr>
          </a:p>
        </p:txBody>
      </p:sp>
      <p:sp>
        <p:nvSpPr>
          <p:cNvPr id="223" name="Google Shape;223;p33"/>
          <p:cNvSpPr txBox="1">
            <a:spLocks noGrp="1"/>
          </p:cNvSpPr>
          <p:nvPr>
            <p:ph type="sldNum" idx="12"/>
          </p:nvPr>
        </p:nvSpPr>
        <p:spPr>
          <a:xfrm>
            <a:off x="8480584" y="6333134"/>
            <a:ext cx="548700" cy="5247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227"/>
        <p:cNvGrpSpPr/>
        <p:nvPr/>
      </p:nvGrpSpPr>
      <p:grpSpPr>
        <a:xfrm>
          <a:off x="0" y="0"/>
          <a:ext cx="0" cy="0"/>
          <a:chOff x="0" y="0"/>
          <a:chExt cx="0" cy="0"/>
        </a:xfrm>
      </p:grpSpPr>
      <p:sp>
        <p:nvSpPr>
          <p:cNvPr id="228" name="Google Shape;228;p35"/>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9" name="Google Shape;229;p3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0" name="Google Shape;230;p3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1" name="Google Shape;231;p35"/>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2" name="Google Shape;232;p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3" name="Google Shape;233;p3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34"/>
        <p:cNvGrpSpPr/>
        <p:nvPr/>
      </p:nvGrpSpPr>
      <p:grpSpPr>
        <a:xfrm>
          <a:off x="0" y="0"/>
          <a:ext cx="0" cy="0"/>
          <a:chOff x="0" y="0"/>
          <a:chExt cx="0" cy="0"/>
        </a:xfrm>
      </p:grpSpPr>
      <p:sp>
        <p:nvSpPr>
          <p:cNvPr id="235" name="Google Shape;235;p36"/>
          <p:cNvSpPr/>
          <p:nvPr/>
        </p:nvSpPr>
        <p:spPr>
          <a:xfrm>
            <a:off x="0" y="0"/>
            <a:ext cx="9144000" cy="6858000"/>
          </a:xfrm>
          <a:prstGeom prst="rect">
            <a:avLst/>
          </a:prstGeom>
          <a:solidFill>
            <a:srgbClr val="1C9963"/>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6" name="Google Shape;236;p3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37" name="Google Shape;237;p3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38" name="Google Shape;238;p3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39" name="Google Shape;239;p3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40" name="Google Shape;240;p3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41" name="Google Shape;241;p3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242"/>
        <p:cNvGrpSpPr/>
        <p:nvPr/>
      </p:nvGrpSpPr>
      <p:grpSpPr>
        <a:xfrm>
          <a:off x="0" y="0"/>
          <a:ext cx="0" cy="0"/>
          <a:chOff x="0" y="0"/>
          <a:chExt cx="0" cy="0"/>
        </a:xfrm>
      </p:grpSpPr>
      <p:sp>
        <p:nvSpPr>
          <p:cNvPr id="243" name="Google Shape;243;p37"/>
          <p:cNvSpPr/>
          <p:nvPr/>
        </p:nvSpPr>
        <p:spPr>
          <a:xfrm>
            <a:off x="0" y="0"/>
            <a:ext cx="9144000" cy="6858000"/>
          </a:xfrm>
          <a:prstGeom prst="rect">
            <a:avLst/>
          </a:prstGeom>
          <a:solidFill>
            <a:srgbClr val="A9B0AC"/>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Google Shape;244;p3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45" name="Google Shape;245;p3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46" name="Google Shape;246;p3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47" name="Google Shape;247;p3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48" name="Google Shape;248;p3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49" name="Google Shape;249;p3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50"/>
        <p:cNvGrpSpPr/>
        <p:nvPr/>
      </p:nvGrpSpPr>
      <p:grpSpPr>
        <a:xfrm>
          <a:off x="0" y="0"/>
          <a:ext cx="0" cy="0"/>
          <a:chOff x="0" y="0"/>
          <a:chExt cx="0" cy="0"/>
        </a:xfrm>
      </p:grpSpPr>
      <p:sp>
        <p:nvSpPr>
          <p:cNvPr id="251" name="Google Shape;251;p38"/>
          <p:cNvSpPr/>
          <p:nvPr/>
        </p:nvSpPr>
        <p:spPr>
          <a:xfrm>
            <a:off x="0" y="0"/>
            <a:ext cx="9144000" cy="6858000"/>
          </a:xfrm>
          <a:prstGeom prst="rect">
            <a:avLst/>
          </a:prstGeom>
          <a:solidFill>
            <a:srgbClr val="46464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52" name="Google Shape;252;p3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53" name="Google Shape;253;p3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54" name="Google Shape;254;p3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55" name="Google Shape;255;p3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56" name="Google Shape;256;p3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57" name="Google Shape;257;p3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258"/>
        <p:cNvGrpSpPr/>
        <p:nvPr/>
      </p:nvGrpSpPr>
      <p:grpSpPr>
        <a:xfrm>
          <a:off x="0" y="0"/>
          <a:ext cx="0" cy="0"/>
          <a:chOff x="0" y="0"/>
          <a:chExt cx="0" cy="0"/>
        </a:xfrm>
      </p:grpSpPr>
      <p:sp>
        <p:nvSpPr>
          <p:cNvPr id="259" name="Google Shape;259;p39"/>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0" name="Google Shape;260;p3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61" name="Google Shape;261;p3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262" name="Google Shape;262;p39"/>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263" name="Google Shape;263;p39"/>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4"/>
        <p:cNvGrpSpPr/>
        <p:nvPr/>
      </p:nvGrpSpPr>
      <p:grpSpPr>
        <a:xfrm>
          <a:off x="0" y="0"/>
          <a:ext cx="0" cy="0"/>
          <a:chOff x="0" y="0"/>
          <a:chExt cx="0" cy="0"/>
        </a:xfrm>
      </p:grpSpPr>
      <p:sp>
        <p:nvSpPr>
          <p:cNvPr id="265" name="Google Shape;265;p40"/>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6" name="Google Shape;266;p40"/>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7" name="Google Shape;267;p4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68" name="Google Shape;268;p40"/>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9" name="Google Shape;269;p40"/>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70" name="Google Shape;270;p4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1" name="Google Shape;271;p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72" name="Google Shape;272;p40">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73"/>
        <p:cNvGrpSpPr/>
        <p:nvPr/>
      </p:nvGrpSpPr>
      <p:grpSpPr>
        <a:xfrm>
          <a:off x="0" y="0"/>
          <a:ext cx="0" cy="0"/>
          <a:chOff x="0" y="0"/>
          <a:chExt cx="0" cy="0"/>
        </a:xfrm>
      </p:grpSpPr>
      <p:sp>
        <p:nvSpPr>
          <p:cNvPr id="274" name="Google Shape;274;p4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75" name="Google Shape;275;p41"/>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76" name="Google Shape;276;p41"/>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7" name="Google Shape;277;p4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78" name="Google Shape;278;p4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9" name="Google Shape;39;p5"/>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0" name="Google Shape;40;p5"/>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79"/>
        <p:cNvGrpSpPr/>
        <p:nvPr/>
      </p:nvGrpSpPr>
      <p:grpSpPr>
        <a:xfrm>
          <a:off x="0" y="0"/>
          <a:ext cx="0" cy="0"/>
          <a:chOff x="0" y="0"/>
          <a:chExt cx="0" cy="0"/>
        </a:xfrm>
      </p:grpSpPr>
      <p:sp>
        <p:nvSpPr>
          <p:cNvPr id="280" name="Google Shape;280;p42"/>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1" name="Google Shape;281;p42"/>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82" name="Google Shape;282;p4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3" name="Google Shape;283;p4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84" name="Google Shape;284;p4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85"/>
        <p:cNvGrpSpPr/>
        <p:nvPr/>
      </p:nvGrpSpPr>
      <p:grpSpPr>
        <a:xfrm>
          <a:off x="0" y="0"/>
          <a:ext cx="0" cy="0"/>
          <a:chOff x="0" y="0"/>
          <a:chExt cx="0" cy="0"/>
        </a:xfrm>
      </p:grpSpPr>
      <p:sp>
        <p:nvSpPr>
          <p:cNvPr id="286" name="Google Shape;286;p4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7" name="Google Shape;287;p4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8" name="Google Shape;288;p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89" name="Google Shape;289;p4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90"/>
        <p:cNvGrpSpPr/>
        <p:nvPr/>
      </p:nvGrpSpPr>
      <p:grpSpPr>
        <a:xfrm>
          <a:off x="0" y="0"/>
          <a:ext cx="0" cy="0"/>
          <a:chOff x="0" y="0"/>
          <a:chExt cx="0" cy="0"/>
        </a:xfrm>
      </p:grpSpPr>
      <p:sp>
        <p:nvSpPr>
          <p:cNvPr id="291" name="Google Shape;291;p4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2" name="Google Shape;292;p4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3" name="Google Shape;293;p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94" name="Google Shape;294;p4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95" name="Google Shape;295;p4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96"/>
        <p:cNvGrpSpPr/>
        <p:nvPr/>
      </p:nvGrpSpPr>
      <p:grpSpPr>
        <a:xfrm>
          <a:off x="0" y="0"/>
          <a:ext cx="0" cy="0"/>
          <a:chOff x="0" y="0"/>
          <a:chExt cx="0" cy="0"/>
        </a:xfrm>
      </p:grpSpPr>
      <p:sp>
        <p:nvSpPr>
          <p:cNvPr id="297" name="Google Shape;297;p4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8" name="Google Shape;298;p4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9" name="Google Shape;299;p4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00" name="Google Shape;300;p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301" name="Google Shape;301;p4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302"/>
        <p:cNvGrpSpPr/>
        <p:nvPr/>
      </p:nvGrpSpPr>
      <p:grpSpPr>
        <a:xfrm>
          <a:off x="0" y="0"/>
          <a:ext cx="0" cy="0"/>
          <a:chOff x="0" y="0"/>
          <a:chExt cx="0" cy="0"/>
        </a:xfrm>
      </p:grpSpPr>
      <p:sp>
        <p:nvSpPr>
          <p:cNvPr id="303" name="Google Shape;303;p4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304" name="Google Shape;304;p4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305" name="Google Shape;305;p46"/>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06" name="Google Shape;306;p46"/>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7" name="Google Shape;307;p4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8" name="Google Shape;308;p46"/>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9" name="Google Shape;309;p46"/>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0" name="Google Shape;310;p46"/>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46"/>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2" name="Google Shape;312;p46"/>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4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46"/>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5" name="Google Shape;315;p46"/>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6" name="Google Shape;316;p46"/>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7" name="Google Shape;317;p4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18" name="Google Shape;318;p4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319"/>
        <p:cNvGrpSpPr/>
        <p:nvPr/>
      </p:nvGrpSpPr>
      <p:grpSpPr>
        <a:xfrm>
          <a:off x="0" y="0"/>
          <a:ext cx="0" cy="0"/>
          <a:chOff x="0" y="0"/>
          <a:chExt cx="0" cy="0"/>
        </a:xfrm>
      </p:grpSpPr>
      <p:sp>
        <p:nvSpPr>
          <p:cNvPr id="320" name="Google Shape;320;p4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1"/>
        <p:cNvGrpSpPr/>
        <p:nvPr/>
      </p:nvGrpSpPr>
      <p:grpSpPr>
        <a:xfrm>
          <a:off x="0" y="0"/>
          <a:ext cx="0" cy="0"/>
          <a:chOff x="0" y="0"/>
          <a:chExt cx="0" cy="0"/>
        </a:xfrm>
      </p:grpSpPr>
      <p:sp>
        <p:nvSpPr>
          <p:cNvPr id="322" name="Google Shape;322;p48"/>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23" name="Google Shape;323;p4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4" name="Google Shape;324;p4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325" name="Google Shape;325;p4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326"/>
        <p:cNvGrpSpPr/>
        <p:nvPr/>
      </p:nvGrpSpPr>
      <p:grpSpPr>
        <a:xfrm>
          <a:off x="0" y="0"/>
          <a:ext cx="0" cy="0"/>
          <a:chOff x="0" y="0"/>
          <a:chExt cx="0" cy="0"/>
        </a:xfrm>
      </p:grpSpPr>
      <p:sp>
        <p:nvSpPr>
          <p:cNvPr id="327" name="Google Shape;327;p4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8" name="Google Shape;328;p4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329" name="Google Shape;329;p4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330"/>
        <p:cNvGrpSpPr/>
        <p:nvPr/>
      </p:nvGrpSpPr>
      <p:grpSpPr>
        <a:xfrm>
          <a:off x="0" y="0"/>
          <a:ext cx="0" cy="0"/>
          <a:chOff x="0" y="0"/>
          <a:chExt cx="0" cy="0"/>
        </a:xfrm>
      </p:grpSpPr>
      <p:sp>
        <p:nvSpPr>
          <p:cNvPr id="331" name="Google Shape;331;p5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32" name="Google Shape;332;p5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333" name="Google Shape;333;p50"/>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334" name="Google Shape;334;p50"/>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335"/>
        <p:cNvGrpSpPr/>
        <p:nvPr/>
      </p:nvGrpSpPr>
      <p:grpSpPr>
        <a:xfrm>
          <a:off x="0" y="0"/>
          <a:ext cx="0" cy="0"/>
          <a:chOff x="0" y="0"/>
          <a:chExt cx="0" cy="0"/>
        </a:xfrm>
      </p:grpSpPr>
      <p:sp>
        <p:nvSpPr>
          <p:cNvPr id="336" name="Google Shape;336;p5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37" name="Google Shape;337;p5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338" name="Google Shape;338;p5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339" name="Google Shape;339;p51"/>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0"/>
        <p:cNvGrpSpPr/>
        <p:nvPr/>
      </p:nvGrpSpPr>
      <p:grpSpPr>
        <a:xfrm>
          <a:off x="0" y="0"/>
          <a:ext cx="0" cy="0"/>
          <a:chOff x="0" y="0"/>
          <a:chExt cx="0" cy="0"/>
        </a:xfrm>
      </p:grpSpPr>
      <p:sp>
        <p:nvSpPr>
          <p:cNvPr id="341" name="Google Shape;341;p52"/>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42" name="Google Shape;342;p52"/>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3" name="Google Shape;343;p5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4" name="Google Shape;344;p5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5" name="Google Shape;345;p5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346" name="Google Shape;346;p52">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347"/>
        <p:cNvGrpSpPr/>
        <p:nvPr/>
      </p:nvGrpSpPr>
      <p:grpSpPr>
        <a:xfrm>
          <a:off x="0" y="0"/>
          <a:ext cx="0" cy="0"/>
          <a:chOff x="0" y="0"/>
          <a:chExt cx="0" cy="0"/>
        </a:xfrm>
      </p:grpSpPr>
      <p:sp>
        <p:nvSpPr>
          <p:cNvPr id="348" name="Google Shape;348;p53"/>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49" name="Google Shape;349;p5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0" name="Google Shape;350;p5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1" name="Google Shape;351;p53"/>
          <p:cNvSpPr txBox="1">
            <a:spLocks noGrp="1"/>
          </p:cNvSpPr>
          <p:nvPr>
            <p:ph type="body" idx="3"/>
          </p:nvPr>
        </p:nvSpPr>
        <p:spPr>
          <a:xfrm>
            <a:off x="4673600" y="5646677"/>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2" name="Google Shape;352;p5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3" name="Google Shape;353;p5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354"/>
        <p:cNvGrpSpPr/>
        <p:nvPr/>
      </p:nvGrpSpPr>
      <p:grpSpPr>
        <a:xfrm>
          <a:off x="0" y="0"/>
          <a:ext cx="0" cy="0"/>
          <a:chOff x="0" y="0"/>
          <a:chExt cx="0" cy="0"/>
        </a:xfrm>
      </p:grpSpPr>
      <p:sp>
        <p:nvSpPr>
          <p:cNvPr id="355" name="Google Shape;355;p5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56" name="Google Shape;356;p54"/>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57" name="Google Shape;357;p5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8" name="Google Shape;358;p5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9" name="Google Shape;359;p54"/>
          <p:cNvSpPr txBox="1">
            <a:spLocks noGrp="1"/>
          </p:cNvSpPr>
          <p:nvPr>
            <p:ph type="body" idx="4"/>
          </p:nvPr>
        </p:nvSpPr>
        <p:spPr>
          <a:xfrm>
            <a:off x="4673600" y="5646677"/>
            <a:ext cx="4057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0" name="Google Shape;360;p54"/>
          <p:cNvSpPr txBox="1">
            <a:spLocks noGrp="1"/>
          </p:cNvSpPr>
          <p:nvPr>
            <p:ph type="body" idx="5"/>
          </p:nvPr>
        </p:nvSpPr>
        <p:spPr>
          <a:xfrm>
            <a:off x="4673600" y="3354831"/>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1" name="Google Shape;361;p5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62" name="Google Shape;362;p5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63"/>
        <p:cNvGrpSpPr/>
        <p:nvPr/>
      </p:nvGrpSpPr>
      <p:grpSpPr>
        <a:xfrm>
          <a:off x="0" y="0"/>
          <a:ext cx="0" cy="0"/>
          <a:chOff x="0" y="0"/>
          <a:chExt cx="0" cy="0"/>
        </a:xfrm>
      </p:grpSpPr>
      <p:sp>
        <p:nvSpPr>
          <p:cNvPr id="364" name="Google Shape;364;p55"/>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65" name="Google Shape;365;p5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66" name="Google Shape;366;p55"/>
          <p:cNvSpPr txBox="1">
            <a:spLocks noGrp="1"/>
          </p:cNvSpPr>
          <p:nvPr>
            <p:ph type="body" idx="1"/>
          </p:nvPr>
        </p:nvSpPr>
        <p:spPr>
          <a:xfrm>
            <a:off x="4683120" y="5646677"/>
            <a:ext cx="4003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7" name="Google Shape;367;p55"/>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68" name="Google Shape;368;p55"/>
          <p:cNvSpPr txBox="1">
            <a:spLocks noGrp="1"/>
          </p:cNvSpPr>
          <p:nvPr>
            <p:ph type="body" idx="4"/>
          </p:nvPr>
        </p:nvSpPr>
        <p:spPr>
          <a:xfrm>
            <a:off x="304800" y="5646677"/>
            <a:ext cx="4225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9" name="Google Shape;369;p5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70" name="Google Shape;370;p5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71"/>
        <p:cNvGrpSpPr/>
        <p:nvPr/>
      </p:nvGrpSpPr>
      <p:grpSpPr>
        <a:xfrm>
          <a:off x="0" y="0"/>
          <a:ext cx="0" cy="0"/>
          <a:chOff x="0" y="0"/>
          <a:chExt cx="0" cy="0"/>
        </a:xfrm>
      </p:grpSpPr>
      <p:sp>
        <p:nvSpPr>
          <p:cNvPr id="372" name="Google Shape;372;p56"/>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73" name="Google Shape;373;p5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74" name="Google Shape;374;p56"/>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75" name="Google Shape;375;p56"/>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76" name="Google Shape;376;p5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7" name="Google Shape;377;p56"/>
          <p:cNvSpPr txBox="1">
            <a:spLocks noGrp="1"/>
          </p:cNvSpPr>
          <p:nvPr>
            <p:ph type="body" idx="1"/>
          </p:nvPr>
        </p:nvSpPr>
        <p:spPr>
          <a:xfrm>
            <a:off x="4533898" y="5646677"/>
            <a:ext cx="41529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8" name="Google Shape;378;p56"/>
          <p:cNvSpPr txBox="1">
            <a:spLocks noGrp="1"/>
          </p:cNvSpPr>
          <p:nvPr>
            <p:ph type="body" idx="6"/>
          </p:nvPr>
        </p:nvSpPr>
        <p:spPr>
          <a:xfrm>
            <a:off x="304800" y="5646677"/>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9" name="Google Shape;379;p56"/>
          <p:cNvSpPr txBox="1">
            <a:spLocks noGrp="1"/>
          </p:cNvSpPr>
          <p:nvPr>
            <p:ph type="body" idx="7"/>
          </p:nvPr>
        </p:nvSpPr>
        <p:spPr>
          <a:xfrm>
            <a:off x="4530722" y="3354831"/>
            <a:ext cx="4156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0" name="Google Shape;380;p56"/>
          <p:cNvSpPr txBox="1">
            <a:spLocks noGrp="1"/>
          </p:cNvSpPr>
          <p:nvPr>
            <p:ph type="body" idx="8"/>
          </p:nvPr>
        </p:nvSpPr>
        <p:spPr>
          <a:xfrm>
            <a:off x="304801" y="3354831"/>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1" name="Google Shape;381;p5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82" name="Google Shape;382;p5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83"/>
        <p:cNvGrpSpPr/>
        <p:nvPr/>
      </p:nvGrpSpPr>
      <p:grpSpPr>
        <a:xfrm>
          <a:off x="0" y="0"/>
          <a:ext cx="0" cy="0"/>
          <a:chOff x="0" y="0"/>
          <a:chExt cx="0" cy="0"/>
        </a:xfrm>
      </p:grpSpPr>
      <p:sp>
        <p:nvSpPr>
          <p:cNvPr id="384" name="Google Shape;384;p5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85" name="Google Shape;385;p57"/>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86" name="Google Shape;386;p57"/>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87" name="Google Shape;387;p57"/>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88" name="Google Shape;388;p5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89" name="Google Shape;389;p57"/>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90" name="Google Shape;390;p57"/>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391" name="Google Shape;391;p57"/>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92" name="Google Shape;392;p57"/>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93" name="Google Shape;393;p57"/>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394" name="Google Shape;394;p5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395" name="Google Shape;395;p57"/>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396" name="Google Shape;396;p57"/>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97" name="Google Shape;397;p57"/>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98" name="Google Shape;398;p5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399" name="Google Shape;399;p57"/>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03"/>
        <p:cNvGrpSpPr/>
        <p:nvPr/>
      </p:nvGrpSpPr>
      <p:grpSpPr>
        <a:xfrm>
          <a:off x="0" y="0"/>
          <a:ext cx="0" cy="0"/>
          <a:chOff x="0" y="0"/>
          <a:chExt cx="0" cy="0"/>
        </a:xfrm>
      </p:grpSpPr>
      <p:sp>
        <p:nvSpPr>
          <p:cNvPr id="404" name="Google Shape;404;p59"/>
          <p:cNvSpPr/>
          <p:nvPr/>
        </p:nvSpPr>
        <p:spPr>
          <a:xfrm>
            <a:off x="0" y="0"/>
            <a:ext cx="9144000" cy="6858000"/>
          </a:xfrm>
          <a:prstGeom prst="rect">
            <a:avLst/>
          </a:prstGeom>
          <a:solidFill>
            <a:srgbClr val="A9B0AC"/>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5" name="Google Shape;405;p5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06" name="Google Shape;406;p5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07" name="Google Shape;407;p5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08" name="Google Shape;408;p5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09" name="Google Shape;409;p5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10" name="Google Shape;410;p59"/>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411"/>
        <p:cNvGrpSpPr/>
        <p:nvPr/>
      </p:nvGrpSpPr>
      <p:grpSpPr>
        <a:xfrm>
          <a:off x="0" y="0"/>
          <a:ext cx="0" cy="0"/>
          <a:chOff x="0" y="0"/>
          <a:chExt cx="0" cy="0"/>
        </a:xfrm>
      </p:grpSpPr>
      <p:sp>
        <p:nvSpPr>
          <p:cNvPr id="412" name="Google Shape;412;p60"/>
          <p:cNvSpPr/>
          <p:nvPr/>
        </p:nvSpPr>
        <p:spPr>
          <a:xfrm>
            <a:off x="0" y="0"/>
            <a:ext cx="9144000" cy="6858000"/>
          </a:xfrm>
          <a:prstGeom prst="rect">
            <a:avLst/>
          </a:prstGeom>
          <a:solidFill>
            <a:srgbClr val="1C9963"/>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3" name="Google Shape;413;p6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14" name="Google Shape;414;p6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15" name="Google Shape;415;p6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16" name="Google Shape;416;p6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17" name="Google Shape;417;p60"/>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18" name="Google Shape;418;p60"/>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419"/>
        <p:cNvGrpSpPr/>
        <p:nvPr/>
      </p:nvGrpSpPr>
      <p:grpSpPr>
        <a:xfrm>
          <a:off x="0" y="0"/>
          <a:ext cx="0" cy="0"/>
          <a:chOff x="0" y="0"/>
          <a:chExt cx="0" cy="0"/>
        </a:xfrm>
      </p:grpSpPr>
      <p:sp>
        <p:nvSpPr>
          <p:cNvPr id="420" name="Google Shape;420;p61"/>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1" name="Google Shape;421;p61"/>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22" name="Google Shape;422;p61"/>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3" name="Google Shape;423;p61"/>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4" name="Google Shape;424;p6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5" name="Google Shape;425;p61"/>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426"/>
        <p:cNvGrpSpPr/>
        <p:nvPr/>
      </p:nvGrpSpPr>
      <p:grpSpPr>
        <a:xfrm>
          <a:off x="0" y="0"/>
          <a:ext cx="0" cy="0"/>
          <a:chOff x="0" y="0"/>
          <a:chExt cx="0" cy="0"/>
        </a:xfrm>
      </p:grpSpPr>
      <p:sp>
        <p:nvSpPr>
          <p:cNvPr id="427" name="Google Shape;427;p62"/>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28" name="Google Shape;428;p62"/>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29" name="Google Shape;429;p6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30" name="Google Shape;430;p6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431" name="Google Shape;431;p62"/>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 name="Google Shape;47;p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2"/>
        <p:cNvGrpSpPr/>
        <p:nvPr/>
      </p:nvGrpSpPr>
      <p:grpSpPr>
        <a:xfrm>
          <a:off x="0" y="0"/>
          <a:ext cx="0" cy="0"/>
          <a:chOff x="0" y="0"/>
          <a:chExt cx="0" cy="0"/>
        </a:xfrm>
      </p:grpSpPr>
      <p:sp>
        <p:nvSpPr>
          <p:cNvPr id="433" name="Google Shape;433;p63"/>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4" name="Google Shape;434;p63"/>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5" name="Google Shape;435;p63"/>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36" name="Google Shape;436;p63"/>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7" name="Google Shape;437;p63"/>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38" name="Google Shape;438;p6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9" name="Google Shape;439;p6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40" name="Google Shape;440;p63">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441"/>
        <p:cNvGrpSpPr/>
        <p:nvPr/>
      </p:nvGrpSpPr>
      <p:grpSpPr>
        <a:xfrm>
          <a:off x="0" y="0"/>
          <a:ext cx="0" cy="0"/>
          <a:chOff x="0" y="0"/>
          <a:chExt cx="0" cy="0"/>
        </a:xfrm>
      </p:grpSpPr>
      <p:sp>
        <p:nvSpPr>
          <p:cNvPr id="442" name="Google Shape;442;p64"/>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3" name="Google Shape;443;p64"/>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44" name="Google Shape;444;p64"/>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5" name="Google Shape;445;p64"/>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46" name="Google Shape;446;p64"/>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447"/>
        <p:cNvGrpSpPr/>
        <p:nvPr/>
      </p:nvGrpSpPr>
      <p:grpSpPr>
        <a:xfrm>
          <a:off x="0" y="0"/>
          <a:ext cx="0" cy="0"/>
          <a:chOff x="0" y="0"/>
          <a:chExt cx="0" cy="0"/>
        </a:xfrm>
      </p:grpSpPr>
      <p:sp>
        <p:nvSpPr>
          <p:cNvPr id="448" name="Google Shape;448;p65"/>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9" name="Google Shape;449;p65"/>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50" name="Google Shape;450;p65"/>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1" name="Google Shape;451;p65"/>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52" name="Google Shape;452;p65"/>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3"/>
        <p:cNvGrpSpPr/>
        <p:nvPr/>
      </p:nvGrpSpPr>
      <p:grpSpPr>
        <a:xfrm>
          <a:off x="0" y="0"/>
          <a:ext cx="0" cy="0"/>
          <a:chOff x="0" y="0"/>
          <a:chExt cx="0" cy="0"/>
        </a:xfrm>
      </p:grpSpPr>
      <p:sp>
        <p:nvSpPr>
          <p:cNvPr id="454" name="Google Shape;454;p6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55" name="Google Shape;455;p6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6" name="Google Shape;456;p6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57" name="Google Shape;457;p6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458"/>
        <p:cNvGrpSpPr/>
        <p:nvPr/>
      </p:nvGrpSpPr>
      <p:grpSpPr>
        <a:xfrm>
          <a:off x="0" y="0"/>
          <a:ext cx="0" cy="0"/>
          <a:chOff x="0" y="0"/>
          <a:chExt cx="0" cy="0"/>
        </a:xfrm>
      </p:grpSpPr>
      <p:sp>
        <p:nvSpPr>
          <p:cNvPr id="459" name="Google Shape;459;p67"/>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0" name="Google Shape;460;p67"/>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1" name="Google Shape;461;p6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2" name="Google Shape;462;p6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63" name="Google Shape;463;p6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464"/>
        <p:cNvGrpSpPr/>
        <p:nvPr/>
      </p:nvGrpSpPr>
      <p:grpSpPr>
        <a:xfrm>
          <a:off x="0" y="0"/>
          <a:ext cx="0" cy="0"/>
          <a:chOff x="0" y="0"/>
          <a:chExt cx="0" cy="0"/>
        </a:xfrm>
      </p:grpSpPr>
      <p:sp>
        <p:nvSpPr>
          <p:cNvPr id="465" name="Google Shape;465;p68"/>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6" name="Google Shape;466;p68"/>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7" name="Google Shape;467;p6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8" name="Google Shape;468;p6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69" name="Google Shape;469;p6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470"/>
        <p:cNvGrpSpPr/>
        <p:nvPr/>
      </p:nvGrpSpPr>
      <p:grpSpPr>
        <a:xfrm>
          <a:off x="0" y="0"/>
          <a:ext cx="0" cy="0"/>
          <a:chOff x="0" y="0"/>
          <a:chExt cx="0" cy="0"/>
        </a:xfrm>
      </p:grpSpPr>
      <p:sp>
        <p:nvSpPr>
          <p:cNvPr id="471" name="Google Shape;471;p6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Arial"/>
              <a:ea typeface="Arial"/>
              <a:cs typeface="Arial"/>
              <a:sym typeface="Arial"/>
            </a:endParaRPr>
          </a:p>
        </p:txBody>
      </p:sp>
      <p:sp>
        <p:nvSpPr>
          <p:cNvPr id="472" name="Google Shape;472;p6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73" name="Google Shape;473;p69"/>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4" name="Google Shape;474;p69"/>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5" name="Google Shape;475;p69"/>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6" name="Google Shape;476;p69"/>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7" name="Google Shape;477;p69"/>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8" name="Google Shape;478;p69"/>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9" name="Google Shape;479;p69"/>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0" name="Google Shape;480;p69"/>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1" name="Google Shape;481;p69"/>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2" name="Google Shape;482;p69"/>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3" name="Google Shape;483;p69"/>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4" name="Google Shape;484;p69"/>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5" name="Google Shape;485;p69"/>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86" name="Google Shape;486;p6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87"/>
        <p:cNvGrpSpPr/>
        <p:nvPr/>
      </p:nvGrpSpPr>
      <p:grpSpPr>
        <a:xfrm>
          <a:off x="0" y="0"/>
          <a:ext cx="0" cy="0"/>
          <a:chOff x="0" y="0"/>
          <a:chExt cx="0" cy="0"/>
        </a:xfrm>
      </p:grpSpPr>
      <p:sp>
        <p:nvSpPr>
          <p:cNvPr id="488" name="Google Shape;488;p70"/>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9"/>
        <p:cNvGrpSpPr/>
        <p:nvPr/>
      </p:nvGrpSpPr>
      <p:grpSpPr>
        <a:xfrm>
          <a:off x="0" y="0"/>
          <a:ext cx="0" cy="0"/>
          <a:chOff x="0" y="0"/>
          <a:chExt cx="0" cy="0"/>
        </a:xfrm>
      </p:grpSpPr>
      <p:sp>
        <p:nvSpPr>
          <p:cNvPr id="490" name="Google Shape;490;p71"/>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91" name="Google Shape;491;p7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2" name="Google Shape;492;p7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93" name="Google Shape;493;p71"/>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94"/>
        <p:cNvGrpSpPr/>
        <p:nvPr/>
      </p:nvGrpSpPr>
      <p:grpSpPr>
        <a:xfrm>
          <a:off x="0" y="0"/>
          <a:ext cx="0" cy="0"/>
          <a:chOff x="0" y="0"/>
          <a:chExt cx="0" cy="0"/>
        </a:xfrm>
      </p:grpSpPr>
      <p:sp>
        <p:nvSpPr>
          <p:cNvPr id="495" name="Google Shape;495;p7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6" name="Google Shape;496;p7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97" name="Google Shape;497;p7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6" name="Google Shape;56;p8"/>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7" name="Google Shape;57;p8"/>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98"/>
        <p:cNvGrpSpPr/>
        <p:nvPr/>
      </p:nvGrpSpPr>
      <p:grpSpPr>
        <a:xfrm>
          <a:off x="0" y="0"/>
          <a:ext cx="0" cy="0"/>
          <a:chOff x="0" y="0"/>
          <a:chExt cx="0" cy="0"/>
        </a:xfrm>
      </p:grpSpPr>
      <p:sp>
        <p:nvSpPr>
          <p:cNvPr id="499" name="Google Shape;499;p73"/>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0" name="Google Shape;500;p7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01" name="Google Shape;501;p73"/>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502" name="Google Shape;502;p73"/>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503"/>
        <p:cNvGrpSpPr/>
        <p:nvPr/>
      </p:nvGrpSpPr>
      <p:grpSpPr>
        <a:xfrm>
          <a:off x="0" y="0"/>
          <a:ext cx="0" cy="0"/>
          <a:chOff x="0" y="0"/>
          <a:chExt cx="0" cy="0"/>
        </a:xfrm>
      </p:grpSpPr>
      <p:sp>
        <p:nvSpPr>
          <p:cNvPr id="504" name="Google Shape;504;p7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5" name="Google Shape;505;p7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06" name="Google Shape;506;p74"/>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507" name="Google Shape;507;p74"/>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8"/>
        <p:cNvGrpSpPr/>
        <p:nvPr/>
      </p:nvGrpSpPr>
      <p:grpSpPr>
        <a:xfrm>
          <a:off x="0" y="0"/>
          <a:ext cx="0" cy="0"/>
          <a:chOff x="0" y="0"/>
          <a:chExt cx="0" cy="0"/>
        </a:xfrm>
      </p:grpSpPr>
      <p:sp>
        <p:nvSpPr>
          <p:cNvPr id="509" name="Google Shape;509;p75"/>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10" name="Google Shape;510;p75"/>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1" name="Google Shape;511;p75"/>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2" name="Google Shape;512;p7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3" name="Google Shape;513;p7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14" name="Google Shape;514;p75">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515"/>
        <p:cNvGrpSpPr/>
        <p:nvPr/>
      </p:nvGrpSpPr>
      <p:grpSpPr>
        <a:xfrm>
          <a:off x="0" y="0"/>
          <a:ext cx="0" cy="0"/>
          <a:chOff x="0" y="0"/>
          <a:chExt cx="0" cy="0"/>
        </a:xfrm>
      </p:grpSpPr>
      <p:sp>
        <p:nvSpPr>
          <p:cNvPr id="516" name="Google Shape;516;p76"/>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17" name="Google Shape;517;p7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18" name="Google Shape;518;p76"/>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9" name="Google Shape;519;p76"/>
          <p:cNvSpPr txBox="1">
            <a:spLocks noGrp="1"/>
          </p:cNvSpPr>
          <p:nvPr>
            <p:ph type="body" idx="3"/>
          </p:nvPr>
        </p:nvSpPr>
        <p:spPr>
          <a:xfrm>
            <a:off x="4673600" y="5646677"/>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0" name="Google Shape;520;p7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1" name="Google Shape;521;p7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522"/>
        <p:cNvGrpSpPr/>
        <p:nvPr/>
      </p:nvGrpSpPr>
      <p:grpSpPr>
        <a:xfrm>
          <a:off x="0" y="0"/>
          <a:ext cx="0" cy="0"/>
          <a:chOff x="0" y="0"/>
          <a:chExt cx="0" cy="0"/>
        </a:xfrm>
      </p:grpSpPr>
      <p:sp>
        <p:nvSpPr>
          <p:cNvPr id="523" name="Google Shape;523;p77"/>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24" name="Google Shape;524;p77"/>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25" name="Google Shape;525;p7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6" name="Google Shape;526;p77"/>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7" name="Google Shape;527;p77"/>
          <p:cNvSpPr txBox="1">
            <a:spLocks noGrp="1"/>
          </p:cNvSpPr>
          <p:nvPr>
            <p:ph type="body" idx="4"/>
          </p:nvPr>
        </p:nvSpPr>
        <p:spPr>
          <a:xfrm>
            <a:off x="4673600" y="5646677"/>
            <a:ext cx="4057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8" name="Google Shape;528;p77"/>
          <p:cNvSpPr txBox="1">
            <a:spLocks noGrp="1"/>
          </p:cNvSpPr>
          <p:nvPr>
            <p:ph type="body" idx="5"/>
          </p:nvPr>
        </p:nvSpPr>
        <p:spPr>
          <a:xfrm>
            <a:off x="4673600" y="3354831"/>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9" name="Google Shape;529;p7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0" name="Google Shape;530;p7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531"/>
        <p:cNvGrpSpPr/>
        <p:nvPr/>
      </p:nvGrpSpPr>
      <p:grpSpPr>
        <a:xfrm>
          <a:off x="0" y="0"/>
          <a:ext cx="0" cy="0"/>
          <a:chOff x="0" y="0"/>
          <a:chExt cx="0" cy="0"/>
        </a:xfrm>
      </p:grpSpPr>
      <p:sp>
        <p:nvSpPr>
          <p:cNvPr id="532" name="Google Shape;532;p78"/>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33" name="Google Shape;533;p78"/>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4" name="Google Shape;534;p78"/>
          <p:cNvSpPr txBox="1">
            <a:spLocks noGrp="1"/>
          </p:cNvSpPr>
          <p:nvPr>
            <p:ph type="body" idx="1"/>
          </p:nvPr>
        </p:nvSpPr>
        <p:spPr>
          <a:xfrm>
            <a:off x="4683120" y="5646677"/>
            <a:ext cx="4003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5" name="Google Shape;535;p78"/>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36" name="Google Shape;536;p78"/>
          <p:cNvSpPr txBox="1">
            <a:spLocks noGrp="1"/>
          </p:cNvSpPr>
          <p:nvPr>
            <p:ph type="body" idx="4"/>
          </p:nvPr>
        </p:nvSpPr>
        <p:spPr>
          <a:xfrm>
            <a:off x="304800" y="5646677"/>
            <a:ext cx="4225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7" name="Google Shape;537;p7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8" name="Google Shape;538;p7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539"/>
        <p:cNvGrpSpPr/>
        <p:nvPr/>
      </p:nvGrpSpPr>
      <p:grpSpPr>
        <a:xfrm>
          <a:off x="0" y="0"/>
          <a:ext cx="0" cy="0"/>
          <a:chOff x="0" y="0"/>
          <a:chExt cx="0" cy="0"/>
        </a:xfrm>
      </p:grpSpPr>
      <p:sp>
        <p:nvSpPr>
          <p:cNvPr id="540" name="Google Shape;540;p79"/>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41" name="Google Shape;541;p79"/>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42" name="Google Shape;542;p79"/>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43" name="Google Shape;543;p79"/>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44" name="Google Shape;544;p79"/>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5" name="Google Shape;545;p79"/>
          <p:cNvSpPr txBox="1">
            <a:spLocks noGrp="1"/>
          </p:cNvSpPr>
          <p:nvPr>
            <p:ph type="body" idx="1"/>
          </p:nvPr>
        </p:nvSpPr>
        <p:spPr>
          <a:xfrm>
            <a:off x="4533898" y="5646677"/>
            <a:ext cx="41529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6" name="Google Shape;546;p79"/>
          <p:cNvSpPr txBox="1">
            <a:spLocks noGrp="1"/>
          </p:cNvSpPr>
          <p:nvPr>
            <p:ph type="body" idx="6"/>
          </p:nvPr>
        </p:nvSpPr>
        <p:spPr>
          <a:xfrm>
            <a:off x="304800" y="5646677"/>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7" name="Google Shape;547;p79"/>
          <p:cNvSpPr txBox="1">
            <a:spLocks noGrp="1"/>
          </p:cNvSpPr>
          <p:nvPr>
            <p:ph type="body" idx="7"/>
          </p:nvPr>
        </p:nvSpPr>
        <p:spPr>
          <a:xfrm>
            <a:off x="4530722" y="3354831"/>
            <a:ext cx="4156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8" name="Google Shape;548;p79"/>
          <p:cNvSpPr txBox="1">
            <a:spLocks noGrp="1"/>
          </p:cNvSpPr>
          <p:nvPr>
            <p:ph type="body" idx="8"/>
          </p:nvPr>
        </p:nvSpPr>
        <p:spPr>
          <a:xfrm>
            <a:off x="304801" y="3354831"/>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9" name="Google Shape;549;p7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0" name="Google Shape;550;p7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551"/>
        <p:cNvGrpSpPr/>
        <p:nvPr/>
      </p:nvGrpSpPr>
      <p:grpSpPr>
        <a:xfrm>
          <a:off x="0" y="0"/>
          <a:ext cx="0" cy="0"/>
          <a:chOff x="0" y="0"/>
          <a:chExt cx="0" cy="0"/>
        </a:xfrm>
      </p:grpSpPr>
      <p:sp>
        <p:nvSpPr>
          <p:cNvPr id="552" name="Google Shape;552;p80"/>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3" name="Google Shape;553;p80"/>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4" name="Google Shape;554;p80"/>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5" name="Google Shape;555;p80"/>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6" name="Google Shape;556;p80"/>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7" name="Google Shape;557;p80"/>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8" name="Google Shape;558;p80"/>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559" name="Google Shape;559;p80"/>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0" name="Google Shape;560;p80"/>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1" name="Google Shape;561;p80"/>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562" name="Google Shape;562;p80"/>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563" name="Google Shape;563;p80"/>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564" name="Google Shape;564;p80"/>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5" name="Google Shape;565;p80"/>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6" name="Google Shape;566;p80"/>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67" name="Google Shape;567;p80"/>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571"/>
        <p:cNvGrpSpPr/>
        <p:nvPr/>
      </p:nvGrpSpPr>
      <p:grpSpPr>
        <a:xfrm>
          <a:off x="0" y="0"/>
          <a:ext cx="0" cy="0"/>
          <a:chOff x="0" y="0"/>
          <a:chExt cx="0" cy="0"/>
        </a:xfrm>
      </p:grpSpPr>
      <p:sp>
        <p:nvSpPr>
          <p:cNvPr id="572" name="Google Shape;572;p82"/>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73" name="Google Shape;573;p8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4" name="Google Shape;574;p8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5" name="Google Shape;575;p82"/>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76" name="Google Shape;576;p8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77" name="Google Shape;577;p8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78"/>
        <p:cNvGrpSpPr/>
        <p:nvPr/>
      </p:nvGrpSpPr>
      <p:grpSpPr>
        <a:xfrm>
          <a:off x="0" y="0"/>
          <a:ext cx="0" cy="0"/>
          <a:chOff x="0" y="0"/>
          <a:chExt cx="0" cy="0"/>
        </a:xfrm>
      </p:grpSpPr>
      <p:sp>
        <p:nvSpPr>
          <p:cNvPr id="579" name="Google Shape;579;p83"/>
          <p:cNvSpPr/>
          <p:nvPr/>
        </p:nvSpPr>
        <p:spPr>
          <a:xfrm>
            <a:off x="0" y="0"/>
            <a:ext cx="9144000" cy="6858000"/>
          </a:xfrm>
          <a:prstGeom prst="rect">
            <a:avLst/>
          </a:prstGeom>
          <a:solidFill>
            <a:srgbClr val="1C9963"/>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80" name="Google Shape;580;p83"/>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81" name="Google Shape;581;p83"/>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82" name="Google Shape;582;p83"/>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83" name="Google Shape;583;p83"/>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84" name="Google Shape;584;p83"/>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85" name="Google Shape;585;p83"/>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 name="Google Shape;60;p9"/>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Google Shape;64;p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586"/>
        <p:cNvGrpSpPr/>
        <p:nvPr/>
      </p:nvGrpSpPr>
      <p:grpSpPr>
        <a:xfrm>
          <a:off x="0" y="0"/>
          <a:ext cx="0" cy="0"/>
          <a:chOff x="0" y="0"/>
          <a:chExt cx="0" cy="0"/>
        </a:xfrm>
      </p:grpSpPr>
      <p:sp>
        <p:nvSpPr>
          <p:cNvPr id="587" name="Google Shape;587;p84"/>
          <p:cNvSpPr/>
          <p:nvPr/>
        </p:nvSpPr>
        <p:spPr>
          <a:xfrm>
            <a:off x="0" y="0"/>
            <a:ext cx="9144000" cy="6858000"/>
          </a:xfrm>
          <a:prstGeom prst="rect">
            <a:avLst/>
          </a:prstGeom>
          <a:solidFill>
            <a:srgbClr val="A9B0AC"/>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88" name="Google Shape;588;p84"/>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89" name="Google Shape;589;p8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90" name="Google Shape;590;p84"/>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91" name="Google Shape;591;p8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92" name="Google Shape;592;p84"/>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93" name="Google Shape;593;p84"/>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94"/>
        <p:cNvGrpSpPr/>
        <p:nvPr/>
      </p:nvGrpSpPr>
      <p:grpSpPr>
        <a:xfrm>
          <a:off x="0" y="0"/>
          <a:ext cx="0" cy="0"/>
          <a:chOff x="0" y="0"/>
          <a:chExt cx="0" cy="0"/>
        </a:xfrm>
      </p:grpSpPr>
      <p:sp>
        <p:nvSpPr>
          <p:cNvPr id="595" name="Google Shape;595;p85"/>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96" name="Google Shape;596;p8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97" name="Google Shape;597;p8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98" name="Google Shape;598;p8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99" name="Google Shape;599;p8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00" name="Google Shape;600;p85"/>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01" name="Google Shape;601;p85"/>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602"/>
        <p:cNvGrpSpPr/>
        <p:nvPr/>
      </p:nvGrpSpPr>
      <p:grpSpPr>
        <a:xfrm>
          <a:off x="0" y="0"/>
          <a:ext cx="0" cy="0"/>
          <a:chOff x="0" y="0"/>
          <a:chExt cx="0" cy="0"/>
        </a:xfrm>
      </p:grpSpPr>
      <p:sp>
        <p:nvSpPr>
          <p:cNvPr id="603" name="Google Shape;603;p86"/>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4" name="Google Shape;604;p86"/>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05" name="Google Shape;605;p86"/>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606" name="Google Shape;606;p86"/>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607" name="Google Shape;607;p86"/>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8"/>
        <p:cNvGrpSpPr/>
        <p:nvPr/>
      </p:nvGrpSpPr>
      <p:grpSpPr>
        <a:xfrm>
          <a:off x="0" y="0"/>
          <a:ext cx="0" cy="0"/>
          <a:chOff x="0" y="0"/>
          <a:chExt cx="0" cy="0"/>
        </a:xfrm>
      </p:grpSpPr>
      <p:sp>
        <p:nvSpPr>
          <p:cNvPr id="609" name="Google Shape;609;p87"/>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0" name="Google Shape;610;p87"/>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1" name="Google Shape;611;p87"/>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12" name="Google Shape;612;p87"/>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3" name="Google Shape;613;p87"/>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14" name="Google Shape;614;p8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15" name="Google Shape;615;p8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16" name="Google Shape;616;p87">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17"/>
        <p:cNvGrpSpPr/>
        <p:nvPr/>
      </p:nvGrpSpPr>
      <p:grpSpPr>
        <a:xfrm>
          <a:off x="0" y="0"/>
          <a:ext cx="0" cy="0"/>
          <a:chOff x="0" y="0"/>
          <a:chExt cx="0" cy="0"/>
        </a:xfrm>
      </p:grpSpPr>
      <p:sp>
        <p:nvSpPr>
          <p:cNvPr id="618" name="Google Shape;618;p88"/>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9" name="Google Shape;619;p88"/>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20" name="Google Shape;620;p88"/>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21" name="Google Shape;621;p88"/>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22" name="Google Shape;622;p88"/>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623"/>
        <p:cNvGrpSpPr/>
        <p:nvPr/>
      </p:nvGrpSpPr>
      <p:grpSpPr>
        <a:xfrm>
          <a:off x="0" y="0"/>
          <a:ext cx="0" cy="0"/>
          <a:chOff x="0" y="0"/>
          <a:chExt cx="0" cy="0"/>
        </a:xfrm>
      </p:grpSpPr>
      <p:sp>
        <p:nvSpPr>
          <p:cNvPr id="624" name="Google Shape;624;p89"/>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25" name="Google Shape;625;p89"/>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26" name="Google Shape;626;p8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27" name="Google Shape;627;p89"/>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28" name="Google Shape;628;p89"/>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629"/>
        <p:cNvGrpSpPr/>
        <p:nvPr/>
      </p:nvGrpSpPr>
      <p:grpSpPr>
        <a:xfrm>
          <a:off x="0" y="0"/>
          <a:ext cx="0" cy="0"/>
          <a:chOff x="0" y="0"/>
          <a:chExt cx="0" cy="0"/>
        </a:xfrm>
      </p:grpSpPr>
      <p:sp>
        <p:nvSpPr>
          <p:cNvPr id="630" name="Google Shape;630;p90"/>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31" name="Google Shape;631;p9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32" name="Google Shape;632;p9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33" name="Google Shape;633;p9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634"/>
        <p:cNvGrpSpPr/>
        <p:nvPr/>
      </p:nvGrpSpPr>
      <p:grpSpPr>
        <a:xfrm>
          <a:off x="0" y="0"/>
          <a:ext cx="0" cy="0"/>
          <a:chOff x="0" y="0"/>
          <a:chExt cx="0" cy="0"/>
        </a:xfrm>
      </p:grpSpPr>
      <p:sp>
        <p:nvSpPr>
          <p:cNvPr id="635" name="Google Shape;635;p91"/>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6" name="Google Shape;636;p91"/>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37" name="Google Shape;637;p9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38" name="Google Shape;638;p9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39" name="Google Shape;639;p91"/>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640"/>
        <p:cNvGrpSpPr/>
        <p:nvPr/>
      </p:nvGrpSpPr>
      <p:grpSpPr>
        <a:xfrm>
          <a:off x="0" y="0"/>
          <a:ext cx="0" cy="0"/>
          <a:chOff x="0" y="0"/>
          <a:chExt cx="0" cy="0"/>
        </a:xfrm>
      </p:grpSpPr>
      <p:sp>
        <p:nvSpPr>
          <p:cNvPr id="641" name="Google Shape;641;p92"/>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2" name="Google Shape;642;p9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43" name="Google Shape;643;p9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44" name="Google Shape;644;p9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45" name="Google Shape;645;p9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646"/>
        <p:cNvGrpSpPr/>
        <p:nvPr/>
      </p:nvGrpSpPr>
      <p:grpSpPr>
        <a:xfrm>
          <a:off x="0" y="0"/>
          <a:ext cx="0" cy="0"/>
          <a:chOff x="0" y="0"/>
          <a:chExt cx="0" cy="0"/>
        </a:xfrm>
      </p:grpSpPr>
      <p:sp>
        <p:nvSpPr>
          <p:cNvPr id="647" name="Google Shape;647;p9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648" name="Google Shape;648;p9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49" name="Google Shape;649;p93"/>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0" name="Google Shape;650;p93"/>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1" name="Google Shape;651;p93"/>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2" name="Google Shape;652;p93"/>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3" name="Google Shape;653;p93"/>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4" name="Google Shape;654;p93"/>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5" name="Google Shape;655;p93"/>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6" name="Google Shape;656;p93"/>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7" name="Google Shape;657;p93"/>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8" name="Google Shape;658;p93"/>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9" name="Google Shape;659;p93"/>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0" name="Google Shape;660;p93"/>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1" name="Google Shape;661;p93"/>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62" name="Google Shape;662;p9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 name="Google Shape;69;p10"/>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Google Shape;70;p1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 name="Google Shape;71;p1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5080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Google Shape;72;p1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663"/>
        <p:cNvGrpSpPr/>
        <p:nvPr/>
      </p:nvGrpSpPr>
      <p:grpSpPr>
        <a:xfrm>
          <a:off x="0" y="0"/>
          <a:ext cx="0" cy="0"/>
          <a:chOff x="0" y="0"/>
          <a:chExt cx="0" cy="0"/>
        </a:xfrm>
      </p:grpSpPr>
      <p:sp>
        <p:nvSpPr>
          <p:cNvPr id="664" name="Google Shape;664;p94"/>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5"/>
        <p:cNvGrpSpPr/>
        <p:nvPr/>
      </p:nvGrpSpPr>
      <p:grpSpPr>
        <a:xfrm>
          <a:off x="0" y="0"/>
          <a:ext cx="0" cy="0"/>
          <a:chOff x="0" y="0"/>
          <a:chExt cx="0" cy="0"/>
        </a:xfrm>
      </p:grpSpPr>
      <p:sp>
        <p:nvSpPr>
          <p:cNvPr id="666" name="Google Shape;666;p95"/>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67" name="Google Shape;667;p9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8" name="Google Shape;668;p9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69" name="Google Shape;669;p9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670"/>
        <p:cNvGrpSpPr/>
        <p:nvPr/>
      </p:nvGrpSpPr>
      <p:grpSpPr>
        <a:xfrm>
          <a:off x="0" y="0"/>
          <a:ext cx="0" cy="0"/>
          <a:chOff x="0" y="0"/>
          <a:chExt cx="0" cy="0"/>
        </a:xfrm>
      </p:grpSpPr>
      <p:sp>
        <p:nvSpPr>
          <p:cNvPr id="671" name="Google Shape;671;p9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2" name="Google Shape;672;p9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73" name="Google Shape;673;p9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674"/>
        <p:cNvGrpSpPr/>
        <p:nvPr/>
      </p:nvGrpSpPr>
      <p:grpSpPr>
        <a:xfrm>
          <a:off x="0" y="0"/>
          <a:ext cx="0" cy="0"/>
          <a:chOff x="0" y="0"/>
          <a:chExt cx="0" cy="0"/>
        </a:xfrm>
      </p:grpSpPr>
      <p:sp>
        <p:nvSpPr>
          <p:cNvPr id="675" name="Google Shape;675;p97"/>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6" name="Google Shape;676;p9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677" name="Google Shape;677;p97"/>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678" name="Google Shape;678;p97"/>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679"/>
        <p:cNvGrpSpPr/>
        <p:nvPr/>
      </p:nvGrpSpPr>
      <p:grpSpPr>
        <a:xfrm>
          <a:off x="0" y="0"/>
          <a:ext cx="0" cy="0"/>
          <a:chOff x="0" y="0"/>
          <a:chExt cx="0" cy="0"/>
        </a:xfrm>
      </p:grpSpPr>
      <p:sp>
        <p:nvSpPr>
          <p:cNvPr id="680" name="Google Shape;680;p9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1" name="Google Shape;681;p9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82" name="Google Shape;682;p98"/>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683" name="Google Shape;683;p9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4"/>
        <p:cNvGrpSpPr/>
        <p:nvPr/>
      </p:nvGrpSpPr>
      <p:grpSpPr>
        <a:xfrm>
          <a:off x="0" y="0"/>
          <a:ext cx="0" cy="0"/>
          <a:chOff x="0" y="0"/>
          <a:chExt cx="0" cy="0"/>
        </a:xfrm>
      </p:grpSpPr>
      <p:sp>
        <p:nvSpPr>
          <p:cNvPr id="685" name="Google Shape;685;p99"/>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86" name="Google Shape;686;p9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7" name="Google Shape;687;p99"/>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8" name="Google Shape;688;p9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9" name="Google Shape;689;p9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90" name="Google Shape;690;p99">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691"/>
        <p:cNvGrpSpPr/>
        <p:nvPr/>
      </p:nvGrpSpPr>
      <p:grpSpPr>
        <a:xfrm>
          <a:off x="0" y="0"/>
          <a:ext cx="0" cy="0"/>
          <a:chOff x="0" y="0"/>
          <a:chExt cx="0" cy="0"/>
        </a:xfrm>
      </p:grpSpPr>
      <p:sp>
        <p:nvSpPr>
          <p:cNvPr id="692" name="Google Shape;692;p100"/>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3" name="Google Shape;693;p100"/>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4" name="Google Shape;694;p10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5" name="Google Shape;695;p100"/>
          <p:cNvSpPr txBox="1">
            <a:spLocks noGrp="1"/>
          </p:cNvSpPr>
          <p:nvPr>
            <p:ph type="body" idx="3"/>
          </p:nvPr>
        </p:nvSpPr>
        <p:spPr>
          <a:xfrm>
            <a:off x="4673600" y="5646677"/>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6" name="Google Shape;696;p10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7" name="Google Shape;697;p10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698"/>
        <p:cNvGrpSpPr/>
        <p:nvPr/>
      </p:nvGrpSpPr>
      <p:grpSpPr>
        <a:xfrm>
          <a:off x="0" y="0"/>
          <a:ext cx="0" cy="0"/>
          <a:chOff x="0" y="0"/>
          <a:chExt cx="0" cy="0"/>
        </a:xfrm>
      </p:grpSpPr>
      <p:sp>
        <p:nvSpPr>
          <p:cNvPr id="699" name="Google Shape;699;p101"/>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0" name="Google Shape;700;p101"/>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1" name="Google Shape;701;p101"/>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2" name="Google Shape;702;p10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3" name="Google Shape;703;p101"/>
          <p:cNvSpPr txBox="1">
            <a:spLocks noGrp="1"/>
          </p:cNvSpPr>
          <p:nvPr>
            <p:ph type="body" idx="4"/>
          </p:nvPr>
        </p:nvSpPr>
        <p:spPr>
          <a:xfrm>
            <a:off x="4673600" y="5646677"/>
            <a:ext cx="4057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4" name="Google Shape;704;p101"/>
          <p:cNvSpPr txBox="1">
            <a:spLocks noGrp="1"/>
          </p:cNvSpPr>
          <p:nvPr>
            <p:ph type="body" idx="5"/>
          </p:nvPr>
        </p:nvSpPr>
        <p:spPr>
          <a:xfrm>
            <a:off x="4673600" y="3354831"/>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5" name="Google Shape;705;p10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6" name="Google Shape;706;p10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707"/>
        <p:cNvGrpSpPr/>
        <p:nvPr/>
      </p:nvGrpSpPr>
      <p:grpSpPr>
        <a:xfrm>
          <a:off x="0" y="0"/>
          <a:ext cx="0" cy="0"/>
          <a:chOff x="0" y="0"/>
          <a:chExt cx="0" cy="0"/>
        </a:xfrm>
      </p:grpSpPr>
      <p:sp>
        <p:nvSpPr>
          <p:cNvPr id="708" name="Google Shape;708;p102"/>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9" name="Google Shape;709;p102"/>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0" name="Google Shape;710;p102"/>
          <p:cNvSpPr txBox="1">
            <a:spLocks noGrp="1"/>
          </p:cNvSpPr>
          <p:nvPr>
            <p:ph type="body" idx="1"/>
          </p:nvPr>
        </p:nvSpPr>
        <p:spPr>
          <a:xfrm>
            <a:off x="4683120" y="5646677"/>
            <a:ext cx="4003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1" name="Google Shape;711;p10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2" name="Google Shape;712;p102"/>
          <p:cNvSpPr txBox="1">
            <a:spLocks noGrp="1"/>
          </p:cNvSpPr>
          <p:nvPr>
            <p:ph type="body" idx="4"/>
          </p:nvPr>
        </p:nvSpPr>
        <p:spPr>
          <a:xfrm>
            <a:off x="304800" y="5646677"/>
            <a:ext cx="4225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3" name="Google Shape;713;p10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4" name="Google Shape;714;p10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715"/>
        <p:cNvGrpSpPr/>
        <p:nvPr/>
      </p:nvGrpSpPr>
      <p:grpSpPr>
        <a:xfrm>
          <a:off x="0" y="0"/>
          <a:ext cx="0" cy="0"/>
          <a:chOff x="0" y="0"/>
          <a:chExt cx="0" cy="0"/>
        </a:xfrm>
      </p:grpSpPr>
      <p:sp>
        <p:nvSpPr>
          <p:cNvPr id="716" name="Google Shape;716;p103"/>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7" name="Google Shape;717;p10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8" name="Google Shape;718;p10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9" name="Google Shape;719;p10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0" name="Google Shape;720;p10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21" name="Google Shape;721;p103"/>
          <p:cNvSpPr txBox="1">
            <a:spLocks noGrp="1"/>
          </p:cNvSpPr>
          <p:nvPr>
            <p:ph type="body" idx="1"/>
          </p:nvPr>
        </p:nvSpPr>
        <p:spPr>
          <a:xfrm>
            <a:off x="4533898" y="5646677"/>
            <a:ext cx="41529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2" name="Google Shape;722;p103"/>
          <p:cNvSpPr txBox="1">
            <a:spLocks noGrp="1"/>
          </p:cNvSpPr>
          <p:nvPr>
            <p:ph type="body" idx="6"/>
          </p:nvPr>
        </p:nvSpPr>
        <p:spPr>
          <a:xfrm>
            <a:off x="304800" y="5646677"/>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3" name="Google Shape;723;p103"/>
          <p:cNvSpPr txBox="1">
            <a:spLocks noGrp="1"/>
          </p:cNvSpPr>
          <p:nvPr>
            <p:ph type="body" idx="7"/>
          </p:nvPr>
        </p:nvSpPr>
        <p:spPr>
          <a:xfrm>
            <a:off x="4530722" y="3354831"/>
            <a:ext cx="4156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4" name="Google Shape;724;p103"/>
          <p:cNvSpPr txBox="1">
            <a:spLocks noGrp="1"/>
          </p:cNvSpPr>
          <p:nvPr>
            <p:ph type="body" idx="8"/>
          </p:nvPr>
        </p:nvSpPr>
        <p:spPr>
          <a:xfrm>
            <a:off x="304801" y="3354831"/>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5" name="Google Shape;725;p10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26" name="Google Shape;726;p10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theme" Target="../theme/theme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theme" Target="../theme/theme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theme" Target="../theme/theme4.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Google Shape;225;p3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26" name="Google Shape;226;p34"/>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0"/>
        <p:cNvGrpSpPr/>
        <p:nvPr/>
      </p:nvGrpSpPr>
      <p:grpSpPr>
        <a:xfrm>
          <a:off x="0" y="0"/>
          <a:ext cx="0" cy="0"/>
          <a:chOff x="0" y="0"/>
          <a:chExt cx="0" cy="0"/>
        </a:xfrm>
      </p:grpSpPr>
      <p:sp>
        <p:nvSpPr>
          <p:cNvPr id="401" name="Google Shape;401;p5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2" name="Google Shape;402;p5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8"/>
        <p:cNvGrpSpPr/>
        <p:nvPr/>
      </p:nvGrpSpPr>
      <p:grpSpPr>
        <a:xfrm>
          <a:off x="0" y="0"/>
          <a:ext cx="0" cy="0"/>
          <a:chOff x="0" y="0"/>
          <a:chExt cx="0" cy="0"/>
        </a:xfrm>
      </p:grpSpPr>
      <p:sp>
        <p:nvSpPr>
          <p:cNvPr id="569" name="Google Shape;569;p8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0" name="Google Shape;570;p8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9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9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9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91.xml"/><Relationship Id="rId5" Type="http://schemas.openxmlformats.org/officeDocument/2006/relationships/hyperlink" Target="https://edtrust.org/social-emotional-and-academic-development-through-an-equity-lens/" TargetMode="Externa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91.xml"/><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91.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28.png"/><Relationship Id="rId4" Type="http://schemas.openxmlformats.org/officeDocument/2006/relationships/image" Target="../media/image33.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9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hyperlink" Target="https://achievethecore.org/page/3300/best-for-all-sounds-first-phonemic-awareness-program" TargetMode="External"/><Relationship Id="rId3" Type="http://schemas.openxmlformats.org/officeDocument/2006/relationships/image" Target="../media/image5.png"/><Relationship Id="rId7" Type="http://schemas.openxmlformats.org/officeDocument/2006/relationships/hyperlink" Target="https://achievethecore.org/content/upload/Text%20Set%20Guidance.pdf?utm_source=Subscriber+Master+List&amp;utm_campaign=825f01c19f-EMAIL_CAMPAIGN_2020_04_09_07_59&amp;utm_medium=email&amp;utm_term=0_a3f2445f50-825f01c19f-320962437" TargetMode="External"/><Relationship Id="rId2" Type="http://schemas.openxmlformats.org/officeDocument/2006/relationships/notesSlide" Target="../notesSlides/notesSlide21.xml"/><Relationship Id="rId1" Type="http://schemas.openxmlformats.org/officeDocument/2006/relationships/slideLayout" Target="../slideLayouts/slideLayout9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9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91.xml"/><Relationship Id="rId5" Type="http://schemas.openxmlformats.org/officeDocument/2006/relationships/image" Target="../media/image48.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6.xml"/><Relationship Id="rId1" Type="http://schemas.openxmlformats.org/officeDocument/2006/relationships/slideLayout" Target="../slideLayouts/slideLayout91.xml"/><Relationship Id="rId5" Type="http://schemas.openxmlformats.org/officeDocument/2006/relationships/image" Target="../media/image50.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9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91.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91.xml"/><Relationship Id="rId6" Type="http://schemas.openxmlformats.org/officeDocument/2006/relationships/image" Target="../media/image28.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9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91.xml"/><Relationship Id="rId5" Type="http://schemas.openxmlformats.org/officeDocument/2006/relationships/hyperlink" Target="https://achievethecore.org/collection/5/early-reading-accelerators#supporting-english-learners61" TargetMode="Externa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9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91.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91.xml"/><Relationship Id="rId6" Type="http://schemas.openxmlformats.org/officeDocument/2006/relationships/image" Target="../media/image71.png"/><Relationship Id="rId5" Type="http://schemas.openxmlformats.org/officeDocument/2006/relationships/image" Target="../media/image5.png"/><Relationship Id="rId4" Type="http://schemas.openxmlformats.org/officeDocument/2006/relationships/hyperlink" Target="https://achievethecore.org/page/3296/2020-21-early-reading-assessment-guidanc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7.xml"/><Relationship Id="rId1" Type="http://schemas.openxmlformats.org/officeDocument/2006/relationships/slideLayout" Target="../slideLayouts/slideLayout91.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91.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91.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91.xml"/><Relationship Id="rId5" Type="http://schemas.openxmlformats.org/officeDocument/2006/relationships/image" Target="../media/image78.png"/><Relationship Id="rId4" Type="http://schemas.openxmlformats.org/officeDocument/2006/relationships/hyperlink" Target="https://achievethecore.org/content/upload/Effective%20Enhancements%20for%20Foundational%20Skills.pdf"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91.xml"/><Relationship Id="rId5" Type="http://schemas.openxmlformats.org/officeDocument/2006/relationships/image" Target="../media/image5.png"/><Relationship Id="rId4" Type="http://schemas.openxmlformats.org/officeDocument/2006/relationships/hyperlink" Target="http://bit.ly/K-2TeacherShare"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achievethecore.org/page/3300/best-for-all-sounds-first-phonemic-awareness-program" TargetMode="External"/><Relationship Id="rId13" Type="http://schemas.openxmlformats.org/officeDocument/2006/relationships/hyperlink" Target="https://docs.google.com/document/d/1a1GDqvbeZi7oEF8VVkK6rPZ3vdCzKZ7yGLqHOfRXBAc/edit?usp=sharing" TargetMode="External"/><Relationship Id="rId3" Type="http://schemas.openxmlformats.org/officeDocument/2006/relationships/hyperlink" Target="https://achievethecore.org/ca-signup" TargetMode="External"/><Relationship Id="rId7" Type="http://schemas.openxmlformats.org/officeDocument/2006/relationships/hyperlink" Target="https://achievethecore.org/content/upload/Text%20Set%20Guidance.pdf?utm_source=Subscriber+Master+List&amp;utm_campaign=825f01c19f-EMAIL_CAMPAIGN_2020_04_09_07_59&amp;utm_medium=email&amp;utm_term=0_a3f2445f50-825f01c19f-320962437" TargetMode="External"/><Relationship Id="rId12" Type="http://schemas.openxmlformats.org/officeDocument/2006/relationships/hyperlink" Target="http://bit.ly/K-2TeacherShare"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hyperlink" Target="https://achievethecore.org/collection/7/knowledge-vocabulary-k-2" TargetMode="External"/><Relationship Id="rId11" Type="http://schemas.openxmlformats.org/officeDocument/2006/relationships/hyperlink" Target="https://achievethecore.org/page/3296/2020-21-early-reading-assessment-guidance" TargetMode="External"/><Relationship Id="rId5" Type="http://schemas.openxmlformats.org/officeDocument/2006/relationships/hyperlink" Target="https://achievethecore.org/collection/6/foundational-skills-k-2#foundational-skills-k-2" TargetMode="External"/><Relationship Id="rId10" Type="http://schemas.openxmlformats.org/officeDocument/2006/relationships/hyperlink" Target="https://achievethecore.org/content/upload/Effective%20Enhancements%20for%20Foundational%20Skills.pdf" TargetMode="External"/><Relationship Id="rId4" Type="http://schemas.openxmlformats.org/officeDocument/2006/relationships/hyperlink" Target="https://achievethecore.org/collection/5/early-reading-accelerators" TargetMode="External"/><Relationship Id="rId9" Type="http://schemas.openxmlformats.org/officeDocument/2006/relationships/hyperlink" Target="https://achievethecore.org/collection/5/early-reading-accelerators#supporting-english-learners61"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7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hyperlink" Target="https://event.on24.com/wcc/r/2560805/57C107E98A8AF513C50B38160EB35EB6" TargetMode="External"/><Relationship Id="rId2" Type="http://schemas.openxmlformats.org/officeDocument/2006/relationships/notesSlide" Target="../notesSlides/notesSlide45.xml"/><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achievethecore.org/ca-signup" TargetMode="External"/><Relationship Id="rId5" Type="http://schemas.openxmlformats.org/officeDocument/2006/relationships/image" Target="../media/image5.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105"/>
          <p:cNvSpPr txBox="1"/>
          <p:nvPr/>
        </p:nvSpPr>
        <p:spPr>
          <a:xfrm>
            <a:off x="-2518771" y="503655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grpSp>
        <p:nvGrpSpPr>
          <p:cNvPr id="750" name="Google Shape;750;p105"/>
          <p:cNvGrpSpPr/>
          <p:nvPr/>
        </p:nvGrpSpPr>
        <p:grpSpPr>
          <a:xfrm>
            <a:off x="2791500" y="4149600"/>
            <a:ext cx="6047725" cy="2407800"/>
            <a:chOff x="2746950" y="4450200"/>
            <a:chExt cx="6047725" cy="2407800"/>
          </a:xfrm>
        </p:grpSpPr>
        <p:sp>
          <p:nvSpPr>
            <p:cNvPr id="751" name="Google Shape;751;p105"/>
            <p:cNvSpPr/>
            <p:nvPr/>
          </p:nvSpPr>
          <p:spPr>
            <a:xfrm>
              <a:off x="5192875" y="5443950"/>
              <a:ext cx="933300" cy="710100"/>
            </a:xfrm>
            <a:prstGeom prst="leftArrow">
              <a:avLst>
                <a:gd name="adj1" fmla="val 50000"/>
                <a:gd name="adj2" fmla="val 50000"/>
              </a:avLst>
            </a:prstGeom>
            <a:solidFill>
              <a:srgbClr val="0E5A1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05"/>
            <p:cNvSpPr txBox="1"/>
            <p:nvPr/>
          </p:nvSpPr>
          <p:spPr>
            <a:xfrm>
              <a:off x="6126175" y="4450200"/>
              <a:ext cx="2668500" cy="24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666666"/>
                  </a:solidFill>
                  <a:latin typeface="Lucida Sans"/>
                  <a:ea typeface="Lucida Sans"/>
                  <a:cs typeface="Lucida Sans"/>
                  <a:sym typeface="Lucida Sans"/>
                </a:rPr>
                <a:t>The webinar will begin shortly. </a:t>
              </a:r>
              <a:endParaRPr sz="1800">
                <a:solidFill>
                  <a:srgbClr val="666666"/>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666666"/>
                  </a:solidFill>
                  <a:latin typeface="Lucida Sans"/>
                  <a:ea typeface="Lucida Sans"/>
                  <a:cs typeface="Lucida Sans"/>
                  <a:sym typeface="Lucida Sans"/>
                </a:rPr>
                <a:t>Check your Resource widget to preview the resources for today’s session! Use the Group Chat to introduce yourself!</a:t>
              </a:r>
              <a:endParaRPr sz="1800">
                <a:solidFill>
                  <a:srgbClr val="666666"/>
                </a:solidFill>
                <a:latin typeface="Lucida Sans"/>
                <a:ea typeface="Lucida Sans"/>
                <a:cs typeface="Lucida Sans"/>
                <a:sym typeface="Lucida Sans"/>
              </a:endParaRPr>
            </a:p>
          </p:txBody>
        </p:sp>
        <p:pic>
          <p:nvPicPr>
            <p:cNvPr id="753" name="Google Shape;753;p105"/>
            <p:cNvPicPr preferRelativeResize="0"/>
            <p:nvPr/>
          </p:nvPicPr>
          <p:blipFill rotWithShape="1">
            <a:blip r:embed="rId3">
              <a:alphaModFix/>
            </a:blip>
            <a:srcRect l="55253" r="16117"/>
            <a:stretch/>
          </p:blipFill>
          <p:spPr>
            <a:xfrm>
              <a:off x="2746950" y="5191328"/>
              <a:ext cx="2237499" cy="1118750"/>
            </a:xfrm>
            <a:prstGeom prst="rect">
              <a:avLst/>
            </a:prstGeom>
            <a:noFill/>
            <a:ln>
              <a:noFill/>
            </a:ln>
          </p:spPr>
        </p:pic>
      </p:grpSp>
      <p:sp>
        <p:nvSpPr>
          <p:cNvPr id="754" name="Google Shape;754;p105"/>
          <p:cNvSpPr txBox="1">
            <a:spLocks noGrp="1"/>
          </p:cNvSpPr>
          <p:nvPr>
            <p:ph type="ctrTitle"/>
          </p:nvPr>
        </p:nvSpPr>
        <p:spPr>
          <a:xfrm>
            <a:off x="219317" y="2982072"/>
            <a:ext cx="8619900" cy="8505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50"/>
              <a:buFont typeface="Arial"/>
              <a:buNone/>
            </a:pPr>
            <a:r>
              <a:rPr lang="en-US" sz="3000" b="1" dirty="0">
                <a:solidFill>
                  <a:srgbClr val="575757"/>
                </a:solidFill>
              </a:rPr>
              <a:t>The Early Reading Accelerators</a:t>
            </a:r>
            <a:endParaRPr sz="2800" b="0" i="0" u="none" strike="noStrike" cap="none" dirty="0">
              <a:solidFill>
                <a:srgbClr val="50514F"/>
              </a:solidFill>
              <a:latin typeface="Lucida Sans"/>
              <a:ea typeface="Lucida Sans"/>
              <a:cs typeface="Lucida Sans"/>
              <a:sym typeface="Lucida Sans"/>
            </a:endParaRPr>
          </a:p>
        </p:txBody>
      </p:sp>
      <p:sp>
        <p:nvSpPr>
          <p:cNvPr id="755" name="Google Shape;755;p105"/>
          <p:cNvSpPr txBox="1">
            <a:spLocks noGrp="1"/>
          </p:cNvSpPr>
          <p:nvPr>
            <p:ph type="subTitle" idx="1"/>
          </p:nvPr>
        </p:nvSpPr>
        <p:spPr>
          <a:xfrm>
            <a:off x="219318" y="3832457"/>
            <a:ext cx="8619900" cy="7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Core Advocates Monthly Webinar</a:t>
            </a:r>
            <a:endParaRPr/>
          </a:p>
          <a:p>
            <a:pPr marL="0" marR="0" lvl="0" indent="0" algn="l" rtl="0">
              <a:lnSpc>
                <a:spcPct val="100000"/>
              </a:lnSpc>
              <a:spcBef>
                <a:spcPts val="400"/>
              </a:spcBef>
              <a:spcAft>
                <a:spcPts val="0"/>
              </a:spcAft>
              <a:buClr>
                <a:srgbClr val="595959"/>
              </a:buClr>
              <a:buSzPts val="500"/>
              <a:buFont typeface="Arial"/>
              <a:buNone/>
            </a:pPr>
            <a:r>
              <a:rPr lang="en-US">
                <a:solidFill>
                  <a:srgbClr val="575757"/>
                </a:solidFill>
              </a:rPr>
              <a:t>October 8,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p114"/>
          <p:cNvPicPr preferRelativeResize="0"/>
          <p:nvPr/>
        </p:nvPicPr>
        <p:blipFill>
          <a:blip r:embed="rId3">
            <a:alphaModFix/>
          </a:blip>
          <a:stretch>
            <a:fillRect/>
          </a:stretch>
        </p:blipFill>
        <p:spPr>
          <a:xfrm>
            <a:off x="222175" y="1345975"/>
            <a:ext cx="2515126" cy="3439201"/>
          </a:xfrm>
          <a:prstGeom prst="rect">
            <a:avLst/>
          </a:prstGeom>
          <a:noFill/>
          <a:ln>
            <a:noFill/>
          </a:ln>
        </p:spPr>
      </p:pic>
      <p:pic>
        <p:nvPicPr>
          <p:cNvPr id="851" name="Google Shape;851;p114"/>
          <p:cNvPicPr preferRelativeResize="0"/>
          <p:nvPr/>
        </p:nvPicPr>
        <p:blipFill rotWithShape="1">
          <a:blip r:embed="rId4">
            <a:alphaModFix/>
          </a:blip>
          <a:srcRect r="6006"/>
          <a:stretch/>
        </p:blipFill>
        <p:spPr>
          <a:xfrm>
            <a:off x="2737300" y="0"/>
            <a:ext cx="6406700" cy="647497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15"/>
          <p:cNvSpPr txBox="1">
            <a:spLocks noGrp="1"/>
          </p:cNvSpPr>
          <p:nvPr>
            <p:ph type="title"/>
          </p:nvPr>
        </p:nvSpPr>
        <p:spPr>
          <a:xfrm>
            <a:off x="292050" y="209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Prioritization and Challenges for Early Reading Instruction this Year </a:t>
            </a:r>
            <a:endParaRPr/>
          </a:p>
        </p:txBody>
      </p:sp>
      <p:sp>
        <p:nvSpPr>
          <p:cNvPr id="858" name="Google Shape;858;p115"/>
          <p:cNvSpPr/>
          <p:nvPr/>
        </p:nvSpPr>
        <p:spPr>
          <a:xfrm>
            <a:off x="483550" y="1914200"/>
            <a:ext cx="4881600" cy="3790800"/>
          </a:xfrm>
          <a:prstGeom prst="roundRect">
            <a:avLst>
              <a:gd name="adj" fmla="val 16667"/>
            </a:avLst>
          </a:prstGeom>
          <a:solidFill>
            <a:srgbClr val="EFEFEF"/>
          </a:solidFill>
          <a:ln w="1143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900">
                <a:latin typeface="Lucida Sans"/>
                <a:ea typeface="Lucida Sans"/>
                <a:cs typeface="Lucida Sans"/>
                <a:sym typeface="Lucida Sans"/>
              </a:rPr>
              <a:t>Share in the chat.</a:t>
            </a:r>
            <a:endParaRPr sz="2900">
              <a:latin typeface="Lucida Sans"/>
              <a:ea typeface="Lucida Sans"/>
              <a:cs typeface="Lucida Sans"/>
              <a:sym typeface="Lucida Sans"/>
            </a:endParaRPr>
          </a:p>
          <a:p>
            <a:pPr marL="0" lvl="0" indent="0" algn="l" rtl="0">
              <a:spcBef>
                <a:spcPts val="0"/>
              </a:spcBef>
              <a:spcAft>
                <a:spcPts val="0"/>
              </a:spcAft>
              <a:buNone/>
            </a:pPr>
            <a:endParaRPr sz="2900">
              <a:latin typeface="Lucida Sans"/>
              <a:ea typeface="Lucida Sans"/>
              <a:cs typeface="Lucida Sans"/>
              <a:sym typeface="Lucida Sans"/>
            </a:endParaRPr>
          </a:p>
          <a:p>
            <a:pPr marL="0" lvl="0" indent="0" algn="ctr" rtl="0">
              <a:spcBef>
                <a:spcPts val="0"/>
              </a:spcBef>
              <a:spcAft>
                <a:spcPts val="0"/>
              </a:spcAft>
              <a:buNone/>
            </a:pPr>
            <a:r>
              <a:rPr lang="en-US" sz="2900" b="1">
                <a:latin typeface="Lucida Sans"/>
                <a:ea typeface="Lucida Sans"/>
                <a:cs typeface="Lucida Sans"/>
                <a:sym typeface="Lucida Sans"/>
              </a:rPr>
              <a:t>Which content have you been </a:t>
            </a:r>
            <a:r>
              <a:rPr lang="en-US" sz="2900" b="1">
                <a:solidFill>
                  <a:schemeClr val="accent2"/>
                </a:solidFill>
                <a:latin typeface="Lucida Sans"/>
                <a:ea typeface="Lucida Sans"/>
                <a:cs typeface="Lucida Sans"/>
                <a:sym typeface="Lucida Sans"/>
              </a:rPr>
              <a:t>prioritizing</a:t>
            </a:r>
            <a:r>
              <a:rPr lang="en-US" sz="2900" b="1">
                <a:latin typeface="Lucida Sans"/>
                <a:ea typeface="Lucida Sans"/>
                <a:cs typeface="Lucida Sans"/>
                <a:sym typeface="Lucida Sans"/>
              </a:rPr>
              <a:t> with your early readers this year? </a:t>
            </a:r>
            <a:endParaRPr sz="2900" b="1">
              <a:latin typeface="Lucida Sans"/>
              <a:ea typeface="Lucida Sans"/>
              <a:cs typeface="Lucida Sans"/>
              <a:sym typeface="Lucida Sans"/>
            </a:endParaRPr>
          </a:p>
          <a:p>
            <a:pPr marL="0" lvl="0" indent="0" algn="ctr" rtl="0">
              <a:spcBef>
                <a:spcPts val="0"/>
              </a:spcBef>
              <a:spcAft>
                <a:spcPts val="0"/>
              </a:spcAft>
              <a:buNone/>
            </a:pPr>
            <a:endParaRPr sz="2200" b="1">
              <a:latin typeface="Lucida Sans"/>
              <a:ea typeface="Lucida Sans"/>
              <a:cs typeface="Lucida Sans"/>
              <a:sym typeface="Lucida Sans"/>
            </a:endParaRPr>
          </a:p>
        </p:txBody>
      </p:sp>
      <p:pic>
        <p:nvPicPr>
          <p:cNvPr id="859" name="Google Shape;859;p115"/>
          <p:cNvPicPr preferRelativeResize="0"/>
          <p:nvPr/>
        </p:nvPicPr>
        <p:blipFill rotWithShape="1">
          <a:blip r:embed="rId3">
            <a:alphaModFix/>
          </a:blip>
          <a:srcRect l="71675" t="12581" r="19435" b="16536"/>
          <a:stretch/>
        </p:blipFill>
        <p:spPr>
          <a:xfrm>
            <a:off x="4046188" y="2144375"/>
            <a:ext cx="759075" cy="866400"/>
          </a:xfrm>
          <a:prstGeom prst="rect">
            <a:avLst/>
          </a:prstGeom>
          <a:noFill/>
          <a:ln>
            <a:noFill/>
          </a:ln>
        </p:spPr>
      </p:pic>
      <p:pic>
        <p:nvPicPr>
          <p:cNvPr id="860" name="Google Shape;860;p115"/>
          <p:cNvPicPr preferRelativeResize="0"/>
          <p:nvPr/>
        </p:nvPicPr>
        <p:blipFill>
          <a:blip r:embed="rId4">
            <a:alphaModFix/>
          </a:blip>
          <a:stretch>
            <a:fillRect/>
          </a:stretch>
        </p:blipFill>
        <p:spPr>
          <a:xfrm>
            <a:off x="5663525" y="2237987"/>
            <a:ext cx="2933375" cy="2674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116"/>
          <p:cNvSpPr txBox="1">
            <a:spLocks noGrp="1"/>
          </p:cNvSpPr>
          <p:nvPr>
            <p:ph type="title"/>
          </p:nvPr>
        </p:nvSpPr>
        <p:spPr>
          <a:xfrm>
            <a:off x="292050" y="357513"/>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What are the Early Reading Accelerators? </a:t>
            </a:r>
            <a:endParaRPr/>
          </a:p>
        </p:txBody>
      </p:sp>
      <p:pic>
        <p:nvPicPr>
          <p:cNvPr id="867" name="Google Shape;867;p116"/>
          <p:cNvPicPr preferRelativeResize="0"/>
          <p:nvPr/>
        </p:nvPicPr>
        <p:blipFill>
          <a:blip r:embed="rId3">
            <a:alphaModFix/>
          </a:blip>
          <a:stretch>
            <a:fillRect/>
          </a:stretch>
        </p:blipFill>
        <p:spPr>
          <a:xfrm>
            <a:off x="823350" y="1781000"/>
            <a:ext cx="7692301" cy="3296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7"/>
                                        </p:tgtEl>
                                        <p:attrNameLst>
                                          <p:attrName>style.visibility</p:attrName>
                                        </p:attrNameLst>
                                      </p:cBhvr>
                                      <p:to>
                                        <p:strVal val="visible"/>
                                      </p:to>
                                    </p:set>
                                    <p:animEffect transition="in" filter="fade">
                                      <p:cBhvr>
                                        <p:cTn id="7" dur="1500"/>
                                        <p:tgtEl>
                                          <p:spTgt spid="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873" name="Google Shape;873;p117"/>
          <p:cNvPicPr preferRelativeResize="0"/>
          <p:nvPr/>
        </p:nvPicPr>
        <p:blipFill>
          <a:blip r:embed="rId3">
            <a:alphaModFix/>
          </a:blip>
          <a:stretch>
            <a:fillRect/>
          </a:stretch>
        </p:blipFill>
        <p:spPr>
          <a:xfrm>
            <a:off x="2045463" y="0"/>
            <a:ext cx="5053074" cy="2085125"/>
          </a:xfrm>
          <a:prstGeom prst="rect">
            <a:avLst/>
          </a:prstGeom>
          <a:noFill/>
          <a:ln>
            <a:noFill/>
          </a:ln>
        </p:spPr>
      </p:pic>
      <p:pic>
        <p:nvPicPr>
          <p:cNvPr id="874" name="Google Shape;874;p117"/>
          <p:cNvPicPr preferRelativeResize="0"/>
          <p:nvPr/>
        </p:nvPicPr>
        <p:blipFill>
          <a:blip r:embed="rId4">
            <a:alphaModFix/>
          </a:blip>
          <a:stretch>
            <a:fillRect/>
          </a:stretch>
        </p:blipFill>
        <p:spPr>
          <a:xfrm>
            <a:off x="165150" y="3479725"/>
            <a:ext cx="8839201" cy="2864669"/>
          </a:xfrm>
          <a:prstGeom prst="rect">
            <a:avLst/>
          </a:prstGeom>
          <a:noFill/>
          <a:ln>
            <a:noFill/>
          </a:ln>
        </p:spPr>
      </p:pic>
      <p:sp>
        <p:nvSpPr>
          <p:cNvPr id="875" name="Google Shape;875;p117"/>
          <p:cNvSpPr txBox="1"/>
          <p:nvPr/>
        </p:nvSpPr>
        <p:spPr>
          <a:xfrm>
            <a:off x="152400" y="2192200"/>
            <a:ext cx="8839200" cy="101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100" i="1">
                <a:solidFill>
                  <a:srgbClr val="04A660"/>
                </a:solidFill>
                <a:highlight>
                  <a:srgbClr val="FFFFFF"/>
                </a:highlight>
                <a:latin typeface="Lucida Sans"/>
                <a:ea typeface="Lucida Sans"/>
                <a:cs typeface="Lucida Sans"/>
                <a:sym typeface="Lucida Sans"/>
              </a:rPr>
              <a:t>As the building blocks of early reading and writing, secure foundational skills are crucial for students' success in literacy and so are key enablers of equity.</a:t>
            </a:r>
            <a:endParaRPr sz="2000" i="1">
              <a:latin typeface="Lucida Sans"/>
              <a:ea typeface="Lucida Sans"/>
              <a:cs typeface="Lucida Sans"/>
              <a:sym typeface="Lucid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18"/>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Building Knowledge &amp; </a:t>
            </a:r>
            <a:endParaRPr/>
          </a:p>
          <a:p>
            <a:pPr marL="0" lvl="0" indent="0" algn="l" rtl="0">
              <a:spcBef>
                <a:spcPts val="0"/>
              </a:spcBef>
              <a:spcAft>
                <a:spcPts val="0"/>
              </a:spcAft>
              <a:buNone/>
            </a:pPr>
            <a:r>
              <a:rPr lang="en-US"/>
              <a:t>Vocabulary  </a:t>
            </a:r>
            <a:endParaRPr/>
          </a:p>
        </p:txBody>
      </p:sp>
      <p:pic>
        <p:nvPicPr>
          <p:cNvPr id="882" name="Google Shape;882;p118"/>
          <p:cNvPicPr preferRelativeResize="0"/>
          <p:nvPr/>
        </p:nvPicPr>
        <p:blipFill>
          <a:blip r:embed="rId3">
            <a:alphaModFix/>
          </a:blip>
          <a:stretch>
            <a:fillRect/>
          </a:stretch>
        </p:blipFill>
        <p:spPr>
          <a:xfrm>
            <a:off x="88950" y="2162050"/>
            <a:ext cx="9055049" cy="3144090"/>
          </a:xfrm>
          <a:prstGeom prst="rect">
            <a:avLst/>
          </a:prstGeom>
          <a:noFill/>
          <a:ln>
            <a:noFill/>
          </a:ln>
        </p:spPr>
      </p:pic>
      <p:pic>
        <p:nvPicPr>
          <p:cNvPr id="883" name="Google Shape;883;p118"/>
          <p:cNvPicPr preferRelativeResize="0"/>
          <p:nvPr/>
        </p:nvPicPr>
        <p:blipFill>
          <a:blip r:embed="rId4">
            <a:alphaModFix/>
          </a:blip>
          <a:stretch>
            <a:fillRect/>
          </a:stretch>
        </p:blipFill>
        <p:spPr>
          <a:xfrm>
            <a:off x="4844100" y="193388"/>
            <a:ext cx="4094999" cy="1627325"/>
          </a:xfrm>
          <a:prstGeom prst="rect">
            <a:avLst/>
          </a:prstGeom>
          <a:noFill/>
          <a:ln>
            <a:noFill/>
          </a:ln>
        </p:spPr>
      </p:pic>
      <p:sp>
        <p:nvSpPr>
          <p:cNvPr id="884" name="Google Shape;884;p118"/>
          <p:cNvSpPr txBox="1"/>
          <p:nvPr/>
        </p:nvSpPr>
        <p:spPr>
          <a:xfrm>
            <a:off x="128900" y="4916775"/>
            <a:ext cx="2139900" cy="79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300">
                <a:solidFill>
                  <a:schemeClr val="dk1"/>
                </a:solidFill>
                <a:latin typeface="Allerta"/>
                <a:ea typeface="Allerta"/>
                <a:cs typeface="Allerta"/>
                <a:sym typeface="Allerta"/>
              </a:rPr>
              <a:t>of complex texts</a:t>
            </a:r>
            <a:endParaRPr sz="2300">
              <a:latin typeface="Allerta"/>
              <a:ea typeface="Allerta"/>
              <a:cs typeface="Allerta"/>
              <a:sym typeface="Allerta"/>
            </a:endParaRPr>
          </a:p>
        </p:txBody>
      </p:sp>
      <p:sp>
        <p:nvSpPr>
          <p:cNvPr id="885" name="Google Shape;885;p118"/>
          <p:cNvSpPr txBox="1"/>
          <p:nvPr/>
        </p:nvSpPr>
        <p:spPr>
          <a:xfrm>
            <a:off x="3669650" y="4916775"/>
            <a:ext cx="2139900" cy="79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a:solidFill>
                  <a:schemeClr val="dk1"/>
                </a:solidFill>
                <a:latin typeface="Allerta"/>
                <a:ea typeface="Allerta"/>
                <a:cs typeface="Allerta"/>
                <a:sym typeface="Allerta"/>
              </a:rPr>
              <a:t>multiple resources on a topic </a:t>
            </a:r>
            <a:endParaRPr sz="2300">
              <a:latin typeface="Allerta"/>
              <a:ea typeface="Allerta"/>
              <a:cs typeface="Allerta"/>
              <a:sym typeface="Allerta"/>
            </a:endParaRPr>
          </a:p>
        </p:txBody>
      </p:sp>
      <p:sp>
        <p:nvSpPr>
          <p:cNvPr id="886" name="Google Shape;886;p118"/>
          <p:cNvSpPr txBox="1"/>
          <p:nvPr/>
        </p:nvSpPr>
        <p:spPr>
          <a:xfrm>
            <a:off x="6355250" y="4916775"/>
            <a:ext cx="2711400" cy="79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a:solidFill>
                  <a:schemeClr val="dk1"/>
                </a:solidFill>
                <a:latin typeface="Allerta"/>
                <a:ea typeface="Allerta"/>
                <a:cs typeface="Allerta"/>
                <a:sym typeface="Allerta"/>
              </a:rPr>
              <a:t>books organized by topic (not level) </a:t>
            </a:r>
            <a:endParaRPr sz="2300">
              <a:latin typeface="Allerta"/>
              <a:ea typeface="Allerta"/>
              <a:cs typeface="Allerta"/>
              <a:sym typeface="Allert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19"/>
          <p:cNvSpPr txBox="1">
            <a:spLocks noGrp="1"/>
          </p:cNvSpPr>
          <p:nvPr>
            <p:ph type="title"/>
          </p:nvPr>
        </p:nvSpPr>
        <p:spPr>
          <a:xfrm>
            <a:off x="194775" y="-12"/>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200"/>
              <a:t>Equitable Implementation of the Early Reading Accelerators</a:t>
            </a:r>
            <a:endParaRPr sz="2200"/>
          </a:p>
        </p:txBody>
      </p:sp>
      <p:pic>
        <p:nvPicPr>
          <p:cNvPr id="893" name="Google Shape;893;p119"/>
          <p:cNvPicPr preferRelativeResize="0"/>
          <p:nvPr/>
        </p:nvPicPr>
        <p:blipFill>
          <a:blip r:embed="rId3">
            <a:alphaModFix/>
          </a:blip>
          <a:stretch>
            <a:fillRect/>
          </a:stretch>
        </p:blipFill>
        <p:spPr>
          <a:xfrm>
            <a:off x="2630828" y="1074750"/>
            <a:ext cx="6069070" cy="2600483"/>
          </a:xfrm>
          <a:prstGeom prst="rect">
            <a:avLst/>
          </a:prstGeom>
          <a:noFill/>
          <a:ln>
            <a:noFill/>
          </a:ln>
        </p:spPr>
      </p:pic>
      <p:pic>
        <p:nvPicPr>
          <p:cNvPr id="894" name="Google Shape;894;p119"/>
          <p:cNvPicPr preferRelativeResize="0"/>
          <p:nvPr/>
        </p:nvPicPr>
        <p:blipFill>
          <a:blip r:embed="rId4">
            <a:alphaModFix/>
          </a:blip>
          <a:stretch>
            <a:fillRect/>
          </a:stretch>
        </p:blipFill>
        <p:spPr>
          <a:xfrm>
            <a:off x="2377450" y="3675233"/>
            <a:ext cx="6575824" cy="2358117"/>
          </a:xfrm>
          <a:prstGeom prst="rect">
            <a:avLst/>
          </a:prstGeom>
          <a:noFill/>
          <a:ln>
            <a:noFill/>
          </a:ln>
        </p:spPr>
      </p:pic>
      <p:sp>
        <p:nvSpPr>
          <p:cNvPr id="895" name="Google Shape;895;p119"/>
          <p:cNvSpPr txBox="1"/>
          <p:nvPr/>
        </p:nvSpPr>
        <p:spPr>
          <a:xfrm>
            <a:off x="129050" y="1465350"/>
            <a:ext cx="2333400" cy="441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100">
                <a:solidFill>
                  <a:srgbClr val="04A660"/>
                </a:solidFill>
                <a:highlight>
                  <a:srgbClr val="FFFFFF"/>
                </a:highlight>
                <a:latin typeface="Lucida Sans"/>
                <a:ea typeface="Lucida Sans"/>
                <a:cs typeface="Lucida Sans"/>
                <a:sym typeface="Lucida Sans"/>
              </a:rPr>
              <a:t>How can we best support all K-2 students' learning, amplify what matters most for early reading, and foster students' </a:t>
            </a:r>
            <a:r>
              <a:rPr lang="en-US" sz="2100">
                <a:solidFill>
                  <a:srgbClr val="22A469"/>
                </a:solidFill>
                <a:highlight>
                  <a:srgbClr val="FFFFFF"/>
                </a:highlight>
                <a:uFill>
                  <a:noFill/>
                </a:uFill>
                <a:latin typeface="Lucida Sans"/>
                <a:ea typeface="Lucida Sans"/>
                <a:cs typeface="Lucida Sans"/>
                <a:sym typeface="Lucida Sans"/>
                <a:hlinkClick r:id="rId5">
                  <a:extLst>
                    <a:ext uri="{A12FA001-AC4F-418D-AE19-62706E023703}">
                      <ahyp:hlinkClr xmlns:ahyp="http://schemas.microsoft.com/office/drawing/2018/hyperlinkcolor" val="tx"/>
                    </a:ext>
                  </a:extLst>
                </a:hlinkClick>
              </a:rPr>
              <a:t>social-emotional development</a:t>
            </a:r>
            <a:r>
              <a:rPr lang="en-US" sz="2100">
                <a:solidFill>
                  <a:srgbClr val="04A660"/>
                </a:solidFill>
                <a:highlight>
                  <a:srgbClr val="FFFFFF"/>
                </a:highlight>
                <a:latin typeface="Lucida Sans"/>
                <a:ea typeface="Lucida Sans"/>
                <a:cs typeface="Lucida Sans"/>
                <a:sym typeface="Lucida Sans"/>
              </a:rPr>
              <a:t>?</a:t>
            </a:r>
            <a:endParaRPr sz="2000">
              <a:latin typeface="Lucida Sans"/>
              <a:ea typeface="Lucida Sans"/>
              <a:cs typeface="Lucida Sans"/>
              <a:sym typeface="Lucid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4"/>
                                        </p:tgtEl>
                                        <p:attrNameLst>
                                          <p:attrName>style.visibility</p:attrName>
                                        </p:attrNameLst>
                                      </p:cBhvr>
                                      <p:to>
                                        <p:strVal val="visible"/>
                                      </p:to>
                                    </p:set>
                                    <p:animEffect transition="in" filter="fade">
                                      <p:cBhvr>
                                        <p:cTn id="7" dur="1000"/>
                                        <p:tgtEl>
                                          <p:spTgt spid="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20"/>
          <p:cNvSpPr txBox="1">
            <a:spLocks noGrp="1"/>
          </p:cNvSpPr>
          <p:nvPr>
            <p:ph type="title"/>
          </p:nvPr>
        </p:nvSpPr>
        <p:spPr>
          <a:xfrm>
            <a:off x="5347250" y="286450"/>
            <a:ext cx="35292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accent2"/>
                </a:solidFill>
              </a:rPr>
              <a:t>Three new pages of resources!</a:t>
            </a:r>
            <a:endParaRPr b="1">
              <a:solidFill>
                <a:schemeClr val="accent2"/>
              </a:solidFill>
            </a:endParaRPr>
          </a:p>
        </p:txBody>
      </p:sp>
      <p:pic>
        <p:nvPicPr>
          <p:cNvPr id="902" name="Google Shape;902;p120"/>
          <p:cNvPicPr preferRelativeResize="0"/>
          <p:nvPr/>
        </p:nvPicPr>
        <p:blipFill>
          <a:blip r:embed="rId3">
            <a:alphaModFix/>
          </a:blip>
          <a:stretch>
            <a:fillRect/>
          </a:stretch>
        </p:blipFill>
        <p:spPr>
          <a:xfrm>
            <a:off x="3532550" y="1348350"/>
            <a:ext cx="5203575" cy="3199375"/>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903" name="Google Shape;903;p120"/>
          <p:cNvPicPr preferRelativeResize="0"/>
          <p:nvPr/>
        </p:nvPicPr>
        <p:blipFill>
          <a:blip r:embed="rId4">
            <a:alphaModFix/>
          </a:blip>
          <a:stretch>
            <a:fillRect/>
          </a:stretch>
        </p:blipFill>
        <p:spPr>
          <a:xfrm>
            <a:off x="114975" y="286450"/>
            <a:ext cx="4823363" cy="3030874"/>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904" name="Google Shape;904;p120"/>
          <p:cNvPicPr preferRelativeResize="0"/>
          <p:nvPr/>
        </p:nvPicPr>
        <p:blipFill>
          <a:blip r:embed="rId5">
            <a:alphaModFix/>
          </a:blip>
          <a:stretch>
            <a:fillRect/>
          </a:stretch>
        </p:blipFill>
        <p:spPr>
          <a:xfrm>
            <a:off x="118100" y="3647475"/>
            <a:ext cx="4817126" cy="3030874"/>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905" name="Google Shape;905;p120"/>
          <p:cNvPicPr preferRelativeResize="0"/>
          <p:nvPr/>
        </p:nvPicPr>
        <p:blipFill rotWithShape="1">
          <a:blip r:embed="rId6">
            <a:alphaModFix/>
          </a:blip>
          <a:srcRect l="58363" t="21267" r="32104" b="20064"/>
          <a:stretch/>
        </p:blipFill>
        <p:spPr>
          <a:xfrm>
            <a:off x="5087225" y="4841000"/>
            <a:ext cx="730751" cy="643825"/>
          </a:xfrm>
          <a:prstGeom prst="rect">
            <a:avLst/>
          </a:prstGeom>
          <a:noFill/>
          <a:ln>
            <a:noFill/>
          </a:ln>
        </p:spPr>
      </p:pic>
      <p:sp>
        <p:nvSpPr>
          <p:cNvPr id="906" name="Google Shape;906;p120"/>
          <p:cNvSpPr txBox="1"/>
          <p:nvPr/>
        </p:nvSpPr>
        <p:spPr>
          <a:xfrm>
            <a:off x="5817975" y="4759125"/>
            <a:ext cx="3326100" cy="127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latin typeface="Allerta"/>
                <a:ea typeface="Allerta"/>
                <a:cs typeface="Allerta"/>
                <a:sym typeface="Allerta"/>
              </a:rPr>
              <a:t>Resources:  </a:t>
            </a:r>
            <a:endParaRPr sz="1600" b="1">
              <a:latin typeface="Allerta"/>
              <a:ea typeface="Allerta"/>
              <a:cs typeface="Allerta"/>
              <a:sym typeface="Allerta"/>
            </a:endParaRPr>
          </a:p>
          <a:p>
            <a:pPr marL="457200" lvl="0" indent="-336550" algn="l" rtl="0">
              <a:spcBef>
                <a:spcPts val="0"/>
              </a:spcBef>
              <a:spcAft>
                <a:spcPts val="0"/>
              </a:spcAft>
              <a:buSzPts val="1700"/>
              <a:buFont typeface="Allerta"/>
              <a:buAutoNum type="arabicPeriod" startAt="2"/>
            </a:pPr>
            <a:r>
              <a:rPr lang="en-US" sz="1700">
                <a:latin typeface="Allerta"/>
                <a:ea typeface="Allerta"/>
                <a:cs typeface="Allerta"/>
                <a:sym typeface="Allerta"/>
              </a:rPr>
              <a:t>Early Reading Accelerators website</a:t>
            </a:r>
            <a:endParaRPr sz="1700">
              <a:latin typeface="Allerta"/>
              <a:ea typeface="Allerta"/>
              <a:cs typeface="Allerta"/>
              <a:sym typeface="Allerta"/>
            </a:endParaRPr>
          </a:p>
          <a:p>
            <a:pPr marL="457200" lvl="0" indent="-336550" algn="l" rtl="0">
              <a:spcBef>
                <a:spcPts val="0"/>
              </a:spcBef>
              <a:spcAft>
                <a:spcPts val="0"/>
              </a:spcAft>
              <a:buSzPts val="1700"/>
              <a:buFont typeface="Allerta"/>
              <a:buAutoNum type="arabicPeriod" startAt="2"/>
            </a:pPr>
            <a:r>
              <a:rPr lang="en-US" sz="1700">
                <a:latin typeface="Allerta"/>
                <a:ea typeface="Allerta"/>
                <a:cs typeface="Allerta"/>
                <a:sym typeface="Allerta"/>
              </a:rPr>
              <a:t>Foundational Skills website </a:t>
            </a:r>
            <a:endParaRPr sz="1700">
              <a:latin typeface="Allerta"/>
              <a:ea typeface="Allerta"/>
              <a:cs typeface="Allerta"/>
              <a:sym typeface="Allerta"/>
            </a:endParaRPr>
          </a:p>
          <a:p>
            <a:pPr marL="457200" lvl="0" indent="-336550" algn="l" rtl="0">
              <a:spcBef>
                <a:spcPts val="0"/>
              </a:spcBef>
              <a:spcAft>
                <a:spcPts val="0"/>
              </a:spcAft>
              <a:buSzPts val="1700"/>
              <a:buFont typeface="Allerta"/>
              <a:buAutoNum type="arabicPeriod" startAt="2"/>
            </a:pPr>
            <a:r>
              <a:rPr lang="en-US" sz="1700">
                <a:latin typeface="Allerta"/>
                <a:ea typeface="Allerta"/>
                <a:cs typeface="Allerta"/>
                <a:sym typeface="Allerta"/>
              </a:rPr>
              <a:t>Building Knowledge &amp; Vocabulary website</a:t>
            </a:r>
            <a:endParaRPr sz="1700">
              <a:latin typeface="Allerta"/>
              <a:ea typeface="Allerta"/>
              <a:cs typeface="Allerta"/>
              <a:sym typeface="Allert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21"/>
          <p:cNvSpPr txBox="1">
            <a:spLocks noGrp="1"/>
          </p:cNvSpPr>
          <p:nvPr>
            <p:ph type="title"/>
          </p:nvPr>
        </p:nvSpPr>
        <p:spPr>
          <a:xfrm>
            <a:off x="195893" y="1919602"/>
            <a:ext cx="8752200" cy="90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a:latin typeface="Lucida Sans"/>
                <a:ea typeface="Lucida Sans"/>
                <a:cs typeface="Lucida Sans"/>
                <a:sym typeface="Lucida Sans"/>
              </a:rPr>
              <a:t>Let’s Hear from Teachers! </a:t>
            </a:r>
            <a:endParaRPr sz="2600" b="0" i="0" u="none" strike="noStrike" cap="none">
              <a:solidFill>
                <a:schemeClr val="lt1"/>
              </a:solidFill>
              <a:latin typeface="Lucida Sans"/>
              <a:ea typeface="Lucida Sans"/>
              <a:cs typeface="Lucida Sans"/>
              <a:sym typeface="Lucida Sans"/>
            </a:endParaRPr>
          </a:p>
        </p:txBody>
      </p:sp>
      <p:sp>
        <p:nvSpPr>
          <p:cNvPr id="913" name="Google Shape;913;p121"/>
          <p:cNvSpPr txBox="1"/>
          <p:nvPr/>
        </p:nvSpPr>
        <p:spPr>
          <a:xfrm>
            <a:off x="809800" y="3933725"/>
            <a:ext cx="7686900" cy="235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100" i="1">
                <a:solidFill>
                  <a:srgbClr val="FFFFFF"/>
                </a:solidFill>
                <a:latin typeface="Allerta"/>
                <a:ea typeface="Allerta"/>
                <a:cs typeface="Allerta"/>
                <a:sym typeface="Allerta"/>
              </a:rPr>
              <a:t>How do we engage in the critical work of the Early Reading Accelerators while engaging in remote or blended learning? </a:t>
            </a:r>
            <a:endParaRPr sz="3100" i="1">
              <a:solidFill>
                <a:srgbClr val="FFFFFF"/>
              </a:solidFill>
              <a:latin typeface="Allerta"/>
              <a:ea typeface="Allerta"/>
              <a:cs typeface="Allerta"/>
              <a:sym typeface="Allerta"/>
            </a:endParaRPr>
          </a:p>
        </p:txBody>
      </p:sp>
      <p:sp>
        <p:nvSpPr>
          <p:cNvPr id="914" name="Google Shape;914;p121"/>
          <p:cNvSpPr/>
          <p:nvPr/>
        </p:nvSpPr>
        <p:spPr>
          <a:xfrm>
            <a:off x="5366600" y="532850"/>
            <a:ext cx="3458100" cy="2897100"/>
          </a:xfrm>
          <a:prstGeom prst="roundRect">
            <a:avLst>
              <a:gd name="adj" fmla="val 16667"/>
            </a:avLst>
          </a:prstGeom>
          <a:solidFill>
            <a:srgbClr val="EFEFEF"/>
          </a:solidFill>
          <a:ln w="1143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a:latin typeface="Lucida Sans"/>
                <a:ea typeface="Lucida Sans"/>
                <a:cs typeface="Lucida Sans"/>
                <a:sym typeface="Lucida Sans"/>
              </a:rPr>
              <a:t>Share in the chat.</a:t>
            </a:r>
            <a:endParaRPr sz="2200">
              <a:latin typeface="Lucida Sans"/>
              <a:ea typeface="Lucida Sans"/>
              <a:cs typeface="Lucida Sans"/>
              <a:sym typeface="Lucida Sans"/>
            </a:endParaRPr>
          </a:p>
          <a:p>
            <a:pPr marL="0" lvl="0" indent="0" algn="l" rtl="0">
              <a:spcBef>
                <a:spcPts val="0"/>
              </a:spcBef>
              <a:spcAft>
                <a:spcPts val="0"/>
              </a:spcAft>
              <a:buNone/>
            </a:pPr>
            <a:endParaRPr sz="500" b="1">
              <a:latin typeface="Lucida Sans"/>
              <a:ea typeface="Lucida Sans"/>
              <a:cs typeface="Lucida Sans"/>
              <a:sym typeface="Lucida Sans"/>
            </a:endParaRPr>
          </a:p>
          <a:p>
            <a:pPr marL="0" lvl="0" indent="0" algn="ctr" rtl="0">
              <a:spcBef>
                <a:spcPts val="0"/>
              </a:spcBef>
              <a:spcAft>
                <a:spcPts val="0"/>
              </a:spcAft>
              <a:buNone/>
            </a:pPr>
            <a:r>
              <a:rPr lang="en-US" sz="2200" b="1">
                <a:latin typeface="Lucida Sans"/>
                <a:ea typeface="Lucida Sans"/>
                <a:cs typeface="Lucida Sans"/>
                <a:sym typeface="Lucida Sans"/>
              </a:rPr>
              <a:t>What are your biggest </a:t>
            </a:r>
            <a:r>
              <a:rPr lang="en-US" sz="2200" b="1">
                <a:solidFill>
                  <a:schemeClr val="accent2"/>
                </a:solidFill>
                <a:latin typeface="Lucida Sans"/>
                <a:ea typeface="Lucida Sans"/>
                <a:cs typeface="Lucida Sans"/>
                <a:sym typeface="Lucida Sans"/>
              </a:rPr>
              <a:t>challenges </a:t>
            </a:r>
            <a:r>
              <a:rPr lang="en-US" sz="2200" b="1">
                <a:latin typeface="Lucida Sans"/>
                <a:ea typeface="Lucida Sans"/>
                <a:cs typeface="Lucida Sans"/>
                <a:sym typeface="Lucida Sans"/>
              </a:rPr>
              <a:t>with early reading instruction</a:t>
            </a:r>
            <a:r>
              <a:rPr lang="en-US" sz="2200" b="1">
                <a:solidFill>
                  <a:schemeClr val="accent2"/>
                </a:solidFill>
                <a:latin typeface="Lucida Sans"/>
                <a:ea typeface="Lucida Sans"/>
                <a:cs typeface="Lucida Sans"/>
                <a:sym typeface="Lucida Sans"/>
              </a:rPr>
              <a:t> </a:t>
            </a:r>
            <a:r>
              <a:rPr lang="en-US" sz="2200" b="1">
                <a:latin typeface="Lucida Sans"/>
                <a:ea typeface="Lucida Sans"/>
                <a:cs typeface="Lucida Sans"/>
                <a:sym typeface="Lucida Sans"/>
              </a:rPr>
              <a:t>right now?</a:t>
            </a:r>
            <a:endParaRPr sz="2200" b="1">
              <a:latin typeface="Lucida Sans"/>
              <a:ea typeface="Lucida Sans"/>
              <a:cs typeface="Lucida Sans"/>
              <a:sym typeface="Lucida Sans"/>
            </a:endParaRPr>
          </a:p>
        </p:txBody>
      </p:sp>
      <p:pic>
        <p:nvPicPr>
          <p:cNvPr id="915" name="Google Shape;915;p121"/>
          <p:cNvPicPr preferRelativeResize="0"/>
          <p:nvPr/>
        </p:nvPicPr>
        <p:blipFill rotWithShape="1">
          <a:blip r:embed="rId3">
            <a:alphaModFix/>
          </a:blip>
          <a:srcRect l="71675" t="12581" r="19435" b="16536"/>
          <a:stretch/>
        </p:blipFill>
        <p:spPr>
          <a:xfrm>
            <a:off x="8057376" y="711625"/>
            <a:ext cx="588449" cy="671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3"/>
                                        </p:tgtEl>
                                        <p:attrNameLst>
                                          <p:attrName>style.visibility</p:attrName>
                                        </p:attrNameLst>
                                      </p:cBhvr>
                                      <p:to>
                                        <p:strVal val="visible"/>
                                      </p:to>
                                    </p:set>
                                    <p:animEffect transition="in" filter="fade">
                                      <p:cBhvr>
                                        <p:cTn id="7" dur="1000"/>
                                        <p:tgtEl>
                                          <p:spTgt spid="9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122"/>
          <p:cNvSpPr txBox="1">
            <a:spLocks noGrp="1"/>
          </p:cNvSpPr>
          <p:nvPr>
            <p:ph type="title"/>
          </p:nvPr>
        </p:nvSpPr>
        <p:spPr>
          <a:xfrm>
            <a:off x="261743" y="3219303"/>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b="1"/>
              <a:t>Dr. Melissa Collins</a:t>
            </a:r>
            <a:endParaRPr b="1"/>
          </a:p>
          <a:p>
            <a:pPr marL="0" marR="0" lvl="0" indent="0" algn="l" rtl="0">
              <a:lnSpc>
                <a:spcPct val="100000"/>
              </a:lnSpc>
              <a:spcBef>
                <a:spcPts val="0"/>
              </a:spcBef>
              <a:spcAft>
                <a:spcPts val="0"/>
              </a:spcAft>
              <a:buClr>
                <a:schemeClr val="lt1"/>
              </a:buClr>
              <a:buSzPts val="2800"/>
              <a:buFont typeface="Allerta"/>
              <a:buNone/>
            </a:pPr>
            <a:r>
              <a:rPr lang="en-US" b="1"/>
              <a:t> </a:t>
            </a:r>
            <a:endParaRPr b="1"/>
          </a:p>
          <a:p>
            <a:pPr marL="0" marR="0" lvl="0" indent="0" algn="l" rtl="0">
              <a:lnSpc>
                <a:spcPct val="100000"/>
              </a:lnSpc>
              <a:spcBef>
                <a:spcPts val="0"/>
              </a:spcBef>
              <a:spcAft>
                <a:spcPts val="0"/>
              </a:spcAft>
              <a:buClr>
                <a:schemeClr val="lt1"/>
              </a:buClr>
              <a:buSzPts val="2800"/>
              <a:buFont typeface="Allerta"/>
              <a:buNone/>
            </a:pPr>
            <a:r>
              <a:rPr lang="en-US" i="1"/>
              <a:t>Grade 2 Teacher</a:t>
            </a:r>
            <a:endParaRPr i="1"/>
          </a:p>
          <a:p>
            <a:pPr marL="0" marR="0" lvl="0" indent="0" algn="l" rtl="0">
              <a:lnSpc>
                <a:spcPct val="100000"/>
              </a:lnSpc>
              <a:spcBef>
                <a:spcPts val="0"/>
              </a:spcBef>
              <a:spcAft>
                <a:spcPts val="0"/>
              </a:spcAft>
              <a:buClr>
                <a:schemeClr val="lt1"/>
              </a:buClr>
              <a:buSzPts val="2800"/>
              <a:buFont typeface="Allerta"/>
              <a:buNone/>
            </a:pPr>
            <a:r>
              <a:rPr lang="en-US" i="1"/>
              <a:t>Shelby County Schools, </a:t>
            </a:r>
            <a:endParaRPr i="1"/>
          </a:p>
          <a:p>
            <a:pPr marL="0" marR="0" lvl="0" indent="0" algn="l" rtl="0">
              <a:lnSpc>
                <a:spcPct val="100000"/>
              </a:lnSpc>
              <a:spcBef>
                <a:spcPts val="0"/>
              </a:spcBef>
              <a:spcAft>
                <a:spcPts val="0"/>
              </a:spcAft>
              <a:buClr>
                <a:schemeClr val="lt1"/>
              </a:buClr>
              <a:buSzPts val="2800"/>
              <a:buFont typeface="Allerta"/>
              <a:buNone/>
            </a:pPr>
            <a:r>
              <a:rPr lang="en-US" i="1"/>
              <a:t>Memphis, TN </a:t>
            </a:r>
            <a:endParaRPr i="1"/>
          </a:p>
          <a:p>
            <a:pPr marL="0" marR="0" lvl="0" indent="0" algn="l" rtl="0">
              <a:lnSpc>
                <a:spcPct val="100000"/>
              </a:lnSpc>
              <a:spcBef>
                <a:spcPts val="0"/>
              </a:spcBef>
              <a:spcAft>
                <a:spcPts val="0"/>
              </a:spcAft>
              <a:buClr>
                <a:schemeClr val="lt1"/>
              </a:buClr>
              <a:buSzPts val="2800"/>
              <a:buFont typeface="Allerta"/>
              <a:buNone/>
            </a:pPr>
            <a:endParaRPr i="1"/>
          </a:p>
        </p:txBody>
      </p:sp>
      <p:sp>
        <p:nvSpPr>
          <p:cNvPr id="922" name="Google Shape;922;p122"/>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grpSp>
        <p:nvGrpSpPr>
          <p:cNvPr id="923" name="Google Shape;923;p122"/>
          <p:cNvGrpSpPr/>
          <p:nvPr/>
        </p:nvGrpSpPr>
        <p:grpSpPr>
          <a:xfrm>
            <a:off x="5408450" y="1545225"/>
            <a:ext cx="3288600" cy="3437400"/>
            <a:chOff x="5255050" y="1404650"/>
            <a:chExt cx="3288600" cy="3437400"/>
          </a:xfrm>
        </p:grpSpPr>
        <p:sp>
          <p:nvSpPr>
            <p:cNvPr id="924" name="Google Shape;924;p122"/>
            <p:cNvSpPr/>
            <p:nvPr/>
          </p:nvSpPr>
          <p:spPr>
            <a:xfrm>
              <a:off x="5255050" y="1404650"/>
              <a:ext cx="3288600" cy="3437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22"/>
            <p:cNvSpPr txBox="1"/>
            <p:nvPr/>
          </p:nvSpPr>
          <p:spPr>
            <a:xfrm>
              <a:off x="5995600" y="2544850"/>
              <a:ext cx="1807500" cy="7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FFFFFF"/>
                  </a:solidFill>
                </a:rPr>
                <a:t>please enter a head shot here</a:t>
              </a:r>
              <a:endParaRPr sz="1600">
                <a:solidFill>
                  <a:srgbClr val="FFFFFF"/>
                </a:solidFill>
              </a:endParaRPr>
            </a:p>
          </p:txBody>
        </p:sp>
      </p:grpSp>
      <p:pic>
        <p:nvPicPr>
          <p:cNvPr id="926" name="Google Shape;926;p122"/>
          <p:cNvPicPr preferRelativeResize="0"/>
          <p:nvPr/>
        </p:nvPicPr>
        <p:blipFill>
          <a:blip r:embed="rId3">
            <a:alphaModFix/>
          </a:blip>
          <a:stretch>
            <a:fillRect/>
          </a:stretch>
        </p:blipFill>
        <p:spPr>
          <a:xfrm>
            <a:off x="5902575" y="1826213"/>
            <a:ext cx="2300342" cy="287542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23"/>
          <p:cNvSpPr txBox="1">
            <a:spLocks noGrp="1"/>
          </p:cNvSpPr>
          <p:nvPr>
            <p:ph type="title"/>
          </p:nvPr>
        </p:nvSpPr>
        <p:spPr>
          <a:xfrm>
            <a:off x="209825" y="255200"/>
            <a:ext cx="2916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300"/>
              <a:t>Epic Book Baskets and Class Project</a:t>
            </a:r>
            <a:endParaRPr sz="2300"/>
          </a:p>
        </p:txBody>
      </p:sp>
      <p:pic>
        <p:nvPicPr>
          <p:cNvPr id="933" name="Google Shape;933;p123"/>
          <p:cNvPicPr preferRelativeResize="0"/>
          <p:nvPr/>
        </p:nvPicPr>
        <p:blipFill>
          <a:blip r:embed="rId3">
            <a:alphaModFix/>
          </a:blip>
          <a:stretch>
            <a:fillRect/>
          </a:stretch>
        </p:blipFill>
        <p:spPr>
          <a:xfrm>
            <a:off x="1411675" y="2047084"/>
            <a:ext cx="2226275" cy="969075"/>
          </a:xfrm>
          <a:prstGeom prst="rect">
            <a:avLst/>
          </a:prstGeom>
          <a:noFill/>
          <a:ln>
            <a:noFill/>
          </a:ln>
        </p:spPr>
      </p:pic>
      <p:pic>
        <p:nvPicPr>
          <p:cNvPr id="934" name="Google Shape;934;p123"/>
          <p:cNvPicPr preferRelativeResize="0"/>
          <p:nvPr/>
        </p:nvPicPr>
        <p:blipFill>
          <a:blip r:embed="rId4">
            <a:alphaModFix/>
          </a:blip>
          <a:stretch>
            <a:fillRect/>
          </a:stretch>
        </p:blipFill>
        <p:spPr>
          <a:xfrm>
            <a:off x="402750" y="1922163"/>
            <a:ext cx="1008925" cy="1048000"/>
          </a:xfrm>
          <a:prstGeom prst="rect">
            <a:avLst/>
          </a:prstGeom>
          <a:noFill/>
          <a:ln>
            <a:noFill/>
          </a:ln>
        </p:spPr>
      </p:pic>
      <p:pic>
        <p:nvPicPr>
          <p:cNvPr id="935" name="Google Shape;935;p123"/>
          <p:cNvPicPr preferRelativeResize="0"/>
          <p:nvPr/>
        </p:nvPicPr>
        <p:blipFill rotWithShape="1">
          <a:blip r:embed="rId5">
            <a:alphaModFix/>
          </a:blip>
          <a:srcRect t="11848" b="7552"/>
          <a:stretch/>
        </p:blipFill>
        <p:spPr>
          <a:xfrm>
            <a:off x="3965500" y="2197300"/>
            <a:ext cx="5178499" cy="2463400"/>
          </a:xfrm>
          <a:prstGeom prst="rect">
            <a:avLst/>
          </a:prstGeom>
          <a:noFill/>
          <a:ln>
            <a:noFill/>
          </a:ln>
        </p:spPr>
      </p:pic>
      <p:pic>
        <p:nvPicPr>
          <p:cNvPr id="936" name="Google Shape;936;p123"/>
          <p:cNvPicPr preferRelativeResize="0"/>
          <p:nvPr/>
        </p:nvPicPr>
        <p:blipFill rotWithShape="1">
          <a:blip r:embed="rId6">
            <a:alphaModFix/>
          </a:blip>
          <a:srcRect l="7552"/>
          <a:stretch/>
        </p:blipFill>
        <p:spPr>
          <a:xfrm>
            <a:off x="-1" y="4032400"/>
            <a:ext cx="5440924" cy="2825600"/>
          </a:xfrm>
          <a:prstGeom prst="rect">
            <a:avLst/>
          </a:prstGeom>
          <a:noFill/>
          <a:ln>
            <a:noFill/>
          </a:ln>
        </p:spPr>
      </p:pic>
      <p:sp>
        <p:nvSpPr>
          <p:cNvPr id="937" name="Google Shape;937;p123"/>
          <p:cNvSpPr txBox="1"/>
          <p:nvPr/>
        </p:nvSpPr>
        <p:spPr>
          <a:xfrm>
            <a:off x="6084476" y="4827126"/>
            <a:ext cx="2553000" cy="180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a:latin typeface="Allerta"/>
                <a:ea typeface="Allerta"/>
                <a:cs typeface="Allerta"/>
                <a:sym typeface="Allerta"/>
              </a:rPr>
              <a:t>Creating book collections by topic</a:t>
            </a:r>
            <a:endParaRPr sz="2700">
              <a:latin typeface="Allerta"/>
              <a:ea typeface="Allerta"/>
              <a:cs typeface="Allerta"/>
              <a:sym typeface="Allerta"/>
            </a:endParaRPr>
          </a:p>
        </p:txBody>
      </p:sp>
      <p:pic>
        <p:nvPicPr>
          <p:cNvPr id="938" name="Google Shape;938;p123"/>
          <p:cNvPicPr preferRelativeResize="0"/>
          <p:nvPr/>
        </p:nvPicPr>
        <p:blipFill rotWithShape="1">
          <a:blip r:embed="rId7">
            <a:alphaModFix/>
          </a:blip>
          <a:srcRect l="27897" r="12301" b="27797"/>
          <a:stretch/>
        </p:blipFill>
        <p:spPr>
          <a:xfrm>
            <a:off x="59400" y="3339225"/>
            <a:ext cx="3217779" cy="969075"/>
          </a:xfrm>
          <a:prstGeom prst="rect">
            <a:avLst/>
          </a:prstGeom>
          <a:noFill/>
          <a:ln>
            <a:noFill/>
          </a:ln>
        </p:spPr>
      </p:pic>
      <p:pic>
        <p:nvPicPr>
          <p:cNvPr id="939" name="Google Shape;939;p123"/>
          <p:cNvPicPr preferRelativeResize="0"/>
          <p:nvPr/>
        </p:nvPicPr>
        <p:blipFill rotWithShape="1">
          <a:blip r:embed="rId8">
            <a:alphaModFix/>
          </a:blip>
          <a:srcRect l="22823" t="18308" r="16474" b="24636"/>
          <a:stretch/>
        </p:blipFill>
        <p:spPr>
          <a:xfrm>
            <a:off x="5801263" y="1463218"/>
            <a:ext cx="3342725" cy="841557"/>
          </a:xfrm>
          <a:prstGeom prst="rect">
            <a:avLst/>
          </a:prstGeom>
          <a:noFill/>
          <a:ln>
            <a:noFill/>
          </a:ln>
        </p:spPr>
      </p:pic>
      <p:pic>
        <p:nvPicPr>
          <p:cNvPr id="940" name="Google Shape;940;p123"/>
          <p:cNvPicPr preferRelativeResize="0"/>
          <p:nvPr/>
        </p:nvPicPr>
        <p:blipFill rotWithShape="1">
          <a:blip r:embed="rId9">
            <a:alphaModFix/>
          </a:blip>
          <a:srcRect l="58309"/>
          <a:stretch/>
        </p:blipFill>
        <p:spPr>
          <a:xfrm>
            <a:off x="6084475" y="66138"/>
            <a:ext cx="1285730" cy="1225525"/>
          </a:xfrm>
          <a:prstGeom prst="rect">
            <a:avLst/>
          </a:prstGeom>
          <a:noFill/>
          <a:ln>
            <a:noFill/>
          </a:ln>
        </p:spPr>
      </p:pic>
      <p:pic>
        <p:nvPicPr>
          <p:cNvPr id="941" name="Google Shape;941;p123"/>
          <p:cNvPicPr preferRelativeResize="0"/>
          <p:nvPr/>
        </p:nvPicPr>
        <p:blipFill rotWithShape="1">
          <a:blip r:embed="rId10">
            <a:alphaModFix/>
          </a:blip>
          <a:srcRect l="36043" t="20431" r="32737" b="9789"/>
          <a:stretch/>
        </p:blipFill>
        <p:spPr>
          <a:xfrm>
            <a:off x="7475600" y="107400"/>
            <a:ext cx="1529100" cy="1225531"/>
          </a:xfrm>
          <a:prstGeom prst="rect">
            <a:avLst/>
          </a:prstGeom>
          <a:noFill/>
          <a:ln>
            <a:noFill/>
          </a:ln>
        </p:spPr>
      </p:pic>
      <p:sp>
        <p:nvSpPr>
          <p:cNvPr id="942" name="Google Shape;942;p123"/>
          <p:cNvSpPr/>
          <p:nvPr/>
        </p:nvSpPr>
        <p:spPr>
          <a:xfrm>
            <a:off x="7431650" y="154950"/>
            <a:ext cx="1617000" cy="1047900"/>
          </a:xfrm>
          <a:prstGeom prst="rect">
            <a:avLst/>
          </a:prstGeom>
          <a:solidFill>
            <a:srgbClr val="15A059">
              <a:alpha val="24160"/>
            </a:srgbClr>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106"/>
          <p:cNvSpPr txBox="1">
            <a:spLocks noGrp="1"/>
          </p:cNvSpPr>
          <p:nvPr>
            <p:ph type="body" idx="1"/>
          </p:nvPr>
        </p:nvSpPr>
        <p:spPr>
          <a:xfrm>
            <a:off x="830088" y="1923375"/>
            <a:ext cx="4856100" cy="2286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SzPts val="550"/>
              <a:buFont typeface="Arial"/>
              <a:buNone/>
            </a:pPr>
            <a:r>
              <a:rPr lang="en-US" sz="2200" b="1" i="0" u="none" strike="noStrike" cap="none">
                <a:solidFill>
                  <a:schemeClr val="accent2"/>
                </a:solidFill>
              </a:rPr>
              <a:t>Your hosts</a:t>
            </a:r>
            <a:r>
              <a:rPr lang="en-US" b="1">
                <a:solidFill>
                  <a:schemeClr val="accent2"/>
                </a:solidFill>
              </a:rPr>
              <a:t>: </a:t>
            </a:r>
            <a:endParaRPr b="1">
              <a:solidFill>
                <a:schemeClr val="accent2"/>
              </a:solidFill>
            </a:endParaRPr>
          </a:p>
          <a:p>
            <a:pPr marL="0" marR="0" lvl="0" indent="0" algn="l" rtl="0">
              <a:lnSpc>
                <a:spcPct val="80000"/>
              </a:lnSpc>
              <a:spcBef>
                <a:spcPts val="0"/>
              </a:spcBef>
              <a:spcAft>
                <a:spcPts val="0"/>
              </a:spcAft>
              <a:buClr>
                <a:srgbClr val="595959"/>
              </a:buClr>
              <a:buSzPts val="550"/>
              <a:buFont typeface="Arial"/>
              <a:buNone/>
            </a:pPr>
            <a:endParaRPr>
              <a:solidFill>
                <a:schemeClr val="accent2"/>
              </a:solidFill>
            </a:endParaRPr>
          </a:p>
          <a:p>
            <a:pPr marL="0" marR="0" lvl="0" indent="0" algn="l" rtl="0">
              <a:lnSpc>
                <a:spcPct val="80000"/>
              </a:lnSpc>
              <a:spcBef>
                <a:spcPts val="0"/>
              </a:spcBef>
              <a:spcAft>
                <a:spcPts val="0"/>
              </a:spcAft>
              <a:buClr>
                <a:srgbClr val="3F3F39"/>
              </a:buClr>
              <a:buSzPts val="550"/>
              <a:buFont typeface="Arial"/>
              <a:buNone/>
            </a:pPr>
            <a:endParaRPr sz="600">
              <a:solidFill>
                <a:schemeClr val="accent2"/>
              </a:solidFill>
            </a:endParaRPr>
          </a:p>
          <a:p>
            <a:pPr marL="0" marR="0" lvl="0" indent="0" algn="l" rtl="0">
              <a:lnSpc>
                <a:spcPct val="80000"/>
              </a:lnSpc>
              <a:spcBef>
                <a:spcPts val="0"/>
              </a:spcBef>
              <a:spcAft>
                <a:spcPts val="0"/>
              </a:spcAft>
              <a:buClr>
                <a:srgbClr val="3F3F39"/>
              </a:buClr>
              <a:buSzPts val="550"/>
              <a:buFont typeface="Arial"/>
              <a:buNone/>
            </a:pPr>
            <a:endParaRPr sz="600">
              <a:solidFill>
                <a:schemeClr val="accent2"/>
              </a:solidFill>
            </a:endParaRPr>
          </a:p>
          <a:p>
            <a:pPr marL="0" marR="0" lvl="0" indent="0" algn="l" rtl="0">
              <a:lnSpc>
                <a:spcPct val="80000"/>
              </a:lnSpc>
              <a:spcBef>
                <a:spcPts val="0"/>
              </a:spcBef>
              <a:spcAft>
                <a:spcPts val="0"/>
              </a:spcAft>
              <a:buClr>
                <a:srgbClr val="595959"/>
              </a:buClr>
              <a:buSzPts val="550"/>
              <a:buFont typeface="Arial"/>
              <a:buNone/>
            </a:pPr>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p:txBody>
      </p:sp>
      <p:sp>
        <p:nvSpPr>
          <p:cNvPr id="762" name="Google Shape;762;p106"/>
          <p:cNvSpPr txBox="1"/>
          <p:nvPr/>
        </p:nvSpPr>
        <p:spPr>
          <a:xfrm>
            <a:off x="905213" y="2608225"/>
            <a:ext cx="6768300" cy="27432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1100"/>
              <a:buFont typeface="Arial"/>
              <a:buNone/>
            </a:pPr>
            <a:r>
              <a:rPr lang="en-US" sz="2200" b="1" i="1">
                <a:solidFill>
                  <a:srgbClr val="595959"/>
                </a:solidFill>
                <a:latin typeface="Lucida Sans"/>
                <a:ea typeface="Lucida Sans"/>
                <a:cs typeface="Lucida Sans"/>
                <a:sym typeface="Lucida Sans"/>
              </a:rPr>
              <a:t>Tori Filler</a:t>
            </a:r>
            <a:br>
              <a:rPr lang="en-US" sz="2200" i="1">
                <a:solidFill>
                  <a:srgbClr val="595959"/>
                </a:solidFill>
                <a:latin typeface="Lucida Sans"/>
                <a:ea typeface="Lucida Sans"/>
                <a:cs typeface="Lucida Sans"/>
                <a:sym typeface="Lucida Sans"/>
              </a:rPr>
            </a:br>
            <a:r>
              <a:rPr lang="en-US" sz="2200" i="1">
                <a:solidFill>
                  <a:srgbClr val="595959"/>
                </a:solidFill>
                <a:latin typeface="Lucida Sans"/>
                <a:ea typeface="Lucida Sans"/>
                <a:cs typeface="Lucida Sans"/>
                <a:sym typeface="Lucida Sans"/>
              </a:rPr>
              <a:t>Literacy Specialist </a:t>
            </a:r>
            <a:br>
              <a:rPr lang="en-US" sz="2200" i="1">
                <a:solidFill>
                  <a:srgbClr val="595959"/>
                </a:solidFill>
                <a:latin typeface="Lucida Sans"/>
                <a:ea typeface="Lucida Sans"/>
                <a:cs typeface="Lucida Sans"/>
                <a:sym typeface="Lucida Sans"/>
              </a:rPr>
            </a:br>
            <a:r>
              <a:rPr lang="en-US" sz="2200" i="1">
                <a:solidFill>
                  <a:srgbClr val="595959"/>
                </a:solidFill>
                <a:latin typeface="Lucida Sans"/>
                <a:ea typeface="Lucida Sans"/>
                <a:cs typeface="Lucida Sans"/>
                <a:sym typeface="Lucida Sans"/>
              </a:rPr>
              <a:t>Student Achievement Partners</a:t>
            </a:r>
            <a:endParaRPr sz="22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endParaRPr sz="22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endParaRPr sz="22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endParaRPr sz="22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endParaRPr sz="22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2200" b="1" i="1">
                <a:solidFill>
                  <a:srgbClr val="595959"/>
                </a:solidFill>
                <a:latin typeface="Lucida Sans"/>
                <a:ea typeface="Lucida Sans"/>
                <a:cs typeface="Lucida Sans"/>
                <a:sym typeface="Lucida Sans"/>
              </a:rPr>
              <a:t>Adrianne Sublett</a:t>
            </a:r>
            <a:endParaRPr sz="22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2200" i="1">
                <a:solidFill>
                  <a:srgbClr val="595959"/>
                </a:solidFill>
                <a:latin typeface="Lucida Sans"/>
                <a:ea typeface="Lucida Sans"/>
                <a:cs typeface="Lucida Sans"/>
                <a:sym typeface="Lucida Sans"/>
              </a:rPr>
              <a:t>EL Content Manager</a:t>
            </a:r>
            <a:endParaRPr sz="22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2200" i="1">
                <a:solidFill>
                  <a:srgbClr val="595959"/>
                </a:solidFill>
                <a:latin typeface="Lucida Sans"/>
                <a:ea typeface="Lucida Sans"/>
                <a:cs typeface="Lucida Sans"/>
                <a:sym typeface="Lucida Sans"/>
              </a:rPr>
              <a:t>Teaching Lab  </a:t>
            </a:r>
            <a:endParaRPr sz="22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p:txBody>
      </p:sp>
      <p:pic>
        <p:nvPicPr>
          <p:cNvPr id="763" name="Google Shape;763;p106"/>
          <p:cNvPicPr preferRelativeResize="0"/>
          <p:nvPr/>
        </p:nvPicPr>
        <p:blipFill>
          <a:blip r:embed="rId3">
            <a:alphaModFix/>
          </a:blip>
          <a:stretch>
            <a:fillRect/>
          </a:stretch>
        </p:blipFill>
        <p:spPr>
          <a:xfrm>
            <a:off x="6027638" y="4155488"/>
            <a:ext cx="2099575" cy="1977012"/>
          </a:xfrm>
          <a:prstGeom prst="rect">
            <a:avLst/>
          </a:prstGeom>
          <a:noFill/>
          <a:ln w="28575" cap="flat" cmpd="sng">
            <a:solidFill>
              <a:schemeClr val="accent1"/>
            </a:solidFill>
            <a:prstDash val="solid"/>
            <a:round/>
            <a:headEnd type="none" w="sm" len="sm"/>
            <a:tailEnd type="none" w="sm" len="sm"/>
          </a:ln>
        </p:spPr>
      </p:pic>
      <p:pic>
        <p:nvPicPr>
          <p:cNvPr id="764" name="Google Shape;764;p106"/>
          <p:cNvPicPr preferRelativeResize="0"/>
          <p:nvPr/>
        </p:nvPicPr>
        <p:blipFill rotWithShape="1">
          <a:blip r:embed="rId4">
            <a:alphaModFix/>
          </a:blip>
          <a:srcRect l="20046" r="31730"/>
          <a:stretch/>
        </p:blipFill>
        <p:spPr>
          <a:xfrm>
            <a:off x="6027638" y="1702750"/>
            <a:ext cx="2004801" cy="2084388"/>
          </a:xfrm>
          <a:prstGeom prst="rect">
            <a:avLst/>
          </a:prstGeom>
          <a:noFill/>
          <a:ln w="28575" cap="flat" cmpd="sng">
            <a:solidFill>
              <a:schemeClr val="accent1"/>
            </a:solidFill>
            <a:prstDash val="solid"/>
            <a:round/>
            <a:headEnd type="none" w="sm" len="sm"/>
            <a:tailEnd type="none" w="sm" len="sm"/>
          </a:ln>
        </p:spPr>
      </p:pic>
      <p:pic>
        <p:nvPicPr>
          <p:cNvPr id="765" name="Google Shape;765;p106"/>
          <p:cNvPicPr preferRelativeResize="0"/>
          <p:nvPr/>
        </p:nvPicPr>
        <p:blipFill rotWithShape="1">
          <a:blip r:embed="rId5">
            <a:alphaModFix/>
          </a:blip>
          <a:srcRect l="-870" t="25130" r="870" b="32513"/>
          <a:stretch/>
        </p:blipFill>
        <p:spPr>
          <a:xfrm>
            <a:off x="3571663" y="443925"/>
            <a:ext cx="2632300" cy="981224"/>
          </a:xfrm>
          <a:prstGeom prst="rect">
            <a:avLst/>
          </a:prstGeom>
          <a:noFill/>
          <a:ln>
            <a:noFill/>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124"/>
          <p:cNvSpPr txBox="1">
            <a:spLocks noGrp="1"/>
          </p:cNvSpPr>
          <p:nvPr>
            <p:ph type="title"/>
          </p:nvPr>
        </p:nvSpPr>
        <p:spPr>
          <a:xfrm>
            <a:off x="292050" y="0"/>
            <a:ext cx="4780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Tips for Virtual Foundational Skills Instruction </a:t>
            </a:r>
            <a:endParaRPr/>
          </a:p>
        </p:txBody>
      </p:sp>
      <p:pic>
        <p:nvPicPr>
          <p:cNvPr id="949" name="Google Shape;949;p124"/>
          <p:cNvPicPr preferRelativeResize="0"/>
          <p:nvPr/>
        </p:nvPicPr>
        <p:blipFill rotWithShape="1">
          <a:blip r:embed="rId3">
            <a:alphaModFix/>
          </a:blip>
          <a:srcRect t="85969"/>
          <a:stretch/>
        </p:blipFill>
        <p:spPr>
          <a:xfrm>
            <a:off x="434625" y="5060500"/>
            <a:ext cx="4241550" cy="388690"/>
          </a:xfrm>
          <a:prstGeom prst="rect">
            <a:avLst/>
          </a:prstGeom>
          <a:noFill/>
          <a:ln>
            <a:noFill/>
          </a:ln>
        </p:spPr>
      </p:pic>
      <p:pic>
        <p:nvPicPr>
          <p:cNvPr id="950" name="Google Shape;950;p124"/>
          <p:cNvPicPr preferRelativeResize="0"/>
          <p:nvPr/>
        </p:nvPicPr>
        <p:blipFill>
          <a:blip r:embed="rId4">
            <a:alphaModFix/>
          </a:blip>
          <a:stretch>
            <a:fillRect/>
          </a:stretch>
        </p:blipFill>
        <p:spPr>
          <a:xfrm>
            <a:off x="434625" y="2789249"/>
            <a:ext cx="4241556" cy="2957051"/>
          </a:xfrm>
          <a:prstGeom prst="rect">
            <a:avLst/>
          </a:prstGeom>
          <a:noFill/>
          <a:ln>
            <a:noFill/>
          </a:ln>
        </p:spPr>
      </p:pic>
      <p:sp>
        <p:nvSpPr>
          <p:cNvPr id="951" name="Google Shape;951;p124"/>
          <p:cNvSpPr/>
          <p:nvPr/>
        </p:nvSpPr>
        <p:spPr>
          <a:xfrm>
            <a:off x="434625" y="2748425"/>
            <a:ext cx="4241700" cy="2992200"/>
          </a:xfrm>
          <a:prstGeom prst="rect">
            <a:avLst/>
          </a:prstGeom>
          <a:noFill/>
          <a:ln w="1143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24"/>
          <p:cNvSpPr txBox="1"/>
          <p:nvPr/>
        </p:nvSpPr>
        <p:spPr>
          <a:xfrm>
            <a:off x="325950" y="1817400"/>
            <a:ext cx="4458900" cy="72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a:solidFill>
                  <a:schemeClr val="accent2"/>
                </a:solidFill>
                <a:latin typeface="Allerta"/>
                <a:ea typeface="Allerta"/>
                <a:cs typeface="Allerta"/>
                <a:sym typeface="Allerta"/>
              </a:rPr>
              <a:t>Close ups for sound articulation! </a:t>
            </a:r>
            <a:endParaRPr sz="2300">
              <a:solidFill>
                <a:schemeClr val="accent2"/>
              </a:solidFill>
              <a:latin typeface="Allerta"/>
              <a:ea typeface="Allerta"/>
              <a:cs typeface="Allerta"/>
              <a:sym typeface="Allerta"/>
            </a:endParaRPr>
          </a:p>
        </p:txBody>
      </p:sp>
      <p:pic>
        <p:nvPicPr>
          <p:cNvPr id="953" name="Google Shape;953;p124"/>
          <p:cNvPicPr preferRelativeResize="0"/>
          <p:nvPr/>
        </p:nvPicPr>
        <p:blipFill rotWithShape="1">
          <a:blip r:embed="rId5">
            <a:alphaModFix/>
          </a:blip>
          <a:srcRect t="9624"/>
          <a:stretch/>
        </p:blipFill>
        <p:spPr>
          <a:xfrm>
            <a:off x="5072625" y="2540399"/>
            <a:ext cx="2419925" cy="1768575"/>
          </a:xfrm>
          <a:prstGeom prst="rect">
            <a:avLst/>
          </a:prstGeom>
          <a:noFill/>
          <a:ln>
            <a:noFill/>
          </a:ln>
        </p:spPr>
      </p:pic>
      <p:sp>
        <p:nvSpPr>
          <p:cNvPr id="954" name="Google Shape;954;p124"/>
          <p:cNvSpPr txBox="1"/>
          <p:nvPr/>
        </p:nvSpPr>
        <p:spPr>
          <a:xfrm>
            <a:off x="4930113" y="1584213"/>
            <a:ext cx="4458900" cy="72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a:solidFill>
                  <a:schemeClr val="accent2"/>
                </a:solidFill>
                <a:latin typeface="Allerta"/>
                <a:ea typeface="Allerta"/>
                <a:cs typeface="Allerta"/>
                <a:sym typeface="Allerta"/>
              </a:rPr>
              <a:t>Formative feedback through:</a:t>
            </a:r>
            <a:endParaRPr sz="2300">
              <a:solidFill>
                <a:schemeClr val="accent2"/>
              </a:solidFill>
              <a:latin typeface="Allerta"/>
              <a:ea typeface="Allerta"/>
              <a:cs typeface="Allerta"/>
              <a:sym typeface="Allerta"/>
            </a:endParaRPr>
          </a:p>
        </p:txBody>
      </p:sp>
      <p:sp>
        <p:nvSpPr>
          <p:cNvPr id="955" name="Google Shape;955;p124"/>
          <p:cNvSpPr txBox="1"/>
          <p:nvPr/>
        </p:nvSpPr>
        <p:spPr>
          <a:xfrm>
            <a:off x="7635125" y="2748425"/>
            <a:ext cx="1304700" cy="72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a:solidFill>
                  <a:schemeClr val="accent2"/>
                </a:solidFill>
                <a:latin typeface="Allerta"/>
                <a:ea typeface="Allerta"/>
                <a:cs typeface="Allerta"/>
                <a:sym typeface="Allerta"/>
              </a:rPr>
              <a:t>Quick quiz on Teams</a:t>
            </a:r>
            <a:endParaRPr sz="2300">
              <a:solidFill>
                <a:schemeClr val="accent2"/>
              </a:solidFill>
              <a:latin typeface="Allerta"/>
              <a:ea typeface="Allerta"/>
              <a:cs typeface="Allerta"/>
              <a:sym typeface="Allerta"/>
            </a:endParaRPr>
          </a:p>
        </p:txBody>
      </p:sp>
      <p:sp>
        <p:nvSpPr>
          <p:cNvPr id="956" name="Google Shape;956;p124"/>
          <p:cNvSpPr txBox="1"/>
          <p:nvPr/>
        </p:nvSpPr>
        <p:spPr>
          <a:xfrm>
            <a:off x="4784851" y="5907475"/>
            <a:ext cx="4241700" cy="72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a:solidFill>
                  <a:schemeClr val="accent2"/>
                </a:solidFill>
                <a:latin typeface="Allerta"/>
                <a:ea typeface="Allerta"/>
                <a:cs typeface="Allerta"/>
                <a:sym typeface="Allerta"/>
              </a:rPr>
              <a:t>Student whiteboards </a:t>
            </a:r>
            <a:endParaRPr sz="2300">
              <a:solidFill>
                <a:schemeClr val="accent2"/>
              </a:solidFill>
              <a:latin typeface="Allerta"/>
              <a:ea typeface="Allerta"/>
              <a:cs typeface="Allerta"/>
              <a:sym typeface="Allerta"/>
            </a:endParaRPr>
          </a:p>
          <a:p>
            <a:pPr marL="0" lvl="0" indent="0" algn="ctr" rtl="0">
              <a:spcBef>
                <a:spcPts val="0"/>
              </a:spcBef>
              <a:spcAft>
                <a:spcPts val="0"/>
              </a:spcAft>
              <a:buNone/>
            </a:pPr>
            <a:r>
              <a:rPr lang="en-US" sz="2300">
                <a:solidFill>
                  <a:schemeClr val="accent2"/>
                </a:solidFill>
                <a:latin typeface="Allerta"/>
                <a:ea typeface="Allerta"/>
                <a:cs typeface="Allerta"/>
                <a:sym typeface="Allerta"/>
              </a:rPr>
              <a:t>(or paper)</a:t>
            </a:r>
            <a:endParaRPr sz="2300">
              <a:solidFill>
                <a:schemeClr val="accent2"/>
              </a:solidFill>
              <a:latin typeface="Allerta"/>
              <a:ea typeface="Allerta"/>
              <a:cs typeface="Allerta"/>
              <a:sym typeface="Allerta"/>
            </a:endParaRPr>
          </a:p>
        </p:txBody>
      </p:sp>
      <p:pic>
        <p:nvPicPr>
          <p:cNvPr id="957" name="Google Shape;957;p124"/>
          <p:cNvPicPr preferRelativeResize="0"/>
          <p:nvPr/>
        </p:nvPicPr>
        <p:blipFill>
          <a:blip r:embed="rId6">
            <a:alphaModFix/>
          </a:blip>
          <a:stretch>
            <a:fillRect/>
          </a:stretch>
        </p:blipFill>
        <p:spPr>
          <a:xfrm>
            <a:off x="7660375" y="4235925"/>
            <a:ext cx="1187201" cy="1454324"/>
          </a:xfrm>
          <a:prstGeom prst="rect">
            <a:avLst/>
          </a:prstGeom>
          <a:noFill/>
          <a:ln>
            <a:noFill/>
          </a:ln>
        </p:spPr>
      </p:pic>
      <p:pic>
        <p:nvPicPr>
          <p:cNvPr id="958" name="Google Shape;958;p124"/>
          <p:cNvPicPr preferRelativeResize="0"/>
          <p:nvPr/>
        </p:nvPicPr>
        <p:blipFill rotWithShape="1">
          <a:blip r:embed="rId7">
            <a:alphaModFix/>
          </a:blip>
          <a:srcRect t="26792" b="23164"/>
          <a:stretch/>
        </p:blipFill>
        <p:spPr>
          <a:xfrm>
            <a:off x="5072625" y="4593575"/>
            <a:ext cx="2191462" cy="1096669"/>
          </a:xfrm>
          <a:prstGeom prst="rect">
            <a:avLst/>
          </a:prstGeom>
          <a:noFill/>
          <a:ln>
            <a:noFill/>
          </a:ln>
        </p:spPr>
      </p:pic>
      <p:pic>
        <p:nvPicPr>
          <p:cNvPr id="959" name="Google Shape;959;p124"/>
          <p:cNvPicPr preferRelativeResize="0"/>
          <p:nvPr/>
        </p:nvPicPr>
        <p:blipFill rotWithShape="1">
          <a:blip r:embed="rId8">
            <a:alphaModFix/>
          </a:blip>
          <a:srcRect r="54822"/>
          <a:stretch/>
        </p:blipFill>
        <p:spPr>
          <a:xfrm>
            <a:off x="6308171" y="-4662"/>
            <a:ext cx="1428400" cy="1304725"/>
          </a:xfrm>
          <a:prstGeom prst="rect">
            <a:avLst/>
          </a:prstGeom>
          <a:noFill/>
          <a:ln>
            <a:noFill/>
          </a:ln>
        </p:spPr>
      </p:pic>
      <p:pic>
        <p:nvPicPr>
          <p:cNvPr id="960" name="Google Shape;960;p124"/>
          <p:cNvPicPr preferRelativeResize="0"/>
          <p:nvPr/>
        </p:nvPicPr>
        <p:blipFill rotWithShape="1">
          <a:blip r:embed="rId9">
            <a:alphaModFix/>
          </a:blip>
          <a:srcRect t="21113" r="73628" b="15483"/>
          <a:stretch/>
        </p:blipFill>
        <p:spPr>
          <a:xfrm>
            <a:off x="7803125" y="135150"/>
            <a:ext cx="1187099" cy="1071975"/>
          </a:xfrm>
          <a:prstGeom prst="rect">
            <a:avLst/>
          </a:prstGeom>
          <a:noFill/>
          <a:ln w="28575" cap="flat" cmpd="sng">
            <a:solidFill>
              <a:schemeClr val="accent2"/>
            </a:solidFill>
            <a:prstDash val="solid"/>
            <a:round/>
            <a:headEnd type="none" w="sm" len="sm"/>
            <a:tailEnd type="none" w="sm" len="sm"/>
          </a:ln>
        </p:spPr>
      </p:pic>
      <p:sp>
        <p:nvSpPr>
          <p:cNvPr id="961" name="Google Shape;961;p124"/>
          <p:cNvSpPr/>
          <p:nvPr/>
        </p:nvSpPr>
        <p:spPr>
          <a:xfrm>
            <a:off x="7799174" y="120500"/>
            <a:ext cx="1187100" cy="1101300"/>
          </a:xfrm>
          <a:prstGeom prst="rect">
            <a:avLst/>
          </a:prstGeom>
          <a:solidFill>
            <a:srgbClr val="15A059">
              <a:alpha val="24160"/>
            </a:srgbClr>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25"/>
          <p:cNvSpPr txBox="1">
            <a:spLocks noGrp="1"/>
          </p:cNvSpPr>
          <p:nvPr>
            <p:ph type="title"/>
          </p:nvPr>
        </p:nvSpPr>
        <p:spPr>
          <a:xfrm>
            <a:off x="292050" y="-52537"/>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100"/>
              <a:t>Related Resources in the Early Reading Accelerators’ Collection </a:t>
            </a:r>
            <a:endParaRPr sz="2100"/>
          </a:p>
        </p:txBody>
      </p:sp>
      <p:pic>
        <p:nvPicPr>
          <p:cNvPr id="968" name="Google Shape;968;p125"/>
          <p:cNvPicPr preferRelativeResize="0"/>
          <p:nvPr/>
        </p:nvPicPr>
        <p:blipFill rotWithShape="1">
          <a:blip r:embed="rId3">
            <a:alphaModFix/>
          </a:blip>
          <a:srcRect l="58363" t="21267" r="32104" b="20064"/>
          <a:stretch/>
        </p:blipFill>
        <p:spPr>
          <a:xfrm>
            <a:off x="292050" y="1039275"/>
            <a:ext cx="991850" cy="873875"/>
          </a:xfrm>
          <a:prstGeom prst="rect">
            <a:avLst/>
          </a:prstGeom>
          <a:noFill/>
          <a:ln>
            <a:noFill/>
          </a:ln>
        </p:spPr>
      </p:pic>
      <p:pic>
        <p:nvPicPr>
          <p:cNvPr id="969" name="Google Shape;969;p125"/>
          <p:cNvPicPr preferRelativeResize="0"/>
          <p:nvPr/>
        </p:nvPicPr>
        <p:blipFill>
          <a:blip r:embed="rId4">
            <a:alphaModFix/>
          </a:blip>
          <a:stretch>
            <a:fillRect/>
          </a:stretch>
        </p:blipFill>
        <p:spPr>
          <a:xfrm>
            <a:off x="5429025" y="2505577"/>
            <a:ext cx="3459200" cy="2666215"/>
          </a:xfrm>
          <a:prstGeom prst="rect">
            <a:avLst/>
          </a:prstGeom>
          <a:noFill/>
          <a:ln w="9525" cap="flat" cmpd="sng">
            <a:solidFill>
              <a:schemeClr val="dk2"/>
            </a:solidFill>
            <a:prstDash val="solid"/>
            <a:round/>
            <a:headEnd type="none" w="sm" len="sm"/>
            <a:tailEnd type="none" w="sm" len="sm"/>
          </a:ln>
        </p:spPr>
      </p:pic>
      <p:pic>
        <p:nvPicPr>
          <p:cNvPr id="970" name="Google Shape;970;p125"/>
          <p:cNvPicPr preferRelativeResize="0"/>
          <p:nvPr/>
        </p:nvPicPr>
        <p:blipFill>
          <a:blip r:embed="rId5">
            <a:alphaModFix/>
          </a:blip>
          <a:stretch>
            <a:fillRect/>
          </a:stretch>
        </p:blipFill>
        <p:spPr>
          <a:xfrm>
            <a:off x="4843100" y="4804875"/>
            <a:ext cx="3459201" cy="1963000"/>
          </a:xfrm>
          <a:prstGeom prst="rect">
            <a:avLst/>
          </a:prstGeom>
          <a:noFill/>
          <a:ln w="9525" cap="flat" cmpd="sng">
            <a:solidFill>
              <a:schemeClr val="dk2"/>
            </a:solidFill>
            <a:prstDash val="solid"/>
            <a:round/>
            <a:headEnd type="none" w="sm" len="sm"/>
            <a:tailEnd type="none" w="sm" len="sm"/>
          </a:ln>
        </p:spPr>
      </p:pic>
      <p:pic>
        <p:nvPicPr>
          <p:cNvPr id="971" name="Google Shape;971;p125"/>
          <p:cNvPicPr preferRelativeResize="0"/>
          <p:nvPr/>
        </p:nvPicPr>
        <p:blipFill rotWithShape="1">
          <a:blip r:embed="rId6">
            <a:alphaModFix/>
          </a:blip>
          <a:srcRect b="5917"/>
          <a:stretch/>
        </p:blipFill>
        <p:spPr>
          <a:xfrm>
            <a:off x="1263213" y="2153925"/>
            <a:ext cx="2625525" cy="3017875"/>
          </a:xfrm>
          <a:prstGeom prst="rect">
            <a:avLst/>
          </a:prstGeom>
          <a:noFill/>
          <a:ln>
            <a:noFill/>
          </a:ln>
        </p:spPr>
      </p:pic>
      <p:sp>
        <p:nvSpPr>
          <p:cNvPr id="972" name="Google Shape;972;p125"/>
          <p:cNvSpPr txBox="1"/>
          <p:nvPr/>
        </p:nvSpPr>
        <p:spPr>
          <a:xfrm>
            <a:off x="942625" y="5412575"/>
            <a:ext cx="3266700" cy="74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Allerta"/>
                <a:ea typeface="Allerta"/>
                <a:cs typeface="Allerta"/>
                <a:sym typeface="Allerta"/>
              </a:rPr>
              <a:t>How to make your own, or get a pre-made set online! </a:t>
            </a:r>
            <a:endParaRPr sz="1800">
              <a:latin typeface="Allerta"/>
              <a:ea typeface="Allerta"/>
              <a:cs typeface="Allerta"/>
              <a:sym typeface="Allerta"/>
            </a:endParaRPr>
          </a:p>
        </p:txBody>
      </p:sp>
      <p:sp>
        <p:nvSpPr>
          <p:cNvPr id="973" name="Google Shape;973;p125"/>
          <p:cNvSpPr txBox="1"/>
          <p:nvPr/>
        </p:nvSpPr>
        <p:spPr>
          <a:xfrm>
            <a:off x="1576400" y="1090475"/>
            <a:ext cx="3266700" cy="96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500" b="1">
                <a:latin typeface="Lucida Sans"/>
                <a:ea typeface="Lucida Sans"/>
                <a:cs typeface="Lucida Sans"/>
                <a:sym typeface="Lucida Sans"/>
              </a:rPr>
              <a:t>5</a:t>
            </a:r>
            <a:r>
              <a:rPr lang="en-US" sz="2500">
                <a:latin typeface="Lucida Sans"/>
                <a:ea typeface="Lucida Sans"/>
                <a:cs typeface="Lucida Sans"/>
                <a:sym typeface="Lucida Sans"/>
              </a:rPr>
              <a:t>. </a:t>
            </a:r>
            <a:r>
              <a:rPr lang="en-US" sz="2200" u="sng">
                <a:solidFill>
                  <a:schemeClr val="hlink"/>
                </a:solidFill>
                <a:latin typeface="Lucida Sans"/>
                <a:ea typeface="Lucida Sans"/>
                <a:cs typeface="Lucida Sans"/>
                <a:sym typeface="Lucida Sans"/>
                <a:hlinkClick r:id="rId7"/>
              </a:rPr>
              <a:t>Text Sets Guide</a:t>
            </a:r>
            <a:r>
              <a:rPr lang="en-US" sz="2200" u="sng">
                <a:solidFill>
                  <a:srgbClr val="0000FF"/>
                </a:solidFill>
                <a:latin typeface="Lucida Sans"/>
                <a:ea typeface="Lucida Sans"/>
                <a:cs typeface="Lucida Sans"/>
                <a:sym typeface="Lucida Sans"/>
              </a:rPr>
              <a:t>  </a:t>
            </a:r>
            <a:endParaRPr sz="2500">
              <a:latin typeface="Lucida Sans"/>
              <a:ea typeface="Lucida Sans"/>
              <a:cs typeface="Lucida Sans"/>
              <a:sym typeface="Lucida Sans"/>
            </a:endParaRPr>
          </a:p>
        </p:txBody>
      </p:sp>
      <p:sp>
        <p:nvSpPr>
          <p:cNvPr id="974" name="Google Shape;974;p125"/>
          <p:cNvSpPr txBox="1"/>
          <p:nvPr/>
        </p:nvSpPr>
        <p:spPr>
          <a:xfrm>
            <a:off x="5330425" y="1090475"/>
            <a:ext cx="3656400" cy="96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200" b="1">
                <a:latin typeface="Lucida Sans"/>
                <a:ea typeface="Lucida Sans"/>
                <a:cs typeface="Lucida Sans"/>
                <a:sym typeface="Lucida Sans"/>
              </a:rPr>
              <a:t>6.</a:t>
            </a:r>
            <a:r>
              <a:rPr lang="en-US" sz="2200"/>
              <a:t>  </a:t>
            </a:r>
            <a:r>
              <a:rPr lang="en-US" sz="2200" u="sng">
                <a:solidFill>
                  <a:srgbClr val="1155CC"/>
                </a:solidFill>
                <a:latin typeface="Lucida Sans"/>
                <a:ea typeface="Lucida Sans"/>
                <a:cs typeface="Lucida Sans"/>
                <a:sym typeface="Lucida Sans"/>
                <a:hlinkClick r:id="rId8">
                  <a:extLst>
                    <a:ext uri="{A12FA001-AC4F-418D-AE19-62706E023703}">
                      <ahyp:hlinkClr xmlns:ahyp="http://schemas.microsoft.com/office/drawing/2018/hyperlinkcolor" val="tx"/>
                    </a:ext>
                  </a:extLst>
                </a:hlinkClick>
              </a:rPr>
              <a:t>Best for All: Sounds First Phonemic Awareness Program </a:t>
            </a:r>
            <a:endParaRPr sz="2200">
              <a:latin typeface="Allerta"/>
              <a:ea typeface="Allerta"/>
              <a:cs typeface="Allerta"/>
              <a:sym typeface="Allert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2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endParaRPr i="1"/>
          </a:p>
          <a:p>
            <a:pPr marL="0" marR="0" lvl="0" indent="0" algn="l" rtl="0">
              <a:lnSpc>
                <a:spcPct val="100000"/>
              </a:lnSpc>
              <a:spcBef>
                <a:spcPts val="0"/>
              </a:spcBef>
              <a:spcAft>
                <a:spcPts val="0"/>
              </a:spcAft>
              <a:buClr>
                <a:schemeClr val="lt1"/>
              </a:buClr>
              <a:buSzPts val="2800"/>
              <a:buFont typeface="Allerta"/>
              <a:buNone/>
            </a:pPr>
            <a:endParaRPr i="1"/>
          </a:p>
        </p:txBody>
      </p:sp>
      <p:sp>
        <p:nvSpPr>
          <p:cNvPr id="981" name="Google Shape;981;p126"/>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grpSp>
        <p:nvGrpSpPr>
          <p:cNvPr id="982" name="Google Shape;982;p126"/>
          <p:cNvGrpSpPr/>
          <p:nvPr/>
        </p:nvGrpSpPr>
        <p:grpSpPr>
          <a:xfrm>
            <a:off x="5408450" y="1545225"/>
            <a:ext cx="3288600" cy="3437400"/>
            <a:chOff x="5255050" y="1404650"/>
            <a:chExt cx="3288600" cy="3437400"/>
          </a:xfrm>
        </p:grpSpPr>
        <p:sp>
          <p:nvSpPr>
            <p:cNvPr id="983" name="Google Shape;983;p126"/>
            <p:cNvSpPr/>
            <p:nvPr/>
          </p:nvSpPr>
          <p:spPr>
            <a:xfrm>
              <a:off x="5255050" y="1404650"/>
              <a:ext cx="3288600" cy="3437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26"/>
            <p:cNvSpPr txBox="1"/>
            <p:nvPr/>
          </p:nvSpPr>
          <p:spPr>
            <a:xfrm>
              <a:off x="5995600" y="2544850"/>
              <a:ext cx="1807500" cy="7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FFFFFF"/>
                  </a:solidFill>
                </a:rPr>
                <a:t>please enter a head shot here</a:t>
              </a:r>
              <a:endParaRPr sz="1600">
                <a:solidFill>
                  <a:srgbClr val="FFFFFF"/>
                </a:solidFill>
              </a:endParaRPr>
            </a:p>
          </p:txBody>
        </p:sp>
      </p:grpSp>
      <p:sp>
        <p:nvSpPr>
          <p:cNvPr id="985" name="Google Shape;985;p126"/>
          <p:cNvSpPr txBox="1">
            <a:spLocks noGrp="1"/>
          </p:cNvSpPr>
          <p:nvPr>
            <p:ph type="title"/>
          </p:nvPr>
        </p:nvSpPr>
        <p:spPr>
          <a:xfrm>
            <a:off x="216568" y="2994753"/>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b="1"/>
              <a:t>Janelly Ramirez </a:t>
            </a:r>
            <a:endParaRPr b="1"/>
          </a:p>
          <a:p>
            <a:pPr marL="0" marR="0" lvl="0" indent="0" algn="l" rtl="0">
              <a:lnSpc>
                <a:spcPct val="100000"/>
              </a:lnSpc>
              <a:spcBef>
                <a:spcPts val="0"/>
              </a:spcBef>
              <a:spcAft>
                <a:spcPts val="0"/>
              </a:spcAft>
              <a:buClr>
                <a:schemeClr val="lt1"/>
              </a:buClr>
              <a:buSzPts val="2800"/>
              <a:buFont typeface="Allerta"/>
              <a:buNone/>
            </a:pPr>
            <a:endParaRPr sz="2400" b="1"/>
          </a:p>
          <a:p>
            <a:pPr marL="0" marR="0" lvl="0" indent="0" algn="l" rtl="0">
              <a:lnSpc>
                <a:spcPct val="100000"/>
              </a:lnSpc>
              <a:spcBef>
                <a:spcPts val="0"/>
              </a:spcBef>
              <a:spcAft>
                <a:spcPts val="0"/>
              </a:spcAft>
              <a:buClr>
                <a:schemeClr val="lt1"/>
              </a:buClr>
              <a:buSzPts val="2800"/>
              <a:buFont typeface="Allerta"/>
              <a:buNone/>
            </a:pPr>
            <a:r>
              <a:rPr lang="en-US" sz="2400" i="1"/>
              <a:t>Grade 1 Dual Language Teacher</a:t>
            </a:r>
            <a:endParaRPr sz="2400" i="1"/>
          </a:p>
          <a:p>
            <a:pPr marL="0" marR="0" lvl="0" indent="0" algn="l" rtl="0">
              <a:lnSpc>
                <a:spcPct val="100000"/>
              </a:lnSpc>
              <a:spcBef>
                <a:spcPts val="0"/>
              </a:spcBef>
              <a:spcAft>
                <a:spcPts val="0"/>
              </a:spcAft>
              <a:buClr>
                <a:schemeClr val="lt1"/>
              </a:buClr>
              <a:buSzPts val="2800"/>
              <a:buFont typeface="Allerta"/>
              <a:buNone/>
            </a:pPr>
            <a:r>
              <a:rPr lang="en-US" sz="2400" i="1"/>
              <a:t>San Antonio Independent</a:t>
            </a:r>
            <a:endParaRPr sz="2400" i="1"/>
          </a:p>
          <a:p>
            <a:pPr marL="0" marR="0" lvl="0" indent="0" algn="l" rtl="0">
              <a:lnSpc>
                <a:spcPct val="100000"/>
              </a:lnSpc>
              <a:spcBef>
                <a:spcPts val="0"/>
              </a:spcBef>
              <a:spcAft>
                <a:spcPts val="0"/>
              </a:spcAft>
              <a:buClr>
                <a:schemeClr val="lt1"/>
              </a:buClr>
              <a:buSzPts val="2800"/>
              <a:buFont typeface="Allerta"/>
              <a:buNone/>
            </a:pPr>
            <a:r>
              <a:rPr lang="en-US" sz="2400" i="1"/>
              <a:t>School District, TX</a:t>
            </a:r>
            <a:endParaRPr sz="2400" i="1"/>
          </a:p>
          <a:p>
            <a:pPr marL="0" marR="0" lvl="0" indent="0" algn="l" rtl="0">
              <a:lnSpc>
                <a:spcPct val="100000"/>
              </a:lnSpc>
              <a:spcBef>
                <a:spcPts val="0"/>
              </a:spcBef>
              <a:spcAft>
                <a:spcPts val="0"/>
              </a:spcAft>
              <a:buClr>
                <a:schemeClr val="lt1"/>
              </a:buClr>
              <a:buSzPts val="2800"/>
              <a:buFont typeface="Allerta"/>
              <a:buNone/>
            </a:pPr>
            <a:endParaRPr i="1"/>
          </a:p>
        </p:txBody>
      </p:sp>
      <p:pic>
        <p:nvPicPr>
          <p:cNvPr id="986" name="Google Shape;986;p126"/>
          <p:cNvPicPr preferRelativeResize="0"/>
          <p:nvPr/>
        </p:nvPicPr>
        <p:blipFill>
          <a:blip r:embed="rId3">
            <a:alphaModFix/>
          </a:blip>
          <a:stretch>
            <a:fillRect/>
          </a:stretch>
        </p:blipFill>
        <p:spPr>
          <a:xfrm>
            <a:off x="6353724" y="1545225"/>
            <a:ext cx="1587099" cy="34374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27"/>
          <p:cNvSpPr txBox="1">
            <a:spLocks noGrp="1"/>
          </p:cNvSpPr>
          <p:nvPr>
            <p:ph type="title"/>
          </p:nvPr>
        </p:nvSpPr>
        <p:spPr>
          <a:xfrm>
            <a:off x="-608850" y="458325"/>
            <a:ext cx="9144000" cy="74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en-US" b="1"/>
              <a:t>Supporting English Learners with the 7 steps</a:t>
            </a:r>
            <a:endParaRPr b="1"/>
          </a:p>
          <a:p>
            <a:pPr marL="0" lvl="0" indent="0" algn="ctr" rtl="0">
              <a:spcBef>
                <a:spcPts val="0"/>
              </a:spcBef>
              <a:spcAft>
                <a:spcPts val="0"/>
              </a:spcAft>
              <a:buNone/>
            </a:pPr>
            <a:r>
              <a:rPr lang="en-US" sz="2100" b="1"/>
              <a:t>(John Seidlitz) </a:t>
            </a:r>
            <a:endParaRPr sz="2100"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endParaRPr/>
          </a:p>
        </p:txBody>
      </p:sp>
      <p:pic>
        <p:nvPicPr>
          <p:cNvPr id="993" name="Google Shape;993;p127"/>
          <p:cNvPicPr preferRelativeResize="0"/>
          <p:nvPr/>
        </p:nvPicPr>
        <p:blipFill>
          <a:blip r:embed="rId3">
            <a:alphaModFix/>
          </a:blip>
          <a:stretch>
            <a:fillRect/>
          </a:stretch>
        </p:blipFill>
        <p:spPr>
          <a:xfrm>
            <a:off x="608850" y="915300"/>
            <a:ext cx="7926301" cy="5371449"/>
          </a:xfrm>
          <a:prstGeom prst="rect">
            <a:avLst/>
          </a:prstGeom>
          <a:noFill/>
          <a:ln>
            <a:noFill/>
          </a:ln>
        </p:spPr>
      </p:pic>
      <p:pic>
        <p:nvPicPr>
          <p:cNvPr id="994" name="Google Shape;994;p127"/>
          <p:cNvPicPr preferRelativeResize="0"/>
          <p:nvPr/>
        </p:nvPicPr>
        <p:blipFill rotWithShape="1">
          <a:blip r:embed="rId4">
            <a:alphaModFix/>
          </a:blip>
          <a:srcRect t="21113" r="73628" b="15483"/>
          <a:stretch/>
        </p:blipFill>
        <p:spPr>
          <a:xfrm>
            <a:off x="7803125" y="135150"/>
            <a:ext cx="1243375" cy="1071975"/>
          </a:xfrm>
          <a:prstGeom prst="rect">
            <a:avLst/>
          </a:prstGeom>
          <a:noFill/>
          <a:ln w="28575" cap="flat" cmpd="sng">
            <a:solidFill>
              <a:schemeClr val="accent2"/>
            </a:solidFill>
            <a:prstDash val="solid"/>
            <a:round/>
            <a:headEnd type="none" w="sm" len="sm"/>
            <a:tailEnd type="none" w="sm" len="sm"/>
          </a:ln>
        </p:spPr>
      </p:pic>
      <p:sp>
        <p:nvSpPr>
          <p:cNvPr id="995" name="Google Shape;995;p127"/>
          <p:cNvSpPr/>
          <p:nvPr/>
        </p:nvSpPr>
        <p:spPr>
          <a:xfrm>
            <a:off x="7799163" y="120488"/>
            <a:ext cx="1251300" cy="1101300"/>
          </a:xfrm>
          <a:prstGeom prst="rect">
            <a:avLst/>
          </a:prstGeom>
          <a:solidFill>
            <a:srgbClr val="15A059">
              <a:alpha val="24160"/>
            </a:srgbClr>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28"/>
          <p:cNvSpPr txBox="1">
            <a:spLocks noGrp="1"/>
          </p:cNvSpPr>
          <p:nvPr>
            <p:ph type="title"/>
          </p:nvPr>
        </p:nvSpPr>
        <p:spPr>
          <a:xfrm>
            <a:off x="359575" y="636050"/>
            <a:ext cx="7638000" cy="74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en-US" b="1"/>
              <a:t>Supporting English Learners with QSSSA </a:t>
            </a:r>
            <a:endParaRPr b="1"/>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endParaRPr/>
          </a:p>
        </p:txBody>
      </p:sp>
      <p:pic>
        <p:nvPicPr>
          <p:cNvPr id="1002" name="Google Shape;1002;p128"/>
          <p:cNvPicPr preferRelativeResize="0"/>
          <p:nvPr/>
        </p:nvPicPr>
        <p:blipFill rotWithShape="1">
          <a:blip r:embed="rId3">
            <a:alphaModFix/>
          </a:blip>
          <a:srcRect b="50221"/>
          <a:stretch/>
        </p:blipFill>
        <p:spPr>
          <a:xfrm>
            <a:off x="364125" y="1384850"/>
            <a:ext cx="8415725" cy="1923400"/>
          </a:xfrm>
          <a:prstGeom prst="rect">
            <a:avLst/>
          </a:prstGeom>
          <a:noFill/>
          <a:ln>
            <a:noFill/>
          </a:ln>
        </p:spPr>
      </p:pic>
      <p:pic>
        <p:nvPicPr>
          <p:cNvPr id="1003" name="Google Shape;1003;p128"/>
          <p:cNvPicPr preferRelativeResize="0"/>
          <p:nvPr/>
        </p:nvPicPr>
        <p:blipFill rotWithShape="1">
          <a:blip r:embed="rId4">
            <a:alphaModFix/>
          </a:blip>
          <a:srcRect t="21113" r="73628" b="15483"/>
          <a:stretch/>
        </p:blipFill>
        <p:spPr>
          <a:xfrm>
            <a:off x="7803125" y="135150"/>
            <a:ext cx="1243375" cy="1071975"/>
          </a:xfrm>
          <a:prstGeom prst="rect">
            <a:avLst/>
          </a:prstGeom>
          <a:noFill/>
          <a:ln w="28575" cap="flat" cmpd="sng">
            <a:solidFill>
              <a:schemeClr val="accent2"/>
            </a:solidFill>
            <a:prstDash val="solid"/>
            <a:round/>
            <a:headEnd type="none" w="sm" len="sm"/>
            <a:tailEnd type="none" w="sm" len="sm"/>
          </a:ln>
        </p:spPr>
      </p:pic>
      <p:sp>
        <p:nvSpPr>
          <p:cNvPr id="1004" name="Google Shape;1004;p128"/>
          <p:cNvSpPr/>
          <p:nvPr/>
        </p:nvSpPr>
        <p:spPr>
          <a:xfrm>
            <a:off x="7799163" y="120488"/>
            <a:ext cx="1251300" cy="1101300"/>
          </a:xfrm>
          <a:prstGeom prst="rect">
            <a:avLst/>
          </a:prstGeom>
          <a:solidFill>
            <a:srgbClr val="15A059">
              <a:alpha val="24160"/>
            </a:srgbClr>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5" name="Google Shape;1005;p128"/>
          <p:cNvPicPr preferRelativeResize="0"/>
          <p:nvPr/>
        </p:nvPicPr>
        <p:blipFill>
          <a:blip r:embed="rId5">
            <a:alphaModFix/>
          </a:blip>
          <a:stretch>
            <a:fillRect/>
          </a:stretch>
        </p:blipFill>
        <p:spPr>
          <a:xfrm>
            <a:off x="2983450" y="3308250"/>
            <a:ext cx="3413224" cy="36387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129"/>
          <p:cNvSpPr txBox="1">
            <a:spLocks noGrp="1"/>
          </p:cNvSpPr>
          <p:nvPr>
            <p:ph type="title"/>
          </p:nvPr>
        </p:nvSpPr>
        <p:spPr>
          <a:xfrm>
            <a:off x="548150" y="2127650"/>
            <a:ext cx="7638000" cy="334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a:t>Guiding question: </a:t>
            </a:r>
            <a:endParaRPr b="1"/>
          </a:p>
          <a:p>
            <a:pPr marL="0" lvl="0" indent="0" algn="l" rtl="0">
              <a:spcBef>
                <a:spcPts val="0"/>
              </a:spcBef>
              <a:spcAft>
                <a:spcPts val="0"/>
              </a:spcAft>
              <a:buNone/>
            </a:pPr>
            <a:endParaRPr b="1">
              <a:solidFill>
                <a:schemeClr val="accent2"/>
              </a:solidFill>
            </a:endParaRPr>
          </a:p>
          <a:p>
            <a:pPr marL="0" lvl="0" indent="0" algn="ctr" rtl="0">
              <a:spcBef>
                <a:spcPts val="0"/>
              </a:spcBef>
              <a:spcAft>
                <a:spcPts val="0"/>
              </a:spcAft>
              <a:buNone/>
            </a:pPr>
            <a:r>
              <a:rPr lang="en-US" b="1">
                <a:solidFill>
                  <a:schemeClr val="accent2"/>
                </a:solidFill>
              </a:rPr>
              <a:t>How do we implement QSSSA into virtual learning?</a:t>
            </a:r>
            <a:endParaRPr b="1">
              <a:solidFill>
                <a:schemeClr val="accent2"/>
              </a:solidFill>
            </a:endParaRPr>
          </a:p>
          <a:p>
            <a:pPr marL="0" lvl="0" indent="0" algn="l" rtl="0">
              <a:spcBef>
                <a:spcPts val="0"/>
              </a:spcBef>
              <a:spcAft>
                <a:spcPts val="0"/>
              </a:spcAft>
              <a:buNone/>
            </a:pPr>
            <a:endParaRPr b="1">
              <a:solidFill>
                <a:srgbClr val="666666"/>
              </a:solidFill>
            </a:endParaRPr>
          </a:p>
          <a:p>
            <a:pPr marL="0" lvl="0" indent="0" algn="l" rtl="0">
              <a:spcBef>
                <a:spcPts val="0"/>
              </a:spcBef>
              <a:spcAft>
                <a:spcPts val="0"/>
              </a:spcAft>
              <a:buNone/>
            </a:pPr>
            <a:endParaRPr b="1">
              <a:solidFill>
                <a:srgbClr val="FF9900"/>
              </a:solidFill>
            </a:endParaRPr>
          </a:p>
          <a:p>
            <a:pPr marL="0" lvl="0" indent="0" algn="l" rtl="0">
              <a:spcBef>
                <a:spcPts val="0"/>
              </a:spcBef>
              <a:spcAft>
                <a:spcPts val="0"/>
              </a:spcAft>
              <a:buNone/>
            </a:pPr>
            <a:r>
              <a:rPr lang="en-US" b="1">
                <a:solidFill>
                  <a:srgbClr val="0000FF"/>
                </a:solidFill>
              </a:rPr>
              <a:t>--Set clear expectations / procedures </a:t>
            </a:r>
            <a:endParaRPr b="1">
              <a:solidFill>
                <a:srgbClr val="0000FF"/>
              </a:solidFill>
            </a:endParaRPr>
          </a:p>
          <a:p>
            <a:pPr marL="0" lvl="0" indent="0" algn="l" rtl="0">
              <a:spcBef>
                <a:spcPts val="0"/>
              </a:spcBef>
              <a:spcAft>
                <a:spcPts val="0"/>
              </a:spcAft>
              <a:buNone/>
            </a:pPr>
            <a:endParaRPr b="1">
              <a:solidFill>
                <a:srgbClr val="0000FF"/>
              </a:solidFill>
            </a:endParaRPr>
          </a:p>
          <a:p>
            <a:pPr marL="0" lvl="0" indent="0" algn="l" rtl="0">
              <a:spcBef>
                <a:spcPts val="0"/>
              </a:spcBef>
              <a:spcAft>
                <a:spcPts val="0"/>
              </a:spcAft>
              <a:buNone/>
            </a:pPr>
            <a:r>
              <a:rPr lang="en-US" b="1">
                <a:solidFill>
                  <a:srgbClr val="0000FF"/>
                </a:solidFill>
              </a:rPr>
              <a:t>--Use Zoom features (break out rooms/ reactions/ emojis) </a:t>
            </a:r>
            <a:endParaRPr b="1">
              <a:solidFill>
                <a:srgbClr val="0000FF"/>
              </a:solidFill>
            </a:endParaRPr>
          </a:p>
          <a:p>
            <a:pPr marL="0" lvl="0" indent="0" algn="l" rtl="0">
              <a:spcBef>
                <a:spcPts val="0"/>
              </a:spcBef>
              <a:spcAft>
                <a:spcPts val="0"/>
              </a:spcAft>
              <a:buNone/>
            </a:pPr>
            <a:endParaRPr b="1">
              <a:solidFill>
                <a:srgbClr val="0000FF"/>
              </a:solidFill>
            </a:endParaRPr>
          </a:p>
          <a:p>
            <a:pPr marL="0" lvl="0" indent="0" algn="l" rtl="0">
              <a:spcBef>
                <a:spcPts val="0"/>
              </a:spcBef>
              <a:spcAft>
                <a:spcPts val="0"/>
              </a:spcAft>
              <a:buNone/>
            </a:pPr>
            <a:r>
              <a:rPr lang="en-US" b="1">
                <a:solidFill>
                  <a:srgbClr val="0000FF"/>
                </a:solidFill>
              </a:rPr>
              <a:t>--Make it fun :) </a:t>
            </a:r>
            <a:endParaRPr b="1">
              <a:solidFill>
                <a:srgbClr val="0000FF"/>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endParaRPr/>
          </a:p>
        </p:txBody>
      </p:sp>
      <p:pic>
        <p:nvPicPr>
          <p:cNvPr id="1012" name="Google Shape;1012;p129"/>
          <p:cNvPicPr preferRelativeResize="0"/>
          <p:nvPr/>
        </p:nvPicPr>
        <p:blipFill rotWithShape="1">
          <a:blip r:embed="rId3">
            <a:alphaModFix/>
          </a:blip>
          <a:srcRect t="21113" r="73628" b="15483"/>
          <a:stretch/>
        </p:blipFill>
        <p:spPr>
          <a:xfrm>
            <a:off x="7803125" y="135150"/>
            <a:ext cx="1243375" cy="1071975"/>
          </a:xfrm>
          <a:prstGeom prst="rect">
            <a:avLst/>
          </a:prstGeom>
          <a:noFill/>
          <a:ln w="28575" cap="flat" cmpd="sng">
            <a:solidFill>
              <a:schemeClr val="accent2"/>
            </a:solidFill>
            <a:prstDash val="solid"/>
            <a:round/>
            <a:headEnd type="none" w="sm" len="sm"/>
            <a:tailEnd type="none" w="sm" len="sm"/>
          </a:ln>
        </p:spPr>
      </p:pic>
      <p:sp>
        <p:nvSpPr>
          <p:cNvPr id="1013" name="Google Shape;1013;p129"/>
          <p:cNvSpPr/>
          <p:nvPr/>
        </p:nvSpPr>
        <p:spPr>
          <a:xfrm>
            <a:off x="7799163" y="120488"/>
            <a:ext cx="1251300" cy="1101300"/>
          </a:xfrm>
          <a:prstGeom prst="rect">
            <a:avLst/>
          </a:prstGeom>
          <a:solidFill>
            <a:srgbClr val="15A059">
              <a:alpha val="24160"/>
            </a:srgbClr>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130"/>
          <p:cNvSpPr txBox="1">
            <a:spLocks noGrp="1"/>
          </p:cNvSpPr>
          <p:nvPr>
            <p:ph type="title"/>
          </p:nvPr>
        </p:nvSpPr>
        <p:spPr>
          <a:xfrm>
            <a:off x="113300" y="236338"/>
            <a:ext cx="85599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How to use Zoom features for QSSSA</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20" name="Google Shape;1020;p130"/>
          <p:cNvSpPr txBox="1"/>
          <p:nvPr/>
        </p:nvSpPr>
        <p:spPr>
          <a:xfrm>
            <a:off x="292050" y="1492125"/>
            <a:ext cx="8559900" cy="322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a:latin typeface="Lucida Sans"/>
                <a:ea typeface="Lucida Sans"/>
                <a:cs typeface="Lucida Sans"/>
                <a:sym typeface="Lucida Sans"/>
              </a:rPr>
              <a:t>Emojis </a:t>
            </a:r>
            <a:endParaRPr sz="2600">
              <a:latin typeface="Lucida Sans"/>
              <a:ea typeface="Lucida Sans"/>
              <a:cs typeface="Lucida Sans"/>
              <a:sym typeface="Lucida Sans"/>
            </a:endParaRPr>
          </a:p>
          <a:p>
            <a:pPr marL="0" lvl="0" indent="0" algn="l" rtl="0">
              <a:spcBef>
                <a:spcPts val="0"/>
              </a:spcBef>
              <a:spcAft>
                <a:spcPts val="0"/>
              </a:spcAft>
              <a:buNone/>
            </a:pPr>
            <a:endParaRPr sz="2600">
              <a:latin typeface="Lucida Sans"/>
              <a:ea typeface="Lucida Sans"/>
              <a:cs typeface="Lucida Sans"/>
              <a:sym typeface="Lucida Sans"/>
            </a:endParaRPr>
          </a:p>
          <a:p>
            <a:pPr marL="0" lvl="0" indent="0" algn="l" rtl="0">
              <a:spcBef>
                <a:spcPts val="0"/>
              </a:spcBef>
              <a:spcAft>
                <a:spcPts val="0"/>
              </a:spcAft>
              <a:buNone/>
            </a:pPr>
            <a:r>
              <a:rPr lang="en-US" sz="2600">
                <a:latin typeface="Lucida Sans"/>
                <a:ea typeface="Lucida Sans"/>
                <a:cs typeface="Lucida Sans"/>
                <a:sym typeface="Lucida Sans"/>
              </a:rPr>
              <a:t>Breakout rooms tips: </a:t>
            </a:r>
            <a:endParaRPr sz="2600">
              <a:latin typeface="Lucida Sans"/>
              <a:ea typeface="Lucida Sans"/>
              <a:cs typeface="Lucida Sans"/>
              <a:sym typeface="Lucida Sans"/>
            </a:endParaRPr>
          </a:p>
          <a:p>
            <a:pPr marL="0" lvl="0" indent="0" algn="l" rtl="0">
              <a:spcBef>
                <a:spcPts val="0"/>
              </a:spcBef>
              <a:spcAft>
                <a:spcPts val="0"/>
              </a:spcAft>
              <a:buNone/>
            </a:pPr>
            <a:r>
              <a:rPr lang="en-US" sz="2600">
                <a:latin typeface="Allerta"/>
                <a:ea typeface="Allerta"/>
                <a:cs typeface="Allerta"/>
                <a:sym typeface="Allerta"/>
              </a:rPr>
              <a:t> </a:t>
            </a:r>
            <a:endParaRPr sz="2600">
              <a:latin typeface="Allerta"/>
              <a:ea typeface="Allerta"/>
              <a:cs typeface="Allerta"/>
              <a:sym typeface="Allerta"/>
            </a:endParaRPr>
          </a:p>
        </p:txBody>
      </p:sp>
      <p:pic>
        <p:nvPicPr>
          <p:cNvPr id="1021" name="Google Shape;1021;p130"/>
          <p:cNvPicPr preferRelativeResize="0"/>
          <p:nvPr/>
        </p:nvPicPr>
        <p:blipFill>
          <a:blip r:embed="rId3">
            <a:alphaModFix/>
          </a:blip>
          <a:stretch>
            <a:fillRect/>
          </a:stretch>
        </p:blipFill>
        <p:spPr>
          <a:xfrm>
            <a:off x="1197887" y="3106600"/>
            <a:ext cx="6865889" cy="3223200"/>
          </a:xfrm>
          <a:prstGeom prst="rect">
            <a:avLst/>
          </a:prstGeom>
          <a:noFill/>
          <a:ln>
            <a:noFill/>
          </a:ln>
        </p:spPr>
      </p:pic>
      <p:pic>
        <p:nvPicPr>
          <p:cNvPr id="1022" name="Google Shape;1022;p130"/>
          <p:cNvPicPr preferRelativeResize="0"/>
          <p:nvPr/>
        </p:nvPicPr>
        <p:blipFill rotWithShape="1">
          <a:blip r:embed="rId4">
            <a:alphaModFix/>
          </a:blip>
          <a:srcRect t="21113" r="73628" b="15483"/>
          <a:stretch/>
        </p:blipFill>
        <p:spPr>
          <a:xfrm>
            <a:off x="7803125" y="135150"/>
            <a:ext cx="1243375" cy="1071975"/>
          </a:xfrm>
          <a:prstGeom prst="rect">
            <a:avLst/>
          </a:prstGeom>
          <a:noFill/>
          <a:ln w="28575" cap="flat" cmpd="sng">
            <a:solidFill>
              <a:schemeClr val="accent2"/>
            </a:solidFill>
            <a:prstDash val="solid"/>
            <a:round/>
            <a:headEnd type="none" w="sm" len="sm"/>
            <a:tailEnd type="none" w="sm" len="sm"/>
          </a:ln>
        </p:spPr>
      </p:pic>
      <p:sp>
        <p:nvSpPr>
          <p:cNvPr id="1023" name="Google Shape;1023;p130"/>
          <p:cNvSpPr/>
          <p:nvPr/>
        </p:nvSpPr>
        <p:spPr>
          <a:xfrm>
            <a:off x="7799163" y="120488"/>
            <a:ext cx="1251300" cy="1101300"/>
          </a:xfrm>
          <a:prstGeom prst="rect">
            <a:avLst/>
          </a:prstGeom>
          <a:solidFill>
            <a:srgbClr val="15A059">
              <a:alpha val="24160"/>
            </a:srgbClr>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4" name="Google Shape;1024;p130"/>
          <p:cNvPicPr preferRelativeResize="0"/>
          <p:nvPr/>
        </p:nvPicPr>
        <p:blipFill>
          <a:blip r:embed="rId5">
            <a:alphaModFix/>
          </a:blip>
          <a:stretch>
            <a:fillRect/>
          </a:stretch>
        </p:blipFill>
        <p:spPr>
          <a:xfrm>
            <a:off x="1925275" y="943375"/>
            <a:ext cx="2560100" cy="1328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028"/>
        <p:cNvGrpSpPr/>
        <p:nvPr/>
      </p:nvGrpSpPr>
      <p:grpSpPr>
        <a:xfrm>
          <a:off x="0" y="0"/>
          <a:ext cx="0" cy="0"/>
          <a:chOff x="0" y="0"/>
          <a:chExt cx="0" cy="0"/>
        </a:xfrm>
      </p:grpSpPr>
      <p:pic>
        <p:nvPicPr>
          <p:cNvPr id="1029" name="Google Shape;1029;p131"/>
          <p:cNvPicPr preferRelativeResize="0"/>
          <p:nvPr/>
        </p:nvPicPr>
        <p:blipFill>
          <a:blip r:embed="rId3">
            <a:alphaModFix/>
          </a:blip>
          <a:stretch>
            <a:fillRect/>
          </a:stretch>
        </p:blipFill>
        <p:spPr>
          <a:xfrm>
            <a:off x="334450" y="995473"/>
            <a:ext cx="1901008" cy="1794025"/>
          </a:xfrm>
          <a:prstGeom prst="rect">
            <a:avLst/>
          </a:prstGeom>
          <a:noFill/>
          <a:ln>
            <a:noFill/>
          </a:ln>
        </p:spPr>
      </p:pic>
      <p:pic>
        <p:nvPicPr>
          <p:cNvPr id="1030" name="Google Shape;1030;p131"/>
          <p:cNvPicPr preferRelativeResize="0"/>
          <p:nvPr/>
        </p:nvPicPr>
        <p:blipFill>
          <a:blip r:embed="rId4">
            <a:alphaModFix/>
          </a:blip>
          <a:stretch>
            <a:fillRect/>
          </a:stretch>
        </p:blipFill>
        <p:spPr>
          <a:xfrm flipH="1">
            <a:off x="4544900" y="1051692"/>
            <a:ext cx="1124375" cy="2015500"/>
          </a:xfrm>
          <a:prstGeom prst="rect">
            <a:avLst/>
          </a:prstGeom>
          <a:noFill/>
          <a:ln>
            <a:noFill/>
          </a:ln>
        </p:spPr>
      </p:pic>
      <p:pic>
        <p:nvPicPr>
          <p:cNvPr id="1031" name="Google Shape;1031;p131"/>
          <p:cNvPicPr preferRelativeResize="0"/>
          <p:nvPr/>
        </p:nvPicPr>
        <p:blipFill>
          <a:blip r:embed="rId5">
            <a:alphaModFix/>
          </a:blip>
          <a:stretch>
            <a:fillRect/>
          </a:stretch>
        </p:blipFill>
        <p:spPr>
          <a:xfrm>
            <a:off x="3359817" y="1145075"/>
            <a:ext cx="1180025" cy="1441600"/>
          </a:xfrm>
          <a:prstGeom prst="rect">
            <a:avLst/>
          </a:prstGeom>
          <a:noFill/>
          <a:ln>
            <a:noFill/>
          </a:ln>
        </p:spPr>
      </p:pic>
      <p:pic>
        <p:nvPicPr>
          <p:cNvPr id="1032" name="Google Shape;1032;p131"/>
          <p:cNvPicPr preferRelativeResize="0"/>
          <p:nvPr/>
        </p:nvPicPr>
        <p:blipFill>
          <a:blip r:embed="rId6">
            <a:alphaModFix/>
          </a:blip>
          <a:stretch>
            <a:fillRect/>
          </a:stretch>
        </p:blipFill>
        <p:spPr>
          <a:xfrm rot="-2">
            <a:off x="5664230" y="1431908"/>
            <a:ext cx="1124375" cy="931587"/>
          </a:xfrm>
          <a:prstGeom prst="rect">
            <a:avLst/>
          </a:prstGeom>
          <a:noFill/>
          <a:ln>
            <a:noFill/>
          </a:ln>
        </p:spPr>
      </p:pic>
      <p:pic>
        <p:nvPicPr>
          <p:cNvPr id="1033" name="Google Shape;1033;p131"/>
          <p:cNvPicPr preferRelativeResize="0"/>
          <p:nvPr/>
        </p:nvPicPr>
        <p:blipFill>
          <a:blip r:embed="rId7">
            <a:alphaModFix/>
          </a:blip>
          <a:stretch>
            <a:fillRect/>
          </a:stretch>
        </p:blipFill>
        <p:spPr>
          <a:xfrm>
            <a:off x="6788601" y="813075"/>
            <a:ext cx="2242270" cy="1962000"/>
          </a:xfrm>
          <a:prstGeom prst="rect">
            <a:avLst/>
          </a:prstGeom>
          <a:noFill/>
          <a:ln>
            <a:noFill/>
          </a:ln>
        </p:spPr>
      </p:pic>
      <p:sp>
        <p:nvSpPr>
          <p:cNvPr id="1034" name="Google Shape;1034;p131"/>
          <p:cNvSpPr txBox="1"/>
          <p:nvPr/>
        </p:nvSpPr>
        <p:spPr>
          <a:xfrm>
            <a:off x="268675" y="3155825"/>
            <a:ext cx="2526600" cy="19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a:solidFill>
                  <a:srgbClr val="FF0000"/>
                </a:solidFill>
                <a:latin typeface="Lucida Sans"/>
                <a:ea typeface="Lucida Sans"/>
                <a:cs typeface="Lucida Sans"/>
                <a:sym typeface="Lucida Sans"/>
              </a:rPr>
              <a:t>Habla con tu mono de peluche </a:t>
            </a:r>
            <a:endParaRPr sz="1500" b="1">
              <a:solidFill>
                <a:srgbClr val="FF0000"/>
              </a:solidFill>
              <a:latin typeface="Lucida Sans"/>
              <a:ea typeface="Lucida Sans"/>
              <a:cs typeface="Lucida Sans"/>
              <a:sym typeface="Lucida Sans"/>
            </a:endParaRPr>
          </a:p>
          <a:p>
            <a:pPr marL="0" lvl="0" indent="0" algn="l" rtl="0">
              <a:spcBef>
                <a:spcPts val="0"/>
              </a:spcBef>
              <a:spcAft>
                <a:spcPts val="0"/>
              </a:spcAft>
              <a:buNone/>
            </a:pPr>
            <a:r>
              <a:rPr lang="en-US" sz="1500" b="1">
                <a:solidFill>
                  <a:srgbClr val="FF0000"/>
                </a:solidFill>
                <a:latin typeface="Lucida Sans"/>
                <a:ea typeface="Lucida Sans"/>
                <a:cs typeface="Lucida Sans"/>
                <a:sym typeface="Lucida Sans"/>
              </a:rPr>
              <a:t>(usando una oración completa) </a:t>
            </a:r>
            <a:endParaRPr sz="1500" b="1">
              <a:solidFill>
                <a:srgbClr val="FF0000"/>
              </a:solidFill>
              <a:latin typeface="Lucida Sans"/>
              <a:ea typeface="Lucida Sans"/>
              <a:cs typeface="Lucida Sans"/>
              <a:sym typeface="Lucida Sans"/>
            </a:endParaRPr>
          </a:p>
          <a:p>
            <a:pPr marL="0" lvl="0" indent="0" algn="l" rtl="0">
              <a:spcBef>
                <a:spcPts val="0"/>
              </a:spcBef>
              <a:spcAft>
                <a:spcPts val="0"/>
              </a:spcAft>
              <a:buNone/>
            </a:pPr>
            <a:endParaRPr sz="1500">
              <a:latin typeface="Lucida Sans"/>
              <a:ea typeface="Lucida Sans"/>
              <a:cs typeface="Lucida Sans"/>
              <a:sym typeface="Lucida Sans"/>
            </a:endParaRPr>
          </a:p>
          <a:p>
            <a:pPr marL="0" lvl="0" indent="0" algn="l" rtl="0">
              <a:spcBef>
                <a:spcPts val="0"/>
              </a:spcBef>
              <a:spcAft>
                <a:spcPts val="0"/>
              </a:spcAft>
              <a:buNone/>
            </a:pPr>
            <a:r>
              <a:rPr lang="en-US" sz="1500" b="1">
                <a:solidFill>
                  <a:srgbClr val="0000FF"/>
                </a:solidFill>
                <a:latin typeface="Lucida Sans"/>
                <a:ea typeface="Lucida Sans"/>
                <a:cs typeface="Lucida Sans"/>
                <a:sym typeface="Lucida Sans"/>
              </a:rPr>
              <a:t>Talk to your stuffed animal  </a:t>
            </a:r>
            <a:endParaRPr sz="1500" b="1">
              <a:solidFill>
                <a:srgbClr val="0000FF"/>
              </a:solidFill>
              <a:latin typeface="Lucida Sans"/>
              <a:ea typeface="Lucida Sans"/>
              <a:cs typeface="Lucida Sans"/>
              <a:sym typeface="Lucida Sans"/>
            </a:endParaRPr>
          </a:p>
          <a:p>
            <a:pPr marL="0" lvl="0" indent="0" algn="l" rtl="0">
              <a:spcBef>
                <a:spcPts val="0"/>
              </a:spcBef>
              <a:spcAft>
                <a:spcPts val="0"/>
              </a:spcAft>
              <a:buNone/>
            </a:pPr>
            <a:endParaRPr sz="1500" b="1">
              <a:solidFill>
                <a:srgbClr val="0000FF"/>
              </a:solidFill>
              <a:latin typeface="Lucida Sans"/>
              <a:ea typeface="Lucida Sans"/>
              <a:cs typeface="Lucida Sans"/>
              <a:sym typeface="Lucida Sans"/>
            </a:endParaRPr>
          </a:p>
          <a:p>
            <a:pPr marL="0" lvl="0" indent="0" algn="l" rtl="0">
              <a:spcBef>
                <a:spcPts val="0"/>
              </a:spcBef>
              <a:spcAft>
                <a:spcPts val="0"/>
              </a:spcAft>
              <a:buNone/>
            </a:pPr>
            <a:r>
              <a:rPr lang="en-US" sz="1500" b="1">
                <a:solidFill>
                  <a:srgbClr val="0000FF"/>
                </a:solidFill>
                <a:latin typeface="Lucida Sans"/>
                <a:ea typeface="Lucida Sans"/>
                <a:cs typeface="Lucida Sans"/>
                <a:sym typeface="Lucida Sans"/>
              </a:rPr>
              <a:t>(using a complete sentence when you are done use an Emoji) </a:t>
            </a:r>
            <a:endParaRPr sz="1500" b="1">
              <a:solidFill>
                <a:srgbClr val="0000FF"/>
              </a:solidFill>
              <a:latin typeface="Lucida Sans"/>
              <a:ea typeface="Lucida Sans"/>
              <a:cs typeface="Lucida Sans"/>
              <a:sym typeface="Lucida Sans"/>
            </a:endParaRPr>
          </a:p>
        </p:txBody>
      </p:sp>
      <p:sp>
        <p:nvSpPr>
          <p:cNvPr id="1035" name="Google Shape;1035;p131"/>
          <p:cNvSpPr txBox="1"/>
          <p:nvPr/>
        </p:nvSpPr>
        <p:spPr>
          <a:xfrm>
            <a:off x="3587125" y="3221875"/>
            <a:ext cx="2735100" cy="14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b="1">
                <a:solidFill>
                  <a:srgbClr val="FF0000"/>
                </a:solidFill>
                <a:latin typeface="Lucida Sans"/>
                <a:ea typeface="Lucida Sans"/>
                <a:cs typeface="Lucida Sans"/>
                <a:sym typeface="Lucida Sans"/>
              </a:rPr>
              <a:t>Habla con un compañero/a</a:t>
            </a:r>
            <a:endParaRPr sz="2100" b="1">
              <a:solidFill>
                <a:srgbClr val="FF0000"/>
              </a:solidFill>
              <a:latin typeface="Lucida Sans"/>
              <a:ea typeface="Lucida Sans"/>
              <a:cs typeface="Lucida Sans"/>
              <a:sym typeface="Lucida Sans"/>
            </a:endParaRPr>
          </a:p>
          <a:p>
            <a:pPr marL="0" lvl="0" indent="0" algn="l" rtl="0">
              <a:spcBef>
                <a:spcPts val="0"/>
              </a:spcBef>
              <a:spcAft>
                <a:spcPts val="0"/>
              </a:spcAft>
              <a:buNone/>
            </a:pPr>
            <a:endParaRPr sz="2100">
              <a:latin typeface="Lucida Sans"/>
              <a:ea typeface="Lucida Sans"/>
              <a:cs typeface="Lucida Sans"/>
              <a:sym typeface="Lucida Sans"/>
            </a:endParaRPr>
          </a:p>
          <a:p>
            <a:pPr marL="0" lvl="0" indent="0" algn="l" rtl="0">
              <a:spcBef>
                <a:spcPts val="0"/>
              </a:spcBef>
              <a:spcAft>
                <a:spcPts val="0"/>
              </a:spcAft>
              <a:buNone/>
            </a:pPr>
            <a:r>
              <a:rPr lang="en-US" sz="2100" b="1">
                <a:solidFill>
                  <a:srgbClr val="0000FF"/>
                </a:solidFill>
                <a:latin typeface="Lucida Sans"/>
                <a:ea typeface="Lucida Sans"/>
                <a:cs typeface="Lucida Sans"/>
                <a:sym typeface="Lucida Sans"/>
              </a:rPr>
              <a:t>Talk to your friend</a:t>
            </a:r>
            <a:endParaRPr sz="2100" b="1">
              <a:solidFill>
                <a:srgbClr val="0000FF"/>
              </a:solidFill>
              <a:latin typeface="Lucida Sans"/>
              <a:ea typeface="Lucida Sans"/>
              <a:cs typeface="Lucida Sans"/>
              <a:sym typeface="Lucida Sans"/>
            </a:endParaRPr>
          </a:p>
          <a:p>
            <a:pPr marL="0" lvl="0" indent="0" algn="l" rtl="0">
              <a:spcBef>
                <a:spcPts val="0"/>
              </a:spcBef>
              <a:spcAft>
                <a:spcPts val="0"/>
              </a:spcAft>
              <a:buNone/>
            </a:pPr>
            <a:r>
              <a:rPr lang="en-US" sz="2100" b="1">
                <a:solidFill>
                  <a:srgbClr val="0000FF"/>
                </a:solidFill>
                <a:latin typeface="Lucida Sans"/>
                <a:ea typeface="Lucida Sans"/>
                <a:cs typeface="Lucida Sans"/>
                <a:sym typeface="Lucida Sans"/>
              </a:rPr>
              <a:t>(breakout room) </a:t>
            </a:r>
            <a:endParaRPr sz="2100" b="1">
              <a:solidFill>
                <a:srgbClr val="0000FF"/>
              </a:solidFill>
              <a:latin typeface="Lucida Sans"/>
              <a:ea typeface="Lucida Sans"/>
              <a:cs typeface="Lucida Sans"/>
              <a:sym typeface="Lucida Sans"/>
            </a:endParaRPr>
          </a:p>
        </p:txBody>
      </p:sp>
      <p:sp>
        <p:nvSpPr>
          <p:cNvPr id="1036" name="Google Shape;1036;p131"/>
          <p:cNvSpPr txBox="1"/>
          <p:nvPr/>
        </p:nvSpPr>
        <p:spPr>
          <a:xfrm>
            <a:off x="6589888" y="3221875"/>
            <a:ext cx="2639700" cy="14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b="1">
                <a:solidFill>
                  <a:srgbClr val="FF0000"/>
                </a:solidFill>
                <a:latin typeface="Lucida Sans"/>
                <a:ea typeface="Lucida Sans"/>
                <a:cs typeface="Lucida Sans"/>
                <a:sym typeface="Lucida Sans"/>
              </a:rPr>
              <a:t>Comparte con la clase</a:t>
            </a:r>
            <a:endParaRPr sz="1900" b="1">
              <a:solidFill>
                <a:srgbClr val="FF0000"/>
              </a:solidFill>
              <a:latin typeface="Lucida Sans"/>
              <a:ea typeface="Lucida Sans"/>
              <a:cs typeface="Lucida Sans"/>
              <a:sym typeface="Lucida Sans"/>
            </a:endParaRPr>
          </a:p>
          <a:p>
            <a:pPr marL="0" lvl="0" indent="0" algn="l" rtl="0">
              <a:spcBef>
                <a:spcPts val="0"/>
              </a:spcBef>
              <a:spcAft>
                <a:spcPts val="0"/>
              </a:spcAft>
              <a:buNone/>
            </a:pPr>
            <a:endParaRPr sz="1900">
              <a:latin typeface="Lucida Sans"/>
              <a:ea typeface="Lucida Sans"/>
              <a:cs typeface="Lucida Sans"/>
              <a:sym typeface="Lucida Sans"/>
            </a:endParaRPr>
          </a:p>
          <a:p>
            <a:pPr marL="0" lvl="0" indent="0" algn="l" rtl="0">
              <a:spcBef>
                <a:spcPts val="0"/>
              </a:spcBef>
              <a:spcAft>
                <a:spcPts val="0"/>
              </a:spcAft>
              <a:buNone/>
            </a:pPr>
            <a:r>
              <a:rPr lang="en-US" sz="1900" b="1">
                <a:solidFill>
                  <a:srgbClr val="0000FF"/>
                </a:solidFill>
                <a:latin typeface="Lucida Sans"/>
                <a:ea typeface="Lucida Sans"/>
                <a:cs typeface="Lucida Sans"/>
                <a:sym typeface="Lucida Sans"/>
              </a:rPr>
              <a:t>Share with the class</a:t>
            </a:r>
            <a:endParaRPr sz="1900" b="1">
              <a:solidFill>
                <a:srgbClr val="0000FF"/>
              </a:solidFill>
              <a:latin typeface="Lucida Sans"/>
              <a:ea typeface="Lucida Sans"/>
              <a:cs typeface="Lucida Sans"/>
              <a:sym typeface="Lucida Sans"/>
            </a:endParaRPr>
          </a:p>
          <a:p>
            <a:pPr marL="0" lvl="0" indent="0" algn="l" rtl="0">
              <a:spcBef>
                <a:spcPts val="0"/>
              </a:spcBef>
              <a:spcAft>
                <a:spcPts val="0"/>
              </a:spcAft>
              <a:buNone/>
            </a:pPr>
            <a:endParaRPr sz="1900" b="1">
              <a:solidFill>
                <a:srgbClr val="0000FF"/>
              </a:solidFill>
              <a:latin typeface="Lucida Sans"/>
              <a:ea typeface="Lucida Sans"/>
              <a:cs typeface="Lucida Sans"/>
              <a:sym typeface="Lucida Sans"/>
            </a:endParaRPr>
          </a:p>
          <a:p>
            <a:pPr marL="0" lvl="0" indent="0" algn="l" rtl="0">
              <a:spcBef>
                <a:spcPts val="0"/>
              </a:spcBef>
              <a:spcAft>
                <a:spcPts val="0"/>
              </a:spcAft>
              <a:buNone/>
            </a:pPr>
            <a:r>
              <a:rPr lang="en-US" sz="1900" b="1">
                <a:solidFill>
                  <a:srgbClr val="0000FF"/>
                </a:solidFill>
                <a:latin typeface="Lucida Sans"/>
                <a:ea typeface="Lucida Sans"/>
                <a:cs typeface="Lucida Sans"/>
                <a:sym typeface="Lucida Sans"/>
              </a:rPr>
              <a:t>(main Zoom session)  </a:t>
            </a:r>
            <a:endParaRPr sz="1900" b="1">
              <a:solidFill>
                <a:srgbClr val="0000FF"/>
              </a:solidFill>
              <a:latin typeface="Lucida Sans"/>
              <a:ea typeface="Lucida Sans"/>
              <a:cs typeface="Lucida Sans"/>
              <a:sym typeface="Lucida Sans"/>
            </a:endParaRPr>
          </a:p>
        </p:txBody>
      </p:sp>
      <p:pic>
        <p:nvPicPr>
          <p:cNvPr id="1037" name="Google Shape;1037;p131"/>
          <p:cNvPicPr preferRelativeResize="0"/>
          <p:nvPr/>
        </p:nvPicPr>
        <p:blipFill>
          <a:blip r:embed="rId6">
            <a:alphaModFix/>
          </a:blip>
          <a:stretch>
            <a:fillRect/>
          </a:stretch>
        </p:blipFill>
        <p:spPr>
          <a:xfrm rot="-2">
            <a:off x="2235455" y="1593658"/>
            <a:ext cx="1124375" cy="931587"/>
          </a:xfrm>
          <a:prstGeom prst="rect">
            <a:avLst/>
          </a:prstGeom>
          <a:noFill/>
          <a:ln>
            <a:noFill/>
          </a:ln>
        </p:spPr>
      </p:pic>
      <p:sp>
        <p:nvSpPr>
          <p:cNvPr id="1038" name="Google Shape;1038;p131"/>
          <p:cNvSpPr txBox="1"/>
          <p:nvPr/>
        </p:nvSpPr>
        <p:spPr>
          <a:xfrm>
            <a:off x="268675" y="216158"/>
            <a:ext cx="9144000" cy="106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b="1" u="sng">
                <a:solidFill>
                  <a:srgbClr val="FF0000"/>
                </a:solidFill>
                <a:latin typeface="Lucida Sans"/>
                <a:ea typeface="Lucida Sans"/>
                <a:cs typeface="Lucida Sans"/>
                <a:sym typeface="Lucida Sans"/>
              </a:rPr>
              <a:t>Conversación estructurada en Zoom / </a:t>
            </a:r>
            <a:r>
              <a:rPr lang="en-US" sz="1700" b="1" u="sng">
                <a:solidFill>
                  <a:srgbClr val="0000FF"/>
                </a:solidFill>
                <a:latin typeface="Lucida Sans"/>
                <a:ea typeface="Lucida Sans"/>
                <a:cs typeface="Lucida Sans"/>
                <a:sym typeface="Lucida Sans"/>
              </a:rPr>
              <a:t>Structured conversations on Zoom</a:t>
            </a:r>
            <a:endParaRPr b="1" u="sng">
              <a:solidFill>
                <a:srgbClr val="0000FF"/>
              </a:solidFill>
              <a:latin typeface="Lucida Sans"/>
              <a:ea typeface="Lucida Sans"/>
              <a:cs typeface="Lucida Sans"/>
              <a:sym typeface="Lucida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32"/>
          <p:cNvSpPr txBox="1">
            <a:spLocks noGrp="1"/>
          </p:cNvSpPr>
          <p:nvPr>
            <p:ph type="title"/>
          </p:nvPr>
        </p:nvSpPr>
        <p:spPr>
          <a:xfrm>
            <a:off x="292050" y="95888"/>
            <a:ext cx="85599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Using Emojis for Signals</a:t>
            </a:r>
            <a:endParaRPr/>
          </a:p>
        </p:txBody>
      </p:sp>
      <p:pic>
        <p:nvPicPr>
          <p:cNvPr id="1045" name="Google Shape;1045;p132"/>
          <p:cNvPicPr preferRelativeResize="0"/>
          <p:nvPr/>
        </p:nvPicPr>
        <p:blipFill>
          <a:blip r:embed="rId3">
            <a:alphaModFix/>
          </a:blip>
          <a:stretch>
            <a:fillRect/>
          </a:stretch>
        </p:blipFill>
        <p:spPr>
          <a:xfrm>
            <a:off x="1148288" y="1076438"/>
            <a:ext cx="6847418" cy="5135563"/>
          </a:xfrm>
          <a:prstGeom prst="rect">
            <a:avLst/>
          </a:prstGeom>
          <a:noFill/>
          <a:ln>
            <a:noFill/>
          </a:ln>
        </p:spPr>
      </p:pic>
      <p:pic>
        <p:nvPicPr>
          <p:cNvPr id="1046" name="Google Shape;1046;p132"/>
          <p:cNvPicPr preferRelativeResize="0"/>
          <p:nvPr/>
        </p:nvPicPr>
        <p:blipFill rotWithShape="1">
          <a:blip r:embed="rId4">
            <a:alphaModFix/>
          </a:blip>
          <a:srcRect t="21113" r="73628" b="15483"/>
          <a:stretch/>
        </p:blipFill>
        <p:spPr>
          <a:xfrm>
            <a:off x="7803125" y="135150"/>
            <a:ext cx="1243375" cy="1071975"/>
          </a:xfrm>
          <a:prstGeom prst="rect">
            <a:avLst/>
          </a:prstGeom>
          <a:noFill/>
          <a:ln w="28575" cap="flat" cmpd="sng">
            <a:solidFill>
              <a:schemeClr val="accent2"/>
            </a:solidFill>
            <a:prstDash val="solid"/>
            <a:round/>
            <a:headEnd type="none" w="sm" len="sm"/>
            <a:tailEnd type="none" w="sm" len="sm"/>
          </a:ln>
        </p:spPr>
      </p:pic>
      <p:sp>
        <p:nvSpPr>
          <p:cNvPr id="1047" name="Google Shape;1047;p132"/>
          <p:cNvSpPr/>
          <p:nvPr/>
        </p:nvSpPr>
        <p:spPr>
          <a:xfrm>
            <a:off x="7799163" y="120488"/>
            <a:ext cx="1251300" cy="1101300"/>
          </a:xfrm>
          <a:prstGeom prst="rect">
            <a:avLst/>
          </a:prstGeom>
          <a:solidFill>
            <a:srgbClr val="15A059">
              <a:alpha val="24160"/>
            </a:srgbClr>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33"/>
          <p:cNvSpPr txBox="1">
            <a:spLocks noGrp="1"/>
          </p:cNvSpPr>
          <p:nvPr>
            <p:ph type="title"/>
          </p:nvPr>
        </p:nvSpPr>
        <p:spPr>
          <a:xfrm>
            <a:off x="292050" y="398838"/>
            <a:ext cx="85599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Using a Stuffed Animal for QSSSA</a:t>
            </a:r>
            <a:endParaRPr/>
          </a:p>
          <a:p>
            <a:pPr marL="457200" lvl="0" indent="0" algn="l" rtl="0">
              <a:spcBef>
                <a:spcPts val="0"/>
              </a:spcBef>
              <a:spcAft>
                <a:spcPts val="0"/>
              </a:spcAft>
              <a:buNone/>
            </a:pPr>
            <a:endParaRPr/>
          </a:p>
        </p:txBody>
      </p:sp>
      <p:pic>
        <p:nvPicPr>
          <p:cNvPr id="1054" name="Google Shape;1054;p133"/>
          <p:cNvPicPr preferRelativeResize="0"/>
          <p:nvPr/>
        </p:nvPicPr>
        <p:blipFill>
          <a:blip r:embed="rId3">
            <a:alphaModFix/>
          </a:blip>
          <a:stretch>
            <a:fillRect/>
          </a:stretch>
        </p:blipFill>
        <p:spPr>
          <a:xfrm>
            <a:off x="292050" y="1146463"/>
            <a:ext cx="2654456" cy="5011363"/>
          </a:xfrm>
          <a:prstGeom prst="rect">
            <a:avLst/>
          </a:prstGeom>
          <a:noFill/>
          <a:ln>
            <a:noFill/>
          </a:ln>
        </p:spPr>
      </p:pic>
      <p:pic>
        <p:nvPicPr>
          <p:cNvPr id="1055" name="Google Shape;1055;p133"/>
          <p:cNvPicPr preferRelativeResize="0"/>
          <p:nvPr/>
        </p:nvPicPr>
        <p:blipFill>
          <a:blip r:embed="rId4">
            <a:alphaModFix/>
          </a:blip>
          <a:stretch>
            <a:fillRect/>
          </a:stretch>
        </p:blipFill>
        <p:spPr>
          <a:xfrm>
            <a:off x="3098906" y="1146463"/>
            <a:ext cx="2654456" cy="5011363"/>
          </a:xfrm>
          <a:prstGeom prst="rect">
            <a:avLst/>
          </a:prstGeom>
          <a:noFill/>
          <a:ln>
            <a:noFill/>
          </a:ln>
        </p:spPr>
      </p:pic>
      <p:pic>
        <p:nvPicPr>
          <p:cNvPr id="1056" name="Google Shape;1056;p133"/>
          <p:cNvPicPr preferRelativeResize="0"/>
          <p:nvPr/>
        </p:nvPicPr>
        <p:blipFill>
          <a:blip r:embed="rId5">
            <a:alphaModFix/>
          </a:blip>
          <a:stretch>
            <a:fillRect/>
          </a:stretch>
        </p:blipFill>
        <p:spPr>
          <a:xfrm>
            <a:off x="5905763" y="1501813"/>
            <a:ext cx="3225487" cy="4300650"/>
          </a:xfrm>
          <a:prstGeom prst="rect">
            <a:avLst/>
          </a:prstGeom>
          <a:noFill/>
          <a:ln>
            <a:noFill/>
          </a:ln>
        </p:spPr>
      </p:pic>
      <p:pic>
        <p:nvPicPr>
          <p:cNvPr id="1057" name="Google Shape;1057;p133"/>
          <p:cNvPicPr preferRelativeResize="0"/>
          <p:nvPr/>
        </p:nvPicPr>
        <p:blipFill rotWithShape="1">
          <a:blip r:embed="rId6">
            <a:alphaModFix/>
          </a:blip>
          <a:srcRect t="21113" r="73628" b="15483"/>
          <a:stretch/>
        </p:blipFill>
        <p:spPr>
          <a:xfrm>
            <a:off x="7803125" y="135150"/>
            <a:ext cx="1243375" cy="1071975"/>
          </a:xfrm>
          <a:prstGeom prst="rect">
            <a:avLst/>
          </a:prstGeom>
          <a:noFill/>
          <a:ln w="28575" cap="flat" cmpd="sng">
            <a:solidFill>
              <a:schemeClr val="accent2"/>
            </a:solidFill>
            <a:prstDash val="solid"/>
            <a:round/>
            <a:headEnd type="none" w="sm" len="sm"/>
            <a:tailEnd type="none" w="sm" len="sm"/>
          </a:ln>
        </p:spPr>
      </p:pic>
      <p:sp>
        <p:nvSpPr>
          <p:cNvPr id="1058" name="Google Shape;1058;p133"/>
          <p:cNvSpPr/>
          <p:nvPr/>
        </p:nvSpPr>
        <p:spPr>
          <a:xfrm>
            <a:off x="7799163" y="120488"/>
            <a:ext cx="1251300" cy="1101300"/>
          </a:xfrm>
          <a:prstGeom prst="rect">
            <a:avLst/>
          </a:prstGeom>
          <a:solidFill>
            <a:srgbClr val="15A059">
              <a:alpha val="24160"/>
            </a:srgbClr>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Google Shape;771;p107"/>
          <p:cNvPicPr preferRelativeResize="0"/>
          <p:nvPr/>
        </p:nvPicPr>
        <p:blipFill>
          <a:blip r:embed="rId3">
            <a:alphaModFix/>
          </a:blip>
          <a:stretch>
            <a:fillRect/>
          </a:stretch>
        </p:blipFill>
        <p:spPr>
          <a:xfrm>
            <a:off x="1047375" y="643288"/>
            <a:ext cx="7206599" cy="4566775"/>
          </a:xfrm>
          <a:prstGeom prst="rect">
            <a:avLst/>
          </a:prstGeom>
          <a:noFill/>
          <a:ln>
            <a:noFill/>
          </a:ln>
        </p:spPr>
      </p:pic>
      <p:sp>
        <p:nvSpPr>
          <p:cNvPr id="772" name="Google Shape;772;p107"/>
          <p:cNvSpPr txBox="1"/>
          <p:nvPr/>
        </p:nvSpPr>
        <p:spPr>
          <a:xfrm>
            <a:off x="4958375" y="5610275"/>
            <a:ext cx="2140500" cy="158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a:solidFill>
                  <a:srgbClr val="0E6641"/>
                </a:solidFill>
                <a:latin typeface="Permanent Marker"/>
                <a:ea typeface="Permanent Marker"/>
                <a:cs typeface="Permanent Marker"/>
                <a:sym typeface="Permanent Marker"/>
              </a:rPr>
              <a:t>Dr. melissa collins</a:t>
            </a:r>
            <a:endParaRPr sz="2500">
              <a:solidFill>
                <a:srgbClr val="0E6641"/>
              </a:solidFill>
              <a:latin typeface="Permanent Marker"/>
              <a:ea typeface="Permanent Marker"/>
              <a:cs typeface="Permanent Marker"/>
              <a:sym typeface="Permanent Marker"/>
            </a:endParaRPr>
          </a:p>
          <a:p>
            <a:pPr marL="0" lvl="0" indent="0" algn="ctr" rtl="0">
              <a:spcBef>
                <a:spcPts val="0"/>
              </a:spcBef>
              <a:spcAft>
                <a:spcPts val="0"/>
              </a:spcAft>
              <a:buNone/>
            </a:pPr>
            <a:endParaRPr sz="1700">
              <a:latin typeface="Lucida Sans"/>
              <a:ea typeface="Lucida Sans"/>
              <a:cs typeface="Lucida Sans"/>
              <a:sym typeface="Lucida Sans"/>
            </a:endParaRPr>
          </a:p>
          <a:p>
            <a:pPr marL="0" lvl="0" indent="0" algn="ctr" rtl="0">
              <a:spcBef>
                <a:spcPts val="0"/>
              </a:spcBef>
              <a:spcAft>
                <a:spcPts val="0"/>
              </a:spcAft>
              <a:buNone/>
            </a:pPr>
            <a:endParaRPr>
              <a:latin typeface="Lucida Sans"/>
              <a:ea typeface="Lucida Sans"/>
              <a:cs typeface="Lucida Sans"/>
              <a:sym typeface="Lucida Sans"/>
            </a:endParaRPr>
          </a:p>
        </p:txBody>
      </p:sp>
      <p:pic>
        <p:nvPicPr>
          <p:cNvPr id="773" name="Google Shape;773;p107"/>
          <p:cNvPicPr preferRelativeResize="0"/>
          <p:nvPr/>
        </p:nvPicPr>
        <p:blipFill>
          <a:blip r:embed="rId4">
            <a:alphaModFix/>
          </a:blip>
          <a:stretch>
            <a:fillRect/>
          </a:stretch>
        </p:blipFill>
        <p:spPr>
          <a:xfrm rot="-695676">
            <a:off x="5539938" y="3214476"/>
            <a:ext cx="474025" cy="429050"/>
          </a:xfrm>
          <a:prstGeom prst="rect">
            <a:avLst/>
          </a:prstGeom>
          <a:noFill/>
          <a:ln>
            <a:noFill/>
          </a:ln>
        </p:spPr>
      </p:pic>
      <p:pic>
        <p:nvPicPr>
          <p:cNvPr id="774" name="Google Shape;774;p107"/>
          <p:cNvPicPr preferRelativeResize="0"/>
          <p:nvPr/>
        </p:nvPicPr>
        <p:blipFill>
          <a:blip r:embed="rId4">
            <a:alphaModFix/>
          </a:blip>
          <a:stretch>
            <a:fillRect/>
          </a:stretch>
        </p:blipFill>
        <p:spPr>
          <a:xfrm rot="-695676">
            <a:off x="3977363" y="3958488"/>
            <a:ext cx="474025" cy="429050"/>
          </a:xfrm>
          <a:prstGeom prst="rect">
            <a:avLst/>
          </a:prstGeom>
          <a:noFill/>
          <a:ln>
            <a:noFill/>
          </a:ln>
        </p:spPr>
      </p:pic>
      <p:sp>
        <p:nvSpPr>
          <p:cNvPr id="775" name="Google Shape;775;p107"/>
          <p:cNvSpPr txBox="1"/>
          <p:nvPr/>
        </p:nvSpPr>
        <p:spPr>
          <a:xfrm>
            <a:off x="1151350" y="5220375"/>
            <a:ext cx="3765900" cy="75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a:solidFill>
                  <a:srgbClr val="0E6641"/>
                </a:solidFill>
                <a:latin typeface="Permanent Marker"/>
                <a:ea typeface="Permanent Marker"/>
                <a:cs typeface="Permanent Marker"/>
                <a:sym typeface="Permanent Marker"/>
              </a:rPr>
              <a:t>Janelly Ramirez</a:t>
            </a:r>
            <a:endParaRPr sz="2500">
              <a:solidFill>
                <a:srgbClr val="0E6641"/>
              </a:solidFill>
              <a:latin typeface="Permanent Marker"/>
              <a:ea typeface="Permanent Marker"/>
              <a:cs typeface="Permanent Marker"/>
              <a:sym typeface="Permanent Marker"/>
            </a:endParaRPr>
          </a:p>
          <a:p>
            <a:pPr marL="0" lvl="0" indent="0" algn="ctr" rtl="0">
              <a:spcBef>
                <a:spcPts val="0"/>
              </a:spcBef>
              <a:spcAft>
                <a:spcPts val="0"/>
              </a:spcAft>
              <a:buNone/>
            </a:pPr>
            <a:r>
              <a:rPr lang="en-US" sz="1700">
                <a:latin typeface="Lucida Sans"/>
                <a:ea typeface="Lucida Sans"/>
                <a:cs typeface="Lucida Sans"/>
                <a:sym typeface="Lucida Sans"/>
              </a:rPr>
              <a:t>San Antonio Independent School District, TX </a:t>
            </a:r>
            <a:endParaRPr sz="1700">
              <a:latin typeface="Lucida Sans"/>
              <a:ea typeface="Lucida Sans"/>
              <a:cs typeface="Lucida Sans"/>
              <a:sym typeface="Lucida Sans"/>
            </a:endParaRPr>
          </a:p>
          <a:p>
            <a:pPr marL="0" lvl="0" indent="0" algn="ctr" rtl="0">
              <a:spcBef>
                <a:spcPts val="0"/>
              </a:spcBef>
              <a:spcAft>
                <a:spcPts val="0"/>
              </a:spcAft>
              <a:buNone/>
            </a:pPr>
            <a:endParaRPr>
              <a:latin typeface="Lucida Sans"/>
              <a:ea typeface="Lucida Sans"/>
              <a:cs typeface="Lucida Sans"/>
              <a:sym typeface="Lucida Sans"/>
            </a:endParaRPr>
          </a:p>
        </p:txBody>
      </p:sp>
      <p:sp>
        <p:nvSpPr>
          <p:cNvPr id="776" name="Google Shape;776;p107"/>
          <p:cNvSpPr txBox="1"/>
          <p:nvPr/>
        </p:nvSpPr>
        <p:spPr>
          <a:xfrm>
            <a:off x="7030275" y="5610275"/>
            <a:ext cx="1898700" cy="158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a:solidFill>
                  <a:srgbClr val="0E6641"/>
                </a:solidFill>
                <a:latin typeface="Permanent Marker"/>
                <a:ea typeface="Permanent Marker"/>
                <a:cs typeface="Permanent Marker"/>
                <a:sym typeface="Permanent Marker"/>
              </a:rPr>
              <a:t>TONI CLYMER</a:t>
            </a:r>
            <a:endParaRPr sz="2500">
              <a:solidFill>
                <a:srgbClr val="0E6641"/>
              </a:solidFill>
              <a:latin typeface="Permanent Marker"/>
              <a:ea typeface="Permanent Marker"/>
              <a:cs typeface="Permanent Marker"/>
              <a:sym typeface="Permanent Marker"/>
            </a:endParaRPr>
          </a:p>
          <a:p>
            <a:pPr marL="0" lvl="0" indent="0" algn="ctr" rtl="0">
              <a:spcBef>
                <a:spcPts val="0"/>
              </a:spcBef>
              <a:spcAft>
                <a:spcPts val="0"/>
              </a:spcAft>
              <a:buNone/>
            </a:pPr>
            <a:endParaRPr sz="1700">
              <a:latin typeface="Lucida Sans"/>
              <a:ea typeface="Lucida Sans"/>
              <a:cs typeface="Lucida Sans"/>
              <a:sym typeface="Lucida Sans"/>
            </a:endParaRPr>
          </a:p>
          <a:p>
            <a:pPr marL="0" lvl="0" indent="0" algn="ctr" rtl="0">
              <a:spcBef>
                <a:spcPts val="0"/>
              </a:spcBef>
              <a:spcAft>
                <a:spcPts val="0"/>
              </a:spcAft>
              <a:buNone/>
            </a:pPr>
            <a:endParaRPr>
              <a:latin typeface="Lucida Sans"/>
              <a:ea typeface="Lucida Sans"/>
              <a:cs typeface="Lucida Sans"/>
              <a:sym typeface="Lucida Sans"/>
            </a:endParaRPr>
          </a:p>
        </p:txBody>
      </p:sp>
      <p:sp>
        <p:nvSpPr>
          <p:cNvPr id="777" name="Google Shape;777;p107"/>
          <p:cNvSpPr txBox="1"/>
          <p:nvPr/>
        </p:nvSpPr>
        <p:spPr>
          <a:xfrm>
            <a:off x="5501650" y="6434325"/>
            <a:ext cx="30000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a:solidFill>
                  <a:schemeClr val="dk1"/>
                </a:solidFill>
                <a:latin typeface="Lucida Sans"/>
                <a:ea typeface="Lucida Sans"/>
                <a:cs typeface="Lucida Sans"/>
                <a:sym typeface="Lucida Sans"/>
              </a:rPr>
              <a:t>Memphis, TN</a:t>
            </a:r>
            <a:endParaRPr/>
          </a:p>
        </p:txBody>
      </p:sp>
      <p:pic>
        <p:nvPicPr>
          <p:cNvPr id="778" name="Google Shape;778;p107"/>
          <p:cNvPicPr preferRelativeResize="0"/>
          <p:nvPr/>
        </p:nvPicPr>
        <p:blipFill>
          <a:blip r:embed="rId4">
            <a:alphaModFix/>
          </a:blip>
          <a:stretch>
            <a:fillRect/>
          </a:stretch>
        </p:blipFill>
        <p:spPr>
          <a:xfrm rot="-695676">
            <a:off x="6586563" y="2996263"/>
            <a:ext cx="474025" cy="429050"/>
          </a:xfrm>
          <a:prstGeom prst="rect">
            <a:avLst/>
          </a:prstGeom>
          <a:noFill/>
          <a:ln>
            <a:noFill/>
          </a:ln>
        </p:spPr>
      </p:pic>
      <p:sp>
        <p:nvSpPr>
          <p:cNvPr id="779" name="Google Shape;779;p107"/>
          <p:cNvSpPr txBox="1"/>
          <p:nvPr/>
        </p:nvSpPr>
        <p:spPr>
          <a:xfrm>
            <a:off x="7167225" y="2150175"/>
            <a:ext cx="2257800" cy="108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a:solidFill>
                  <a:schemeClr val="accent1"/>
                </a:solidFill>
                <a:latin typeface="Permanent Marker"/>
                <a:ea typeface="Permanent Marker"/>
                <a:cs typeface="Permanent Marker"/>
                <a:sym typeface="Permanent Marker"/>
              </a:rPr>
              <a:t>Adrian</a:t>
            </a:r>
            <a:endParaRPr sz="2500">
              <a:solidFill>
                <a:schemeClr val="accent1"/>
              </a:solidFill>
              <a:latin typeface="Permanent Marker"/>
              <a:ea typeface="Permanent Marker"/>
              <a:cs typeface="Permanent Marker"/>
              <a:sym typeface="Permanent Marker"/>
            </a:endParaRPr>
          </a:p>
          <a:p>
            <a:pPr marL="0" lvl="0" indent="0" algn="ctr" rtl="0">
              <a:spcBef>
                <a:spcPts val="0"/>
              </a:spcBef>
              <a:spcAft>
                <a:spcPts val="0"/>
              </a:spcAft>
              <a:buClr>
                <a:schemeClr val="dk1"/>
              </a:buClr>
              <a:buSzPts val="1100"/>
              <a:buFont typeface="Arial"/>
              <a:buNone/>
            </a:pPr>
            <a:r>
              <a:rPr lang="en-US" sz="2500">
                <a:solidFill>
                  <a:schemeClr val="accent1"/>
                </a:solidFill>
                <a:latin typeface="Permanent Marker"/>
                <a:ea typeface="Permanent Marker"/>
                <a:cs typeface="Permanent Marker"/>
                <a:sym typeface="Permanent Marker"/>
              </a:rPr>
              <a:t>Austin</a:t>
            </a:r>
            <a:endParaRPr sz="2500">
              <a:solidFill>
                <a:schemeClr val="accent1"/>
              </a:solidFill>
              <a:latin typeface="Permanent Marker"/>
              <a:ea typeface="Permanent Marker"/>
              <a:cs typeface="Permanent Marker"/>
              <a:sym typeface="Permanent Marker"/>
            </a:endParaRPr>
          </a:p>
          <a:p>
            <a:pPr marL="0" lvl="0" indent="0" algn="ctr" rtl="0">
              <a:spcBef>
                <a:spcPts val="0"/>
              </a:spcBef>
              <a:spcAft>
                <a:spcPts val="0"/>
              </a:spcAft>
              <a:buNone/>
            </a:pPr>
            <a:r>
              <a:rPr lang="en-US" sz="1700">
                <a:latin typeface="Lucida Sans"/>
                <a:ea typeface="Lucida Sans"/>
                <a:cs typeface="Lucida Sans"/>
                <a:sym typeface="Lucida Sans"/>
              </a:rPr>
              <a:t>Charlotte-</a:t>
            </a:r>
            <a:endParaRPr sz="1700">
              <a:latin typeface="Lucida Sans"/>
              <a:ea typeface="Lucida Sans"/>
              <a:cs typeface="Lucida Sans"/>
              <a:sym typeface="Lucida Sans"/>
            </a:endParaRPr>
          </a:p>
          <a:p>
            <a:pPr marL="0" lvl="0" indent="0" algn="ctr" rtl="0">
              <a:spcBef>
                <a:spcPts val="0"/>
              </a:spcBef>
              <a:spcAft>
                <a:spcPts val="0"/>
              </a:spcAft>
              <a:buNone/>
            </a:pPr>
            <a:r>
              <a:rPr lang="en-US" sz="1700">
                <a:latin typeface="Lucida Sans"/>
                <a:ea typeface="Lucida Sans"/>
                <a:cs typeface="Lucida Sans"/>
                <a:sym typeface="Lucida Sans"/>
              </a:rPr>
              <a:t>Mecklenburg Schools, </a:t>
            </a:r>
            <a:endParaRPr sz="1700">
              <a:latin typeface="Lucida Sans"/>
              <a:ea typeface="Lucida Sans"/>
              <a:cs typeface="Lucida Sans"/>
              <a:sym typeface="Lucida Sans"/>
            </a:endParaRPr>
          </a:p>
          <a:p>
            <a:pPr marL="0" lvl="0" indent="0" algn="ctr" rtl="0">
              <a:spcBef>
                <a:spcPts val="0"/>
              </a:spcBef>
              <a:spcAft>
                <a:spcPts val="0"/>
              </a:spcAft>
              <a:buNone/>
            </a:pPr>
            <a:r>
              <a:rPr lang="en-US" sz="1700">
                <a:latin typeface="Lucida Sans"/>
                <a:ea typeface="Lucida Sans"/>
                <a:cs typeface="Lucida Sans"/>
                <a:sym typeface="Lucida Sans"/>
              </a:rPr>
              <a:t>NC</a:t>
            </a:r>
            <a:r>
              <a:rPr lang="en-US">
                <a:latin typeface="Lucida Sans"/>
                <a:ea typeface="Lucida Sans"/>
                <a:cs typeface="Lucida Sans"/>
                <a:sym typeface="Lucida Sans"/>
              </a:rPr>
              <a:t> </a:t>
            </a:r>
            <a:endParaRPr>
              <a:latin typeface="Lucida Sans"/>
              <a:ea typeface="Lucida Sans"/>
              <a:cs typeface="Lucida Sans"/>
              <a:sym typeface="Lucida Sans"/>
            </a:endParaRPr>
          </a:p>
        </p:txBody>
      </p:sp>
      <p:sp>
        <p:nvSpPr>
          <p:cNvPr id="780" name="Google Shape;780;p107"/>
          <p:cNvSpPr txBox="1"/>
          <p:nvPr/>
        </p:nvSpPr>
        <p:spPr>
          <a:xfrm>
            <a:off x="0" y="127600"/>
            <a:ext cx="9144000" cy="51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a:solidFill>
                  <a:schemeClr val="accent2"/>
                </a:solidFill>
                <a:latin typeface="Lucida Sans"/>
                <a:ea typeface="Lucida Sans"/>
                <a:cs typeface="Lucida Sans"/>
                <a:sym typeface="Lucida Sans"/>
              </a:rPr>
              <a:t>You’ll hear from these fabulous educators today! </a:t>
            </a:r>
            <a:endParaRPr sz="2300">
              <a:solidFill>
                <a:schemeClr val="accent2"/>
              </a:solidFill>
              <a:latin typeface="Lucida Sans"/>
              <a:ea typeface="Lucida Sans"/>
              <a:cs typeface="Lucida Sans"/>
              <a:sym typeface="Lucida Sans"/>
            </a:endParaRPr>
          </a:p>
        </p:txBody>
      </p:sp>
      <p:pic>
        <p:nvPicPr>
          <p:cNvPr id="781" name="Google Shape;781;p107"/>
          <p:cNvPicPr preferRelativeResize="0"/>
          <p:nvPr/>
        </p:nvPicPr>
        <p:blipFill>
          <a:blip r:embed="rId5">
            <a:alphaModFix/>
          </a:blip>
          <a:stretch>
            <a:fillRect/>
          </a:stretch>
        </p:blipFill>
        <p:spPr>
          <a:xfrm>
            <a:off x="7140000" y="4074975"/>
            <a:ext cx="1518150" cy="1518150"/>
          </a:xfrm>
          <a:prstGeom prst="rect">
            <a:avLst/>
          </a:prstGeom>
          <a:noFill/>
          <a:ln w="38100" cap="flat" cmpd="sng">
            <a:solidFill>
              <a:schemeClr val="accent2"/>
            </a:solidFill>
            <a:prstDash val="solid"/>
            <a:round/>
            <a:headEnd type="none" w="sm" len="sm"/>
            <a:tailEnd type="none" w="sm" len="sm"/>
          </a:ln>
        </p:spPr>
      </p:pic>
      <p:pic>
        <p:nvPicPr>
          <p:cNvPr id="782" name="Google Shape;782;p107"/>
          <p:cNvPicPr preferRelativeResize="0"/>
          <p:nvPr/>
        </p:nvPicPr>
        <p:blipFill rotWithShape="1">
          <a:blip r:embed="rId6">
            <a:alphaModFix/>
          </a:blip>
          <a:srcRect l="27761" t="8953" b="46076"/>
          <a:stretch/>
        </p:blipFill>
        <p:spPr>
          <a:xfrm>
            <a:off x="7708500" y="643288"/>
            <a:ext cx="1175230" cy="1583402"/>
          </a:xfrm>
          <a:prstGeom prst="rect">
            <a:avLst/>
          </a:prstGeom>
          <a:noFill/>
          <a:ln w="38100" cap="flat" cmpd="sng">
            <a:solidFill>
              <a:schemeClr val="accent2"/>
            </a:solidFill>
            <a:prstDash val="solid"/>
            <a:round/>
            <a:headEnd type="none" w="sm" len="sm"/>
            <a:tailEnd type="none" w="sm" len="sm"/>
          </a:ln>
        </p:spPr>
      </p:pic>
      <p:pic>
        <p:nvPicPr>
          <p:cNvPr id="783" name="Google Shape;783;p107"/>
          <p:cNvPicPr preferRelativeResize="0"/>
          <p:nvPr/>
        </p:nvPicPr>
        <p:blipFill>
          <a:blip r:embed="rId7">
            <a:alphaModFix/>
          </a:blip>
          <a:stretch>
            <a:fillRect/>
          </a:stretch>
        </p:blipFill>
        <p:spPr>
          <a:xfrm>
            <a:off x="5267500" y="3818762"/>
            <a:ext cx="1419500" cy="1774363"/>
          </a:xfrm>
          <a:prstGeom prst="rect">
            <a:avLst/>
          </a:prstGeom>
          <a:noFill/>
          <a:ln w="38100" cap="flat" cmpd="sng">
            <a:solidFill>
              <a:schemeClr val="accent2"/>
            </a:solidFill>
            <a:prstDash val="solid"/>
            <a:round/>
            <a:headEnd type="none" w="sm" len="sm"/>
            <a:tailEnd type="none" w="sm" len="sm"/>
          </a:ln>
        </p:spPr>
      </p:pic>
      <p:pic>
        <p:nvPicPr>
          <p:cNvPr id="784" name="Google Shape;784;p107"/>
          <p:cNvPicPr preferRelativeResize="0"/>
          <p:nvPr/>
        </p:nvPicPr>
        <p:blipFill>
          <a:blip r:embed="rId8">
            <a:alphaModFix/>
          </a:blip>
          <a:stretch>
            <a:fillRect/>
          </a:stretch>
        </p:blipFill>
        <p:spPr>
          <a:xfrm>
            <a:off x="2183400" y="2953000"/>
            <a:ext cx="1042140" cy="2257050"/>
          </a:xfrm>
          <a:prstGeom prst="rect">
            <a:avLst/>
          </a:prstGeom>
          <a:noFill/>
          <a:ln w="28575" cap="flat" cmpd="sng">
            <a:solidFill>
              <a:schemeClr val="accent2"/>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134"/>
          <p:cNvSpPr txBox="1">
            <a:spLocks noGrp="1"/>
          </p:cNvSpPr>
          <p:nvPr>
            <p:ph type="title"/>
          </p:nvPr>
        </p:nvSpPr>
        <p:spPr>
          <a:xfrm>
            <a:off x="181100" y="232463"/>
            <a:ext cx="85599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Using break out rooms for QSSSA </a:t>
            </a:r>
            <a:endParaRPr/>
          </a:p>
          <a:p>
            <a:pPr marL="457200" lvl="0" indent="0" algn="l" rtl="0">
              <a:spcBef>
                <a:spcPts val="0"/>
              </a:spcBef>
              <a:spcAft>
                <a:spcPts val="0"/>
              </a:spcAft>
              <a:buNone/>
            </a:pPr>
            <a:endParaRPr/>
          </a:p>
        </p:txBody>
      </p:sp>
      <p:pic>
        <p:nvPicPr>
          <p:cNvPr id="1065" name="Google Shape;1065;p134"/>
          <p:cNvPicPr preferRelativeResize="0"/>
          <p:nvPr/>
        </p:nvPicPr>
        <p:blipFill>
          <a:blip r:embed="rId3">
            <a:alphaModFix/>
          </a:blip>
          <a:stretch>
            <a:fillRect/>
          </a:stretch>
        </p:blipFill>
        <p:spPr>
          <a:xfrm>
            <a:off x="6063828" y="1162738"/>
            <a:ext cx="2654456" cy="5011363"/>
          </a:xfrm>
          <a:prstGeom prst="rect">
            <a:avLst/>
          </a:prstGeom>
          <a:noFill/>
          <a:ln>
            <a:noFill/>
          </a:ln>
        </p:spPr>
      </p:pic>
      <p:pic>
        <p:nvPicPr>
          <p:cNvPr id="1066" name="Google Shape;1066;p134"/>
          <p:cNvPicPr preferRelativeResize="0"/>
          <p:nvPr/>
        </p:nvPicPr>
        <p:blipFill rotWithShape="1">
          <a:blip r:embed="rId4">
            <a:alphaModFix/>
          </a:blip>
          <a:srcRect t="21113" r="73628" b="15483"/>
          <a:stretch/>
        </p:blipFill>
        <p:spPr>
          <a:xfrm>
            <a:off x="7803125" y="135150"/>
            <a:ext cx="1243375" cy="1071975"/>
          </a:xfrm>
          <a:prstGeom prst="rect">
            <a:avLst/>
          </a:prstGeom>
          <a:noFill/>
          <a:ln w="28575" cap="flat" cmpd="sng">
            <a:solidFill>
              <a:schemeClr val="accent2"/>
            </a:solidFill>
            <a:prstDash val="solid"/>
            <a:round/>
            <a:headEnd type="none" w="sm" len="sm"/>
            <a:tailEnd type="none" w="sm" len="sm"/>
          </a:ln>
        </p:spPr>
      </p:pic>
      <p:sp>
        <p:nvSpPr>
          <p:cNvPr id="1067" name="Google Shape;1067;p134"/>
          <p:cNvSpPr/>
          <p:nvPr/>
        </p:nvSpPr>
        <p:spPr>
          <a:xfrm>
            <a:off x="7799163" y="120488"/>
            <a:ext cx="1251300" cy="1101300"/>
          </a:xfrm>
          <a:prstGeom prst="rect">
            <a:avLst/>
          </a:prstGeom>
          <a:solidFill>
            <a:srgbClr val="15A059">
              <a:alpha val="24160"/>
            </a:srgbClr>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8" name="Google Shape;1068;p134"/>
          <p:cNvPicPr preferRelativeResize="0"/>
          <p:nvPr/>
        </p:nvPicPr>
        <p:blipFill>
          <a:blip r:embed="rId5">
            <a:alphaModFix/>
          </a:blip>
          <a:stretch>
            <a:fillRect/>
          </a:stretch>
        </p:blipFill>
        <p:spPr>
          <a:xfrm>
            <a:off x="3010675" y="1012750"/>
            <a:ext cx="2900750" cy="5709274"/>
          </a:xfrm>
          <a:prstGeom prst="rect">
            <a:avLst/>
          </a:prstGeom>
          <a:noFill/>
          <a:ln>
            <a:noFill/>
          </a:ln>
        </p:spPr>
      </p:pic>
      <p:pic>
        <p:nvPicPr>
          <p:cNvPr id="1069" name="Google Shape;1069;p134"/>
          <p:cNvPicPr preferRelativeResize="0"/>
          <p:nvPr/>
        </p:nvPicPr>
        <p:blipFill>
          <a:blip r:embed="rId6">
            <a:alphaModFix/>
          </a:blip>
          <a:stretch>
            <a:fillRect/>
          </a:stretch>
        </p:blipFill>
        <p:spPr>
          <a:xfrm>
            <a:off x="203825" y="1162738"/>
            <a:ext cx="2654456" cy="501136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35"/>
          <p:cNvSpPr txBox="1">
            <a:spLocks noGrp="1"/>
          </p:cNvSpPr>
          <p:nvPr>
            <p:ph type="title"/>
          </p:nvPr>
        </p:nvSpPr>
        <p:spPr>
          <a:xfrm>
            <a:off x="292050" y="-52537"/>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100"/>
              <a:t>Related Resources in the Early Reading Accelerators’ Collection </a:t>
            </a:r>
            <a:endParaRPr sz="2100"/>
          </a:p>
        </p:txBody>
      </p:sp>
      <p:pic>
        <p:nvPicPr>
          <p:cNvPr id="1076" name="Google Shape;1076;p135"/>
          <p:cNvPicPr preferRelativeResize="0"/>
          <p:nvPr/>
        </p:nvPicPr>
        <p:blipFill rotWithShape="1">
          <a:blip r:embed="rId3">
            <a:alphaModFix/>
          </a:blip>
          <a:srcRect l="58363" t="21267" r="32104" b="20064"/>
          <a:stretch/>
        </p:blipFill>
        <p:spPr>
          <a:xfrm>
            <a:off x="416813" y="1090476"/>
            <a:ext cx="1184475" cy="1043600"/>
          </a:xfrm>
          <a:prstGeom prst="rect">
            <a:avLst/>
          </a:prstGeom>
          <a:noFill/>
          <a:ln>
            <a:noFill/>
          </a:ln>
        </p:spPr>
      </p:pic>
      <p:pic>
        <p:nvPicPr>
          <p:cNvPr id="1077" name="Google Shape;1077;p135"/>
          <p:cNvPicPr preferRelativeResize="0"/>
          <p:nvPr/>
        </p:nvPicPr>
        <p:blipFill>
          <a:blip r:embed="rId4">
            <a:alphaModFix/>
          </a:blip>
          <a:stretch>
            <a:fillRect/>
          </a:stretch>
        </p:blipFill>
        <p:spPr>
          <a:xfrm>
            <a:off x="1976651" y="1760675"/>
            <a:ext cx="6392775" cy="4444526"/>
          </a:xfrm>
          <a:prstGeom prst="rect">
            <a:avLst/>
          </a:prstGeom>
          <a:noFill/>
          <a:ln>
            <a:noFill/>
          </a:ln>
          <a:effectLst>
            <a:outerShdw blurRad="57150" dist="19050" dir="5400000" algn="bl" rotWithShape="0">
              <a:srgbClr val="000000">
                <a:alpha val="50000"/>
              </a:srgbClr>
            </a:outerShdw>
          </a:effectLst>
        </p:spPr>
      </p:pic>
      <p:sp>
        <p:nvSpPr>
          <p:cNvPr id="1078" name="Google Shape;1078;p135"/>
          <p:cNvSpPr txBox="1"/>
          <p:nvPr/>
        </p:nvSpPr>
        <p:spPr>
          <a:xfrm>
            <a:off x="1820588" y="1090475"/>
            <a:ext cx="6906600" cy="67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500" b="1">
                <a:latin typeface="Lucida Sans"/>
                <a:ea typeface="Lucida Sans"/>
                <a:cs typeface="Lucida Sans"/>
                <a:sym typeface="Lucida Sans"/>
              </a:rPr>
              <a:t>7.</a:t>
            </a:r>
            <a:r>
              <a:rPr lang="en-US" sz="2500">
                <a:latin typeface="Lucida Sans"/>
                <a:ea typeface="Lucida Sans"/>
                <a:cs typeface="Lucida Sans"/>
                <a:sym typeface="Lucida Sans"/>
              </a:rPr>
              <a:t> </a:t>
            </a:r>
            <a:r>
              <a:rPr lang="en-US" sz="2200" u="sng">
                <a:solidFill>
                  <a:srgbClr val="1155CC"/>
                </a:solidFill>
                <a:latin typeface="Lucida Sans"/>
                <a:ea typeface="Lucida Sans"/>
                <a:cs typeface="Lucida Sans"/>
                <a:sym typeface="Lucida Sans"/>
                <a:hlinkClick r:id="rId5">
                  <a:extLst>
                    <a:ext uri="{A12FA001-AC4F-418D-AE19-62706E023703}">
                      <ahyp:hlinkClr xmlns:ahyp="http://schemas.microsoft.com/office/drawing/2018/hyperlinkcolor" val="tx"/>
                    </a:ext>
                  </a:extLst>
                </a:hlinkClick>
              </a:rPr>
              <a:t>English Learner Supports (Virtual Learning) </a:t>
            </a:r>
            <a:endParaRPr sz="2500">
              <a:latin typeface="Lucida Sans"/>
              <a:ea typeface="Lucida Sans"/>
              <a:cs typeface="Lucida Sans"/>
              <a:sym typeface="Lucida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13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endParaRPr i="1"/>
          </a:p>
          <a:p>
            <a:pPr marL="0" marR="0" lvl="0" indent="0" algn="l" rtl="0">
              <a:lnSpc>
                <a:spcPct val="100000"/>
              </a:lnSpc>
              <a:spcBef>
                <a:spcPts val="0"/>
              </a:spcBef>
              <a:spcAft>
                <a:spcPts val="0"/>
              </a:spcAft>
              <a:buClr>
                <a:schemeClr val="lt1"/>
              </a:buClr>
              <a:buSzPts val="2800"/>
              <a:buFont typeface="Allerta"/>
              <a:buNone/>
            </a:pPr>
            <a:endParaRPr i="1"/>
          </a:p>
        </p:txBody>
      </p:sp>
      <p:sp>
        <p:nvSpPr>
          <p:cNvPr id="1085" name="Google Shape;1085;p136"/>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grpSp>
        <p:nvGrpSpPr>
          <p:cNvPr id="1086" name="Google Shape;1086;p136"/>
          <p:cNvGrpSpPr/>
          <p:nvPr/>
        </p:nvGrpSpPr>
        <p:grpSpPr>
          <a:xfrm>
            <a:off x="5386525" y="1589050"/>
            <a:ext cx="3288600" cy="3437400"/>
            <a:chOff x="5255050" y="1404650"/>
            <a:chExt cx="3288600" cy="3437400"/>
          </a:xfrm>
        </p:grpSpPr>
        <p:sp>
          <p:nvSpPr>
            <p:cNvPr id="1087" name="Google Shape;1087;p136"/>
            <p:cNvSpPr/>
            <p:nvPr/>
          </p:nvSpPr>
          <p:spPr>
            <a:xfrm>
              <a:off x="5255050" y="1404650"/>
              <a:ext cx="3288600" cy="3437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36"/>
            <p:cNvSpPr txBox="1"/>
            <p:nvPr/>
          </p:nvSpPr>
          <p:spPr>
            <a:xfrm>
              <a:off x="5995600" y="2544850"/>
              <a:ext cx="1807500" cy="7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FFFFFF"/>
                  </a:solidFill>
                </a:rPr>
                <a:t>please enter a head shot here</a:t>
              </a:r>
              <a:endParaRPr sz="1600">
                <a:solidFill>
                  <a:srgbClr val="FFFFFF"/>
                </a:solidFill>
              </a:endParaRPr>
            </a:p>
          </p:txBody>
        </p:sp>
      </p:grpSp>
      <p:pic>
        <p:nvPicPr>
          <p:cNvPr id="1089" name="Google Shape;1089;p136"/>
          <p:cNvPicPr preferRelativeResize="0"/>
          <p:nvPr/>
        </p:nvPicPr>
        <p:blipFill>
          <a:blip r:embed="rId3">
            <a:alphaModFix/>
          </a:blip>
          <a:stretch>
            <a:fillRect/>
          </a:stretch>
        </p:blipFill>
        <p:spPr>
          <a:xfrm>
            <a:off x="5814400" y="2041900"/>
            <a:ext cx="2531675" cy="2531675"/>
          </a:xfrm>
          <a:prstGeom prst="rect">
            <a:avLst/>
          </a:prstGeom>
          <a:noFill/>
          <a:ln>
            <a:noFill/>
          </a:ln>
        </p:spPr>
      </p:pic>
      <p:sp>
        <p:nvSpPr>
          <p:cNvPr id="1090" name="Google Shape;1090;p136"/>
          <p:cNvSpPr txBox="1">
            <a:spLocks noGrp="1"/>
          </p:cNvSpPr>
          <p:nvPr>
            <p:ph type="title"/>
          </p:nvPr>
        </p:nvSpPr>
        <p:spPr>
          <a:xfrm>
            <a:off x="326118" y="32459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b="1"/>
              <a:t>Toni Clymer </a:t>
            </a:r>
            <a:endParaRPr b="1"/>
          </a:p>
          <a:p>
            <a:pPr marL="0" marR="0" lvl="0" indent="0" algn="l" rtl="0">
              <a:lnSpc>
                <a:spcPct val="100000"/>
              </a:lnSpc>
              <a:spcBef>
                <a:spcPts val="0"/>
              </a:spcBef>
              <a:spcAft>
                <a:spcPts val="0"/>
              </a:spcAft>
              <a:buClr>
                <a:schemeClr val="lt1"/>
              </a:buClr>
              <a:buSzPts val="2800"/>
              <a:buFont typeface="Allerta"/>
              <a:buNone/>
            </a:pPr>
            <a:endParaRPr/>
          </a:p>
          <a:p>
            <a:pPr marL="0" marR="0" lvl="0" indent="0" algn="l" rtl="0">
              <a:lnSpc>
                <a:spcPct val="100000"/>
              </a:lnSpc>
              <a:spcBef>
                <a:spcPts val="0"/>
              </a:spcBef>
              <a:spcAft>
                <a:spcPts val="0"/>
              </a:spcAft>
              <a:buClr>
                <a:schemeClr val="lt1"/>
              </a:buClr>
              <a:buSzPts val="2800"/>
              <a:buFont typeface="Allerta"/>
              <a:buNone/>
            </a:pPr>
            <a:r>
              <a:rPr lang="en-US" i="1"/>
              <a:t>Grade 1 Teacher </a:t>
            </a:r>
            <a:endParaRPr i="1"/>
          </a:p>
          <a:p>
            <a:pPr marL="0" marR="0" lvl="0" indent="0" algn="l" rtl="0">
              <a:lnSpc>
                <a:spcPct val="100000"/>
              </a:lnSpc>
              <a:spcBef>
                <a:spcPts val="0"/>
              </a:spcBef>
              <a:spcAft>
                <a:spcPts val="0"/>
              </a:spcAft>
              <a:buClr>
                <a:schemeClr val="lt1"/>
              </a:buClr>
              <a:buSzPts val="2800"/>
              <a:buFont typeface="Allerta"/>
              <a:buNone/>
            </a:pPr>
            <a:r>
              <a:rPr lang="en-US" i="1"/>
              <a:t>Harmony Schools Academy</a:t>
            </a:r>
            <a:endParaRPr i="1"/>
          </a:p>
          <a:p>
            <a:pPr marL="0" marR="0" lvl="0" indent="0" algn="l" rtl="0">
              <a:lnSpc>
                <a:spcPct val="100000"/>
              </a:lnSpc>
              <a:spcBef>
                <a:spcPts val="0"/>
              </a:spcBef>
              <a:spcAft>
                <a:spcPts val="0"/>
              </a:spcAft>
              <a:buClr>
                <a:schemeClr val="lt1"/>
              </a:buClr>
              <a:buSzPts val="2800"/>
              <a:buFont typeface="Allerta"/>
              <a:buNone/>
            </a:pPr>
            <a:r>
              <a:rPr lang="en-US" i="1"/>
              <a:t>Memphis, TN </a:t>
            </a:r>
            <a:endParaRPr i="1"/>
          </a:p>
          <a:p>
            <a:pPr marL="0" marR="0" lvl="0" indent="0" algn="l" rtl="0">
              <a:lnSpc>
                <a:spcPct val="100000"/>
              </a:lnSpc>
              <a:spcBef>
                <a:spcPts val="0"/>
              </a:spcBef>
              <a:spcAft>
                <a:spcPts val="0"/>
              </a:spcAft>
              <a:buClr>
                <a:schemeClr val="lt1"/>
              </a:buClr>
              <a:buSzPts val="2800"/>
              <a:buFont typeface="Allerta"/>
              <a:buNone/>
            </a:pPr>
            <a:endParaRPr i="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137"/>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Partnering with Families </a:t>
            </a:r>
            <a:endParaRPr/>
          </a:p>
        </p:txBody>
      </p:sp>
      <p:sp>
        <p:nvSpPr>
          <p:cNvPr id="1097" name="Google Shape;1097;p137"/>
          <p:cNvSpPr txBox="1"/>
          <p:nvPr/>
        </p:nvSpPr>
        <p:spPr>
          <a:xfrm>
            <a:off x="4538100" y="5209175"/>
            <a:ext cx="4326600" cy="131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Allerta"/>
              <a:ea typeface="Allerta"/>
              <a:cs typeface="Allerta"/>
              <a:sym typeface="Allerta"/>
            </a:endParaRPr>
          </a:p>
          <a:p>
            <a:pPr marL="457200" lvl="1" indent="-317500" algn="l" rtl="0">
              <a:spcBef>
                <a:spcPts val="0"/>
              </a:spcBef>
              <a:spcAft>
                <a:spcPts val="0"/>
              </a:spcAft>
              <a:buSzPts val="1400"/>
              <a:buFont typeface="Allerta"/>
              <a:buChar char="-"/>
            </a:pPr>
            <a:r>
              <a:rPr lang="en-US" b="1">
                <a:latin typeface="Allerta"/>
                <a:ea typeface="Allerta"/>
                <a:cs typeface="Allerta"/>
                <a:sym typeface="Allerta"/>
              </a:rPr>
              <a:t>Platform options</a:t>
            </a:r>
            <a:r>
              <a:rPr lang="en-US">
                <a:latin typeface="Allerta"/>
                <a:ea typeface="Allerta"/>
                <a:cs typeface="Allerta"/>
                <a:sym typeface="Allerta"/>
              </a:rPr>
              <a:t> to meet families’ needs </a:t>
            </a:r>
            <a:endParaRPr>
              <a:latin typeface="Allerta"/>
              <a:ea typeface="Allerta"/>
              <a:cs typeface="Allerta"/>
              <a:sym typeface="Allerta"/>
            </a:endParaRPr>
          </a:p>
          <a:p>
            <a:pPr marL="457200" lvl="1" indent="-317500" algn="l" rtl="0">
              <a:spcBef>
                <a:spcPts val="0"/>
              </a:spcBef>
              <a:spcAft>
                <a:spcPts val="0"/>
              </a:spcAft>
              <a:buSzPts val="1400"/>
              <a:buFont typeface="Allerta"/>
              <a:buChar char="-"/>
            </a:pPr>
            <a:r>
              <a:rPr lang="en-US" b="1">
                <a:latin typeface="Allerta"/>
                <a:ea typeface="Allerta"/>
                <a:cs typeface="Allerta"/>
                <a:sym typeface="Allerta"/>
              </a:rPr>
              <a:t>Sign up Genius</a:t>
            </a:r>
            <a:r>
              <a:rPr lang="en-US">
                <a:latin typeface="Allerta"/>
                <a:ea typeface="Allerta"/>
                <a:cs typeface="Allerta"/>
                <a:sym typeface="Allerta"/>
              </a:rPr>
              <a:t> for open slots for a certain amount of time to meet </a:t>
            </a:r>
            <a:endParaRPr>
              <a:latin typeface="Allerta"/>
              <a:ea typeface="Allerta"/>
              <a:cs typeface="Allerta"/>
              <a:sym typeface="Allerta"/>
            </a:endParaRPr>
          </a:p>
        </p:txBody>
      </p:sp>
      <p:pic>
        <p:nvPicPr>
          <p:cNvPr id="1098" name="Google Shape;1098;p137"/>
          <p:cNvPicPr preferRelativeResize="0"/>
          <p:nvPr/>
        </p:nvPicPr>
        <p:blipFill>
          <a:blip r:embed="rId3">
            <a:alphaModFix/>
          </a:blip>
          <a:stretch>
            <a:fillRect/>
          </a:stretch>
        </p:blipFill>
        <p:spPr>
          <a:xfrm>
            <a:off x="1150450" y="2216929"/>
            <a:ext cx="2234825" cy="2234825"/>
          </a:xfrm>
          <a:prstGeom prst="rect">
            <a:avLst/>
          </a:prstGeom>
          <a:noFill/>
          <a:ln>
            <a:noFill/>
          </a:ln>
        </p:spPr>
      </p:pic>
      <p:sp>
        <p:nvSpPr>
          <p:cNvPr id="1099" name="Google Shape;1099;p137"/>
          <p:cNvSpPr txBox="1"/>
          <p:nvPr/>
        </p:nvSpPr>
        <p:spPr>
          <a:xfrm>
            <a:off x="712125" y="4547250"/>
            <a:ext cx="3000000" cy="114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chemeClr val="accent2"/>
              </a:solidFill>
              <a:latin typeface="Lucida Sans"/>
              <a:ea typeface="Lucida Sans"/>
              <a:cs typeface="Lucida Sans"/>
              <a:sym typeface="Lucida Sans"/>
            </a:endParaRPr>
          </a:p>
          <a:p>
            <a:pPr marL="0" lvl="0" indent="0" algn="ctr" rtl="0">
              <a:spcBef>
                <a:spcPts val="0"/>
              </a:spcBef>
              <a:spcAft>
                <a:spcPts val="0"/>
              </a:spcAft>
              <a:buNone/>
            </a:pPr>
            <a:r>
              <a:rPr lang="en-US" sz="1800" b="1">
                <a:solidFill>
                  <a:schemeClr val="accent2"/>
                </a:solidFill>
                <a:latin typeface="Lucida Sans"/>
                <a:ea typeface="Lucida Sans"/>
                <a:cs typeface="Lucida Sans"/>
                <a:sym typeface="Lucida Sans"/>
              </a:rPr>
              <a:t>Relationship building with 1:1 family calls </a:t>
            </a:r>
            <a:endParaRPr sz="1800" b="1">
              <a:solidFill>
                <a:schemeClr val="accent2"/>
              </a:solidFill>
              <a:latin typeface="Lucida Sans"/>
              <a:ea typeface="Lucida Sans"/>
              <a:cs typeface="Lucida Sans"/>
              <a:sym typeface="Lucida Sans"/>
            </a:endParaRPr>
          </a:p>
        </p:txBody>
      </p:sp>
      <p:sp>
        <p:nvSpPr>
          <p:cNvPr id="1100" name="Google Shape;1100;p137"/>
          <p:cNvSpPr txBox="1"/>
          <p:nvPr/>
        </p:nvSpPr>
        <p:spPr>
          <a:xfrm>
            <a:off x="4948050" y="1417650"/>
            <a:ext cx="3780300" cy="91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chemeClr val="accent2"/>
                </a:solidFill>
                <a:latin typeface="Lucida Sans"/>
                <a:ea typeface="Lucida Sans"/>
                <a:cs typeface="Lucida Sans"/>
                <a:sym typeface="Lucida Sans"/>
              </a:rPr>
              <a:t>Foundational Skills </a:t>
            </a:r>
            <a:endParaRPr sz="2000" b="1">
              <a:solidFill>
                <a:schemeClr val="accent2"/>
              </a:solidFill>
              <a:latin typeface="Lucida Sans"/>
              <a:ea typeface="Lucida Sans"/>
              <a:cs typeface="Lucida Sans"/>
              <a:sym typeface="Lucida Sans"/>
            </a:endParaRPr>
          </a:p>
          <a:p>
            <a:pPr marL="0" lvl="0" indent="0" algn="ctr" rtl="0">
              <a:spcBef>
                <a:spcPts val="0"/>
              </a:spcBef>
              <a:spcAft>
                <a:spcPts val="0"/>
              </a:spcAft>
              <a:buNone/>
            </a:pPr>
            <a:r>
              <a:rPr lang="en-US" sz="2000" b="1">
                <a:solidFill>
                  <a:schemeClr val="accent2"/>
                </a:solidFill>
                <a:latin typeface="Lucida Sans"/>
                <a:ea typeface="Lucida Sans"/>
                <a:cs typeface="Lucida Sans"/>
                <a:sym typeface="Lucida Sans"/>
              </a:rPr>
              <a:t>Diagnostic Assessments </a:t>
            </a:r>
            <a:endParaRPr sz="2000" b="1">
              <a:solidFill>
                <a:schemeClr val="accent2"/>
              </a:solidFill>
              <a:latin typeface="Lucida Sans"/>
              <a:ea typeface="Lucida Sans"/>
              <a:cs typeface="Lucida Sans"/>
              <a:sym typeface="Lucida Sans"/>
            </a:endParaRPr>
          </a:p>
        </p:txBody>
      </p:sp>
      <p:pic>
        <p:nvPicPr>
          <p:cNvPr id="1101" name="Google Shape;1101;p137"/>
          <p:cNvPicPr preferRelativeResize="0"/>
          <p:nvPr/>
        </p:nvPicPr>
        <p:blipFill>
          <a:blip r:embed="rId4">
            <a:alphaModFix/>
          </a:blip>
          <a:stretch>
            <a:fillRect/>
          </a:stretch>
        </p:blipFill>
        <p:spPr>
          <a:xfrm>
            <a:off x="4854425" y="2509850"/>
            <a:ext cx="1007874" cy="856675"/>
          </a:xfrm>
          <a:prstGeom prst="rect">
            <a:avLst/>
          </a:prstGeom>
          <a:noFill/>
          <a:ln>
            <a:noFill/>
          </a:ln>
        </p:spPr>
      </p:pic>
      <p:pic>
        <p:nvPicPr>
          <p:cNvPr id="1102" name="Google Shape;1102;p137"/>
          <p:cNvPicPr preferRelativeResize="0"/>
          <p:nvPr/>
        </p:nvPicPr>
        <p:blipFill rotWithShape="1">
          <a:blip r:embed="rId5">
            <a:alphaModFix/>
          </a:blip>
          <a:srcRect l="26241" t="-3410" r="26553" b="3410"/>
          <a:stretch/>
        </p:blipFill>
        <p:spPr>
          <a:xfrm>
            <a:off x="6101925" y="2126400"/>
            <a:ext cx="1472558" cy="1754700"/>
          </a:xfrm>
          <a:prstGeom prst="rect">
            <a:avLst/>
          </a:prstGeom>
          <a:noFill/>
          <a:ln>
            <a:noFill/>
          </a:ln>
        </p:spPr>
      </p:pic>
      <p:pic>
        <p:nvPicPr>
          <p:cNvPr id="1103" name="Google Shape;1103;p137"/>
          <p:cNvPicPr preferRelativeResize="0"/>
          <p:nvPr/>
        </p:nvPicPr>
        <p:blipFill>
          <a:blip r:embed="rId6">
            <a:alphaModFix/>
          </a:blip>
          <a:stretch>
            <a:fillRect/>
          </a:stretch>
        </p:blipFill>
        <p:spPr>
          <a:xfrm>
            <a:off x="7664300" y="2371842"/>
            <a:ext cx="1382209" cy="1263825"/>
          </a:xfrm>
          <a:prstGeom prst="rect">
            <a:avLst/>
          </a:prstGeom>
          <a:noFill/>
          <a:ln>
            <a:noFill/>
          </a:ln>
        </p:spPr>
      </p:pic>
      <p:pic>
        <p:nvPicPr>
          <p:cNvPr id="1104" name="Google Shape;1104;p137"/>
          <p:cNvPicPr preferRelativeResize="0"/>
          <p:nvPr/>
        </p:nvPicPr>
        <p:blipFill rotWithShape="1">
          <a:blip r:embed="rId7">
            <a:alphaModFix/>
          </a:blip>
          <a:srcRect t="25462" b="27611"/>
          <a:stretch/>
        </p:blipFill>
        <p:spPr>
          <a:xfrm>
            <a:off x="5069700" y="3635675"/>
            <a:ext cx="3537002" cy="1659749"/>
          </a:xfrm>
          <a:prstGeom prst="rect">
            <a:avLst/>
          </a:prstGeom>
          <a:noFill/>
          <a:ln>
            <a:noFill/>
          </a:ln>
        </p:spPr>
      </p:pic>
      <p:pic>
        <p:nvPicPr>
          <p:cNvPr id="1105" name="Google Shape;1105;p137"/>
          <p:cNvPicPr preferRelativeResize="0"/>
          <p:nvPr/>
        </p:nvPicPr>
        <p:blipFill rotWithShape="1">
          <a:blip r:embed="rId8">
            <a:alphaModFix/>
          </a:blip>
          <a:srcRect t="21113" r="73628" b="15483"/>
          <a:stretch/>
        </p:blipFill>
        <p:spPr>
          <a:xfrm>
            <a:off x="7803125" y="135150"/>
            <a:ext cx="1243375" cy="1071975"/>
          </a:xfrm>
          <a:prstGeom prst="rect">
            <a:avLst/>
          </a:prstGeom>
          <a:noFill/>
          <a:ln w="28575" cap="flat" cmpd="sng">
            <a:solidFill>
              <a:schemeClr val="accent2"/>
            </a:solidFill>
            <a:prstDash val="solid"/>
            <a:round/>
            <a:headEnd type="none" w="sm" len="sm"/>
            <a:tailEnd type="none" w="sm" len="sm"/>
          </a:ln>
        </p:spPr>
      </p:pic>
      <p:sp>
        <p:nvSpPr>
          <p:cNvPr id="1106" name="Google Shape;1106;p137"/>
          <p:cNvSpPr/>
          <p:nvPr/>
        </p:nvSpPr>
        <p:spPr>
          <a:xfrm>
            <a:off x="7799150" y="120488"/>
            <a:ext cx="1251300" cy="1101300"/>
          </a:xfrm>
          <a:prstGeom prst="rect">
            <a:avLst/>
          </a:prstGeom>
          <a:solidFill>
            <a:srgbClr val="15A059">
              <a:alpha val="24160"/>
            </a:srgbClr>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7" name="Google Shape;1107;p137"/>
          <p:cNvPicPr preferRelativeResize="0"/>
          <p:nvPr/>
        </p:nvPicPr>
        <p:blipFill rotWithShape="1">
          <a:blip r:embed="rId9">
            <a:alphaModFix/>
          </a:blip>
          <a:srcRect r="54822"/>
          <a:stretch/>
        </p:blipFill>
        <p:spPr>
          <a:xfrm>
            <a:off x="6345900" y="39885"/>
            <a:ext cx="1382199" cy="126251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138"/>
          <p:cNvSpPr txBox="1">
            <a:spLocks noGrp="1"/>
          </p:cNvSpPr>
          <p:nvPr>
            <p:ph type="title"/>
          </p:nvPr>
        </p:nvSpPr>
        <p:spPr>
          <a:xfrm>
            <a:off x="292050" y="252750"/>
            <a:ext cx="2764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Visual </a:t>
            </a:r>
            <a:endParaRPr/>
          </a:p>
          <a:p>
            <a:pPr marL="0" lvl="0" indent="0" algn="l" rtl="0">
              <a:spcBef>
                <a:spcPts val="0"/>
              </a:spcBef>
              <a:spcAft>
                <a:spcPts val="0"/>
              </a:spcAft>
              <a:buNone/>
            </a:pPr>
            <a:r>
              <a:rPr lang="en-US"/>
              <a:t>Support for</a:t>
            </a:r>
            <a:endParaRPr/>
          </a:p>
          <a:p>
            <a:pPr marL="0" lvl="0" indent="0" algn="l" rtl="0">
              <a:spcBef>
                <a:spcPts val="0"/>
              </a:spcBef>
              <a:spcAft>
                <a:spcPts val="0"/>
              </a:spcAft>
              <a:buNone/>
            </a:pPr>
            <a:r>
              <a:rPr lang="en-US"/>
              <a:t>Technology Use</a:t>
            </a:r>
            <a:endParaRPr/>
          </a:p>
        </p:txBody>
      </p:sp>
      <p:pic>
        <p:nvPicPr>
          <p:cNvPr id="1114" name="Google Shape;1114;p138"/>
          <p:cNvPicPr preferRelativeResize="0"/>
          <p:nvPr/>
        </p:nvPicPr>
        <p:blipFill>
          <a:blip r:embed="rId3">
            <a:alphaModFix/>
          </a:blip>
          <a:stretch>
            <a:fillRect/>
          </a:stretch>
        </p:blipFill>
        <p:spPr>
          <a:xfrm>
            <a:off x="3056550" y="0"/>
            <a:ext cx="5143506" cy="6857999"/>
          </a:xfrm>
          <a:prstGeom prst="rect">
            <a:avLst/>
          </a:prstGeom>
          <a:noFill/>
          <a:ln>
            <a:noFill/>
          </a:ln>
        </p:spPr>
      </p:pic>
      <p:pic>
        <p:nvPicPr>
          <p:cNvPr id="1115" name="Google Shape;1115;p138"/>
          <p:cNvPicPr preferRelativeResize="0"/>
          <p:nvPr/>
        </p:nvPicPr>
        <p:blipFill rotWithShape="1">
          <a:blip r:embed="rId4">
            <a:alphaModFix/>
          </a:blip>
          <a:srcRect t="21113" r="73628" b="15483"/>
          <a:stretch/>
        </p:blipFill>
        <p:spPr>
          <a:xfrm>
            <a:off x="7739325" y="267425"/>
            <a:ext cx="1243375" cy="1071975"/>
          </a:xfrm>
          <a:prstGeom prst="rect">
            <a:avLst/>
          </a:prstGeom>
          <a:noFill/>
          <a:ln w="28575" cap="flat" cmpd="sng">
            <a:solidFill>
              <a:schemeClr val="accent2"/>
            </a:solidFill>
            <a:prstDash val="solid"/>
            <a:round/>
            <a:headEnd type="none" w="sm" len="sm"/>
            <a:tailEnd type="none" w="sm" len="sm"/>
          </a:ln>
        </p:spPr>
      </p:pic>
      <p:sp>
        <p:nvSpPr>
          <p:cNvPr id="1116" name="Google Shape;1116;p138"/>
          <p:cNvSpPr/>
          <p:nvPr/>
        </p:nvSpPr>
        <p:spPr>
          <a:xfrm>
            <a:off x="7735350" y="252763"/>
            <a:ext cx="1251300" cy="1101300"/>
          </a:xfrm>
          <a:prstGeom prst="rect">
            <a:avLst/>
          </a:prstGeom>
          <a:solidFill>
            <a:srgbClr val="15A059">
              <a:alpha val="24160"/>
            </a:srgbClr>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39"/>
          <p:cNvSpPr txBox="1">
            <a:spLocks noGrp="1"/>
          </p:cNvSpPr>
          <p:nvPr>
            <p:ph type="title"/>
          </p:nvPr>
        </p:nvSpPr>
        <p:spPr>
          <a:xfrm>
            <a:off x="292050" y="993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100"/>
              <a:t>Related Resources in the Early Reading Accelerators’ Collection </a:t>
            </a:r>
            <a:endParaRPr sz="2100"/>
          </a:p>
          <a:p>
            <a:pPr marL="0" lvl="0" indent="0" algn="l" rtl="0">
              <a:spcBef>
                <a:spcPts val="0"/>
              </a:spcBef>
              <a:spcAft>
                <a:spcPts val="0"/>
              </a:spcAft>
              <a:buNone/>
            </a:pPr>
            <a:endParaRPr/>
          </a:p>
        </p:txBody>
      </p:sp>
      <p:pic>
        <p:nvPicPr>
          <p:cNvPr id="1123" name="Google Shape;1123;p139"/>
          <p:cNvPicPr preferRelativeResize="0"/>
          <p:nvPr/>
        </p:nvPicPr>
        <p:blipFill>
          <a:blip r:embed="rId3">
            <a:alphaModFix/>
          </a:blip>
          <a:stretch>
            <a:fillRect/>
          </a:stretch>
        </p:blipFill>
        <p:spPr>
          <a:xfrm>
            <a:off x="424475" y="1989164"/>
            <a:ext cx="2493199" cy="3307476"/>
          </a:xfrm>
          <a:prstGeom prst="rect">
            <a:avLst/>
          </a:prstGeom>
          <a:noFill/>
          <a:ln w="9525" cap="flat" cmpd="sng">
            <a:solidFill>
              <a:schemeClr val="dk2"/>
            </a:solidFill>
            <a:prstDash val="solid"/>
            <a:round/>
            <a:headEnd type="none" w="sm" len="sm"/>
            <a:tailEnd type="none" w="sm" len="sm"/>
          </a:ln>
        </p:spPr>
      </p:pic>
      <p:sp>
        <p:nvSpPr>
          <p:cNvPr id="1124" name="Google Shape;1124;p139"/>
          <p:cNvSpPr txBox="1"/>
          <p:nvPr/>
        </p:nvSpPr>
        <p:spPr>
          <a:xfrm>
            <a:off x="1625150" y="951075"/>
            <a:ext cx="7994400" cy="73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600" b="1">
                <a:latin typeface="Lucida Sans"/>
                <a:ea typeface="Lucida Sans"/>
                <a:cs typeface="Lucida Sans"/>
                <a:sym typeface="Lucida Sans"/>
              </a:rPr>
              <a:t>9.  </a:t>
            </a:r>
            <a:r>
              <a:rPr lang="en-US"/>
              <a:t> </a:t>
            </a:r>
            <a:r>
              <a:rPr lang="en-US" sz="1900" u="sng">
                <a:solidFill>
                  <a:srgbClr val="1155CC"/>
                </a:solidFill>
                <a:latin typeface="Lucida Sans"/>
                <a:ea typeface="Lucida Sans"/>
                <a:cs typeface="Lucida Sans"/>
                <a:sym typeface="Lucida Sans"/>
                <a:hlinkClick r:id="rId4">
                  <a:extLst>
                    <a:ext uri="{A12FA001-AC4F-418D-AE19-62706E023703}">
                      <ahyp:hlinkClr xmlns:ahyp="http://schemas.microsoft.com/office/drawing/2018/hyperlinkcolor" val="tx"/>
                    </a:ext>
                  </a:extLst>
                </a:hlinkClick>
              </a:rPr>
              <a:t>Early Reading Assessment Guidance for 2020-21</a:t>
            </a:r>
            <a:endParaRPr sz="1900"/>
          </a:p>
        </p:txBody>
      </p:sp>
      <p:pic>
        <p:nvPicPr>
          <p:cNvPr id="1125" name="Google Shape;1125;p139"/>
          <p:cNvPicPr preferRelativeResize="0"/>
          <p:nvPr/>
        </p:nvPicPr>
        <p:blipFill rotWithShape="1">
          <a:blip r:embed="rId5">
            <a:alphaModFix/>
          </a:blip>
          <a:srcRect l="58363" t="21267" r="32104" b="20064"/>
          <a:stretch/>
        </p:blipFill>
        <p:spPr>
          <a:xfrm>
            <a:off x="292050" y="797376"/>
            <a:ext cx="1184475" cy="1043600"/>
          </a:xfrm>
          <a:prstGeom prst="rect">
            <a:avLst/>
          </a:prstGeom>
          <a:noFill/>
          <a:ln>
            <a:noFill/>
          </a:ln>
        </p:spPr>
      </p:pic>
      <p:pic>
        <p:nvPicPr>
          <p:cNvPr id="1126" name="Google Shape;1126;p139"/>
          <p:cNvPicPr preferRelativeResize="0"/>
          <p:nvPr/>
        </p:nvPicPr>
        <p:blipFill>
          <a:blip r:embed="rId6">
            <a:alphaModFix/>
          </a:blip>
          <a:stretch>
            <a:fillRect/>
          </a:stretch>
        </p:blipFill>
        <p:spPr>
          <a:xfrm>
            <a:off x="1849211" y="2682925"/>
            <a:ext cx="7002739" cy="3529438"/>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140"/>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endParaRPr i="1"/>
          </a:p>
          <a:p>
            <a:pPr marL="0" marR="0" lvl="0" indent="0" algn="l" rtl="0">
              <a:lnSpc>
                <a:spcPct val="100000"/>
              </a:lnSpc>
              <a:spcBef>
                <a:spcPts val="0"/>
              </a:spcBef>
              <a:spcAft>
                <a:spcPts val="0"/>
              </a:spcAft>
              <a:buClr>
                <a:schemeClr val="lt1"/>
              </a:buClr>
              <a:buSzPts val="2800"/>
              <a:buFont typeface="Allerta"/>
              <a:buNone/>
            </a:pPr>
            <a:endParaRPr i="1"/>
          </a:p>
        </p:txBody>
      </p:sp>
      <p:sp>
        <p:nvSpPr>
          <p:cNvPr id="1133" name="Google Shape;1133;p140"/>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grpSp>
        <p:nvGrpSpPr>
          <p:cNvPr id="1134" name="Google Shape;1134;p140"/>
          <p:cNvGrpSpPr/>
          <p:nvPr/>
        </p:nvGrpSpPr>
        <p:grpSpPr>
          <a:xfrm>
            <a:off x="5386525" y="1589050"/>
            <a:ext cx="3288600" cy="3437400"/>
            <a:chOff x="5255050" y="1404650"/>
            <a:chExt cx="3288600" cy="3437400"/>
          </a:xfrm>
        </p:grpSpPr>
        <p:sp>
          <p:nvSpPr>
            <p:cNvPr id="1135" name="Google Shape;1135;p140"/>
            <p:cNvSpPr/>
            <p:nvPr/>
          </p:nvSpPr>
          <p:spPr>
            <a:xfrm>
              <a:off x="5255050" y="1404650"/>
              <a:ext cx="3288600" cy="3437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40"/>
            <p:cNvSpPr txBox="1"/>
            <p:nvPr/>
          </p:nvSpPr>
          <p:spPr>
            <a:xfrm>
              <a:off x="5995600" y="2544850"/>
              <a:ext cx="1807500" cy="7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FFFFFF"/>
                  </a:solidFill>
                </a:rPr>
                <a:t>please enter a head shot here</a:t>
              </a:r>
              <a:endParaRPr sz="1600">
                <a:solidFill>
                  <a:srgbClr val="FFFFFF"/>
                </a:solidFill>
              </a:endParaRPr>
            </a:p>
          </p:txBody>
        </p:sp>
      </p:grpSp>
      <p:sp>
        <p:nvSpPr>
          <p:cNvPr id="1137" name="Google Shape;1137;p140"/>
          <p:cNvSpPr txBox="1">
            <a:spLocks noGrp="1"/>
          </p:cNvSpPr>
          <p:nvPr>
            <p:ph type="title"/>
          </p:nvPr>
        </p:nvSpPr>
        <p:spPr>
          <a:xfrm>
            <a:off x="326118" y="32459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b="1"/>
              <a:t>Adrian Austin</a:t>
            </a:r>
            <a:endParaRPr b="1"/>
          </a:p>
          <a:p>
            <a:pPr marL="0" marR="0" lvl="0" indent="0" algn="l" rtl="0">
              <a:lnSpc>
                <a:spcPct val="100000"/>
              </a:lnSpc>
              <a:spcBef>
                <a:spcPts val="0"/>
              </a:spcBef>
              <a:spcAft>
                <a:spcPts val="0"/>
              </a:spcAft>
              <a:buClr>
                <a:schemeClr val="lt1"/>
              </a:buClr>
              <a:buSzPts val="2800"/>
              <a:buFont typeface="Allerta"/>
              <a:buNone/>
            </a:pPr>
            <a:endParaRPr/>
          </a:p>
          <a:p>
            <a:pPr marL="0" marR="0" lvl="0" indent="0" algn="l" rtl="0">
              <a:lnSpc>
                <a:spcPct val="100000"/>
              </a:lnSpc>
              <a:spcBef>
                <a:spcPts val="0"/>
              </a:spcBef>
              <a:spcAft>
                <a:spcPts val="0"/>
              </a:spcAft>
              <a:buClr>
                <a:schemeClr val="lt1"/>
              </a:buClr>
              <a:buSzPts val="2800"/>
              <a:buFont typeface="Allerta"/>
              <a:buNone/>
            </a:pPr>
            <a:r>
              <a:rPr lang="en-US" i="1"/>
              <a:t>Grade 2 Teacher </a:t>
            </a:r>
            <a:endParaRPr i="1"/>
          </a:p>
          <a:p>
            <a:pPr marL="0" marR="0" lvl="0" indent="0" algn="l" rtl="0">
              <a:lnSpc>
                <a:spcPct val="100000"/>
              </a:lnSpc>
              <a:spcBef>
                <a:spcPts val="0"/>
              </a:spcBef>
              <a:spcAft>
                <a:spcPts val="0"/>
              </a:spcAft>
              <a:buClr>
                <a:schemeClr val="lt1"/>
              </a:buClr>
              <a:buSzPts val="2800"/>
              <a:buFont typeface="Allerta"/>
              <a:buNone/>
            </a:pPr>
            <a:r>
              <a:rPr lang="en-US" sz="2300" i="1"/>
              <a:t>Charlotte-Mecklenburg Schools</a:t>
            </a:r>
            <a:endParaRPr sz="2300" i="1"/>
          </a:p>
          <a:p>
            <a:pPr marL="0" marR="0" lvl="0" indent="0" algn="l" rtl="0">
              <a:lnSpc>
                <a:spcPct val="100000"/>
              </a:lnSpc>
              <a:spcBef>
                <a:spcPts val="0"/>
              </a:spcBef>
              <a:spcAft>
                <a:spcPts val="0"/>
              </a:spcAft>
              <a:buClr>
                <a:schemeClr val="lt1"/>
              </a:buClr>
              <a:buSzPts val="2800"/>
              <a:buFont typeface="Allerta"/>
              <a:buNone/>
            </a:pPr>
            <a:r>
              <a:rPr lang="en-US" sz="2300" i="1"/>
              <a:t>Charlotte, NC</a:t>
            </a:r>
            <a:endParaRPr sz="2300" i="1"/>
          </a:p>
          <a:p>
            <a:pPr marL="0" marR="0" lvl="0" indent="0" algn="l" rtl="0">
              <a:lnSpc>
                <a:spcPct val="100000"/>
              </a:lnSpc>
              <a:spcBef>
                <a:spcPts val="0"/>
              </a:spcBef>
              <a:spcAft>
                <a:spcPts val="0"/>
              </a:spcAft>
              <a:buClr>
                <a:schemeClr val="lt1"/>
              </a:buClr>
              <a:buSzPts val="2800"/>
              <a:buFont typeface="Allerta"/>
              <a:buNone/>
            </a:pPr>
            <a:endParaRPr i="1"/>
          </a:p>
        </p:txBody>
      </p:sp>
      <p:pic>
        <p:nvPicPr>
          <p:cNvPr id="1138" name="Google Shape;1138;p140"/>
          <p:cNvPicPr preferRelativeResize="0"/>
          <p:nvPr/>
        </p:nvPicPr>
        <p:blipFill rotWithShape="1">
          <a:blip r:embed="rId3">
            <a:alphaModFix/>
          </a:blip>
          <a:srcRect l="27761" t="8953" b="46076"/>
          <a:stretch/>
        </p:blipFill>
        <p:spPr>
          <a:xfrm>
            <a:off x="6019775" y="1857323"/>
            <a:ext cx="2153100" cy="2900876"/>
          </a:xfrm>
          <a:prstGeom prst="rect">
            <a:avLst/>
          </a:prstGeom>
          <a:noFill/>
          <a:ln w="38100" cap="flat" cmpd="sng">
            <a:solidFill>
              <a:schemeClr val="accent2"/>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141"/>
          <p:cNvSpPr txBox="1">
            <a:spLocks noGrp="1"/>
          </p:cNvSpPr>
          <p:nvPr>
            <p:ph type="title"/>
          </p:nvPr>
        </p:nvSpPr>
        <p:spPr>
          <a:xfrm>
            <a:off x="292050" y="148650"/>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Utilizing Project Based Learning</a:t>
            </a:r>
            <a:endParaRPr/>
          </a:p>
        </p:txBody>
      </p:sp>
      <p:pic>
        <p:nvPicPr>
          <p:cNvPr id="1145" name="Google Shape;1145;p141"/>
          <p:cNvPicPr preferRelativeResize="0"/>
          <p:nvPr/>
        </p:nvPicPr>
        <p:blipFill rotWithShape="1">
          <a:blip r:embed="rId3">
            <a:alphaModFix/>
          </a:blip>
          <a:srcRect b="11933"/>
          <a:stretch/>
        </p:blipFill>
        <p:spPr>
          <a:xfrm>
            <a:off x="2695949" y="1329625"/>
            <a:ext cx="4491450" cy="5274102"/>
          </a:xfrm>
          <a:prstGeom prst="rect">
            <a:avLst/>
          </a:prstGeom>
          <a:noFill/>
          <a:ln>
            <a:noFill/>
          </a:ln>
        </p:spPr>
      </p:pic>
      <p:pic>
        <p:nvPicPr>
          <p:cNvPr id="1146" name="Google Shape;1146;p141"/>
          <p:cNvPicPr preferRelativeResize="0"/>
          <p:nvPr/>
        </p:nvPicPr>
        <p:blipFill rotWithShape="1">
          <a:blip r:embed="rId4">
            <a:alphaModFix/>
          </a:blip>
          <a:srcRect l="36043" t="20431" r="32737" b="9789"/>
          <a:stretch/>
        </p:blipFill>
        <p:spPr>
          <a:xfrm>
            <a:off x="7475600" y="107400"/>
            <a:ext cx="1529100" cy="1225531"/>
          </a:xfrm>
          <a:prstGeom prst="rect">
            <a:avLst/>
          </a:prstGeom>
          <a:noFill/>
          <a:ln>
            <a:noFill/>
          </a:ln>
        </p:spPr>
      </p:pic>
      <p:sp>
        <p:nvSpPr>
          <p:cNvPr id="1147" name="Google Shape;1147;p141"/>
          <p:cNvSpPr/>
          <p:nvPr/>
        </p:nvSpPr>
        <p:spPr>
          <a:xfrm>
            <a:off x="7475600" y="110713"/>
            <a:ext cx="1608900" cy="1218900"/>
          </a:xfrm>
          <a:prstGeom prst="rect">
            <a:avLst/>
          </a:prstGeom>
          <a:solidFill>
            <a:srgbClr val="15A059">
              <a:alpha val="24160"/>
            </a:srgbClr>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41"/>
          <p:cNvSpPr txBox="1"/>
          <p:nvPr/>
        </p:nvSpPr>
        <p:spPr>
          <a:xfrm>
            <a:off x="292050" y="1329625"/>
            <a:ext cx="2244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000">
                <a:solidFill>
                  <a:schemeClr val="accent1"/>
                </a:solidFill>
                <a:latin typeface="Quicksand"/>
                <a:ea typeface="Quicksand"/>
                <a:cs typeface="Quicksand"/>
                <a:sym typeface="Quicksand"/>
              </a:rPr>
              <a:t>If I Built A School PBL</a:t>
            </a:r>
            <a:endParaRPr sz="4000">
              <a:solidFill>
                <a:schemeClr val="accent1"/>
              </a:solidFill>
              <a:latin typeface="Quicksand"/>
              <a:ea typeface="Quicksand"/>
              <a:cs typeface="Quicksand"/>
              <a:sym typeface="Quicksan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143"/>
          <p:cNvSpPr txBox="1">
            <a:spLocks noGrp="1"/>
          </p:cNvSpPr>
          <p:nvPr>
            <p:ph type="title"/>
          </p:nvPr>
        </p:nvSpPr>
        <p:spPr>
          <a:xfrm>
            <a:off x="292050" y="555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Knowledge Morning Meeting </a:t>
            </a:r>
            <a:endParaRPr/>
          </a:p>
        </p:txBody>
      </p:sp>
      <p:sp>
        <p:nvSpPr>
          <p:cNvPr id="1164" name="Google Shape;1164;p143"/>
          <p:cNvSpPr txBox="1"/>
          <p:nvPr/>
        </p:nvSpPr>
        <p:spPr>
          <a:xfrm>
            <a:off x="3008200" y="5515050"/>
            <a:ext cx="5604600" cy="7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000">
                <a:solidFill>
                  <a:srgbClr val="FFFFFF"/>
                </a:solidFill>
                <a:latin typeface="Allerta"/>
                <a:ea typeface="Allerta"/>
                <a:cs typeface="Allerta"/>
                <a:sym typeface="Allerta"/>
              </a:rPr>
              <a:t>If I Built A School PBL</a:t>
            </a:r>
            <a:endParaRPr sz="4000">
              <a:solidFill>
                <a:srgbClr val="FFFFFF"/>
              </a:solidFill>
              <a:latin typeface="Allerta"/>
              <a:ea typeface="Allerta"/>
              <a:cs typeface="Allerta"/>
              <a:sym typeface="Allerta"/>
            </a:endParaRPr>
          </a:p>
        </p:txBody>
      </p:sp>
      <p:pic>
        <p:nvPicPr>
          <p:cNvPr id="1165" name="Google Shape;1165;p143"/>
          <p:cNvPicPr preferRelativeResize="0"/>
          <p:nvPr/>
        </p:nvPicPr>
        <p:blipFill>
          <a:blip r:embed="rId3">
            <a:alphaModFix/>
          </a:blip>
          <a:stretch>
            <a:fillRect/>
          </a:stretch>
        </p:blipFill>
        <p:spPr>
          <a:xfrm>
            <a:off x="143675" y="2256150"/>
            <a:ext cx="3012701" cy="4010924"/>
          </a:xfrm>
          <a:prstGeom prst="rect">
            <a:avLst/>
          </a:prstGeom>
          <a:noFill/>
          <a:ln>
            <a:noFill/>
          </a:ln>
        </p:spPr>
      </p:pic>
      <p:pic>
        <p:nvPicPr>
          <p:cNvPr id="1166" name="Google Shape;1166;p143"/>
          <p:cNvPicPr preferRelativeResize="0"/>
          <p:nvPr/>
        </p:nvPicPr>
        <p:blipFill>
          <a:blip r:embed="rId4">
            <a:alphaModFix/>
          </a:blip>
          <a:stretch>
            <a:fillRect/>
          </a:stretch>
        </p:blipFill>
        <p:spPr>
          <a:xfrm>
            <a:off x="3293900" y="2253175"/>
            <a:ext cx="3012700" cy="4016875"/>
          </a:xfrm>
          <a:prstGeom prst="rect">
            <a:avLst/>
          </a:prstGeom>
          <a:noFill/>
          <a:ln>
            <a:noFill/>
          </a:ln>
        </p:spPr>
      </p:pic>
      <p:sp>
        <p:nvSpPr>
          <p:cNvPr id="1167" name="Google Shape;1167;p143"/>
          <p:cNvSpPr txBox="1"/>
          <p:nvPr/>
        </p:nvSpPr>
        <p:spPr>
          <a:xfrm>
            <a:off x="447650" y="1092250"/>
            <a:ext cx="4798800" cy="141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rgbClr val="0E6641"/>
                </a:solidFill>
                <a:latin typeface="Quicksand"/>
                <a:ea typeface="Quicksand"/>
                <a:cs typeface="Quicksand"/>
                <a:sym typeface="Quicksand"/>
              </a:rPr>
              <a:t>Create Your Own Dinosaur</a:t>
            </a:r>
            <a:endParaRPr sz="3000">
              <a:solidFill>
                <a:srgbClr val="0E6641"/>
              </a:solidFill>
              <a:latin typeface="Quicksand"/>
              <a:ea typeface="Quicksand"/>
              <a:cs typeface="Quicksand"/>
              <a:sym typeface="Quicksand"/>
            </a:endParaRPr>
          </a:p>
        </p:txBody>
      </p:sp>
      <p:pic>
        <p:nvPicPr>
          <p:cNvPr id="1168" name="Google Shape;1168;p143"/>
          <p:cNvPicPr preferRelativeResize="0"/>
          <p:nvPr/>
        </p:nvPicPr>
        <p:blipFill>
          <a:blip r:embed="rId5">
            <a:alphaModFix/>
          </a:blip>
          <a:stretch>
            <a:fillRect/>
          </a:stretch>
        </p:blipFill>
        <p:spPr>
          <a:xfrm>
            <a:off x="6444125" y="111088"/>
            <a:ext cx="2532600" cy="3376800"/>
          </a:xfrm>
          <a:prstGeom prst="rect">
            <a:avLst/>
          </a:prstGeom>
          <a:noFill/>
          <a:ln>
            <a:noFill/>
          </a:ln>
        </p:spPr>
      </p:pic>
      <p:pic>
        <p:nvPicPr>
          <p:cNvPr id="1169" name="Google Shape;1169;p143"/>
          <p:cNvPicPr preferRelativeResize="0"/>
          <p:nvPr/>
        </p:nvPicPr>
        <p:blipFill>
          <a:blip r:embed="rId6">
            <a:alphaModFix/>
          </a:blip>
          <a:stretch>
            <a:fillRect/>
          </a:stretch>
        </p:blipFill>
        <p:spPr>
          <a:xfrm rot="5400000">
            <a:off x="6241010" y="4023523"/>
            <a:ext cx="2938824" cy="2204126"/>
          </a:xfrm>
          <a:prstGeom prst="rect">
            <a:avLst/>
          </a:prstGeom>
          <a:noFill/>
          <a:ln>
            <a:noFill/>
          </a:ln>
        </p:spPr>
      </p:pic>
      <p:pic>
        <p:nvPicPr>
          <p:cNvPr id="1170" name="Google Shape;1170;p143"/>
          <p:cNvPicPr preferRelativeResize="0"/>
          <p:nvPr/>
        </p:nvPicPr>
        <p:blipFill rotWithShape="1">
          <a:blip r:embed="rId7">
            <a:alphaModFix/>
          </a:blip>
          <a:srcRect l="58309"/>
          <a:stretch/>
        </p:blipFill>
        <p:spPr>
          <a:xfrm>
            <a:off x="4821250" y="111100"/>
            <a:ext cx="1383324" cy="13185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144"/>
          <p:cNvSpPr txBox="1">
            <a:spLocks noGrp="1"/>
          </p:cNvSpPr>
          <p:nvPr>
            <p:ph type="title"/>
          </p:nvPr>
        </p:nvSpPr>
        <p:spPr>
          <a:xfrm>
            <a:off x="292050" y="0"/>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Foundational Skills Bingo! </a:t>
            </a:r>
            <a:endParaRPr/>
          </a:p>
        </p:txBody>
      </p:sp>
      <p:pic>
        <p:nvPicPr>
          <p:cNvPr id="1177" name="Google Shape;1177;p144"/>
          <p:cNvPicPr preferRelativeResize="0"/>
          <p:nvPr/>
        </p:nvPicPr>
        <p:blipFill>
          <a:blip r:embed="rId3">
            <a:alphaModFix/>
          </a:blip>
          <a:stretch>
            <a:fillRect/>
          </a:stretch>
        </p:blipFill>
        <p:spPr>
          <a:xfrm>
            <a:off x="6251025" y="2490800"/>
            <a:ext cx="2687175" cy="2687175"/>
          </a:xfrm>
          <a:prstGeom prst="rect">
            <a:avLst/>
          </a:prstGeom>
          <a:noFill/>
          <a:ln>
            <a:noFill/>
          </a:ln>
        </p:spPr>
      </p:pic>
      <p:sp>
        <p:nvSpPr>
          <p:cNvPr id="1178" name="Google Shape;1178;p144"/>
          <p:cNvSpPr txBox="1"/>
          <p:nvPr/>
        </p:nvSpPr>
        <p:spPr>
          <a:xfrm>
            <a:off x="236575" y="1099700"/>
            <a:ext cx="5419500" cy="12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a:solidFill>
                  <a:srgbClr val="0E6641"/>
                </a:solidFill>
                <a:latin typeface="PT Sans Narrow"/>
                <a:ea typeface="PT Sans Narrow"/>
                <a:cs typeface="PT Sans Narrow"/>
                <a:sym typeface="PT Sans Narrow"/>
              </a:rPr>
              <a:t>Choose these words to fill in your board:</a:t>
            </a:r>
            <a:endParaRPr sz="3600" b="1">
              <a:solidFill>
                <a:srgbClr val="0E6641"/>
              </a:solidFill>
              <a:latin typeface="PT Sans Narrow"/>
              <a:ea typeface="PT Sans Narrow"/>
              <a:cs typeface="PT Sans Narrow"/>
              <a:sym typeface="PT Sans Narrow"/>
            </a:endParaRPr>
          </a:p>
        </p:txBody>
      </p:sp>
      <p:sp>
        <p:nvSpPr>
          <p:cNvPr id="1179" name="Google Shape;1179;p144"/>
          <p:cNvSpPr txBox="1"/>
          <p:nvPr/>
        </p:nvSpPr>
        <p:spPr>
          <a:xfrm>
            <a:off x="311700" y="2575675"/>
            <a:ext cx="6058800" cy="330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a:solidFill>
                  <a:srgbClr val="695D46"/>
                </a:solidFill>
                <a:latin typeface="Open Sans"/>
                <a:ea typeface="Open Sans"/>
                <a:cs typeface="Open Sans"/>
                <a:sym typeface="Open Sans"/>
              </a:rPr>
              <a:t>skirt                               burp                               flower</a:t>
            </a:r>
            <a:endParaRPr sz="1800">
              <a:solidFill>
                <a:srgbClr val="695D46"/>
              </a:solidFill>
              <a:latin typeface="Open Sans"/>
              <a:ea typeface="Open Sans"/>
              <a:cs typeface="Open Sans"/>
              <a:sym typeface="Open Sans"/>
            </a:endParaRPr>
          </a:p>
          <a:p>
            <a:pPr marL="0" lvl="0" indent="0" algn="l" rtl="0">
              <a:lnSpc>
                <a:spcPct val="115000"/>
              </a:lnSpc>
              <a:spcBef>
                <a:spcPts val="1600"/>
              </a:spcBef>
              <a:spcAft>
                <a:spcPts val="0"/>
              </a:spcAft>
              <a:buNone/>
            </a:pPr>
            <a:r>
              <a:rPr lang="en-US" sz="1800">
                <a:solidFill>
                  <a:srgbClr val="695D46"/>
                </a:solidFill>
                <a:latin typeface="Open Sans"/>
                <a:ea typeface="Open Sans"/>
                <a:cs typeface="Open Sans"/>
                <a:sym typeface="Open Sans"/>
              </a:rPr>
              <a:t>hurt                               chirp                               her</a:t>
            </a:r>
            <a:endParaRPr sz="1800">
              <a:solidFill>
                <a:srgbClr val="695D46"/>
              </a:solidFill>
              <a:latin typeface="Open Sans"/>
              <a:ea typeface="Open Sans"/>
              <a:cs typeface="Open Sans"/>
              <a:sym typeface="Open Sans"/>
            </a:endParaRPr>
          </a:p>
          <a:p>
            <a:pPr marL="0" lvl="0" indent="0" algn="l" rtl="0">
              <a:lnSpc>
                <a:spcPct val="115000"/>
              </a:lnSpc>
              <a:spcBef>
                <a:spcPts val="1600"/>
              </a:spcBef>
              <a:spcAft>
                <a:spcPts val="0"/>
              </a:spcAft>
              <a:buNone/>
            </a:pPr>
            <a:r>
              <a:rPr lang="en-US" sz="1800">
                <a:solidFill>
                  <a:srgbClr val="695D46"/>
                </a:solidFill>
                <a:latin typeface="Open Sans"/>
                <a:ea typeface="Open Sans"/>
                <a:cs typeface="Open Sans"/>
                <a:sym typeface="Open Sans"/>
              </a:rPr>
              <a:t>fern                                dirt                                 burst</a:t>
            </a:r>
            <a:endParaRPr sz="1800">
              <a:solidFill>
                <a:srgbClr val="695D46"/>
              </a:solidFill>
              <a:latin typeface="Open Sans"/>
              <a:ea typeface="Open Sans"/>
              <a:cs typeface="Open Sans"/>
              <a:sym typeface="Open Sans"/>
            </a:endParaRPr>
          </a:p>
          <a:p>
            <a:pPr marL="0" lvl="0" indent="0" algn="l" rtl="0">
              <a:lnSpc>
                <a:spcPct val="115000"/>
              </a:lnSpc>
              <a:spcBef>
                <a:spcPts val="1600"/>
              </a:spcBef>
              <a:spcAft>
                <a:spcPts val="0"/>
              </a:spcAft>
              <a:buNone/>
            </a:pPr>
            <a:r>
              <a:rPr lang="en-US" sz="1800">
                <a:solidFill>
                  <a:srgbClr val="695D46"/>
                </a:solidFill>
                <a:latin typeface="Open Sans"/>
                <a:ea typeface="Open Sans"/>
                <a:cs typeface="Open Sans"/>
                <a:sym typeface="Open Sans"/>
              </a:rPr>
              <a:t>turn                                burn                               stir</a:t>
            </a:r>
            <a:endParaRPr sz="1800">
              <a:solidFill>
                <a:srgbClr val="695D46"/>
              </a:solidFill>
              <a:latin typeface="Open Sans"/>
              <a:ea typeface="Open Sans"/>
              <a:cs typeface="Open Sans"/>
              <a:sym typeface="Open Sans"/>
            </a:endParaRPr>
          </a:p>
          <a:p>
            <a:pPr marL="0" lvl="0" indent="0" algn="l" rtl="0">
              <a:lnSpc>
                <a:spcPct val="115000"/>
              </a:lnSpc>
              <a:spcBef>
                <a:spcPts val="1600"/>
              </a:spcBef>
              <a:spcAft>
                <a:spcPts val="0"/>
              </a:spcAft>
              <a:buNone/>
            </a:pPr>
            <a:r>
              <a:rPr lang="en-US" sz="1800">
                <a:solidFill>
                  <a:srgbClr val="695D46"/>
                </a:solidFill>
                <a:latin typeface="Open Sans"/>
                <a:ea typeface="Open Sans"/>
                <a:cs typeface="Open Sans"/>
                <a:sym typeface="Open Sans"/>
              </a:rPr>
              <a:t>bird                                 birth                               after</a:t>
            </a:r>
            <a:endParaRPr sz="1800">
              <a:solidFill>
                <a:srgbClr val="695D46"/>
              </a:solidFill>
              <a:latin typeface="Open Sans"/>
              <a:ea typeface="Open Sans"/>
              <a:cs typeface="Open Sans"/>
              <a:sym typeface="Open Sans"/>
            </a:endParaRPr>
          </a:p>
          <a:p>
            <a:pPr marL="0" lvl="0" indent="0" algn="l" rtl="0">
              <a:lnSpc>
                <a:spcPct val="115000"/>
              </a:lnSpc>
              <a:spcBef>
                <a:spcPts val="1600"/>
              </a:spcBef>
              <a:spcAft>
                <a:spcPts val="1600"/>
              </a:spcAft>
              <a:buNone/>
            </a:pPr>
            <a:r>
              <a:rPr lang="en-US" sz="1800">
                <a:solidFill>
                  <a:srgbClr val="695D46"/>
                </a:solidFill>
                <a:latin typeface="Open Sans"/>
                <a:ea typeface="Open Sans"/>
                <a:cs typeface="Open Sans"/>
                <a:sym typeface="Open Sans"/>
              </a:rPr>
              <a:t>shirt                                 jerk                                girl</a:t>
            </a:r>
            <a:endParaRPr sz="1800">
              <a:solidFill>
                <a:srgbClr val="695D46"/>
              </a:solidFill>
              <a:latin typeface="Open Sans"/>
              <a:ea typeface="Open Sans"/>
              <a:cs typeface="Open Sans"/>
              <a:sym typeface="Open Sans"/>
            </a:endParaRPr>
          </a:p>
        </p:txBody>
      </p:sp>
      <p:pic>
        <p:nvPicPr>
          <p:cNvPr id="1180" name="Google Shape;1180;p144"/>
          <p:cNvPicPr preferRelativeResize="0"/>
          <p:nvPr/>
        </p:nvPicPr>
        <p:blipFill rotWithShape="1">
          <a:blip r:embed="rId4">
            <a:alphaModFix/>
          </a:blip>
          <a:srcRect r="54822"/>
          <a:stretch/>
        </p:blipFill>
        <p:spPr>
          <a:xfrm>
            <a:off x="7573271" y="95075"/>
            <a:ext cx="1428400" cy="1304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108"/>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many Core Advocate Webinars have you attended?</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200" b="0" i="0" u="none" strike="noStrike" cap="none">
                <a:solidFill>
                  <a:schemeClr val="lt1"/>
                </a:solidFill>
                <a:latin typeface="Lucida Sans"/>
                <a:ea typeface="Lucida Sans"/>
                <a:cs typeface="Lucida Sans"/>
                <a:sym typeface="Lucida Sans"/>
              </a:rPr>
              <a:t>Please use the Questions tab on your control panel to respond.</a:t>
            </a:r>
            <a:endParaRPr sz="12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145"/>
          <p:cNvSpPr txBox="1">
            <a:spLocks noGrp="1"/>
          </p:cNvSpPr>
          <p:nvPr>
            <p:ph type="title"/>
          </p:nvPr>
        </p:nvSpPr>
        <p:spPr>
          <a:xfrm>
            <a:off x="292050" y="-52537"/>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100"/>
              <a:t>Related Resources in the Early Reading Accelerators’ Collection </a:t>
            </a:r>
            <a:endParaRPr sz="2100"/>
          </a:p>
        </p:txBody>
      </p:sp>
      <p:pic>
        <p:nvPicPr>
          <p:cNvPr id="1187" name="Google Shape;1187;p145"/>
          <p:cNvPicPr preferRelativeResize="0"/>
          <p:nvPr/>
        </p:nvPicPr>
        <p:blipFill rotWithShape="1">
          <a:blip r:embed="rId3">
            <a:alphaModFix/>
          </a:blip>
          <a:srcRect l="58363" t="21267" r="32104" b="20064"/>
          <a:stretch/>
        </p:blipFill>
        <p:spPr>
          <a:xfrm>
            <a:off x="498088" y="903776"/>
            <a:ext cx="1184475" cy="1043600"/>
          </a:xfrm>
          <a:prstGeom prst="rect">
            <a:avLst/>
          </a:prstGeom>
          <a:noFill/>
          <a:ln>
            <a:noFill/>
          </a:ln>
        </p:spPr>
      </p:pic>
      <p:sp>
        <p:nvSpPr>
          <p:cNvPr id="1188" name="Google Shape;1188;p145"/>
          <p:cNvSpPr txBox="1"/>
          <p:nvPr/>
        </p:nvSpPr>
        <p:spPr>
          <a:xfrm>
            <a:off x="1820588" y="1090475"/>
            <a:ext cx="6906600" cy="67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b="1">
                <a:latin typeface="Lucida Sans"/>
                <a:ea typeface="Lucida Sans"/>
                <a:cs typeface="Lucida Sans"/>
                <a:sym typeface="Lucida Sans"/>
              </a:rPr>
              <a:t>8. </a:t>
            </a:r>
            <a:r>
              <a:rPr lang="en-US" sz="2100" b="1" u="sng">
                <a:solidFill>
                  <a:schemeClr val="hlink"/>
                </a:solidFill>
                <a:highlight>
                  <a:srgbClr val="FFFFFF"/>
                </a:highlight>
                <a:latin typeface="Lucida Sans"/>
                <a:ea typeface="Lucida Sans"/>
                <a:cs typeface="Lucida Sans"/>
                <a:sym typeface="Lucida Sans"/>
                <a:hlinkClick r:id="rId4"/>
              </a:rPr>
              <a:t>Effective Enhancements: Make Foundational Skills More Fun!</a:t>
            </a:r>
            <a:r>
              <a:rPr lang="en-US" sz="2100" u="sng">
                <a:solidFill>
                  <a:schemeClr val="hlink"/>
                </a:solidFill>
                <a:highlight>
                  <a:srgbClr val="FFFFFF"/>
                </a:highlight>
                <a:latin typeface="Lucida Sans"/>
                <a:ea typeface="Lucida Sans"/>
                <a:cs typeface="Lucida Sans"/>
                <a:sym typeface="Lucida Sans"/>
                <a:hlinkClick r:id="rId4"/>
              </a:rPr>
              <a:t>  </a:t>
            </a:r>
            <a:endParaRPr sz="2100">
              <a:latin typeface="Lucida Sans"/>
              <a:ea typeface="Lucida Sans"/>
              <a:cs typeface="Lucida Sans"/>
              <a:sym typeface="Lucida Sans"/>
            </a:endParaRPr>
          </a:p>
        </p:txBody>
      </p:sp>
      <p:pic>
        <p:nvPicPr>
          <p:cNvPr id="1189" name="Google Shape;1189;p145"/>
          <p:cNvPicPr preferRelativeResize="0"/>
          <p:nvPr/>
        </p:nvPicPr>
        <p:blipFill>
          <a:blip r:embed="rId5">
            <a:alphaModFix/>
          </a:blip>
          <a:stretch>
            <a:fillRect/>
          </a:stretch>
        </p:blipFill>
        <p:spPr>
          <a:xfrm>
            <a:off x="292050" y="2231575"/>
            <a:ext cx="3446724" cy="4485325"/>
          </a:xfrm>
          <a:prstGeom prst="rect">
            <a:avLst/>
          </a:prstGeom>
          <a:noFill/>
          <a:ln w="9525" cap="flat" cmpd="sng">
            <a:solidFill>
              <a:schemeClr val="dk2"/>
            </a:solidFill>
            <a:prstDash val="solid"/>
            <a:round/>
            <a:headEnd type="none" w="sm" len="sm"/>
            <a:tailEnd type="none" w="sm" len="sm"/>
          </a:ln>
        </p:spPr>
      </p:pic>
      <p:sp>
        <p:nvSpPr>
          <p:cNvPr id="1190" name="Google Shape;1190;p145"/>
          <p:cNvSpPr txBox="1"/>
          <p:nvPr/>
        </p:nvSpPr>
        <p:spPr>
          <a:xfrm>
            <a:off x="4053500" y="2762675"/>
            <a:ext cx="46737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a:latin typeface="Lucida Sans"/>
                <a:ea typeface="Lucida Sans"/>
                <a:cs typeface="Lucida Sans"/>
                <a:sym typeface="Lucida Sans"/>
              </a:rPr>
              <a:t>Games and activities like…</a:t>
            </a:r>
            <a:endParaRPr sz="2200" b="1">
              <a:latin typeface="Lucida Sans"/>
              <a:ea typeface="Lucida Sans"/>
              <a:cs typeface="Lucida Sans"/>
              <a:sym typeface="Lucida Sans"/>
            </a:endParaRPr>
          </a:p>
          <a:p>
            <a:pPr marL="0" lvl="0" indent="0" algn="ctr" rtl="0">
              <a:spcBef>
                <a:spcPts val="0"/>
              </a:spcBef>
              <a:spcAft>
                <a:spcPts val="0"/>
              </a:spcAft>
              <a:buNone/>
            </a:pPr>
            <a:endParaRPr sz="2200" b="1">
              <a:latin typeface="Lucida Sans"/>
              <a:ea typeface="Lucida Sans"/>
              <a:cs typeface="Lucida Sans"/>
              <a:sym typeface="Lucida Sans"/>
            </a:endParaRPr>
          </a:p>
          <a:p>
            <a:pPr marL="0" lvl="0" indent="0" algn="l" rtl="0">
              <a:spcBef>
                <a:spcPts val="0"/>
              </a:spcBef>
              <a:spcAft>
                <a:spcPts val="0"/>
              </a:spcAft>
              <a:buNone/>
            </a:pPr>
            <a:r>
              <a:rPr lang="en-US" sz="2200" b="1" i="1">
                <a:solidFill>
                  <a:schemeClr val="accent2"/>
                </a:solidFill>
                <a:latin typeface="Lucida Sans"/>
                <a:ea typeface="Lucida Sans"/>
                <a:cs typeface="Lucida Sans"/>
                <a:sym typeface="Lucida Sans"/>
              </a:rPr>
              <a:t>Sound Riddles</a:t>
            </a:r>
            <a:endParaRPr sz="2200" i="1">
              <a:solidFill>
                <a:schemeClr val="accent2"/>
              </a:solidFill>
              <a:latin typeface="Lucida Sans"/>
              <a:ea typeface="Lucida Sans"/>
              <a:cs typeface="Lucida Sans"/>
              <a:sym typeface="Lucida Sans"/>
            </a:endParaRPr>
          </a:p>
          <a:p>
            <a:pPr marL="0" lvl="0" indent="0" algn="l" rtl="0">
              <a:spcBef>
                <a:spcPts val="0"/>
              </a:spcBef>
              <a:spcAft>
                <a:spcPts val="0"/>
              </a:spcAft>
              <a:buNone/>
            </a:pPr>
            <a:endParaRPr sz="2200" i="1">
              <a:solidFill>
                <a:schemeClr val="accent2"/>
              </a:solidFill>
              <a:latin typeface="Lucida Sans"/>
              <a:ea typeface="Lucida Sans"/>
              <a:cs typeface="Lucida Sans"/>
              <a:sym typeface="Lucida Sans"/>
            </a:endParaRPr>
          </a:p>
          <a:p>
            <a:pPr marL="0" lvl="0" indent="0" algn="l" rtl="0">
              <a:spcBef>
                <a:spcPts val="0"/>
              </a:spcBef>
              <a:spcAft>
                <a:spcPts val="0"/>
              </a:spcAft>
              <a:buNone/>
            </a:pPr>
            <a:r>
              <a:rPr lang="en-US" sz="2200" b="1" i="1">
                <a:solidFill>
                  <a:schemeClr val="accent2"/>
                </a:solidFill>
                <a:latin typeface="Lucida Sans"/>
                <a:ea typeface="Lucida Sans"/>
                <a:cs typeface="Lucida Sans"/>
                <a:sym typeface="Lucida Sans"/>
              </a:rPr>
              <a:t>Do You Speak Robot? </a:t>
            </a:r>
            <a:endParaRPr sz="2200" b="1" i="1">
              <a:solidFill>
                <a:schemeClr val="accent2"/>
              </a:solidFill>
              <a:latin typeface="Lucida Sans"/>
              <a:ea typeface="Lucida Sans"/>
              <a:cs typeface="Lucida Sans"/>
              <a:sym typeface="Lucida Sans"/>
            </a:endParaRPr>
          </a:p>
          <a:p>
            <a:pPr marL="0" lvl="0" indent="0" algn="l" rtl="0">
              <a:spcBef>
                <a:spcPts val="0"/>
              </a:spcBef>
              <a:spcAft>
                <a:spcPts val="0"/>
              </a:spcAft>
              <a:buNone/>
            </a:pPr>
            <a:endParaRPr sz="2200" b="1" i="1">
              <a:solidFill>
                <a:schemeClr val="accent2"/>
              </a:solidFill>
              <a:latin typeface="Lucida Sans"/>
              <a:ea typeface="Lucida Sans"/>
              <a:cs typeface="Lucida Sans"/>
              <a:sym typeface="Lucida Sans"/>
            </a:endParaRPr>
          </a:p>
          <a:p>
            <a:pPr marL="0" lvl="0" indent="0" algn="l" rtl="0">
              <a:spcBef>
                <a:spcPts val="0"/>
              </a:spcBef>
              <a:spcAft>
                <a:spcPts val="0"/>
              </a:spcAft>
              <a:buNone/>
            </a:pPr>
            <a:r>
              <a:rPr lang="en-US" sz="2200" b="1" i="1">
                <a:solidFill>
                  <a:schemeClr val="accent2"/>
                </a:solidFill>
                <a:latin typeface="Lucida Sans"/>
                <a:ea typeface="Lucida Sans"/>
                <a:cs typeface="Lucida Sans"/>
                <a:sym typeface="Lucida Sans"/>
              </a:rPr>
              <a:t>Whisper It...Shout It! </a:t>
            </a:r>
            <a:endParaRPr sz="2200" b="1" i="1">
              <a:solidFill>
                <a:schemeClr val="accent2"/>
              </a:solidFill>
              <a:latin typeface="Lucida Sans"/>
              <a:ea typeface="Lucida Sans"/>
              <a:cs typeface="Lucida Sans"/>
              <a:sym typeface="Lucida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4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Questions for </a:t>
            </a:r>
            <a:r>
              <a:rPr lang="en-US"/>
              <a:t>O</a:t>
            </a:r>
            <a:r>
              <a:rPr lang="en-US" sz="2800" b="0" i="0" u="none" strike="noStrike" cap="none">
                <a:solidFill>
                  <a:schemeClr val="lt1"/>
                </a:solidFill>
                <a:latin typeface="Lucida Sans"/>
                <a:ea typeface="Lucida Sans"/>
                <a:cs typeface="Lucida Sans"/>
                <a:sym typeface="Lucida Sans"/>
              </a:rPr>
              <a:t>ur Guests?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147"/>
          <p:cNvSpPr txBox="1">
            <a:spLocks noGrp="1"/>
          </p:cNvSpPr>
          <p:nvPr>
            <p:ph type="title"/>
          </p:nvPr>
        </p:nvSpPr>
        <p:spPr>
          <a:xfrm>
            <a:off x="292050" y="-12"/>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Tell us about your great ideas! </a:t>
            </a:r>
            <a:endParaRPr/>
          </a:p>
        </p:txBody>
      </p:sp>
      <p:pic>
        <p:nvPicPr>
          <p:cNvPr id="1203" name="Google Shape;1203;p147"/>
          <p:cNvPicPr preferRelativeResize="0"/>
          <p:nvPr/>
        </p:nvPicPr>
        <p:blipFill rotWithShape="1">
          <a:blip r:embed="rId3">
            <a:alphaModFix/>
          </a:blip>
          <a:srcRect b="3362"/>
          <a:stretch/>
        </p:blipFill>
        <p:spPr>
          <a:xfrm>
            <a:off x="2103825" y="1895950"/>
            <a:ext cx="4463024" cy="3833151"/>
          </a:xfrm>
          <a:prstGeom prst="rect">
            <a:avLst/>
          </a:prstGeom>
          <a:noFill/>
          <a:ln w="9525" cap="flat" cmpd="sng">
            <a:solidFill>
              <a:schemeClr val="dk2"/>
            </a:solidFill>
            <a:prstDash val="solid"/>
            <a:round/>
            <a:headEnd type="none" w="sm" len="sm"/>
            <a:tailEnd type="none" w="sm" len="sm"/>
          </a:ln>
        </p:spPr>
      </p:pic>
      <p:sp>
        <p:nvSpPr>
          <p:cNvPr id="1204" name="Google Shape;1204;p147"/>
          <p:cNvSpPr txBox="1"/>
          <p:nvPr/>
        </p:nvSpPr>
        <p:spPr>
          <a:xfrm>
            <a:off x="3253750" y="5937800"/>
            <a:ext cx="5214900" cy="7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u="sng">
                <a:solidFill>
                  <a:schemeClr val="hlink"/>
                </a:solidFill>
                <a:latin typeface="Lucida Sans"/>
                <a:ea typeface="Lucida Sans"/>
                <a:cs typeface="Lucida Sans"/>
                <a:sym typeface="Lucida Sans"/>
                <a:hlinkClick r:id="rId4"/>
              </a:rPr>
              <a:t>http://bit.ly/K-2TeacherShare</a:t>
            </a:r>
            <a:r>
              <a:rPr lang="en-US" sz="2700">
                <a:latin typeface="Lucida Sans"/>
                <a:ea typeface="Lucida Sans"/>
                <a:cs typeface="Lucida Sans"/>
                <a:sym typeface="Lucida Sans"/>
              </a:rPr>
              <a:t> </a:t>
            </a:r>
            <a:endParaRPr sz="2700">
              <a:latin typeface="Lucida Sans"/>
              <a:ea typeface="Lucida Sans"/>
              <a:cs typeface="Lucida Sans"/>
              <a:sym typeface="Lucida Sans"/>
            </a:endParaRPr>
          </a:p>
        </p:txBody>
      </p:sp>
      <p:sp>
        <p:nvSpPr>
          <p:cNvPr id="1205" name="Google Shape;1205;p147"/>
          <p:cNvSpPr txBox="1"/>
          <p:nvPr/>
        </p:nvSpPr>
        <p:spPr>
          <a:xfrm>
            <a:off x="1625150" y="951075"/>
            <a:ext cx="7994400" cy="73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600" b="1">
                <a:latin typeface="Lucida Sans"/>
                <a:ea typeface="Lucida Sans"/>
                <a:cs typeface="Lucida Sans"/>
                <a:sym typeface="Lucida Sans"/>
              </a:rPr>
              <a:t>10.  </a:t>
            </a:r>
            <a:r>
              <a:rPr lang="en-US" sz="2000" u="sng">
                <a:solidFill>
                  <a:srgbClr val="1155CC"/>
                </a:solidFill>
                <a:latin typeface="Lucida Sans"/>
                <a:ea typeface="Lucida Sans"/>
                <a:cs typeface="Lucida Sans"/>
                <a:sym typeface="Lucida Sans"/>
                <a:hlinkClick r:id="rId4">
                  <a:extLst>
                    <a:ext uri="{A12FA001-AC4F-418D-AE19-62706E023703}">
                      <ahyp:hlinkClr xmlns:ahyp="http://schemas.microsoft.com/office/drawing/2018/hyperlinkcolor" val="tx"/>
                    </a:ext>
                  </a:extLst>
                </a:hlinkClick>
              </a:rPr>
              <a:t>Share Your K-2 Teacher Knowledge!</a:t>
            </a:r>
            <a:endParaRPr sz="2800"/>
          </a:p>
        </p:txBody>
      </p:sp>
      <p:pic>
        <p:nvPicPr>
          <p:cNvPr id="1206" name="Google Shape;1206;p147"/>
          <p:cNvPicPr preferRelativeResize="0"/>
          <p:nvPr/>
        </p:nvPicPr>
        <p:blipFill rotWithShape="1">
          <a:blip r:embed="rId5">
            <a:alphaModFix/>
          </a:blip>
          <a:srcRect l="58363" t="21267" r="32104" b="20064"/>
          <a:stretch/>
        </p:blipFill>
        <p:spPr>
          <a:xfrm>
            <a:off x="359400" y="951076"/>
            <a:ext cx="1184475" cy="1043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211"/>
        <p:cNvGrpSpPr/>
        <p:nvPr/>
      </p:nvGrpSpPr>
      <p:grpSpPr>
        <a:xfrm>
          <a:off x="0" y="0"/>
          <a:ext cx="0" cy="0"/>
          <a:chOff x="0" y="0"/>
          <a:chExt cx="0" cy="0"/>
        </a:xfrm>
      </p:grpSpPr>
      <p:graphicFrame>
        <p:nvGraphicFramePr>
          <p:cNvPr id="1212" name="Google Shape;1212;p148"/>
          <p:cNvGraphicFramePr/>
          <p:nvPr>
            <p:extLst>
              <p:ext uri="{D42A27DB-BD31-4B8C-83A1-F6EECF244321}">
                <p14:modId xmlns:p14="http://schemas.microsoft.com/office/powerpoint/2010/main" val="482102715"/>
              </p:ext>
            </p:extLst>
          </p:nvPr>
        </p:nvGraphicFramePr>
        <p:xfrm>
          <a:off x="353100" y="81725"/>
          <a:ext cx="8641150" cy="6195030"/>
        </p:xfrm>
        <a:graphic>
          <a:graphicData uri="http://schemas.openxmlformats.org/drawingml/2006/table">
            <a:tbl>
              <a:tblPr>
                <a:noFill/>
                <a:tableStyleId>{461896FA-B00A-49A8-A002-91774750329F}</a:tableStyleId>
              </a:tblPr>
              <a:tblGrid>
                <a:gridCol w="3052225">
                  <a:extLst>
                    <a:ext uri="{9D8B030D-6E8A-4147-A177-3AD203B41FA5}">
                      <a16:colId xmlns:a16="http://schemas.microsoft.com/office/drawing/2014/main" val="20000"/>
                    </a:ext>
                  </a:extLst>
                </a:gridCol>
                <a:gridCol w="55889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1800" b="1">
                          <a:solidFill>
                            <a:srgbClr val="464646"/>
                          </a:solidFill>
                          <a:latin typeface="Lucida Sans"/>
                          <a:ea typeface="Lucida Sans"/>
                          <a:cs typeface="Lucida Sans"/>
                          <a:sym typeface="Lucida Sans"/>
                        </a:rPr>
                        <a:t>Resource Name</a:t>
                      </a:r>
                      <a:endParaRPr sz="1800"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800" b="1">
                          <a:solidFill>
                            <a:srgbClr val="464646"/>
                          </a:solidFill>
                          <a:latin typeface="Lucida Sans"/>
                          <a:ea typeface="Lucida Sans"/>
                          <a:cs typeface="Lucida Sans"/>
                          <a:sym typeface="Lucida Sans"/>
                        </a:rPr>
                        <a:t>Link </a:t>
                      </a:r>
                      <a:endParaRPr sz="1800"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0"/>
                  </a:ext>
                </a:extLst>
              </a:tr>
              <a:tr h="381000">
                <a:tc>
                  <a:txBody>
                    <a:bodyPr/>
                    <a:lstStyle/>
                    <a:p>
                      <a:pPr rtl="0" fontAlgn="base">
                        <a:spcBef>
                          <a:spcPts val="0"/>
                        </a:spcBef>
                        <a:spcAft>
                          <a:spcPts val="0"/>
                        </a:spcAft>
                        <a:buFont typeface="+mj-lt"/>
                        <a:buAutoNum type="arabicPeriod"/>
                      </a:pPr>
                      <a:r>
                        <a:rPr lang="en-US" sz="1100" b="1" i="0" u="none" strike="noStrike">
                          <a:solidFill>
                            <a:srgbClr val="464646"/>
                          </a:solidFill>
                          <a:effectLst/>
                          <a:latin typeface="Lucida Sans" panose="020B0602030504020204" pitchFamily="34" charset="0"/>
                        </a:rPr>
                        <a:t>Sign up for Core Advocates</a:t>
                      </a:r>
                    </a:p>
                  </a:txBody>
                  <a:tcPr marL="95250" marR="95250" marT="95250" marB="95250"/>
                </a:tc>
                <a:tc>
                  <a:txBody>
                    <a:bodyPr/>
                    <a:lstStyle/>
                    <a:p>
                      <a:pPr rtl="0" fontAlgn="t">
                        <a:spcBef>
                          <a:spcPts val="0"/>
                        </a:spcBef>
                        <a:spcAft>
                          <a:spcPts val="0"/>
                        </a:spcAft>
                      </a:pPr>
                      <a:r>
                        <a:rPr lang="en-US" sz="1000" b="0" i="0" u="sng" strike="noStrike">
                          <a:solidFill>
                            <a:srgbClr val="396694"/>
                          </a:solidFill>
                          <a:effectLst/>
                          <a:latin typeface="Lucida Sans" panose="020B0602030504020204" pitchFamily="34" charset="0"/>
                          <a:hlinkClick r:id="rId3"/>
                        </a:rPr>
                        <a:t>https://achievethecore.org/ca-signup</a:t>
                      </a:r>
                      <a:r>
                        <a:rPr lang="en-US" sz="1000" b="0" i="0" u="none" strike="noStrike">
                          <a:solidFill>
                            <a:srgbClr val="595959"/>
                          </a:solidFill>
                          <a:effectLst/>
                          <a:latin typeface="Lucida Sans" panose="020B0602030504020204" pitchFamily="34" charset="0"/>
                        </a:rPr>
                        <a:t>   </a:t>
                      </a:r>
                      <a:endParaRPr lang="en-US">
                        <a:effectLst/>
                      </a:endParaRPr>
                    </a:p>
                    <a:p>
                      <a:pPr rtl="0" fontAlgn="t">
                        <a:spcBef>
                          <a:spcPts val="0"/>
                        </a:spcBef>
                        <a:spcAft>
                          <a:spcPts val="0"/>
                        </a:spcAft>
                      </a:pPr>
                      <a:r>
                        <a:rPr lang="en-US" sz="1000" b="0" i="0" u="none" strike="noStrike">
                          <a:solidFill>
                            <a:srgbClr val="464646"/>
                          </a:solidFill>
                          <a:effectLst/>
                          <a:latin typeface="Lucida Sans" panose="020B0602030504020204" pitchFamily="34" charset="0"/>
                        </a:rPr>
                        <a:t> </a:t>
                      </a:r>
                      <a:endParaRPr lang="en-US">
                        <a:effectLst/>
                      </a:endParaRPr>
                    </a:p>
                  </a:txBody>
                  <a:tcPr marL="95250" marR="95250" marT="95250" marB="95250"/>
                </a:tc>
                <a:extLst>
                  <a:ext uri="{0D108BD9-81ED-4DB2-BD59-A6C34878D82A}">
                    <a16:rowId xmlns:a16="http://schemas.microsoft.com/office/drawing/2014/main" val="10001"/>
                  </a:ext>
                </a:extLst>
              </a:tr>
              <a:tr h="381000">
                <a:tc>
                  <a:txBody>
                    <a:bodyPr/>
                    <a:lstStyle/>
                    <a:p>
                      <a:pPr rtl="0" fontAlgn="t">
                        <a:spcBef>
                          <a:spcPts val="0"/>
                        </a:spcBef>
                        <a:spcAft>
                          <a:spcPts val="0"/>
                        </a:spcAft>
                      </a:pPr>
                      <a:r>
                        <a:rPr lang="en-US" sz="1100" b="1" i="0" u="none" strike="noStrike">
                          <a:solidFill>
                            <a:srgbClr val="464646"/>
                          </a:solidFill>
                          <a:effectLst/>
                          <a:latin typeface="Lucida Sans" panose="020B0602030504020204" pitchFamily="34" charset="0"/>
                        </a:rPr>
                        <a:t>2. Early Reading Accelerators website</a:t>
                      </a:r>
                      <a:endParaRPr lang="en-US">
                        <a:effectLst/>
                      </a:endParaRPr>
                    </a:p>
                  </a:txBody>
                  <a:tcPr marL="95250" marR="95250" marT="95250" marB="95250"/>
                </a:tc>
                <a:tc>
                  <a:txBody>
                    <a:bodyPr/>
                    <a:lstStyle/>
                    <a:p>
                      <a:pPr rtl="0" fontAlgn="t">
                        <a:spcBef>
                          <a:spcPts val="0"/>
                        </a:spcBef>
                        <a:spcAft>
                          <a:spcPts val="0"/>
                        </a:spcAft>
                      </a:pPr>
                      <a:r>
                        <a:rPr lang="en-US" sz="1000" b="0" i="0" u="sng" strike="noStrike">
                          <a:solidFill>
                            <a:srgbClr val="396694"/>
                          </a:solidFill>
                          <a:effectLst/>
                          <a:latin typeface="Lucida Sans" panose="020B0602030504020204" pitchFamily="34" charset="0"/>
                          <a:hlinkClick r:id="rId4"/>
                        </a:rPr>
                        <a:t>https://achievethecore.org/collection/5/early-reading-accelerators</a:t>
                      </a:r>
                      <a:r>
                        <a:rPr lang="en-US" sz="1000" b="0" i="0" u="none" strike="noStrike">
                          <a:solidFill>
                            <a:srgbClr val="000000"/>
                          </a:solidFill>
                          <a:effectLst/>
                          <a:latin typeface="Lucida Sans" panose="020B0602030504020204" pitchFamily="34" charset="0"/>
                        </a:rPr>
                        <a:t> </a:t>
                      </a:r>
                      <a:endParaRPr lang="en-US">
                        <a:effectLst/>
                      </a:endParaRPr>
                    </a:p>
                  </a:txBody>
                  <a:tcPr marL="95250" marR="95250" marT="95250" marB="95250"/>
                </a:tc>
                <a:extLst>
                  <a:ext uri="{0D108BD9-81ED-4DB2-BD59-A6C34878D82A}">
                    <a16:rowId xmlns:a16="http://schemas.microsoft.com/office/drawing/2014/main" val="10002"/>
                  </a:ext>
                </a:extLst>
              </a:tr>
              <a:tr h="381000">
                <a:tc>
                  <a:txBody>
                    <a:bodyPr/>
                    <a:lstStyle/>
                    <a:p>
                      <a:pPr rtl="0" fontAlgn="t">
                        <a:spcBef>
                          <a:spcPts val="0"/>
                        </a:spcBef>
                        <a:spcAft>
                          <a:spcPts val="0"/>
                        </a:spcAft>
                      </a:pPr>
                      <a:r>
                        <a:rPr lang="en-US" sz="1100" b="1" i="0" u="none" strike="noStrike">
                          <a:solidFill>
                            <a:srgbClr val="464646"/>
                          </a:solidFill>
                          <a:effectLst/>
                          <a:latin typeface="Lucida Sans" panose="020B0602030504020204" pitchFamily="34" charset="0"/>
                        </a:rPr>
                        <a:t>3. Foundational Skills website</a:t>
                      </a:r>
                      <a:endParaRPr lang="en-US">
                        <a:effectLst/>
                      </a:endParaRPr>
                    </a:p>
                  </a:txBody>
                  <a:tcPr marL="95250" marR="95250" marT="95250" marB="95250"/>
                </a:tc>
                <a:tc>
                  <a:txBody>
                    <a:bodyPr/>
                    <a:lstStyle/>
                    <a:p>
                      <a:pPr rtl="0" fontAlgn="t">
                        <a:spcBef>
                          <a:spcPts val="0"/>
                        </a:spcBef>
                        <a:spcAft>
                          <a:spcPts val="0"/>
                        </a:spcAft>
                      </a:pPr>
                      <a:r>
                        <a:rPr lang="en-US" sz="1000" b="0" i="0" u="sng" strike="noStrike">
                          <a:solidFill>
                            <a:srgbClr val="396694"/>
                          </a:solidFill>
                          <a:effectLst/>
                          <a:latin typeface="Lucida Sans" panose="020B0602030504020204" pitchFamily="34" charset="0"/>
                          <a:hlinkClick r:id="rId5"/>
                        </a:rPr>
                        <a:t>https://achievethecore.org/collection/6/foundational-skills-k-2#foundational-skills-k-2</a:t>
                      </a:r>
                      <a:r>
                        <a:rPr lang="en-US" sz="1000" b="0" i="0" u="none" strike="noStrike">
                          <a:solidFill>
                            <a:srgbClr val="000000"/>
                          </a:solidFill>
                          <a:effectLst/>
                          <a:latin typeface="Lucida Sans" panose="020B0602030504020204" pitchFamily="34" charset="0"/>
                        </a:rPr>
                        <a:t> </a:t>
                      </a:r>
                      <a:endParaRPr lang="en-US">
                        <a:effectLst/>
                      </a:endParaRPr>
                    </a:p>
                  </a:txBody>
                  <a:tcPr marL="95250" marR="95250" marT="95250" marB="95250"/>
                </a:tc>
                <a:extLst>
                  <a:ext uri="{0D108BD9-81ED-4DB2-BD59-A6C34878D82A}">
                    <a16:rowId xmlns:a16="http://schemas.microsoft.com/office/drawing/2014/main" val="10005"/>
                  </a:ext>
                </a:extLst>
              </a:tr>
              <a:tr h="381000">
                <a:tc>
                  <a:txBody>
                    <a:bodyPr/>
                    <a:lstStyle/>
                    <a:p>
                      <a:pPr rtl="0" fontAlgn="t">
                        <a:spcBef>
                          <a:spcPts val="0"/>
                        </a:spcBef>
                        <a:spcAft>
                          <a:spcPts val="0"/>
                        </a:spcAft>
                      </a:pPr>
                      <a:r>
                        <a:rPr lang="en-US" sz="1100" b="1" i="0" u="none" strike="noStrike">
                          <a:solidFill>
                            <a:srgbClr val="464646"/>
                          </a:solidFill>
                          <a:effectLst/>
                          <a:latin typeface="Lucida Sans" panose="020B0602030504020204" pitchFamily="34" charset="0"/>
                        </a:rPr>
                        <a:t>4. Building Knowledge &amp; Vocabulary website</a:t>
                      </a:r>
                      <a:endParaRPr lang="en-US">
                        <a:effectLst/>
                      </a:endParaRPr>
                    </a:p>
                  </a:txBody>
                  <a:tcPr marL="95250" marR="95250" marT="95250" marB="95250"/>
                </a:tc>
                <a:tc>
                  <a:txBody>
                    <a:bodyPr/>
                    <a:lstStyle/>
                    <a:p>
                      <a:pPr rtl="0" fontAlgn="t">
                        <a:spcBef>
                          <a:spcPts val="0"/>
                        </a:spcBef>
                        <a:spcAft>
                          <a:spcPts val="0"/>
                        </a:spcAft>
                      </a:pPr>
                      <a:r>
                        <a:rPr lang="en-US" sz="1000" b="0" i="0" u="sng" strike="noStrike">
                          <a:solidFill>
                            <a:srgbClr val="396694"/>
                          </a:solidFill>
                          <a:effectLst/>
                          <a:latin typeface="Lucida Sans" panose="020B0602030504020204" pitchFamily="34" charset="0"/>
                          <a:hlinkClick r:id="rId6"/>
                        </a:rPr>
                        <a:t>https://achievethecore.org/collection/7/knowledge-vocabulary-k-2</a:t>
                      </a:r>
                      <a:r>
                        <a:rPr lang="en-US" sz="1000" b="0" i="0" u="none" strike="noStrike">
                          <a:solidFill>
                            <a:srgbClr val="000000"/>
                          </a:solidFill>
                          <a:effectLst/>
                          <a:latin typeface="Lucida Sans" panose="020B0602030504020204" pitchFamily="34" charset="0"/>
                        </a:rPr>
                        <a:t> </a:t>
                      </a:r>
                      <a:endParaRPr lang="en-US">
                        <a:effectLst/>
                      </a:endParaRPr>
                    </a:p>
                  </a:txBody>
                  <a:tcPr marL="95250" marR="95250" marT="95250" marB="95250"/>
                </a:tc>
                <a:extLst>
                  <a:ext uri="{0D108BD9-81ED-4DB2-BD59-A6C34878D82A}">
                    <a16:rowId xmlns:a16="http://schemas.microsoft.com/office/drawing/2014/main" val="10006"/>
                  </a:ext>
                </a:extLst>
              </a:tr>
              <a:tr h="381000">
                <a:tc>
                  <a:txBody>
                    <a:bodyPr/>
                    <a:lstStyle/>
                    <a:p>
                      <a:pPr rtl="0" fontAlgn="t">
                        <a:spcBef>
                          <a:spcPts val="0"/>
                        </a:spcBef>
                        <a:spcAft>
                          <a:spcPts val="0"/>
                        </a:spcAft>
                      </a:pPr>
                      <a:r>
                        <a:rPr lang="en-US" sz="1100" b="1" i="0" u="none" strike="noStrike">
                          <a:solidFill>
                            <a:srgbClr val="464646"/>
                          </a:solidFill>
                          <a:effectLst/>
                          <a:latin typeface="Lucida Sans" panose="020B0602030504020204" pitchFamily="34" charset="0"/>
                        </a:rPr>
                        <a:t>5. Text Sets Guide </a:t>
                      </a:r>
                      <a:endParaRPr lang="en-US">
                        <a:effectLst/>
                      </a:endParaRPr>
                    </a:p>
                  </a:txBody>
                  <a:tcPr marL="95250" marR="95250" marT="95250" marB="95250"/>
                </a:tc>
                <a:tc>
                  <a:txBody>
                    <a:bodyPr/>
                    <a:lstStyle/>
                    <a:p>
                      <a:pPr rtl="0" fontAlgn="t">
                        <a:spcBef>
                          <a:spcPts val="0"/>
                        </a:spcBef>
                        <a:spcAft>
                          <a:spcPts val="0"/>
                        </a:spcAft>
                      </a:pPr>
                      <a:r>
                        <a:rPr lang="en-US" sz="1000" b="0" i="0" u="sng" strike="noStrike">
                          <a:solidFill>
                            <a:srgbClr val="396694"/>
                          </a:solidFill>
                          <a:effectLst/>
                          <a:latin typeface="Lucida Sans" panose="020B0602030504020204" pitchFamily="34" charset="0"/>
                          <a:hlinkClick r:id="rId7"/>
                        </a:rPr>
                        <a:t>https://achievethecore.org/content/upload/Text%20Set%20Guidance.pdf?utm_source=Subscriber+Master+List&amp;utm_campaign=825f01c19f-EMAIL_CAMPAIGN_2020_04_09_07_59&amp;utm_medium=email&amp;utm_term=0_a3f2445f50-825f01c19f-320962437</a:t>
                      </a:r>
                      <a:r>
                        <a:rPr lang="en-US" sz="1000" b="0" i="0" u="none" strike="noStrike">
                          <a:solidFill>
                            <a:srgbClr val="000000"/>
                          </a:solidFill>
                          <a:effectLst/>
                          <a:latin typeface="Lucida Sans" panose="020B0602030504020204" pitchFamily="34" charset="0"/>
                        </a:rPr>
                        <a:t> </a:t>
                      </a:r>
                      <a:endParaRPr lang="en-US">
                        <a:effectLst/>
                      </a:endParaRPr>
                    </a:p>
                  </a:txBody>
                  <a:tcPr marL="95250" marR="95250" marT="95250" marB="95250"/>
                </a:tc>
                <a:extLst>
                  <a:ext uri="{0D108BD9-81ED-4DB2-BD59-A6C34878D82A}">
                    <a16:rowId xmlns:a16="http://schemas.microsoft.com/office/drawing/2014/main" val="10007"/>
                  </a:ext>
                </a:extLst>
              </a:tr>
              <a:tr h="396200">
                <a:tc>
                  <a:txBody>
                    <a:bodyPr/>
                    <a:lstStyle/>
                    <a:p>
                      <a:pPr rtl="0" fontAlgn="t">
                        <a:spcBef>
                          <a:spcPts val="0"/>
                        </a:spcBef>
                        <a:spcAft>
                          <a:spcPts val="0"/>
                        </a:spcAft>
                      </a:pPr>
                      <a:r>
                        <a:rPr lang="en-US" sz="1100" b="1" i="0" u="none" strike="noStrike">
                          <a:solidFill>
                            <a:srgbClr val="464646"/>
                          </a:solidFill>
                          <a:effectLst/>
                          <a:latin typeface="Lucida Sans" panose="020B0602030504020204" pitchFamily="34" charset="0"/>
                        </a:rPr>
                        <a:t>6. Best for All: Sounds First Phonemic Awareness Program </a:t>
                      </a:r>
                      <a:endParaRPr lang="en-US">
                        <a:effectLst/>
                      </a:endParaRPr>
                    </a:p>
                  </a:txBody>
                  <a:tcPr marL="95250" marR="95250" marT="95250" marB="95250"/>
                </a:tc>
                <a:tc>
                  <a:txBody>
                    <a:bodyPr/>
                    <a:lstStyle/>
                    <a:p>
                      <a:pPr rtl="0" fontAlgn="t">
                        <a:spcBef>
                          <a:spcPts val="0"/>
                        </a:spcBef>
                        <a:spcAft>
                          <a:spcPts val="0"/>
                        </a:spcAft>
                      </a:pPr>
                      <a:r>
                        <a:rPr lang="en-US" sz="1000" b="0" i="0" u="sng" strike="noStrike">
                          <a:solidFill>
                            <a:srgbClr val="396694"/>
                          </a:solidFill>
                          <a:effectLst/>
                          <a:latin typeface="Lucida Sans" panose="020B0602030504020204" pitchFamily="34" charset="0"/>
                          <a:hlinkClick r:id="rId8"/>
                        </a:rPr>
                        <a:t>https://achievethecore.org/page/3300/best-for-all-sounds-first-phonemic-awareness-program</a:t>
                      </a:r>
                      <a:r>
                        <a:rPr lang="en-US" sz="1000" b="0" i="0" u="none" strike="noStrike">
                          <a:solidFill>
                            <a:srgbClr val="000000"/>
                          </a:solidFill>
                          <a:effectLst/>
                          <a:latin typeface="Lucida Sans" panose="020B0602030504020204" pitchFamily="34" charset="0"/>
                        </a:rPr>
                        <a:t> </a:t>
                      </a:r>
                      <a:endParaRPr lang="en-US">
                        <a:effectLst/>
                      </a:endParaRPr>
                    </a:p>
                  </a:txBody>
                  <a:tcPr marL="95250" marR="95250" marT="95250" marB="95250"/>
                </a:tc>
                <a:extLst>
                  <a:ext uri="{0D108BD9-81ED-4DB2-BD59-A6C34878D82A}">
                    <a16:rowId xmlns:a16="http://schemas.microsoft.com/office/drawing/2014/main" val="10008"/>
                  </a:ext>
                </a:extLst>
              </a:tr>
              <a:tr h="457175">
                <a:tc>
                  <a:txBody>
                    <a:bodyPr/>
                    <a:lstStyle/>
                    <a:p>
                      <a:pPr rtl="0" fontAlgn="t">
                        <a:spcBef>
                          <a:spcPts val="0"/>
                        </a:spcBef>
                        <a:spcAft>
                          <a:spcPts val="0"/>
                        </a:spcAft>
                      </a:pPr>
                      <a:r>
                        <a:rPr lang="en-US" sz="1100" b="1" i="0" u="none" strike="noStrike">
                          <a:solidFill>
                            <a:srgbClr val="464646"/>
                          </a:solidFill>
                          <a:effectLst/>
                          <a:latin typeface="Lucida Sans" panose="020B0602030504020204" pitchFamily="34" charset="0"/>
                        </a:rPr>
                        <a:t>7. English Learner Supports (Virtual Learning) </a:t>
                      </a:r>
                      <a:endParaRPr lang="en-US">
                        <a:effectLst/>
                      </a:endParaRPr>
                    </a:p>
                  </a:txBody>
                  <a:tcPr marL="95250" marR="95250" marT="95250" marB="95250">
                    <a:lnB w="9525" cap="flat" cmpd="sng">
                      <a:solidFill>
                        <a:srgbClr val="9E9E9E"/>
                      </a:solidFill>
                      <a:prstDash val="solid"/>
                      <a:round/>
                      <a:headEnd type="none" w="sm" len="sm"/>
                      <a:tailEnd type="none" w="sm" len="sm"/>
                    </a:lnB>
                  </a:tcPr>
                </a:tc>
                <a:tc>
                  <a:txBody>
                    <a:bodyPr/>
                    <a:lstStyle/>
                    <a:p>
                      <a:pPr rtl="0" fontAlgn="t">
                        <a:spcBef>
                          <a:spcPts val="0"/>
                        </a:spcBef>
                        <a:spcAft>
                          <a:spcPts val="0"/>
                        </a:spcAft>
                      </a:pPr>
                      <a:r>
                        <a:rPr lang="en-US" sz="1000" b="0" i="0" u="sng" strike="noStrike">
                          <a:solidFill>
                            <a:srgbClr val="396694"/>
                          </a:solidFill>
                          <a:effectLst/>
                          <a:latin typeface="Lucida Sans" panose="020B0602030504020204" pitchFamily="34" charset="0"/>
                          <a:hlinkClick r:id="rId9"/>
                        </a:rPr>
                        <a:t>https://achievethecore.org/collection/5/early-reading-accelerators#supporting-english-learners61</a:t>
                      </a:r>
                      <a:r>
                        <a:rPr lang="en-US" sz="1000" b="0" i="0" u="none" strike="noStrike">
                          <a:solidFill>
                            <a:srgbClr val="000000"/>
                          </a:solidFill>
                          <a:effectLst/>
                          <a:latin typeface="Lucida Sans" panose="020B0602030504020204" pitchFamily="34" charset="0"/>
                        </a:rPr>
                        <a:t> </a:t>
                      </a:r>
                      <a:endParaRPr lang="en-US">
                        <a:effectLst/>
                      </a:endParaRPr>
                    </a:p>
                  </a:txBody>
                  <a:tcPr marL="95250" marR="95250" marT="95250" marB="95250">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457175">
                <a:tc>
                  <a:txBody>
                    <a:bodyPr/>
                    <a:lstStyle/>
                    <a:p>
                      <a:pPr rtl="0" fontAlgn="t">
                        <a:spcBef>
                          <a:spcPts val="0"/>
                        </a:spcBef>
                        <a:spcAft>
                          <a:spcPts val="0"/>
                        </a:spcAft>
                      </a:pPr>
                      <a:r>
                        <a:rPr lang="en-US" sz="1100" b="1" i="0" u="none" strike="noStrike">
                          <a:solidFill>
                            <a:srgbClr val="464646"/>
                          </a:solidFill>
                          <a:effectLst/>
                          <a:latin typeface="Lucida Sans" panose="020B0602030504020204" pitchFamily="34" charset="0"/>
                        </a:rPr>
                        <a:t>8. Effective Enhancements: Make Foundational Skills More Fun </a:t>
                      </a:r>
                      <a:endParaRPr lang="en-US">
                        <a:effectLst/>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rtl="0" fontAlgn="t">
                        <a:spcBef>
                          <a:spcPts val="0"/>
                        </a:spcBef>
                        <a:spcAft>
                          <a:spcPts val="0"/>
                        </a:spcAft>
                      </a:pPr>
                      <a:r>
                        <a:rPr lang="en-US" sz="1000" b="0" i="0" u="sng" strike="noStrike">
                          <a:solidFill>
                            <a:srgbClr val="396694"/>
                          </a:solidFill>
                          <a:effectLst/>
                          <a:latin typeface="Lucida Sans" panose="020B0602030504020204" pitchFamily="34" charset="0"/>
                          <a:hlinkClick r:id="rId10"/>
                        </a:rPr>
                        <a:t>https://achievethecore.org/content/upload/Effective%20Enhancements%20for%20Foundational%20Skills.pdf</a:t>
                      </a:r>
                      <a:r>
                        <a:rPr lang="en-US" sz="1000" b="0" i="0" u="none" strike="noStrike">
                          <a:solidFill>
                            <a:srgbClr val="464646"/>
                          </a:solidFill>
                          <a:effectLst/>
                          <a:latin typeface="Lucida Sans" panose="020B0602030504020204" pitchFamily="34" charset="0"/>
                        </a:rPr>
                        <a:t> </a:t>
                      </a:r>
                      <a:endParaRPr lang="en-US">
                        <a:effectLst/>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r h="457175">
                <a:tc>
                  <a:txBody>
                    <a:bodyPr/>
                    <a:lstStyle/>
                    <a:p>
                      <a:pPr rtl="0" fontAlgn="t">
                        <a:spcBef>
                          <a:spcPts val="0"/>
                        </a:spcBef>
                        <a:spcAft>
                          <a:spcPts val="0"/>
                        </a:spcAft>
                      </a:pPr>
                      <a:r>
                        <a:rPr lang="en-US" sz="1100" b="1" i="0" u="none" strike="noStrike">
                          <a:solidFill>
                            <a:srgbClr val="464646"/>
                          </a:solidFill>
                          <a:effectLst/>
                          <a:latin typeface="Lucida Sans" panose="020B0602030504020204" pitchFamily="34" charset="0"/>
                        </a:rPr>
                        <a:t>9. Early Reading Assessment Guidance for 2020-21 </a:t>
                      </a:r>
                      <a:endParaRPr lang="en-US">
                        <a:effectLst/>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tc>
                  <a:txBody>
                    <a:bodyPr/>
                    <a:lstStyle/>
                    <a:p>
                      <a:pPr rtl="0" fontAlgn="t">
                        <a:spcBef>
                          <a:spcPts val="0"/>
                        </a:spcBef>
                        <a:spcAft>
                          <a:spcPts val="0"/>
                        </a:spcAft>
                      </a:pPr>
                      <a:r>
                        <a:rPr lang="en-US" sz="1000" b="0" i="0" u="sng" strike="noStrike">
                          <a:solidFill>
                            <a:srgbClr val="396694"/>
                          </a:solidFill>
                          <a:effectLst/>
                          <a:latin typeface="Lucida Sans" panose="020B0602030504020204" pitchFamily="34" charset="0"/>
                          <a:hlinkClick r:id="rId11"/>
                        </a:rPr>
                        <a:t>https://achievethecore.org/page/3296/2020-21-early-reading-assessment-guidance</a:t>
                      </a:r>
                      <a:r>
                        <a:rPr lang="en-US" sz="1000" b="0" i="0" u="none" strike="noStrike">
                          <a:solidFill>
                            <a:srgbClr val="464646"/>
                          </a:solidFill>
                          <a:effectLst/>
                          <a:latin typeface="Lucida Sans" panose="020B0602030504020204" pitchFamily="34" charset="0"/>
                        </a:rPr>
                        <a:t> </a:t>
                      </a:r>
                      <a:endParaRPr lang="en-US">
                        <a:effectLst/>
                      </a:endParaRPr>
                    </a:p>
                  </a:txBody>
                  <a:tcPr marL="95250" marR="95250" marT="95250" marB="9525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11"/>
                  </a:ext>
                </a:extLst>
              </a:tr>
              <a:tr h="457175">
                <a:tc>
                  <a:txBody>
                    <a:bodyPr/>
                    <a:lstStyle/>
                    <a:p>
                      <a:pPr rtl="0" fontAlgn="t">
                        <a:spcBef>
                          <a:spcPts val="0"/>
                        </a:spcBef>
                        <a:spcAft>
                          <a:spcPts val="0"/>
                        </a:spcAft>
                      </a:pPr>
                      <a:r>
                        <a:rPr lang="en-US" sz="1100" b="1" i="0" u="none" strike="noStrike" dirty="0">
                          <a:solidFill>
                            <a:srgbClr val="464646"/>
                          </a:solidFill>
                          <a:effectLst/>
                          <a:latin typeface="Lucida Sans" panose="020B0602030504020204" pitchFamily="34" charset="0"/>
                        </a:rPr>
                        <a:t>10. Share Your K-2 Teacher Knowledge! </a:t>
                      </a:r>
                      <a:endParaRPr lang="en-US" dirty="0">
                        <a:effectLst/>
                      </a:endParaRPr>
                    </a:p>
                  </a:txBody>
                  <a:tcPr marL="95250" marR="95250" marT="95250" marB="95250">
                    <a:lnL w="9525" cap="flat" cmpd="sng">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tc>
                  <a:txBody>
                    <a:bodyPr/>
                    <a:lstStyle/>
                    <a:p>
                      <a:pPr rtl="0" fontAlgn="t">
                        <a:spcBef>
                          <a:spcPts val="0"/>
                        </a:spcBef>
                        <a:spcAft>
                          <a:spcPts val="0"/>
                        </a:spcAft>
                      </a:pPr>
                      <a:r>
                        <a:rPr lang="en-US" sz="1000" b="0" i="0" u="sng" strike="noStrike" dirty="0">
                          <a:solidFill>
                            <a:srgbClr val="396694"/>
                          </a:solidFill>
                          <a:effectLst/>
                          <a:latin typeface="Lucida Sans" panose="020B0602030504020204" pitchFamily="34" charset="0"/>
                          <a:hlinkClick r:id="rId12"/>
                        </a:rPr>
                        <a:t>http://bit.ly/K-2TeacherShare</a:t>
                      </a:r>
                      <a:r>
                        <a:rPr lang="en-US" sz="1000" b="0" i="0" u="none" strike="noStrike" dirty="0">
                          <a:solidFill>
                            <a:srgbClr val="000000"/>
                          </a:solidFill>
                          <a:effectLst/>
                          <a:latin typeface="Lucida Sans" panose="020B0602030504020204" pitchFamily="34" charset="0"/>
                        </a:rPr>
                        <a:t> </a:t>
                      </a:r>
                      <a:br>
                        <a:rPr lang="en-US" dirty="0">
                          <a:effectLst/>
                        </a:rPr>
                      </a:br>
                      <a:endParaRPr lang="en-US" dirty="0">
                        <a:effectLst/>
                      </a:endParaRPr>
                    </a:p>
                  </a:txBody>
                  <a:tcPr marL="95250" marR="95250" marT="95250" marB="95250">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tcPr>
                </a:tc>
                <a:extLst>
                  <a:ext uri="{0D108BD9-81ED-4DB2-BD59-A6C34878D82A}">
                    <a16:rowId xmlns:a16="http://schemas.microsoft.com/office/drawing/2014/main" val="293452875"/>
                  </a:ext>
                </a:extLst>
              </a:tr>
              <a:tr h="457175">
                <a:tc>
                  <a:txBody>
                    <a:bodyPr/>
                    <a:lstStyle/>
                    <a:p>
                      <a:pPr rtl="0" fontAlgn="t">
                        <a:spcBef>
                          <a:spcPts val="0"/>
                        </a:spcBef>
                        <a:spcAft>
                          <a:spcPts val="0"/>
                        </a:spcAft>
                      </a:pPr>
                      <a:r>
                        <a:rPr lang="en-US" sz="1100" b="1" i="0" u="none" strike="noStrike" dirty="0">
                          <a:solidFill>
                            <a:srgbClr val="464646"/>
                          </a:solidFill>
                          <a:effectLst/>
                          <a:latin typeface="Lucida Sans" panose="020B0602030504020204" pitchFamily="34" charset="0"/>
                        </a:rPr>
                        <a:t>11. All Webinar Resources Google Doc </a:t>
                      </a:r>
                      <a:endParaRPr lang="en-US" dirty="0">
                        <a:effectLst/>
                      </a:endParaRPr>
                    </a:p>
                  </a:txBody>
                  <a:tcPr marL="95250" marR="95250" marT="95250" marB="95250">
                    <a:lnL w="9525" cap="flat" cmpd="sng">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rtl="0" fontAlgn="t">
                        <a:spcBef>
                          <a:spcPts val="0"/>
                        </a:spcBef>
                        <a:spcAft>
                          <a:spcPts val="0"/>
                        </a:spcAft>
                      </a:pPr>
                      <a:r>
                        <a:rPr lang="en-US" sz="1000" b="0" i="0" u="sng" strike="noStrike" dirty="0">
                          <a:solidFill>
                            <a:srgbClr val="396694"/>
                          </a:solidFill>
                          <a:effectLst/>
                          <a:latin typeface="Lucida Sans" panose="020B0602030504020204" pitchFamily="34" charset="0"/>
                          <a:hlinkClick r:id="rId13"/>
                        </a:rPr>
                        <a:t>https://docs.google.com/document/d/1a1GDqvbeZi7oEF8VVkK6rPZ3vdCzKZ7yGLqHOfRXBAc/edit?usp=sharing</a:t>
                      </a:r>
                      <a:r>
                        <a:rPr lang="en-US" sz="1000" b="0" i="0" u="none" strike="noStrike" dirty="0">
                          <a:solidFill>
                            <a:srgbClr val="464646"/>
                          </a:solidFill>
                          <a:effectLst/>
                          <a:latin typeface="Lucida Sans" panose="020B0602030504020204" pitchFamily="34" charset="0"/>
                        </a:rPr>
                        <a:t> </a:t>
                      </a:r>
                      <a:endParaRPr lang="en-US" dirty="0">
                        <a:effectLst/>
                      </a:endParaRPr>
                    </a:p>
                  </a:txBody>
                  <a:tcPr marL="95250" marR="95250" marT="95250" marB="95250">
                    <a:lnL w="9525" cap="flat" cmpd="sng" algn="ctr">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2144365225"/>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149"/>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Please Join Us!</a:t>
            </a:r>
            <a:endParaRPr sz="2800"/>
          </a:p>
        </p:txBody>
      </p:sp>
      <p:sp>
        <p:nvSpPr>
          <p:cNvPr id="1219" name="Google Shape;1219;p149"/>
          <p:cNvSpPr txBox="1"/>
          <p:nvPr/>
        </p:nvSpPr>
        <p:spPr>
          <a:xfrm>
            <a:off x="1879950" y="1937688"/>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 </a:t>
            </a:r>
            <a:endParaRPr sz="2400">
              <a:solidFill>
                <a:srgbClr val="3F3F39"/>
              </a:solidFill>
              <a:latin typeface="Lucida Sans"/>
              <a:ea typeface="Lucida Sans"/>
              <a:cs typeface="Lucida Sans"/>
              <a:sym typeface="Lucida Sans"/>
            </a:endParaRPr>
          </a:p>
        </p:txBody>
      </p:sp>
      <p:pic>
        <p:nvPicPr>
          <p:cNvPr id="1220" name="Google Shape;1220;p149"/>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221" name="Google Shape;1221;p149"/>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222" name="Google Shape;1222;p149"/>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223" name="Google Shape;1223;p149"/>
          <p:cNvSpPr txBox="1"/>
          <p:nvPr/>
        </p:nvSpPr>
        <p:spPr>
          <a:xfrm>
            <a:off x="1879950" y="298740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224" name="Google Shape;1224;p149"/>
          <p:cNvSpPr txBox="1"/>
          <p:nvPr/>
        </p:nvSpPr>
        <p:spPr>
          <a:xfrm>
            <a:off x="1879950" y="3959075"/>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225" name="Google Shape;1225;p149"/>
          <p:cNvSpPr txBox="1"/>
          <p:nvPr/>
        </p:nvSpPr>
        <p:spPr>
          <a:xfrm>
            <a:off x="1879950" y="493075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226" name="Google Shape;1226;p149"/>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227" name="Google Shape;1227;p149"/>
          <p:cNvPicPr preferRelativeResize="0"/>
          <p:nvPr/>
        </p:nvPicPr>
        <p:blipFill>
          <a:blip r:embed="rId7">
            <a:alphaModFix/>
          </a:blip>
          <a:stretch>
            <a:fillRect/>
          </a:stretch>
        </p:blipFill>
        <p:spPr>
          <a:xfrm>
            <a:off x="7036174" y="3726430"/>
            <a:ext cx="1918050" cy="247311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15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Please </a:t>
            </a:r>
            <a:r>
              <a:rPr lang="en-US" sz="2800">
                <a:solidFill>
                  <a:srgbClr val="3F3F39"/>
                </a:solidFill>
              </a:rPr>
              <a:t>J</a:t>
            </a:r>
            <a:r>
              <a:rPr lang="en-US" sz="2800" b="0" i="0" u="none" strike="noStrike" cap="none">
                <a:solidFill>
                  <a:srgbClr val="3F3F39"/>
                </a:solidFill>
                <a:latin typeface="Lucida Sans"/>
                <a:ea typeface="Lucida Sans"/>
                <a:cs typeface="Lucida Sans"/>
                <a:sym typeface="Lucida Sans"/>
              </a:rPr>
              <a:t>oin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gain!</a:t>
            </a:r>
            <a:endParaRPr/>
          </a:p>
        </p:txBody>
      </p:sp>
      <p:sp>
        <p:nvSpPr>
          <p:cNvPr id="1234" name="Google Shape;1234;p150"/>
          <p:cNvSpPr txBox="1">
            <a:spLocks noGrp="1"/>
          </p:cNvSpPr>
          <p:nvPr>
            <p:ph type="body" idx="1"/>
          </p:nvPr>
        </p:nvSpPr>
        <p:spPr>
          <a:xfrm>
            <a:off x="386950" y="1487775"/>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Next webinar: </a:t>
            </a:r>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0" algn="l" rtl="0">
              <a:lnSpc>
                <a:spcPct val="100000"/>
              </a:lnSpc>
              <a:spcBef>
                <a:spcPts val="0"/>
              </a:spcBef>
              <a:spcAft>
                <a:spcPts val="0"/>
              </a:spcAft>
              <a:buNone/>
            </a:pPr>
            <a:r>
              <a:rPr lang="en-US" b="1"/>
              <a:t>Fraction Content Collection</a:t>
            </a:r>
            <a:br>
              <a:rPr lang="en-US" b="1"/>
            </a:br>
            <a:r>
              <a:rPr lang="en-US" b="1"/>
              <a:t>Thursday October 22 @7 p.m. ET</a:t>
            </a:r>
            <a:endParaRPr b="1"/>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Register Here: </a:t>
            </a:r>
            <a:r>
              <a:rPr lang="en-US" sz="2200" b="0" i="0" u="none" strike="noStrike" cap="none">
                <a:solidFill>
                  <a:srgbClr val="3F3F39"/>
                </a:solidFill>
                <a:latin typeface="Lucida Sans"/>
                <a:ea typeface="Lucida Sans"/>
                <a:cs typeface="Lucida Sans"/>
                <a:sym typeface="Lucida Sans"/>
              </a:rPr>
              <a:t> </a:t>
            </a:r>
            <a:br>
              <a:rPr lang="en-US" sz="2200" b="0" i="0" u="none" strike="noStrike" cap="none">
                <a:solidFill>
                  <a:srgbClr val="3F3F39"/>
                </a:solidFill>
                <a:latin typeface="Lucida Sans"/>
                <a:ea typeface="Lucida Sans"/>
                <a:cs typeface="Lucida Sans"/>
                <a:sym typeface="Lucida Sans"/>
              </a:rPr>
            </a:br>
            <a:r>
              <a:rPr lang="en-US" sz="2200" b="0" i="0" u="sng" strike="noStrike" cap="none">
                <a:solidFill>
                  <a:schemeClr val="hlink"/>
                </a:solidFill>
                <a:latin typeface="Lucida Sans"/>
                <a:ea typeface="Lucida Sans"/>
                <a:cs typeface="Lucida Sans"/>
                <a:sym typeface="Lucida Sans"/>
                <a:hlinkClick r:id="rId3"/>
              </a:rPr>
              <a:t>https://event.on24.com/wcc/r/2560805/57C107E98A8AF513C50B38160EB35EB6</a:t>
            </a:r>
            <a:br>
              <a:rPr lang="en-US">
                <a:solidFill>
                  <a:srgbClr val="3F3F39"/>
                </a:solidFill>
              </a:rPr>
            </a:br>
            <a:endParaRPr>
              <a:solidFill>
                <a:srgbClr val="3F3F39"/>
              </a:solidFill>
            </a:endParaRPr>
          </a:p>
        </p:txBody>
      </p:sp>
    </p:spTree>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151"/>
          <p:cNvSpPr txBox="1">
            <a:spLocks noGrp="1"/>
          </p:cNvSpPr>
          <p:nvPr>
            <p:ph type="title"/>
          </p:nvPr>
        </p:nvSpPr>
        <p:spPr>
          <a:xfrm>
            <a:off x="216568" y="2829678"/>
            <a:ext cx="8620552" cy="8683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Thank You!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09"/>
          <p:cNvSpPr txBox="1">
            <a:spLocks noGrp="1"/>
          </p:cNvSpPr>
          <p:nvPr>
            <p:ph type="title"/>
          </p:nvPr>
        </p:nvSpPr>
        <p:spPr>
          <a:xfrm>
            <a:off x="249050" y="12"/>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959"/>
              </a:buClr>
              <a:buSzPts val="2400"/>
              <a:buFont typeface="Allerta"/>
              <a:buNone/>
            </a:pPr>
            <a:r>
              <a:rPr lang="en-US"/>
              <a:t>Join Our Network!</a:t>
            </a:r>
            <a:endParaRPr sz="2800">
              <a:solidFill>
                <a:srgbClr val="3F3F39"/>
              </a:solidFill>
            </a:endParaRPr>
          </a:p>
        </p:txBody>
      </p:sp>
      <p:pic>
        <p:nvPicPr>
          <p:cNvPr id="796" name="Google Shape;796;p109"/>
          <p:cNvPicPr preferRelativeResize="0"/>
          <p:nvPr/>
        </p:nvPicPr>
        <p:blipFill>
          <a:blip r:embed="rId3">
            <a:alphaModFix/>
          </a:blip>
          <a:stretch>
            <a:fillRect/>
          </a:stretch>
        </p:blipFill>
        <p:spPr>
          <a:xfrm>
            <a:off x="632975" y="1055975"/>
            <a:ext cx="2270175" cy="2937874"/>
          </a:xfrm>
          <a:prstGeom prst="rect">
            <a:avLst/>
          </a:prstGeom>
          <a:noFill/>
          <a:ln>
            <a:noFill/>
          </a:ln>
        </p:spPr>
      </p:pic>
      <p:pic>
        <p:nvPicPr>
          <p:cNvPr id="797" name="Google Shape;797;p109"/>
          <p:cNvPicPr preferRelativeResize="0"/>
          <p:nvPr/>
        </p:nvPicPr>
        <p:blipFill rotWithShape="1">
          <a:blip r:embed="rId4">
            <a:alphaModFix/>
          </a:blip>
          <a:srcRect b="57841"/>
          <a:stretch/>
        </p:blipFill>
        <p:spPr>
          <a:xfrm>
            <a:off x="0" y="4285600"/>
            <a:ext cx="9143999" cy="2047250"/>
          </a:xfrm>
          <a:prstGeom prst="rect">
            <a:avLst/>
          </a:prstGeom>
          <a:noFill/>
          <a:ln>
            <a:noFill/>
          </a:ln>
        </p:spPr>
      </p:pic>
      <p:pic>
        <p:nvPicPr>
          <p:cNvPr id="798" name="Google Shape;798;p109"/>
          <p:cNvPicPr preferRelativeResize="0"/>
          <p:nvPr/>
        </p:nvPicPr>
        <p:blipFill rotWithShape="1">
          <a:blip r:embed="rId5">
            <a:alphaModFix/>
          </a:blip>
          <a:srcRect l="58363" t="21267" r="32104" b="20064"/>
          <a:stretch/>
        </p:blipFill>
        <p:spPr>
          <a:xfrm>
            <a:off x="4856125" y="104138"/>
            <a:ext cx="744950" cy="656375"/>
          </a:xfrm>
          <a:prstGeom prst="rect">
            <a:avLst/>
          </a:prstGeom>
          <a:noFill/>
          <a:ln>
            <a:noFill/>
          </a:ln>
        </p:spPr>
      </p:pic>
      <p:sp>
        <p:nvSpPr>
          <p:cNvPr id="799" name="Google Shape;799;p109"/>
          <p:cNvSpPr txBox="1"/>
          <p:nvPr/>
        </p:nvSpPr>
        <p:spPr>
          <a:xfrm>
            <a:off x="5601075" y="196825"/>
            <a:ext cx="3626700" cy="4710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SzPts val="1900"/>
              <a:buFont typeface="Allerta"/>
              <a:buAutoNum type="arabicPeriod"/>
            </a:pPr>
            <a:r>
              <a:rPr lang="en-US" sz="1900">
                <a:latin typeface="Allerta"/>
                <a:ea typeface="Allerta"/>
                <a:cs typeface="Allerta"/>
                <a:sym typeface="Allerta"/>
              </a:rPr>
              <a:t>Core Advocates Sign Up  </a:t>
            </a:r>
            <a:endParaRPr sz="1900">
              <a:latin typeface="Allerta"/>
              <a:ea typeface="Allerta"/>
              <a:cs typeface="Allerta"/>
              <a:sym typeface="Allerta"/>
            </a:endParaRPr>
          </a:p>
        </p:txBody>
      </p:sp>
      <p:sp>
        <p:nvSpPr>
          <p:cNvPr id="800" name="Google Shape;800;p109"/>
          <p:cNvSpPr txBox="1"/>
          <p:nvPr/>
        </p:nvSpPr>
        <p:spPr>
          <a:xfrm>
            <a:off x="3111300" y="2235488"/>
            <a:ext cx="5721900" cy="575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u="sng">
                <a:solidFill>
                  <a:schemeClr val="hlink"/>
                </a:solidFill>
                <a:latin typeface="Lucida Sans"/>
                <a:ea typeface="Lucida Sans"/>
                <a:cs typeface="Lucida Sans"/>
                <a:sym typeface="Lucida Sans"/>
                <a:hlinkClick r:id="rId6"/>
              </a:rPr>
              <a:t>https://achievethecore.org/ca-signup</a:t>
            </a:r>
            <a:r>
              <a:rPr lang="en-US" sz="2200">
                <a:solidFill>
                  <a:srgbClr val="595959"/>
                </a:solidFill>
                <a:latin typeface="Lucida Sans"/>
                <a:ea typeface="Lucida Sans"/>
                <a:cs typeface="Lucida Sans"/>
                <a:sym typeface="Lucida Sans"/>
              </a:rPr>
              <a:t>  </a:t>
            </a:r>
            <a:endParaRPr sz="2800">
              <a:solidFill>
                <a:srgbClr val="3F3F39"/>
              </a:solidFill>
              <a:latin typeface="Lucida Sans"/>
              <a:ea typeface="Lucida Sans"/>
              <a:cs typeface="Lucida Sans"/>
              <a:sym typeface="Lucida Sans"/>
            </a:endParaRPr>
          </a:p>
        </p:txBody>
      </p:sp>
      <p:sp>
        <p:nvSpPr>
          <p:cNvPr id="801" name="Google Shape;801;p109"/>
          <p:cNvSpPr/>
          <p:nvPr/>
        </p:nvSpPr>
        <p:spPr>
          <a:xfrm>
            <a:off x="6310225" y="667825"/>
            <a:ext cx="602700" cy="6564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09"/>
          <p:cNvSpPr txBox="1"/>
          <p:nvPr/>
        </p:nvSpPr>
        <p:spPr>
          <a:xfrm>
            <a:off x="6815875" y="1143000"/>
            <a:ext cx="2125200" cy="30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i="1">
                <a:solidFill>
                  <a:schemeClr val="lt2"/>
                </a:solidFill>
                <a:latin typeface="Lucida Sans"/>
                <a:ea typeface="Lucida Sans"/>
                <a:cs typeface="Lucida Sans"/>
                <a:sym typeface="Lucida Sans"/>
              </a:rPr>
              <a:t>Find the link to sign up in your resource widget </a:t>
            </a:r>
            <a:endParaRPr b="1" i="1">
              <a:solidFill>
                <a:schemeClr val="lt2"/>
              </a:solidFill>
              <a:latin typeface="Lucida Sans"/>
              <a:ea typeface="Lucida Sans"/>
              <a:cs typeface="Lucida Sans"/>
              <a:sym typeface="Lucida Sans"/>
            </a:endParaRPr>
          </a:p>
        </p:txBody>
      </p:sp>
      <p:sp>
        <p:nvSpPr>
          <p:cNvPr id="803" name="Google Shape;803;p109"/>
          <p:cNvSpPr txBox="1"/>
          <p:nvPr/>
        </p:nvSpPr>
        <p:spPr>
          <a:xfrm>
            <a:off x="3529325" y="2870300"/>
            <a:ext cx="5015700" cy="9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a:p>
        </p:txBody>
      </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p110"/>
          <p:cNvPicPr preferRelativeResize="0"/>
          <p:nvPr/>
        </p:nvPicPr>
        <p:blipFill rotWithShape="1">
          <a:blip r:embed="rId3">
            <a:alphaModFix/>
          </a:blip>
          <a:srcRect l="27388"/>
          <a:stretch/>
        </p:blipFill>
        <p:spPr>
          <a:xfrm>
            <a:off x="1148473" y="2905400"/>
            <a:ext cx="6847051" cy="1443375"/>
          </a:xfrm>
          <a:prstGeom prst="rect">
            <a:avLst/>
          </a:prstGeom>
          <a:noFill/>
          <a:ln>
            <a:noFill/>
          </a:ln>
        </p:spPr>
      </p:pic>
      <p:sp>
        <p:nvSpPr>
          <p:cNvPr id="810" name="Google Shape;810;p110"/>
          <p:cNvSpPr txBox="1">
            <a:spLocks noGrp="1"/>
          </p:cNvSpPr>
          <p:nvPr>
            <p:ph type="title"/>
          </p:nvPr>
        </p:nvSpPr>
        <p:spPr>
          <a:xfrm>
            <a:off x="382825" y="-102063"/>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2800" b="0" i="0" u="none" strike="noStrike" cap="none">
                <a:solidFill>
                  <a:srgbClr val="3F3F39"/>
                </a:solidFill>
                <a:latin typeface="Lucida Sans"/>
                <a:ea typeface="Lucida Sans"/>
                <a:cs typeface="Lucida Sans"/>
                <a:sym typeface="Lucida Sans"/>
              </a:rPr>
              <a:t>Engage with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811" name="Google Shape;811;p110"/>
          <p:cNvSpPr/>
          <p:nvPr/>
        </p:nvSpPr>
        <p:spPr>
          <a:xfrm>
            <a:off x="4233475" y="2316200"/>
            <a:ext cx="777900" cy="589200"/>
          </a:xfrm>
          <a:prstGeom prst="downArrow">
            <a:avLst>
              <a:gd name="adj1" fmla="val 50000"/>
              <a:gd name="adj2" fmla="val 50000"/>
            </a:avLst>
          </a:prstGeom>
          <a:solidFill>
            <a:srgbClr val="1155C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10"/>
          <p:cNvSpPr/>
          <p:nvPr/>
        </p:nvSpPr>
        <p:spPr>
          <a:xfrm>
            <a:off x="1556375" y="2365975"/>
            <a:ext cx="777900" cy="589200"/>
          </a:xfrm>
          <a:prstGeom prst="downArrow">
            <a:avLst>
              <a:gd name="adj1" fmla="val 50000"/>
              <a:gd name="adj2" fmla="val 50000"/>
            </a:avLst>
          </a:prstGeom>
          <a:solidFill>
            <a:srgbClr val="9900FF"/>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0"/>
          <p:cNvSpPr txBox="1"/>
          <p:nvPr/>
        </p:nvSpPr>
        <p:spPr>
          <a:xfrm>
            <a:off x="545325" y="1408850"/>
            <a:ext cx="23496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a:solidFill>
                  <a:srgbClr val="9900FF"/>
                </a:solidFill>
                <a:latin typeface="Lucida Sans"/>
                <a:ea typeface="Lucida Sans"/>
                <a:cs typeface="Lucida Sans"/>
                <a:sym typeface="Lucida Sans"/>
              </a:rPr>
              <a:t>Question just for the presenters/ tech help</a:t>
            </a:r>
            <a:endParaRPr sz="1700" b="1">
              <a:solidFill>
                <a:srgbClr val="9900FF"/>
              </a:solidFill>
              <a:latin typeface="Lucida Sans"/>
              <a:ea typeface="Lucida Sans"/>
              <a:cs typeface="Lucida Sans"/>
              <a:sym typeface="Lucida Sans"/>
            </a:endParaRPr>
          </a:p>
          <a:p>
            <a:pPr marL="0" lvl="0" indent="0" algn="ctr" rtl="0">
              <a:spcBef>
                <a:spcPts val="0"/>
              </a:spcBef>
              <a:spcAft>
                <a:spcPts val="0"/>
              </a:spcAft>
              <a:buNone/>
            </a:pPr>
            <a:endParaRPr sz="1300">
              <a:latin typeface="Lucida Sans"/>
              <a:ea typeface="Lucida Sans"/>
              <a:cs typeface="Lucida Sans"/>
              <a:sym typeface="Lucida Sans"/>
            </a:endParaRPr>
          </a:p>
        </p:txBody>
      </p:sp>
      <p:sp>
        <p:nvSpPr>
          <p:cNvPr id="814" name="Google Shape;814;p110"/>
          <p:cNvSpPr txBox="1"/>
          <p:nvPr/>
        </p:nvSpPr>
        <p:spPr>
          <a:xfrm>
            <a:off x="3847750" y="1830800"/>
            <a:ext cx="1753800" cy="48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0000FF"/>
                </a:solidFill>
                <a:latin typeface="Lucida Sans"/>
                <a:ea typeface="Lucida Sans"/>
                <a:cs typeface="Lucida Sans"/>
                <a:sym typeface="Lucida Sans"/>
              </a:rPr>
              <a:t>Group chat </a:t>
            </a:r>
            <a:endParaRPr sz="1800" b="1">
              <a:solidFill>
                <a:srgbClr val="0000FF"/>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815" name="Google Shape;815;p110"/>
          <p:cNvSpPr/>
          <p:nvPr/>
        </p:nvSpPr>
        <p:spPr>
          <a:xfrm>
            <a:off x="2894925" y="2365975"/>
            <a:ext cx="777900" cy="589200"/>
          </a:xfrm>
          <a:prstGeom prst="downArrow">
            <a:avLst>
              <a:gd name="adj1" fmla="val 50000"/>
              <a:gd name="adj2" fmla="val 50000"/>
            </a:avLst>
          </a:prstGeom>
          <a:solidFill>
            <a:schemeClr val="accent2"/>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0"/>
          <p:cNvSpPr txBox="1"/>
          <p:nvPr/>
        </p:nvSpPr>
        <p:spPr>
          <a:xfrm>
            <a:off x="2406975" y="1830800"/>
            <a:ext cx="1753800" cy="48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chemeClr val="accent2"/>
                </a:solidFill>
                <a:latin typeface="Lucida Sans"/>
                <a:ea typeface="Lucida Sans"/>
                <a:cs typeface="Lucida Sans"/>
                <a:sym typeface="Lucida Sans"/>
              </a:rPr>
              <a:t>Resources </a:t>
            </a:r>
            <a:endParaRPr sz="1800" b="1">
              <a:solidFill>
                <a:schemeClr val="accent2"/>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817" name="Google Shape;817;p110"/>
          <p:cNvSpPr txBox="1"/>
          <p:nvPr/>
        </p:nvSpPr>
        <p:spPr>
          <a:xfrm>
            <a:off x="382825" y="758300"/>
            <a:ext cx="3909900" cy="65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US" sz="2200">
                <a:solidFill>
                  <a:srgbClr val="3F3F39"/>
                </a:solidFill>
                <a:latin typeface="Lucida Sans"/>
                <a:ea typeface="Lucida Sans"/>
                <a:cs typeface="Lucida Sans"/>
                <a:sym typeface="Lucida Sans"/>
              </a:rPr>
              <a:t>During the webinar:</a:t>
            </a:r>
            <a:endParaRPr/>
          </a:p>
        </p:txBody>
      </p:sp>
      <p:sp>
        <p:nvSpPr>
          <p:cNvPr id="818" name="Google Shape;818;p110"/>
          <p:cNvSpPr/>
          <p:nvPr/>
        </p:nvSpPr>
        <p:spPr>
          <a:xfrm>
            <a:off x="6910575" y="2316200"/>
            <a:ext cx="777900" cy="589200"/>
          </a:xfrm>
          <a:prstGeom prst="downArrow">
            <a:avLst>
              <a:gd name="adj1" fmla="val 50000"/>
              <a:gd name="adj2" fmla="val 50000"/>
            </a:avLst>
          </a:prstGeom>
          <a:solidFill>
            <a:srgbClr val="F1C232"/>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0"/>
          <p:cNvSpPr txBox="1"/>
          <p:nvPr/>
        </p:nvSpPr>
        <p:spPr>
          <a:xfrm>
            <a:off x="6554375" y="1830800"/>
            <a:ext cx="1625700" cy="48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F1C232"/>
                </a:solidFill>
                <a:latin typeface="Lucida Sans"/>
                <a:ea typeface="Lucida Sans"/>
                <a:cs typeface="Lucida Sans"/>
                <a:sym typeface="Lucida Sans"/>
              </a:rPr>
              <a:t>Certificate</a:t>
            </a:r>
            <a:endParaRPr sz="1800" b="1">
              <a:solidFill>
                <a:srgbClr val="F1C232"/>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820" name="Google Shape;820;p110"/>
          <p:cNvSpPr txBox="1"/>
          <p:nvPr/>
        </p:nvSpPr>
        <p:spPr>
          <a:xfrm>
            <a:off x="5324400" y="1830788"/>
            <a:ext cx="1528800" cy="48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9FC5E8"/>
                </a:solidFill>
                <a:latin typeface="Lucida Sans"/>
                <a:ea typeface="Lucida Sans"/>
                <a:cs typeface="Lucida Sans"/>
                <a:sym typeface="Lucida Sans"/>
              </a:rPr>
              <a:t>Twitter</a:t>
            </a:r>
            <a:endParaRPr sz="1800" b="1">
              <a:solidFill>
                <a:srgbClr val="9FC5E8"/>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821" name="Google Shape;821;p110"/>
          <p:cNvSpPr/>
          <p:nvPr/>
        </p:nvSpPr>
        <p:spPr>
          <a:xfrm>
            <a:off x="5572025" y="2365975"/>
            <a:ext cx="777900" cy="589200"/>
          </a:xfrm>
          <a:prstGeom prst="downArrow">
            <a:avLst>
              <a:gd name="adj1" fmla="val 50000"/>
              <a:gd name="adj2" fmla="val 50000"/>
            </a:avLst>
          </a:prstGeom>
          <a:solidFill>
            <a:srgbClr val="6FA8D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0"/>
          <p:cNvSpPr txBox="1"/>
          <p:nvPr/>
        </p:nvSpPr>
        <p:spPr>
          <a:xfrm>
            <a:off x="241825" y="4544450"/>
            <a:ext cx="8761200" cy="1598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a:solidFill>
                  <a:srgbClr val="3F3F39"/>
                </a:solidFill>
                <a:latin typeface="Lucida Sans"/>
                <a:ea typeface="Lucida Sans"/>
                <a:cs typeface="Lucida Sans"/>
                <a:sym typeface="Lucida Sans"/>
              </a:rPr>
              <a:t>Feel free to tweet during and after the webinar using #coreadvocates</a:t>
            </a:r>
            <a:endParaRPr sz="2000">
              <a:solidFill>
                <a:srgbClr val="595959"/>
              </a:solidFill>
              <a:latin typeface="Lucida Sans"/>
              <a:ea typeface="Lucida Sans"/>
              <a:cs typeface="Lucida Sans"/>
              <a:sym typeface="Lucida Sans"/>
            </a:endParaRPr>
          </a:p>
          <a:p>
            <a:pPr marL="342900" lvl="0" indent="-317500" algn="l" rtl="0">
              <a:spcBef>
                <a:spcPts val="480"/>
              </a:spcBef>
              <a:spcAft>
                <a:spcPts val="0"/>
              </a:spcAft>
              <a:buClr>
                <a:srgbClr val="434343"/>
              </a:buClr>
              <a:buSzPts val="2000"/>
              <a:buFont typeface="Lucida Sans"/>
              <a:buChar char="●"/>
            </a:pPr>
            <a:r>
              <a:rPr lang="en-US" sz="2000">
                <a:solidFill>
                  <a:srgbClr val="434343"/>
                </a:solidFill>
                <a:latin typeface="Lucida Sans"/>
                <a:ea typeface="Lucida Sans"/>
                <a:cs typeface="Lucida Sans"/>
                <a:sym typeface="Lucida Sans"/>
              </a:rPr>
              <a:t>@achievethecore</a:t>
            </a:r>
            <a:endParaRPr sz="2000">
              <a:solidFill>
                <a:srgbClr val="434343"/>
              </a:solidFill>
              <a:latin typeface="Lucida Sans"/>
              <a:ea typeface="Lucida Sans"/>
              <a:cs typeface="Lucida Sans"/>
              <a:sym typeface="Lucida Sans"/>
            </a:endParaRPr>
          </a:p>
          <a:p>
            <a:pPr marL="342900" lvl="0" indent="-317500" algn="l" rtl="0">
              <a:spcBef>
                <a:spcPts val="480"/>
              </a:spcBef>
              <a:spcAft>
                <a:spcPts val="0"/>
              </a:spcAft>
              <a:buClr>
                <a:srgbClr val="434343"/>
              </a:buClr>
              <a:buSzPts val="2000"/>
              <a:buFont typeface="Lucida Sans"/>
              <a:buChar char="●"/>
            </a:pPr>
            <a:r>
              <a:rPr lang="en-US" sz="2000">
                <a:solidFill>
                  <a:srgbClr val="434343"/>
                </a:solidFill>
                <a:latin typeface="Lucida Sans"/>
                <a:ea typeface="Lucida Sans"/>
                <a:cs typeface="Lucida Sans"/>
                <a:sym typeface="Lucida Sans"/>
              </a:rPr>
              <a:t>@JennieBeltro</a:t>
            </a:r>
            <a:endParaRPr sz="2000">
              <a:solidFill>
                <a:srgbClr val="434343"/>
              </a:solidFill>
              <a:latin typeface="Lucida Sans"/>
              <a:ea typeface="Lucida Sans"/>
              <a:cs typeface="Lucida Sans"/>
              <a:sym typeface="Lucida Sans"/>
            </a:endParaRPr>
          </a:p>
          <a:p>
            <a:pPr marL="342900" lvl="0" indent="0" algn="l" rtl="0">
              <a:spcBef>
                <a:spcPts val="480"/>
              </a:spcBef>
              <a:spcAft>
                <a:spcPts val="0"/>
              </a:spcAft>
              <a:buNone/>
            </a:pPr>
            <a:endParaRPr sz="2000">
              <a:solidFill>
                <a:srgbClr val="434343"/>
              </a:solidFill>
              <a:latin typeface="Lucida Sans"/>
              <a:ea typeface="Lucida Sans"/>
              <a:cs typeface="Lucida Sans"/>
              <a:sym typeface="Lucida Sans"/>
            </a:endParaRP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11"/>
          <p:cNvSpPr txBox="1">
            <a:spLocks noGrp="1"/>
          </p:cNvSpPr>
          <p:nvPr>
            <p:ph type="body" idx="1"/>
          </p:nvPr>
        </p:nvSpPr>
        <p:spPr>
          <a:xfrm>
            <a:off x="372600" y="1191475"/>
            <a:ext cx="4816200" cy="41016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500"/>
              </a:spcBef>
              <a:spcAft>
                <a:spcPts val="0"/>
              </a:spcAft>
              <a:buClr>
                <a:srgbClr val="3F3F39"/>
              </a:buClr>
              <a:buSzPts val="2000"/>
              <a:buChar char="•"/>
            </a:pPr>
            <a:r>
              <a:rPr lang="en-US" sz="2000">
                <a:solidFill>
                  <a:srgbClr val="3F3F39"/>
                </a:solidFill>
              </a:rPr>
              <a:t>A certificate will be available via the Certification box to the right. </a:t>
            </a:r>
            <a:br>
              <a:rPr lang="en-US" sz="2000">
                <a:solidFill>
                  <a:srgbClr val="3F3F39"/>
                </a:solidFill>
              </a:rPr>
            </a:br>
            <a:r>
              <a:rPr lang="en-US" sz="2000">
                <a:solidFill>
                  <a:srgbClr val="3F3F39"/>
                </a:solidFill>
              </a:rPr>
              <a:t>Click on the blue-ribbon icon to print or download the certificate at the end of the webinar.</a:t>
            </a:r>
            <a:br>
              <a:rPr lang="en-US" sz="2000">
                <a:solidFill>
                  <a:srgbClr val="3F3F39"/>
                </a:solidFill>
              </a:rPr>
            </a:br>
            <a:endParaRPr sz="2000">
              <a:solidFill>
                <a:srgbClr val="3F3F39"/>
              </a:solidFill>
            </a:endParaRPr>
          </a:p>
          <a:p>
            <a:pPr marL="457200" lvl="0" indent="-355600" algn="l" rtl="0">
              <a:lnSpc>
                <a:spcPct val="115000"/>
              </a:lnSpc>
              <a:spcBef>
                <a:spcPts val="0"/>
              </a:spcBef>
              <a:spcAft>
                <a:spcPts val="0"/>
              </a:spcAft>
              <a:buClr>
                <a:srgbClr val="3F3F39"/>
              </a:buClr>
              <a:buSzPts val="2000"/>
              <a:buChar char="•"/>
            </a:pPr>
            <a:r>
              <a:rPr lang="en-US" sz="2000">
                <a:solidFill>
                  <a:srgbClr val="3F3F39"/>
                </a:solidFill>
              </a:rPr>
              <a:t>Access to recording will be available via your registration link &amp; posted on Achieve the Core</a:t>
            </a:r>
            <a:br>
              <a:rPr lang="en-US" sz="2000">
                <a:solidFill>
                  <a:srgbClr val="3F3F39"/>
                </a:solidFill>
              </a:rPr>
            </a:br>
            <a:endParaRPr sz="1000">
              <a:solidFill>
                <a:srgbClr val="3F3F39"/>
              </a:solidFill>
            </a:endParaRPr>
          </a:p>
          <a:p>
            <a:pPr marL="457200" lvl="0" indent="-355600" algn="l" rtl="0">
              <a:lnSpc>
                <a:spcPct val="115000"/>
              </a:lnSpc>
              <a:spcBef>
                <a:spcPts val="0"/>
              </a:spcBef>
              <a:spcAft>
                <a:spcPts val="0"/>
              </a:spcAft>
              <a:buClr>
                <a:srgbClr val="3F3F39"/>
              </a:buClr>
              <a:buSzPts val="2000"/>
              <a:buChar char="•"/>
            </a:pPr>
            <a:r>
              <a:rPr lang="en-US" sz="2000" i="1">
                <a:solidFill>
                  <a:srgbClr val="3F3F39"/>
                </a:solidFill>
              </a:rPr>
              <a:t>Take our short survey at the end of the month and be entered into a raffle for a $25 Amazon gift card.</a:t>
            </a:r>
            <a:endParaRPr>
              <a:solidFill>
                <a:srgbClr val="3F3F39"/>
              </a:solidFill>
            </a:endParaRPr>
          </a:p>
        </p:txBody>
      </p:sp>
      <p:pic>
        <p:nvPicPr>
          <p:cNvPr id="829" name="Google Shape;829;p111"/>
          <p:cNvPicPr preferRelativeResize="0"/>
          <p:nvPr/>
        </p:nvPicPr>
        <p:blipFill rotWithShape="1">
          <a:blip r:embed="rId3">
            <a:alphaModFix/>
          </a:blip>
          <a:srcRect t="7700" r="34071" b="34920"/>
          <a:stretch/>
        </p:blipFill>
        <p:spPr>
          <a:xfrm>
            <a:off x="5295950" y="993175"/>
            <a:ext cx="3255500" cy="2216375"/>
          </a:xfrm>
          <a:prstGeom prst="rect">
            <a:avLst/>
          </a:prstGeom>
          <a:noFill/>
          <a:ln>
            <a:noFill/>
          </a:ln>
        </p:spPr>
      </p:pic>
      <p:sp>
        <p:nvSpPr>
          <p:cNvPr id="830" name="Google Shape;830;p111"/>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US" sz="2800">
                <a:solidFill>
                  <a:srgbClr val="3F3F39"/>
                </a:solidFill>
              </a:rPr>
              <a:t>After the webinar</a:t>
            </a:r>
            <a:endParaRPr/>
          </a:p>
        </p:txBody>
      </p:sp>
      <p:sp>
        <p:nvSpPr>
          <p:cNvPr id="831" name="Google Shape;831;p111"/>
          <p:cNvSpPr/>
          <p:nvPr/>
        </p:nvSpPr>
        <p:spPr>
          <a:xfrm>
            <a:off x="5861700" y="2071600"/>
            <a:ext cx="3015600" cy="15141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11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666666"/>
                </a:solidFill>
                <a:latin typeface="Lucida Sans"/>
                <a:ea typeface="Lucida Sans"/>
                <a:cs typeface="Lucida Sans"/>
                <a:sym typeface="Lucida Sans"/>
              </a:rPr>
              <a:t>Goals of the </a:t>
            </a:r>
            <a:r>
              <a:rPr lang="en-US" sz="2800">
                <a:solidFill>
                  <a:srgbClr val="666666"/>
                </a:solidFill>
              </a:rPr>
              <a:t>W</a:t>
            </a:r>
            <a:r>
              <a:rPr lang="en-US" sz="2800" b="0" i="0" u="none" strike="noStrike" cap="none">
                <a:solidFill>
                  <a:srgbClr val="666666"/>
                </a:solidFill>
                <a:latin typeface="Lucida Sans"/>
                <a:ea typeface="Lucida Sans"/>
                <a:cs typeface="Lucida Sans"/>
                <a:sym typeface="Lucida Sans"/>
              </a:rPr>
              <a:t>ebinar</a:t>
            </a:r>
            <a:endParaRPr sz="2400" b="0" i="0" u="none" strike="noStrike" cap="none">
              <a:solidFill>
                <a:srgbClr val="595959"/>
              </a:solidFill>
              <a:latin typeface="Lucida Sans"/>
              <a:ea typeface="Lucida Sans"/>
              <a:cs typeface="Lucida Sans"/>
              <a:sym typeface="Lucida Sans"/>
            </a:endParaRPr>
          </a:p>
        </p:txBody>
      </p:sp>
      <p:sp>
        <p:nvSpPr>
          <p:cNvPr id="838" name="Google Shape;838;p112"/>
          <p:cNvSpPr txBox="1">
            <a:spLocks noGrp="1"/>
          </p:cNvSpPr>
          <p:nvPr>
            <p:ph type="body" idx="1"/>
          </p:nvPr>
        </p:nvSpPr>
        <p:spPr>
          <a:xfrm>
            <a:off x="402425" y="3608675"/>
            <a:ext cx="8229600" cy="2857200"/>
          </a:xfrm>
          <a:prstGeom prst="rect">
            <a:avLst/>
          </a:prstGeom>
          <a:noFill/>
          <a:ln>
            <a:noFill/>
          </a:ln>
        </p:spPr>
        <p:txBody>
          <a:bodyPr spcFirstLastPara="1" wrap="square" lIns="91425" tIns="45700" rIns="91425" bIns="45700" anchor="t" anchorCtr="0">
            <a:noAutofit/>
          </a:bodyPr>
          <a:lstStyle/>
          <a:p>
            <a:pPr marL="685800" marR="0" lvl="0" indent="-342900" algn="l" rtl="0">
              <a:lnSpc>
                <a:spcPct val="115000"/>
              </a:lnSpc>
              <a:spcBef>
                <a:spcPts val="0"/>
              </a:spcBef>
              <a:spcAft>
                <a:spcPts val="0"/>
              </a:spcAft>
              <a:buClr>
                <a:srgbClr val="575757"/>
              </a:buClr>
              <a:buSzPts val="2200"/>
              <a:buFont typeface="Noto Sans Symbols"/>
              <a:buChar char="✓"/>
            </a:pPr>
            <a:r>
              <a:rPr lang="en-US"/>
              <a:t>Identify the “</a:t>
            </a:r>
            <a:r>
              <a:rPr lang="en-US" b="1"/>
              <a:t>Early Reading Accelerators”</a:t>
            </a:r>
            <a:endParaRPr/>
          </a:p>
          <a:p>
            <a:pPr marL="0" marR="0" lvl="0" indent="0" algn="l" rtl="0">
              <a:lnSpc>
                <a:spcPct val="115000"/>
              </a:lnSpc>
              <a:spcBef>
                <a:spcPts val="0"/>
              </a:spcBef>
              <a:spcAft>
                <a:spcPts val="0"/>
              </a:spcAft>
              <a:buNone/>
            </a:pP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Share </a:t>
            </a:r>
            <a:r>
              <a:rPr lang="en-US" b="1"/>
              <a:t>best practices</a:t>
            </a:r>
            <a:r>
              <a:rPr lang="en-US"/>
              <a:t> and </a:t>
            </a:r>
            <a:r>
              <a:rPr lang="en-US" b="1"/>
              <a:t>resources</a:t>
            </a:r>
            <a:r>
              <a:rPr lang="en-US"/>
              <a:t> for engaging the work of the Early Reading Accelerators, with a focus on virtual learning </a:t>
            </a:r>
            <a:endParaRPr sz="2200">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US"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839" name="Google Shape;839;p112"/>
          <p:cNvPicPr preferRelativeResize="0"/>
          <p:nvPr/>
        </p:nvPicPr>
        <p:blipFill>
          <a:blip r:embed="rId3">
            <a:alphaModFix/>
          </a:blip>
          <a:stretch>
            <a:fillRect/>
          </a:stretch>
        </p:blipFill>
        <p:spPr>
          <a:xfrm>
            <a:off x="3573252" y="1189252"/>
            <a:ext cx="2374726" cy="2220100"/>
          </a:xfrm>
          <a:prstGeom prst="rect">
            <a:avLst/>
          </a:prstGeom>
          <a:noFill/>
          <a:ln>
            <a:noFill/>
          </a:ln>
        </p:spPr>
      </p:pic>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113"/>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Question</a:t>
            </a:r>
            <a:r>
              <a:rPr lang="en-US">
                <a:latin typeface="Lucida Sans"/>
                <a:ea typeface="Lucida Sans"/>
                <a:cs typeface="Lucida Sans"/>
                <a:sym typeface="Lucida Sans"/>
              </a:rPr>
              <a:t> or Poll</a:t>
            </a:r>
            <a:r>
              <a:rPr lang="en-US" sz="2800" b="0" i="0" u="none" strike="noStrike" cap="none">
                <a:solidFill>
                  <a:schemeClr val="lt1"/>
                </a:solidFill>
                <a:latin typeface="Lucida Sans"/>
                <a:ea typeface="Lucida Sans"/>
                <a:cs typeface="Lucida Sans"/>
                <a:sym typeface="Lucida Sans"/>
              </a:rPr>
              <a:t>: </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are you currently engaging in instruction</a:t>
            </a:r>
            <a:r>
              <a:rPr lang="en-US" sz="2800" b="0" i="0" u="none" strike="noStrike" cap="none">
                <a:solidFill>
                  <a:schemeClr val="lt1"/>
                </a:solidFill>
                <a:latin typeface="Lucida Sans"/>
                <a:ea typeface="Lucida Sans"/>
                <a:cs typeface="Lucida Sans"/>
                <a:sym typeface="Lucida Sans"/>
              </a:rPr>
              <a:t>? </a:t>
            </a:r>
            <a:endParaRPr sz="2800" b="0" i="0" u="none" strike="noStrike" cap="none">
              <a:solidFill>
                <a:schemeClr val="lt1"/>
              </a:solidFill>
              <a:latin typeface="Lucida Sans"/>
              <a:ea typeface="Lucida Sans"/>
              <a:cs typeface="Lucida Sans"/>
              <a:sym typeface="Lucida Sans"/>
            </a:endParaRPr>
          </a:p>
          <a:p>
            <a:pPr marL="457200" marR="0" lvl="0" indent="-406400" algn="ctr" rtl="0">
              <a:lnSpc>
                <a:spcPct val="100000"/>
              </a:lnSpc>
              <a:spcBef>
                <a:spcPts val="0"/>
              </a:spcBef>
              <a:spcAft>
                <a:spcPts val="0"/>
              </a:spcAft>
              <a:buClr>
                <a:schemeClr val="lt1"/>
              </a:buClr>
              <a:buSzPts val="2800"/>
              <a:buFont typeface="Lucida Sans"/>
              <a:buAutoNum type="alphaUcParenR"/>
            </a:pPr>
            <a:r>
              <a:rPr lang="en-US">
                <a:latin typeface="Lucida Sans"/>
                <a:ea typeface="Lucida Sans"/>
                <a:cs typeface="Lucida Sans"/>
                <a:sym typeface="Lucida Sans"/>
              </a:rPr>
              <a:t>All virtual </a:t>
            </a:r>
            <a:endParaRPr>
              <a:latin typeface="Lucida Sans"/>
              <a:ea typeface="Lucida Sans"/>
              <a:cs typeface="Lucida Sans"/>
              <a:sym typeface="Lucida Sans"/>
            </a:endParaRPr>
          </a:p>
          <a:p>
            <a:pPr marL="457200" marR="0" lvl="0" indent="-406400" algn="ctr" rtl="0">
              <a:lnSpc>
                <a:spcPct val="100000"/>
              </a:lnSpc>
              <a:spcBef>
                <a:spcPts val="0"/>
              </a:spcBef>
              <a:spcAft>
                <a:spcPts val="0"/>
              </a:spcAft>
              <a:buClr>
                <a:schemeClr val="lt1"/>
              </a:buClr>
              <a:buSzPts val="2800"/>
              <a:buFont typeface="Lucida Sans"/>
              <a:buAutoNum type="alphaUcParenR"/>
            </a:pPr>
            <a:r>
              <a:rPr lang="en-US">
                <a:latin typeface="Lucida Sans"/>
                <a:ea typeface="Lucida Sans"/>
                <a:cs typeface="Lucida Sans"/>
                <a:sym typeface="Lucida Sans"/>
              </a:rPr>
              <a:t>Blended </a:t>
            </a:r>
            <a:endParaRPr>
              <a:latin typeface="Lucida Sans"/>
              <a:ea typeface="Lucida Sans"/>
              <a:cs typeface="Lucida Sans"/>
              <a:sym typeface="Lucida Sans"/>
            </a:endParaRPr>
          </a:p>
          <a:p>
            <a:pPr marL="457200" marR="0" lvl="0" indent="-406400" algn="ctr" rtl="0">
              <a:lnSpc>
                <a:spcPct val="100000"/>
              </a:lnSpc>
              <a:spcBef>
                <a:spcPts val="0"/>
              </a:spcBef>
              <a:spcAft>
                <a:spcPts val="0"/>
              </a:spcAft>
              <a:buClr>
                <a:schemeClr val="lt1"/>
              </a:buClr>
              <a:buSzPts val="2800"/>
              <a:buFont typeface="Lucida Sans"/>
              <a:buAutoNum type="alphaUcParenR"/>
            </a:pPr>
            <a:r>
              <a:rPr lang="en-US">
                <a:latin typeface="Lucida Sans"/>
                <a:ea typeface="Lucida Sans"/>
                <a:cs typeface="Lucida Sans"/>
                <a:sym typeface="Lucida Sans"/>
              </a:rPr>
              <a:t>All in person  </a:t>
            </a:r>
            <a:endParaRPr>
              <a:latin typeface="Lucida Sans"/>
              <a:ea typeface="Lucida Sans"/>
              <a:cs typeface="Lucida Sans"/>
              <a:sym typeface="Lucida Sans"/>
            </a:endParaRPr>
          </a:p>
          <a:p>
            <a:pPr marL="457200" marR="0" lvl="0" indent="-406400" algn="ctr" rtl="0">
              <a:lnSpc>
                <a:spcPct val="100000"/>
              </a:lnSpc>
              <a:spcBef>
                <a:spcPts val="0"/>
              </a:spcBef>
              <a:spcAft>
                <a:spcPts val="0"/>
              </a:spcAft>
              <a:buClr>
                <a:schemeClr val="lt1"/>
              </a:buClr>
              <a:buSzPts val="2800"/>
              <a:buFont typeface="Lucida Sans"/>
              <a:buAutoNum type="alphaUcParenR"/>
            </a:pPr>
            <a:r>
              <a:rPr lang="en-US">
                <a:latin typeface="Lucida Sans"/>
                <a:ea typeface="Lucida Sans"/>
                <a:cs typeface="Lucida Sans"/>
                <a:sym typeface="Lucida Sans"/>
              </a:rPr>
              <a:t>Not applicable for me</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200" b="0" i="0" u="none" strike="noStrike" cap="none">
                <a:solidFill>
                  <a:schemeClr val="lt1"/>
                </a:solidFill>
                <a:latin typeface="Lucida Sans"/>
                <a:ea typeface="Lucida Sans"/>
                <a:cs typeface="Lucida Sans"/>
                <a:sym typeface="Lucida Sans"/>
              </a:rPr>
              <a:t>Please use the Questions tab on your control panel to respond.</a:t>
            </a:r>
            <a:endParaRPr sz="12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2161</Words>
  <Application>Microsoft Office PowerPoint</Application>
  <PresentationFormat>On-screen Show (4:3)</PresentationFormat>
  <Paragraphs>366</Paragraphs>
  <Slides>46</Slides>
  <Notes>46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46</vt:i4>
      </vt:variant>
    </vt:vector>
  </HeadingPairs>
  <TitlesOfParts>
    <vt:vector size="60" baseType="lpstr">
      <vt:lpstr>Allerta</vt:lpstr>
      <vt:lpstr>Georgia</vt:lpstr>
      <vt:lpstr>Noto Sans Symbols</vt:lpstr>
      <vt:lpstr>Quicksand</vt:lpstr>
      <vt:lpstr>Open Sans</vt:lpstr>
      <vt:lpstr>PT Sans Narrow</vt:lpstr>
      <vt:lpstr>Lucida Sans</vt:lpstr>
      <vt:lpstr>Calibri</vt:lpstr>
      <vt:lpstr>Arial</vt:lpstr>
      <vt:lpstr>Permanent Marker</vt:lpstr>
      <vt:lpstr>July Webinar New Year's Resolution</vt:lpstr>
      <vt:lpstr>July Webinar New Year's Resolution</vt:lpstr>
      <vt:lpstr>July Webinar New Year's Resolution</vt:lpstr>
      <vt:lpstr>July Webinar New Year's Resolution</vt:lpstr>
      <vt:lpstr>The Early Reading Accelerators</vt:lpstr>
      <vt:lpstr>PowerPoint Presentation</vt:lpstr>
      <vt:lpstr>PowerPoint Presentation</vt:lpstr>
      <vt:lpstr>How many Core Advocate Webinars have you attended?    Please use the Questions tab on your control panel to respond. If using a poll, please put up to 5 answer choices in the notes section below and indicate if attendees should choose only one response or multiple responses.</vt:lpstr>
      <vt:lpstr>Join Our Network!</vt:lpstr>
      <vt:lpstr>Engage with Us!</vt:lpstr>
      <vt:lpstr>After the webinar</vt:lpstr>
      <vt:lpstr>Goals of the Webinar</vt:lpstr>
      <vt:lpstr>Question or Poll:  How are you currently engaging in instruction?  All virtual  Blended  All in person   Not applicable for me  Please use the Questions tab on your control panel to respond. If using a poll, please put up to 5 answer choices in the notes section below and indicate if attendees should choose only one response or multiple responses.</vt:lpstr>
      <vt:lpstr>PowerPoint Presentation</vt:lpstr>
      <vt:lpstr>Prioritization and Challenges for Early Reading Instruction this Year </vt:lpstr>
      <vt:lpstr>What are the Early Reading Accelerators? </vt:lpstr>
      <vt:lpstr>PowerPoint Presentation</vt:lpstr>
      <vt:lpstr>Building Knowledge &amp;  Vocabulary  </vt:lpstr>
      <vt:lpstr>Equitable Implementation of the Early Reading Accelerators</vt:lpstr>
      <vt:lpstr>Three new pages of resources!</vt:lpstr>
      <vt:lpstr>Let’s Hear from Teachers! </vt:lpstr>
      <vt:lpstr>Dr. Melissa Collins   Grade 2 Teacher Shelby County Schools,  Memphis, TN  </vt:lpstr>
      <vt:lpstr>Epic Book Baskets and Class Project</vt:lpstr>
      <vt:lpstr>Tips for Virtual Foundational Skills Instruction </vt:lpstr>
      <vt:lpstr>Related Resources in the Early Reading Accelerators’ Collection </vt:lpstr>
      <vt:lpstr> </vt:lpstr>
      <vt:lpstr>  Supporting English Learners with the 7 steps (John Seidlitz)     </vt:lpstr>
      <vt:lpstr>  Supporting English Learners with QSSSA    </vt:lpstr>
      <vt:lpstr>Guiding question:   How do we implement QSSSA into virtual learning?   --Set clear expectations / procedures   --Use Zoom features (break out rooms/ reactions/ emojis)   --Make it fun :)     </vt:lpstr>
      <vt:lpstr>How to use Zoom features for QSSSA  </vt:lpstr>
      <vt:lpstr>PowerPoint Presentation</vt:lpstr>
      <vt:lpstr>Using Emojis for Signals</vt:lpstr>
      <vt:lpstr>Using a Stuffed Animal for QSSSA </vt:lpstr>
      <vt:lpstr>Using break out rooms for QSSSA  </vt:lpstr>
      <vt:lpstr>Related Resources in the Early Reading Accelerators’ Collection </vt:lpstr>
      <vt:lpstr> </vt:lpstr>
      <vt:lpstr>Partnering with Families </vt:lpstr>
      <vt:lpstr>Visual  Support for Technology Use</vt:lpstr>
      <vt:lpstr>Related Resources in the Early Reading Accelerators’ Collection  </vt:lpstr>
      <vt:lpstr> </vt:lpstr>
      <vt:lpstr>Utilizing Project Based Learning</vt:lpstr>
      <vt:lpstr>Knowledge Morning Meeting </vt:lpstr>
      <vt:lpstr>Foundational Skills Bingo! </vt:lpstr>
      <vt:lpstr>Related Resources in the Early Reading Accelerators’ Collection </vt:lpstr>
      <vt:lpstr>Questions for Our Guests?</vt:lpstr>
      <vt:lpstr>Tell us about your great ideas! </vt:lpstr>
      <vt:lpstr>PowerPoint Presentation</vt:lpstr>
      <vt:lpstr>Please Join Us!</vt:lpstr>
      <vt:lpstr>Please Join Us Again!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Early Reading Accelerators</dc:title>
  <cp:lastModifiedBy>Pascale Joseph</cp:lastModifiedBy>
  <cp:revision>3</cp:revision>
  <dcterms:modified xsi:type="dcterms:W3CDTF">2020-10-08T14:17:25Z</dcterms:modified>
</cp:coreProperties>
</file>