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81" r:id="rId4"/>
    <p:sldMasterId id="2147483782" r:id="rId5"/>
    <p:sldMasterId id="2147483783" r:id="rId6"/>
    <p:sldMasterId id="2147483784" r:id="rId7"/>
    <p:sldMasterId id="2147483785" r:id="rId8"/>
    <p:sldMasterId id="2147483786"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Lst>
  <p:sldSz cy="6858000" cx="9144000"/>
  <p:notesSz cx="6858000" cy="9144000"/>
  <p:embeddedFontLst>
    <p:embeddedFont>
      <p:font typeface="Allerta"/>
      <p:regular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5A1C23F-A02F-4225-AC1F-45FC5EFF7254}">
  <a:tblStyle styleId="{E5A1C23F-A02F-4225-AC1F-45FC5EFF725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 Type="http://schemas.openxmlformats.org/officeDocument/2006/relationships/theme" Target="theme/theme5.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3.xml"/><Relationship Id="rId72" Type="http://schemas.openxmlformats.org/officeDocument/2006/relationships/slide" Target="slides/slide62.xml"/><Relationship Id="rId31" Type="http://schemas.openxmlformats.org/officeDocument/2006/relationships/slide" Target="slides/slide21.xml"/><Relationship Id="rId75" Type="http://schemas.openxmlformats.org/officeDocument/2006/relationships/slide" Target="slides/slide65.xml"/><Relationship Id="rId30" Type="http://schemas.openxmlformats.org/officeDocument/2006/relationships/slide" Target="slides/slide20.xml"/><Relationship Id="rId74" Type="http://schemas.openxmlformats.org/officeDocument/2006/relationships/slide" Target="slides/slide64.xml"/><Relationship Id="rId33" Type="http://schemas.openxmlformats.org/officeDocument/2006/relationships/slide" Target="slides/slide23.xml"/><Relationship Id="rId77" Type="http://schemas.openxmlformats.org/officeDocument/2006/relationships/font" Target="fonts/Allerta-regular.fntdata"/><Relationship Id="rId32" Type="http://schemas.openxmlformats.org/officeDocument/2006/relationships/slide" Target="slides/slide22.xml"/><Relationship Id="rId76" Type="http://schemas.openxmlformats.org/officeDocument/2006/relationships/slide" Target="slides/slide66.xml"/><Relationship Id="rId35" Type="http://schemas.openxmlformats.org/officeDocument/2006/relationships/slide" Target="slides/slide25.xml"/><Relationship Id="rId34" Type="http://schemas.openxmlformats.org/officeDocument/2006/relationships/slide" Target="slides/slide24.xml"/><Relationship Id="rId71" Type="http://schemas.openxmlformats.org/officeDocument/2006/relationships/slide" Target="slides/slide61.xml"/><Relationship Id="rId70" Type="http://schemas.openxmlformats.org/officeDocument/2006/relationships/slide" Target="slides/slide60.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slide" Target="slides/slide52.xml"/><Relationship Id="rId61" Type="http://schemas.openxmlformats.org/officeDocument/2006/relationships/slide" Target="slides/slide51.xml"/><Relationship Id="rId20" Type="http://schemas.openxmlformats.org/officeDocument/2006/relationships/slide" Target="slides/slide10.xml"/><Relationship Id="rId64" Type="http://schemas.openxmlformats.org/officeDocument/2006/relationships/slide" Target="slides/slide54.xml"/><Relationship Id="rId63" Type="http://schemas.openxmlformats.org/officeDocument/2006/relationships/slide" Target="slides/slide53.xml"/><Relationship Id="rId22" Type="http://schemas.openxmlformats.org/officeDocument/2006/relationships/slide" Target="slides/slide12.xml"/><Relationship Id="rId66" Type="http://schemas.openxmlformats.org/officeDocument/2006/relationships/slide" Target="slides/slide56.xml"/><Relationship Id="rId21" Type="http://schemas.openxmlformats.org/officeDocument/2006/relationships/slide" Target="slides/slide11.xml"/><Relationship Id="rId65" Type="http://schemas.openxmlformats.org/officeDocument/2006/relationships/slide" Target="slides/slide55.xml"/><Relationship Id="rId24" Type="http://schemas.openxmlformats.org/officeDocument/2006/relationships/slide" Target="slides/slide14.xml"/><Relationship Id="rId68" Type="http://schemas.openxmlformats.org/officeDocument/2006/relationships/slide" Target="slides/slide58.xml"/><Relationship Id="rId23" Type="http://schemas.openxmlformats.org/officeDocument/2006/relationships/slide" Target="slides/slide13.xml"/><Relationship Id="rId67" Type="http://schemas.openxmlformats.org/officeDocument/2006/relationships/slide" Target="slides/slide57.xml"/><Relationship Id="rId60" Type="http://schemas.openxmlformats.org/officeDocument/2006/relationships/slide" Target="slides/slide50.xml"/><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slide" Target="slides/slide59.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slide" Target="slides/slide45.xml"/><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slide" Target="slides/slide47.xml"/><Relationship Id="rId12" Type="http://schemas.openxmlformats.org/officeDocument/2006/relationships/slide" Target="slides/slide2.xml"/><Relationship Id="rId56" Type="http://schemas.openxmlformats.org/officeDocument/2006/relationships/slide" Target="slides/slide46.xml"/><Relationship Id="rId15" Type="http://schemas.openxmlformats.org/officeDocument/2006/relationships/slide" Target="slides/slide5.xml"/><Relationship Id="rId59" Type="http://schemas.openxmlformats.org/officeDocument/2006/relationships/slide" Target="slides/slide49.xml"/><Relationship Id="rId14" Type="http://schemas.openxmlformats.org/officeDocument/2006/relationships/slide" Target="slides/slide4.xml"/><Relationship Id="rId58" Type="http://schemas.openxmlformats.org/officeDocument/2006/relationships/slide" Target="slides/slide48.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304800" lvl="0" marL="457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Lucida Sans"/>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hein.pub/YCM9.1"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vCONRhZNdLeS3rnAokROuFKmQayFB6UN/view?usp=sharing"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62bf8cc1b2_2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1" name="Google Shape;991;g62bf8cc1b2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lang="en-US"/>
              <a:t>First timer poll</a:t>
            </a:r>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Lucida Sans"/>
                <a:ea typeface="Lucida Sans"/>
                <a:cs typeface="Lucida Sans"/>
                <a:sym typeface="Lucida Sans"/>
              </a:rPr>
              <a:t>Handouts:</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992" name="Google Shape;992;g62bf8cc1b2_2_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92e3b08b46_0_7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0" name="Google Shape;1080;g92e3b08b46_0_72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081" name="Google Shape;1081;g92e3b08b46_0_7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f8331e4bd_1_183: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rPr lang="en-US" sz="1600">
                <a:latin typeface="Lucida Sans"/>
                <a:ea typeface="Lucida Sans"/>
                <a:cs typeface="Lucida Sans"/>
                <a:sym typeface="Lucida Sans"/>
              </a:rPr>
              <a:t>Part of the lens that we are looking through as we focus on improvement and learning is the lens of questioning our current systems, and assessment as you know has a lot of questions that need answering from a systems perspective.  These two questions have been driving our work around humanizing assessment. How can assessment positively support student agency, identity, and learning and how can it be harmful and dehumanizing?  Are we using it as a tool to identify gaps in student learning or to recognize what students know and understand about critical grade level content?</a:t>
            </a:r>
            <a:endParaRPr sz="1600">
              <a:latin typeface="Lucida Sans"/>
              <a:ea typeface="Lucida Sans"/>
              <a:cs typeface="Lucida Sans"/>
              <a:sym typeface="Lucida Sans"/>
            </a:endParaRPr>
          </a:p>
          <a:p>
            <a:pPr indent="0" lvl="0" marL="0" marR="0" rtl="0" algn="l">
              <a:spcBef>
                <a:spcPts val="0"/>
              </a:spcBef>
              <a:spcAft>
                <a:spcPts val="0"/>
              </a:spcAft>
              <a:buClr>
                <a:schemeClr val="dk1"/>
              </a:buClr>
              <a:buSzPts val="1200"/>
              <a:buFont typeface="Calibri"/>
              <a:buNone/>
            </a:pPr>
            <a:r>
              <a:t/>
            </a:r>
            <a:endParaRPr sz="1600">
              <a:latin typeface="Lucida Sans"/>
              <a:ea typeface="Lucida Sans"/>
              <a:cs typeface="Lucida Sans"/>
              <a:sym typeface="Lucida Sans"/>
            </a:endParaRPr>
          </a:p>
          <a:p>
            <a:pPr indent="0" lvl="0" marL="0" marR="0" rtl="0" algn="l">
              <a:spcBef>
                <a:spcPts val="0"/>
              </a:spcBef>
              <a:spcAft>
                <a:spcPts val="0"/>
              </a:spcAft>
              <a:buClr>
                <a:schemeClr val="dk1"/>
              </a:buClr>
              <a:buSzPts val="1200"/>
              <a:buFont typeface="Calibri"/>
              <a:buNone/>
            </a:pPr>
            <a:r>
              <a:t/>
            </a:r>
            <a:endParaRPr sz="1600">
              <a:latin typeface="Lucida Sans"/>
              <a:ea typeface="Lucida Sans"/>
              <a:cs typeface="Lucida Sans"/>
              <a:sym typeface="Lucida Sans"/>
            </a:endParaRPr>
          </a:p>
        </p:txBody>
      </p:sp>
      <p:sp>
        <p:nvSpPr>
          <p:cNvPr id="1091" name="Google Shape;1091;g2f8331e4bd_1_1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2ef3190c67_0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6" name="Google Shape;1096;g2ef3190c67_0_2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600"/>
              <a:t>Cover demographics on the slide. While I’ve shared some demographics about NMUSD, I also think its important recognize some other characteristics of our district.    We are a district that has amazing teachers in our classrooms, who are committed to kids and families.  We are also committed to teaching content often as it’s presented in the instructional materials that we adopt for core instruction throughout the district, and currently our systems are set up to support this.  The results we are getting from our systems of compliance are the results we have been getting for years that probably stretch back to when I was in high school at a NMUSD school.  SO we have begun examining our systems to see if there is a better way to teach children to love to learn, and learn to learn and for our conversation today I’d like to situate our conversation in K-5 mathematics.  </a:t>
            </a:r>
            <a:endParaRPr sz="1600"/>
          </a:p>
          <a:p>
            <a:pPr indent="0" lvl="0" marL="0" rtl="0" algn="l">
              <a:lnSpc>
                <a:spcPct val="115000"/>
              </a:lnSpc>
              <a:spcBef>
                <a:spcPts val="0"/>
              </a:spcBef>
              <a:spcAft>
                <a:spcPts val="0"/>
              </a:spcAft>
              <a:buClr>
                <a:schemeClr val="dk1"/>
              </a:buClr>
              <a:buSzPts val="1100"/>
              <a:buFont typeface="Arial"/>
              <a:buNone/>
            </a:pPr>
            <a:r>
              <a:rPr lang="en-US" sz="1600"/>
              <a:t>As I’ve shared we rely heavily published instructional materials to provide instructional decisions for us as to what needs to be taught next.  We also, have committed for years to an RtI system that assesses to identify and diagnose what gaps students have and filing those gaps with re-teaching or small group targeted instruction.  It is about diagnosing what is wrong with our students and fixing them as opposed to identifying and understanding what they do know and  building learning on that.</a:t>
            </a:r>
            <a:endParaRPr sz="1600"/>
          </a:p>
          <a:p>
            <a:pPr indent="76200" lvl="0" marL="0" marR="0" rtl="0" algn="l">
              <a:spcBef>
                <a:spcPts val="0"/>
              </a:spcBef>
              <a:spcAft>
                <a:spcPts val="0"/>
              </a:spcAft>
              <a:buClr>
                <a:schemeClr val="dk1"/>
              </a:buClr>
              <a:buSzPts val="1200"/>
              <a:buFont typeface="Calibri"/>
              <a:buNone/>
            </a:pPr>
            <a:r>
              <a:t/>
            </a:r>
            <a:endParaRPr sz="11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097" name="Google Shape;1097;g2ef3190c67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a96b51e3ec_1_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a96b51e3ec_1_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sz="1600"/>
              <a:t>About four years ago we adopted new k-5 math materials that provided the promise of being aligned to our common core state standards and supported teachers to teach in ways that would get at the rigor of our standards.  After the first year of using these new math materials we were asked </a:t>
            </a:r>
            <a:r>
              <a:rPr lang="en-US" sz="1600"/>
              <a:t>to begin to provide data that showed how our kids and teachers were doing with these materials? What indicators do we have that students are meeting grade –level expectations? And our assessment calendar was born and also served as a pacing guide for our teachers and students.  Teachers were required to give end of unit assessments within windows in time as a way to monitor student and teacher progress.</a:t>
            </a:r>
            <a:endParaRPr sz="1600"/>
          </a:p>
          <a:p>
            <a:pPr indent="0" lvl="0" marL="152400" rtl="0" algn="l">
              <a:lnSpc>
                <a:spcPct val="115000"/>
              </a:lnSpc>
              <a:spcBef>
                <a:spcPts val="0"/>
              </a:spcBef>
              <a:spcAft>
                <a:spcPts val="0"/>
              </a:spcAft>
              <a:buClr>
                <a:schemeClr val="dk1"/>
              </a:buClr>
              <a:buSzPts val="1100"/>
              <a:buFont typeface="Arial"/>
              <a:buNone/>
            </a:pPr>
            <a:r>
              <a:t/>
            </a:r>
            <a:endParaRPr sz="1600"/>
          </a:p>
        </p:txBody>
      </p:sp>
      <p:sp>
        <p:nvSpPr>
          <p:cNvPr id="1105" name="Google Shape;1105;ga96b51e3ec_1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a96b51e3ec_1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a96b51e3ec_1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sz="1600"/>
              <a:t>From our use of these  assessments you can see we are sort of able to identify how kids were doing because we know how many 1s, 2s….we have throughout the district and classrooms</a:t>
            </a:r>
            <a:endParaRPr sz="1600"/>
          </a:p>
          <a:p>
            <a:pPr indent="0" lvl="0" marL="152400" rtl="0" algn="l">
              <a:lnSpc>
                <a:spcPct val="115000"/>
              </a:lnSpc>
              <a:spcBef>
                <a:spcPts val="0"/>
              </a:spcBef>
              <a:spcAft>
                <a:spcPts val="0"/>
              </a:spcAft>
              <a:buClr>
                <a:schemeClr val="dk1"/>
              </a:buClr>
              <a:buSzPts val="1100"/>
              <a:buFont typeface="Arial"/>
              <a:buNone/>
            </a:pPr>
            <a:r>
              <a:rPr lang="en-US" sz="1600"/>
              <a:t>We were able to sort kids to fix the gaps they had, without really understanding what they do know as a foundation to build on. …And we move onto the next unit in our materials and try to fill gaps of for students.</a:t>
            </a:r>
            <a:endParaRPr sz="1600"/>
          </a:p>
          <a:p>
            <a:pPr indent="0" lvl="0" marL="152400" rtl="0" algn="l">
              <a:lnSpc>
                <a:spcPct val="115000"/>
              </a:lnSpc>
              <a:spcBef>
                <a:spcPts val="0"/>
              </a:spcBef>
              <a:spcAft>
                <a:spcPts val="0"/>
              </a:spcAft>
              <a:buClr>
                <a:schemeClr val="dk1"/>
              </a:buClr>
              <a:buSzPts val="1100"/>
              <a:buFont typeface="Arial"/>
              <a:buNone/>
            </a:pPr>
            <a:r>
              <a:rPr lang="en-US" sz="1600"/>
              <a:t>Some big questions began to surface here as we as we looked at our system to support math achievement.  We ask.. </a:t>
            </a:r>
            <a:endParaRPr sz="1600"/>
          </a:p>
          <a:p>
            <a:pPr indent="0" lvl="0" marL="152400" rtl="0" algn="l">
              <a:lnSpc>
                <a:spcPct val="115000"/>
              </a:lnSpc>
              <a:spcBef>
                <a:spcPts val="0"/>
              </a:spcBef>
              <a:spcAft>
                <a:spcPts val="0"/>
              </a:spcAft>
              <a:buClr>
                <a:schemeClr val="dk1"/>
              </a:buClr>
              <a:buSzPts val="1100"/>
              <a:buFont typeface="Arial"/>
              <a:buNone/>
            </a:pPr>
            <a:r>
              <a:rPr lang="en-US" sz="1600"/>
              <a:t>Why exactly are we looking for gaps?</a:t>
            </a:r>
            <a:endParaRPr sz="1600"/>
          </a:p>
          <a:p>
            <a:pPr indent="0" lvl="0" marL="152400" rtl="0" algn="l">
              <a:lnSpc>
                <a:spcPct val="115000"/>
              </a:lnSpc>
              <a:spcBef>
                <a:spcPts val="0"/>
              </a:spcBef>
              <a:spcAft>
                <a:spcPts val="0"/>
              </a:spcAft>
              <a:buClr>
                <a:schemeClr val="dk1"/>
              </a:buClr>
              <a:buSzPts val="1100"/>
              <a:buFont typeface="Arial"/>
              <a:buNone/>
            </a:pPr>
            <a:r>
              <a:rPr lang="en-US" sz="1600"/>
              <a:t>How are we positioning teachers and students when we focus on gaps? </a:t>
            </a:r>
            <a:endParaRPr sz="1600"/>
          </a:p>
          <a:p>
            <a:pPr indent="0" lvl="0" marL="152400" rtl="0" algn="l">
              <a:lnSpc>
                <a:spcPct val="115000"/>
              </a:lnSpc>
              <a:spcBef>
                <a:spcPts val="0"/>
              </a:spcBef>
              <a:spcAft>
                <a:spcPts val="0"/>
              </a:spcAft>
              <a:buClr>
                <a:schemeClr val="dk1"/>
              </a:buClr>
              <a:buSzPts val="1100"/>
              <a:buFont typeface="Arial"/>
              <a:buNone/>
            </a:pPr>
            <a:r>
              <a:rPr lang="en-US" sz="1600"/>
              <a:t>We began to wonder what message this sends to kids when they are positioned as a 1, 2 , 3 or 4. How is our assessment system contributing to how kids are positioned socially and emotionally in school? Are we positioning all our students as competent mathematicians and sense makers or are only some positioned that way while others are positioned as “needing help”?</a:t>
            </a:r>
            <a:endParaRPr sz="1600"/>
          </a:p>
          <a:p>
            <a:pPr indent="0" lvl="0" marL="152400" rtl="0" algn="l">
              <a:lnSpc>
                <a:spcPct val="115000"/>
              </a:lnSpc>
              <a:spcBef>
                <a:spcPts val="0"/>
              </a:spcBef>
              <a:spcAft>
                <a:spcPts val="0"/>
              </a:spcAft>
              <a:buClr>
                <a:schemeClr val="dk1"/>
              </a:buClr>
              <a:buSzPts val="1100"/>
              <a:buFont typeface="Arial"/>
              <a:buNone/>
            </a:pPr>
            <a:r>
              <a:t/>
            </a:r>
            <a:endParaRPr sz="1600"/>
          </a:p>
          <a:p>
            <a:pPr indent="0" lvl="0" marL="152400" rtl="0" algn="l">
              <a:lnSpc>
                <a:spcPct val="115000"/>
              </a:lnSpc>
              <a:spcBef>
                <a:spcPts val="0"/>
              </a:spcBef>
              <a:spcAft>
                <a:spcPts val="0"/>
              </a:spcAft>
              <a:buClr>
                <a:schemeClr val="dk1"/>
              </a:buClr>
              <a:buSzPts val="1100"/>
              <a:buFont typeface="Arial"/>
              <a:buNone/>
            </a:pPr>
            <a:r>
              <a:t/>
            </a:r>
            <a:endParaRPr sz="1600"/>
          </a:p>
          <a:p>
            <a:pPr indent="0" lvl="0" marL="152400" rtl="0" algn="l">
              <a:lnSpc>
                <a:spcPct val="115000"/>
              </a:lnSpc>
              <a:spcBef>
                <a:spcPts val="0"/>
              </a:spcBef>
              <a:spcAft>
                <a:spcPts val="0"/>
              </a:spcAft>
              <a:buClr>
                <a:schemeClr val="dk1"/>
              </a:buClr>
              <a:buSzPts val="1100"/>
              <a:buFont typeface="Arial"/>
              <a:buNone/>
            </a:pPr>
            <a:r>
              <a:rPr lang="en-US" sz="1600"/>
              <a:t>What would happen if we focused and identified what they do know about the mathematics?</a:t>
            </a:r>
            <a:endParaRPr sz="1600"/>
          </a:p>
          <a:p>
            <a:pPr indent="0" lvl="0" marL="152400" rtl="0" algn="l">
              <a:lnSpc>
                <a:spcPct val="115000"/>
              </a:lnSpc>
              <a:spcBef>
                <a:spcPts val="0"/>
              </a:spcBef>
              <a:spcAft>
                <a:spcPts val="0"/>
              </a:spcAft>
              <a:buClr>
                <a:schemeClr val="dk1"/>
              </a:buClr>
              <a:buSzPts val="1100"/>
              <a:buFont typeface="Arial"/>
              <a:buNone/>
            </a:pPr>
            <a:r>
              <a:rPr lang="en-US" sz="1600"/>
              <a:t>Are they numbers or human beings?  </a:t>
            </a:r>
            <a:endParaRPr sz="1600"/>
          </a:p>
        </p:txBody>
      </p:sp>
      <p:sp>
        <p:nvSpPr>
          <p:cNvPr id="1113" name="Google Shape;1113;ga96b51e3ec_1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a96b51e3ec_1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a96b51e3ec_1_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sz="1600"/>
              <a:t>We also use results from our publisher assessments to see how our teachers are doing using data like this.</a:t>
            </a:r>
            <a:endParaRPr sz="1600"/>
          </a:p>
          <a:p>
            <a:pPr indent="0" lvl="0" marL="152400" rtl="0" algn="l">
              <a:lnSpc>
                <a:spcPct val="115000"/>
              </a:lnSpc>
              <a:spcBef>
                <a:spcPts val="0"/>
              </a:spcBef>
              <a:spcAft>
                <a:spcPts val="0"/>
              </a:spcAft>
              <a:buClr>
                <a:schemeClr val="dk1"/>
              </a:buClr>
              <a:buSzPts val="1100"/>
              <a:buFont typeface="Arial"/>
              <a:buNone/>
            </a:pPr>
            <a:r>
              <a:rPr lang="en-US" sz="1600"/>
              <a:t>Each bar represents an individual school and how, for this example their kindergartners, performed on a unit test, and again we began to ask questions.  What does reducing the hard work of teaching to a percentage do to the identity of a teacher?</a:t>
            </a:r>
            <a:endParaRPr sz="1600"/>
          </a:p>
          <a:p>
            <a:pPr indent="0" lvl="0" marL="152400" rtl="0" algn="l">
              <a:lnSpc>
                <a:spcPct val="115000"/>
              </a:lnSpc>
              <a:spcBef>
                <a:spcPts val="0"/>
              </a:spcBef>
              <a:spcAft>
                <a:spcPts val="0"/>
              </a:spcAft>
              <a:buClr>
                <a:schemeClr val="dk1"/>
              </a:buClr>
              <a:buSzPts val="1100"/>
              <a:buFont typeface="Arial"/>
              <a:buNone/>
            </a:pPr>
            <a:r>
              <a:rPr lang="en-US" sz="1600"/>
              <a:t>Do these graphs represent mathematical knowledge or is this a reflection of the teacher teaching or not teaching the way the content is layed out in the “Book?”</a:t>
            </a:r>
            <a:endParaRPr sz="1600"/>
          </a:p>
          <a:p>
            <a:pPr indent="0" lvl="0" marL="152400" rtl="0" algn="l">
              <a:lnSpc>
                <a:spcPct val="115000"/>
              </a:lnSpc>
              <a:spcBef>
                <a:spcPts val="0"/>
              </a:spcBef>
              <a:spcAft>
                <a:spcPts val="0"/>
              </a:spcAft>
              <a:buClr>
                <a:schemeClr val="dk1"/>
              </a:buClr>
              <a:buSzPts val="1100"/>
              <a:buFont typeface="Arial"/>
              <a:buNone/>
            </a:pPr>
            <a:r>
              <a:rPr lang="en-US" sz="1600"/>
              <a:t>Is this a really a reflection of student learning and teacher effectiveness if no matter what happens we’re moving to the next page in the book?</a:t>
            </a:r>
            <a:endParaRPr sz="1600"/>
          </a:p>
          <a:p>
            <a:pPr indent="0" lvl="0" marL="0" rtl="0" algn="l">
              <a:spcBef>
                <a:spcPts val="0"/>
              </a:spcBef>
              <a:spcAft>
                <a:spcPts val="0"/>
              </a:spcAft>
              <a:buNone/>
            </a:pPr>
            <a:r>
              <a:t/>
            </a:r>
            <a:endParaRPr sz="1600"/>
          </a:p>
        </p:txBody>
      </p:sp>
      <p:sp>
        <p:nvSpPr>
          <p:cNvPr id="1119" name="Google Shape;1119;ga96b51e3ec_1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b094d6e0c6_1_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b094d6e0c6_1_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sz="1400">
                <a:latin typeface="Arial"/>
                <a:ea typeface="Arial"/>
                <a:cs typeface="Arial"/>
                <a:sym typeface="Arial"/>
              </a:rPr>
              <a:t>We continue to grapple with these questions that come from examining our system while at the same time moving in this direction to humanize teaching and learning by understanding what students do know and providing them opportunities to build on their knowledge. </a:t>
            </a:r>
            <a:endParaRPr sz="14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400">
                <a:latin typeface="Arial"/>
                <a:ea typeface="Arial"/>
                <a:cs typeface="Arial"/>
                <a:sym typeface="Arial"/>
              </a:rPr>
              <a:t>We’re also engaging in common experiences and learning as professionals.  We’re moving from sit and get  PD, to professional learning that exemplifies the values we hold and the vision we are trying to create.  Teachers are seen as capable sense-makers whose knowledge can continually expand when they are positioned as learners.  Together we do math, read and discuss research, watch videos of students, look at student work, and learn from students in classrooms.</a:t>
            </a:r>
            <a:endParaRPr sz="14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400">
                <a:latin typeface="Arial"/>
                <a:ea typeface="Arial"/>
                <a:cs typeface="Arial"/>
                <a:sym typeface="Arial"/>
              </a:rPr>
              <a:t>We’re learning to </a:t>
            </a:r>
            <a:r>
              <a:rPr b="1" lang="en-US" sz="1400">
                <a:latin typeface="Arial"/>
                <a:ea typeface="Arial"/>
                <a:cs typeface="Arial"/>
                <a:sym typeface="Arial"/>
              </a:rPr>
              <a:t>teach</a:t>
            </a:r>
            <a:r>
              <a:rPr lang="en-US" sz="1400">
                <a:latin typeface="Arial"/>
                <a:ea typeface="Arial"/>
                <a:cs typeface="Arial"/>
                <a:sym typeface="Arial"/>
              </a:rPr>
              <a:t> and </a:t>
            </a:r>
            <a:r>
              <a:rPr b="1" lang="en-US" sz="1400">
                <a:latin typeface="Arial"/>
                <a:ea typeface="Arial"/>
                <a:cs typeface="Arial"/>
                <a:sym typeface="Arial"/>
              </a:rPr>
              <a:t>learn</a:t>
            </a:r>
            <a:r>
              <a:rPr lang="en-US" sz="1400">
                <a:latin typeface="Arial"/>
                <a:ea typeface="Arial"/>
                <a:cs typeface="Arial"/>
                <a:sym typeface="Arial"/>
              </a:rPr>
              <a:t> in a ways that recognize and honor the assets and sense making abilities that we all bring.</a:t>
            </a:r>
            <a:endParaRPr sz="1400">
              <a:latin typeface="Arial"/>
              <a:ea typeface="Arial"/>
              <a:cs typeface="Arial"/>
              <a:sym typeface="Arial"/>
            </a:endParaRPr>
          </a:p>
          <a:p>
            <a:pPr indent="0" lvl="0" marL="0" rtl="0" algn="l">
              <a:spcBef>
                <a:spcPts val="0"/>
              </a:spcBef>
              <a:spcAft>
                <a:spcPts val="0"/>
              </a:spcAft>
              <a:buNone/>
            </a:pPr>
            <a:r>
              <a:t/>
            </a:r>
            <a:endParaRPr sz="1400"/>
          </a:p>
        </p:txBody>
      </p:sp>
      <p:sp>
        <p:nvSpPr>
          <p:cNvPr id="1126" name="Google Shape;1126;gb094d6e0c6_1_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b094d6e0c6_1_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32" name="Google Shape;1132;gb094d6e0c6_1_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600"/>
              <a:t>Three years ago we started re-invisioning instruction with offering teachers an opportunity to learn together with a focus on building a vision for teaching and learning that is student centered and focused on building identity, agency and belonging.  We wanted to move from teachers “teaching a book” to “teaching students math.”  We started with offering teachers an opportunity to participate in CGI training and we offered teachers the opportunity to extend their learning through participation in a math fellows program.  We had over 130 teachers participate in CGI training 65 of whom also participated in the Fellows extended PD. We have participants form 20 of our 22 schools and what it means to teach and learn began to shift for many of our participants..</a:t>
            </a:r>
            <a:endParaRPr sz="1600"/>
          </a:p>
        </p:txBody>
      </p:sp>
      <p:sp>
        <p:nvSpPr>
          <p:cNvPr id="1133" name="Google Shape;1133;gb094d6e0c6_1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a96b51e3ec_1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a96b51e3ec_1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600">
                <a:latin typeface="Arial"/>
                <a:ea typeface="Arial"/>
                <a:cs typeface="Arial"/>
                <a:sym typeface="Arial"/>
              </a:rPr>
              <a:t>As we think about this task of shifting the culture of learning, we knew we needed to create a learning system.  A system where teachers would learn in cohorts, over multiple years, and would need the support of learning communities as they would be developing in ways that created tensions with the current district systems.  In addition, we knew we’d need to work on all of the elements within this pyramid simultaneously in every professional learning opportunity offered. </a:t>
            </a:r>
            <a:endParaRPr sz="16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600">
                <a:latin typeface="Arial"/>
                <a:ea typeface="Arial"/>
                <a:cs typeface="Arial"/>
                <a:sym typeface="Arial"/>
              </a:rPr>
              <a:t>We needed to develop shared productive </a:t>
            </a:r>
            <a:r>
              <a:rPr b="1" lang="en-US" sz="1600">
                <a:latin typeface="Arial"/>
                <a:ea typeface="Arial"/>
                <a:cs typeface="Arial"/>
                <a:sym typeface="Arial"/>
              </a:rPr>
              <a:t>beliefs</a:t>
            </a:r>
            <a:r>
              <a:rPr lang="en-US" sz="1600">
                <a:latin typeface="Arial"/>
                <a:ea typeface="Arial"/>
                <a:cs typeface="Arial"/>
                <a:sym typeface="Arial"/>
              </a:rPr>
              <a:t>, beliefs that </a:t>
            </a:r>
            <a:r>
              <a:rPr i="1" lang="en-US" sz="1600">
                <a:latin typeface="Arial"/>
                <a:ea typeface="Arial"/>
                <a:cs typeface="Arial"/>
                <a:sym typeface="Arial"/>
              </a:rPr>
              <a:t>all</a:t>
            </a:r>
            <a:r>
              <a:rPr lang="en-US" sz="1600">
                <a:latin typeface="Arial"/>
                <a:ea typeface="Arial"/>
                <a:cs typeface="Arial"/>
                <a:sym typeface="Arial"/>
              </a:rPr>
              <a:t> students have intuitive knowledge and can do grade level math and that we, as educators, are responsible for creating space and learning experiences for them to actively construct knowledge.  We needed to develop a </a:t>
            </a:r>
            <a:r>
              <a:rPr b="1" lang="en-US" sz="1600">
                <a:latin typeface="Arial"/>
                <a:ea typeface="Arial"/>
                <a:cs typeface="Arial"/>
                <a:sym typeface="Arial"/>
              </a:rPr>
              <a:t>professional vision</a:t>
            </a:r>
            <a:r>
              <a:rPr lang="en-US" sz="1600">
                <a:latin typeface="Arial"/>
                <a:ea typeface="Arial"/>
                <a:cs typeface="Arial"/>
                <a:sym typeface="Arial"/>
              </a:rPr>
              <a:t> of high quality mathlearning, where students grapple with and make sense of ideas, where they explain their thinking and listen closely to the thinking of others.  And we needed to develop </a:t>
            </a:r>
            <a:r>
              <a:rPr b="1" lang="en-US" sz="1600">
                <a:latin typeface="Arial"/>
                <a:ea typeface="Arial"/>
                <a:cs typeface="Arial"/>
                <a:sym typeface="Arial"/>
              </a:rPr>
              <a:t>knowledge; content knowledge</a:t>
            </a:r>
            <a:r>
              <a:rPr lang="en-US" sz="1600">
                <a:latin typeface="Arial"/>
                <a:ea typeface="Arial"/>
                <a:cs typeface="Arial"/>
                <a:sym typeface="Arial"/>
              </a:rPr>
              <a:t> of the mathematics and the standards.  We needed to collaboratively construct our knowledge of pedagogy that supports noticing and responding to what students know and understand about the mathematics in a student centered environment..  We needed build our knowledge about how students think and how their thinking and sense making can be responded to instructionally and leveraged to support the learning for the community of learners in the classroom, including the learning of the teacher. </a:t>
            </a:r>
            <a:endParaRPr sz="1600"/>
          </a:p>
        </p:txBody>
      </p:sp>
      <p:sp>
        <p:nvSpPr>
          <p:cNvPr id="1141" name="Google Shape;1141;ga96b51e3ec_1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b094d6e0c6_1_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b094d6e0c6_1_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600"/>
              <a:t>We also ground our work in these principles and set up professional learning experiences that help us collectively define and understand what these principles mean and look like in action. </a:t>
            </a:r>
            <a:endParaRPr sz="1600"/>
          </a:p>
          <a:p>
            <a:pPr indent="0" lvl="0" marL="0" rtl="0" algn="l">
              <a:lnSpc>
                <a:spcPct val="115000"/>
              </a:lnSpc>
              <a:spcBef>
                <a:spcPts val="0"/>
              </a:spcBef>
              <a:spcAft>
                <a:spcPts val="0"/>
              </a:spcAft>
              <a:buClr>
                <a:schemeClr val="dk1"/>
              </a:buClr>
              <a:buSzPts val="1100"/>
              <a:buFont typeface="Arial"/>
              <a:buNone/>
            </a:pPr>
            <a:r>
              <a:rPr lang="en-US" sz="1600"/>
              <a:t>When we think about all the different roles in a district what are the different ways or opportunities that exist to define these principales collectively.</a:t>
            </a:r>
            <a:endParaRPr sz="1600"/>
          </a:p>
          <a:p>
            <a:pPr indent="0" lvl="0" marL="0" rtl="0" algn="l">
              <a:lnSpc>
                <a:spcPct val="115000"/>
              </a:lnSpc>
              <a:spcBef>
                <a:spcPts val="0"/>
              </a:spcBef>
              <a:spcAft>
                <a:spcPts val="0"/>
              </a:spcAft>
              <a:buClr>
                <a:schemeClr val="dk1"/>
              </a:buClr>
              <a:buSzPts val="1100"/>
              <a:buFont typeface="Arial"/>
              <a:buNone/>
            </a:pPr>
            <a:r>
              <a:t/>
            </a:r>
            <a:endParaRPr sz="1600"/>
          </a:p>
          <a:p>
            <a:pPr indent="0" lvl="0" marL="0" rtl="0" algn="l">
              <a:lnSpc>
                <a:spcPct val="115000"/>
              </a:lnSpc>
              <a:spcBef>
                <a:spcPts val="0"/>
              </a:spcBef>
              <a:spcAft>
                <a:spcPts val="0"/>
              </a:spcAft>
              <a:buClr>
                <a:schemeClr val="dk1"/>
              </a:buClr>
              <a:buSzPts val="1100"/>
              <a:buFont typeface="Arial"/>
              <a:buNone/>
            </a:pPr>
            <a:r>
              <a:rPr lang="en-US" sz="1600"/>
              <a:t>As a result of this work teachers began saying things about their practice that we hadn’t heard before…. like</a:t>
            </a:r>
            <a:endParaRPr sz="1600"/>
          </a:p>
          <a:p>
            <a:pPr indent="0" lvl="0" marL="0" rtl="0" algn="l">
              <a:lnSpc>
                <a:spcPct val="115000"/>
              </a:lnSpc>
              <a:spcBef>
                <a:spcPts val="0"/>
              </a:spcBef>
              <a:spcAft>
                <a:spcPts val="0"/>
              </a:spcAft>
              <a:buClr>
                <a:schemeClr val="dk1"/>
              </a:buClr>
              <a:buSzPts val="1100"/>
              <a:buFont typeface="Arial"/>
              <a:buNone/>
            </a:pPr>
            <a:r>
              <a:rPr lang="en-US" sz="1600"/>
              <a:t>I’m Redefining what it means to teach… shifting from my thinking about math to their thinking about math, not trying to teach math from a textbook but looking at what students understand and building on that through students sharing and listening.  </a:t>
            </a:r>
            <a:endParaRPr sz="1600"/>
          </a:p>
          <a:p>
            <a:pPr indent="0" lvl="0" marL="0" rtl="0" algn="l">
              <a:lnSpc>
                <a:spcPct val="115000"/>
              </a:lnSpc>
              <a:spcBef>
                <a:spcPts val="0"/>
              </a:spcBef>
              <a:spcAft>
                <a:spcPts val="0"/>
              </a:spcAft>
              <a:buClr>
                <a:schemeClr val="dk1"/>
              </a:buClr>
              <a:buSzPts val="1100"/>
              <a:buFont typeface="Arial"/>
              <a:buNone/>
            </a:pPr>
            <a:r>
              <a:rPr lang="en-US" sz="1600"/>
              <a:t>I can build the knowledge of the entire class by leveraging the thinking that comes from students within the class.  Thats learning, I no longer teach particular methods or rules, this now comes from students and their curiosity.</a:t>
            </a:r>
            <a:endParaRPr sz="1600"/>
          </a:p>
          <a:p>
            <a:pPr indent="0" lvl="0" marL="0" rtl="0" algn="l">
              <a:spcBef>
                <a:spcPts val="0"/>
              </a:spcBef>
              <a:spcAft>
                <a:spcPts val="0"/>
              </a:spcAft>
              <a:buNone/>
            </a:pPr>
            <a:r>
              <a:t/>
            </a:r>
            <a:endParaRPr b="1" sz="1600"/>
          </a:p>
        </p:txBody>
      </p:sp>
      <p:sp>
        <p:nvSpPr>
          <p:cNvPr id="1147" name="Google Shape;1147;gb094d6e0c6_1_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92e3b08b4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3" name="Google Shape;1003;g92e3b08b46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a:p>
        </p:txBody>
      </p:sp>
      <p:sp>
        <p:nvSpPr>
          <p:cNvPr id="1004" name="Google Shape;1004;g92e3b08b46_0_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b094d6e0c6_1_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53" name="Google Shape;1153;gb094d6e0c6_1_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600"/>
              <a:t>To stay true to making sense of our core principles we also focused our efforts in supporting these core practices of teaching that come out of the University of Washington and position kids with agency, identity and belonging.   With this in mind, we have begun to look at assessment with </a:t>
            </a:r>
            <a:r>
              <a:rPr lang="en-US" sz="1600"/>
              <a:t>a different lens, not to determine what’s right or wrong with a student  but instead to determine what each student knows about the mathematics that is put in front of them and then respond instructionally by providing opportunities for students to build on their understanding and move their learning forward.</a:t>
            </a:r>
            <a:r>
              <a:rPr lang="en-US" sz="1600"/>
              <a:t> </a:t>
            </a:r>
            <a:endParaRPr sz="1600"/>
          </a:p>
        </p:txBody>
      </p:sp>
      <p:sp>
        <p:nvSpPr>
          <p:cNvPr id="1154" name="Google Shape;1154;gb094d6e0c6_1_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b094d6e0c6_1_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b094d6e0c6_1_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600"/>
              <a:t>To wrap up this portion of our learning together today, I ask you to read this quote.  We focus on being intentional as we build professional experiences with a goal of developing a way of teaching and learning that is considered in this citation.  Before  I hand it over to Jody Guarino, take a few moments to reflect on what you’ve heard and then use the chat to share with us what this quote leads you to think about.</a:t>
            </a:r>
            <a:endParaRPr sz="1600"/>
          </a:p>
          <a:p>
            <a:pPr indent="0" lvl="0" marL="0" rtl="0" algn="l">
              <a:spcBef>
                <a:spcPts val="0"/>
              </a:spcBef>
              <a:spcAft>
                <a:spcPts val="0"/>
              </a:spcAft>
              <a:buNone/>
            </a:pPr>
            <a:r>
              <a:t/>
            </a:r>
            <a:endParaRPr sz="1600"/>
          </a:p>
        </p:txBody>
      </p:sp>
      <p:sp>
        <p:nvSpPr>
          <p:cNvPr id="1161" name="Google Shape;1161;gb094d6e0c6_1_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g2f8331e4bd_1_54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rPr lang="en-US" sz="1100"/>
              <a:t>Seeing thoughts about student centered classrooms</a:t>
            </a:r>
            <a:endParaRPr sz="1100"/>
          </a:p>
          <a:p>
            <a:pPr indent="0" lvl="0" marL="0" marR="0" rtl="0" algn="l">
              <a:spcBef>
                <a:spcPts val="0"/>
              </a:spcBef>
              <a:spcAft>
                <a:spcPts val="0"/>
              </a:spcAft>
              <a:buClr>
                <a:schemeClr val="dk1"/>
              </a:buClr>
              <a:buSzPts val="1200"/>
              <a:buFont typeface="Lucida Sans"/>
              <a:buNone/>
            </a:pPr>
            <a:r>
              <a:rPr lang="en-US" sz="1100"/>
              <a:t>Using childrens’ thinking to support others learning</a:t>
            </a:r>
            <a:endParaRPr sz="1100"/>
          </a:p>
          <a:p>
            <a:pPr indent="0" lvl="0" marL="0" marR="0" rtl="0" algn="l">
              <a:spcBef>
                <a:spcPts val="0"/>
              </a:spcBef>
              <a:spcAft>
                <a:spcPts val="0"/>
              </a:spcAft>
              <a:buClr>
                <a:schemeClr val="dk1"/>
              </a:buClr>
              <a:buSzPts val="1200"/>
              <a:buFont typeface="Lucida Sans"/>
              <a:buNone/>
            </a:pPr>
            <a:r>
              <a:rPr lang="en-US" sz="1100"/>
              <a:t>Move children from where they are not fixing them</a:t>
            </a:r>
            <a:endParaRPr sz="1100"/>
          </a:p>
          <a:p>
            <a:pPr indent="0" lvl="0" marL="0" marR="0" rtl="0" algn="l">
              <a:spcBef>
                <a:spcPts val="0"/>
              </a:spcBef>
              <a:spcAft>
                <a:spcPts val="0"/>
              </a:spcAft>
              <a:buClr>
                <a:schemeClr val="dk1"/>
              </a:buClr>
              <a:buSzPts val="1200"/>
              <a:buFont typeface="Lucida Sans"/>
              <a:buNone/>
            </a:pPr>
            <a:r>
              <a:rPr lang="en-US" sz="1100"/>
              <a:t>Positioning students in certain ways impacts their Social Emotional state</a:t>
            </a:r>
            <a:endParaRPr sz="1100"/>
          </a:p>
        </p:txBody>
      </p:sp>
      <p:sp>
        <p:nvSpPr>
          <p:cNvPr id="1166" name="Google Shape;1166;g2f8331e4bd_1_5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92e3b08b46_0_9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2" name="Google Shape;1172;g92e3b08b46_0_91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173" name="Google Shape;1173;g92e3b08b46_0_9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2f8331e4bd_1_5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1" name="Google Shape;1181;g2f8331e4bd_1_54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p:txBody>
      </p:sp>
      <p:sp>
        <p:nvSpPr>
          <p:cNvPr id="1182" name="Google Shape;1182;g2f8331e4bd_1_5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3236298530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7" name="Google Shape;1187;g3236298530_0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00"/>
              <a:t>As we think about the core practice, “assessing student understanding” we wanted to broaden how we think about assessment.  Traditionally, assessment has been about giving a test at the end of a period of teaching, perhaps the end of chapter test, and then the results were used to sort kids into groups and re-teach – from a lens of trying to “fix or repair” kids and evaluate student performance and place a grade on a report card.</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Within the work John described, one of the things we set out to do was shift the view of assessment to part of the work of teaching.  We’re listening to and learning from kids all day, every day.  How do we use what we learn to provide intentional learning experiences for students, experiences that are respectful of students, the funds of knowledge they bring, and the assets we can build upon.  This is quite a different lens or mindset than “fixing them.” </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We also know there’s a progression to this; starting with the work on noticing and interpreting student thinking.  How do we learn to notice the details of student work and make sense of and interpret what it is we see kids doing?  Then we have to think about how to use that information.  Sometimes we plan to use it and don’t end up actually using it, we may plan to use what we learn to inform future lessons, what we’ll do next year differently when we’re teaching fractions as numbers or what we’ll now do tomorrow based on what we learn from students today.  And ultimately, we hope to get to a place where we use what we’re noticing in the moment.</a:t>
            </a:r>
            <a:endParaRPr sz="1100"/>
          </a:p>
          <a:p>
            <a:pPr indent="76200" lvl="0" marL="0" marR="0" rtl="0" algn="l">
              <a:spcBef>
                <a:spcPts val="0"/>
              </a:spcBef>
              <a:spcAft>
                <a:spcPts val="0"/>
              </a:spcAft>
              <a:buClr>
                <a:schemeClr val="dk1"/>
              </a:buClr>
              <a:buSzPts val="1200"/>
              <a:buFont typeface="Calibri"/>
              <a:buNone/>
            </a:pPr>
            <a:r>
              <a:t/>
            </a:r>
            <a:endParaRPr sz="11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188" name="Google Shape;1188;g323629853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b094d6e0c6_1_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b094d6e0c6_1_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Keeping the goal in mind of humanizing math and students, let’s take a look at an assessment task in the newly adopted instructional materials.  </a:t>
            </a:r>
            <a:r>
              <a:rPr lang="en-US"/>
              <a:t>This item comes from first grade, in a unit that comes near the end of the year.</a:t>
            </a:r>
            <a:r>
              <a:rPr lang="en-US"/>
              <a:t>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I’ll pause for a moment, to give you time to determine the numbers that go in the missing boxes.  Notice the key in the top right corner.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You might ask yourself, as a teacher, what would I know and understand about my students thinking from this task?  How might this shape my teaching?</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195" name="Google Shape;1195;gb094d6e0c6_1_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b094d6e0c6_1_10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b094d6e0c6_1_1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Here’s the standard the instructional materials identify that item to measure. </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If students aren’t sure how to make sense of the task, or perhaps have the wrong number in the response squares, does that seem like a reliable indicator that they don’t know how to count to 120 starting from any number?</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And what if they filled in the boxes with the correct number, does that give us a false positive?</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US"/>
              <a:t>On the right side of the slide, you’ll see the Number and Base Ten progression document which connects the counting sequence to place value; the shift in language from teen numbers… seventeen where we attend first to the ones (7 ones) and 1 ten to that shift that begins with 20 that now the first part of the language of the numbers is the number of tens or decades to the ones, for example in 37, the thirty refers to 3 tens and the 7 follows.   This is an important development for young children, we often hear this cadence as they count and then as they start to get close to the decade, they often slow pause…</a:t>
            </a:r>
            <a:endParaRPr/>
          </a:p>
          <a:p>
            <a:pPr indent="0" lvl="0" marL="0" rtl="0" algn="l">
              <a:spcBef>
                <a:spcPts val="0"/>
              </a:spcBef>
              <a:spcAft>
                <a:spcPts val="0"/>
              </a:spcAft>
              <a:buNone/>
            </a:pPr>
            <a:r>
              <a:t/>
            </a:r>
            <a:endParaRPr/>
          </a:p>
        </p:txBody>
      </p:sp>
      <p:sp>
        <p:nvSpPr>
          <p:cNvPr id="1201" name="Google Shape;1201;gb094d6e0c6_1_1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b094d6e0c6_1_1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08" name="Google Shape;1208;gb094d6e0c6_1_1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Link to clip:  </a:t>
            </a:r>
            <a:r>
              <a:rPr lang="en-US" u="sng">
                <a:solidFill>
                  <a:schemeClr val="hlink"/>
                </a:solidFill>
                <a:highlight>
                  <a:srgbClr val="FFFFFF"/>
                </a:highlight>
                <a:hlinkClick r:id="rId2"/>
              </a:rPr>
              <a:t>http://hein.pub/YCM9.1</a:t>
            </a:r>
            <a:r>
              <a:rPr lang="en-US">
                <a:highlight>
                  <a:srgbClr val="FFFFFF"/>
                </a:highlight>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I’d like to introduce you to Christopher.  We’re going to drop in on Christopher counting to 100.  What can we learn about Christopher from listening to him count?</a:t>
            </a:r>
            <a:endParaRPr/>
          </a:p>
        </p:txBody>
      </p:sp>
      <p:sp>
        <p:nvSpPr>
          <p:cNvPr id="1209" name="Google Shape;1209;gb094d6e0c6_1_1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b094d6e0c6_1_1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16" name="Google Shape;1216;gb094d6e0c6_1_1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a:t>So now let’s revisit the assessment task… if this is an assessment item, we can make some assumptions that students are doing tasks like this within their everyday instruction.  Is spending time on this task teaching the standard or teaching to the test?  </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152400" rtl="0" algn="l">
              <a:lnSpc>
                <a:spcPct val="115000"/>
              </a:lnSpc>
              <a:spcBef>
                <a:spcPts val="0"/>
              </a:spcBef>
              <a:spcAft>
                <a:spcPts val="0"/>
              </a:spcAft>
              <a:buClr>
                <a:schemeClr val="dk1"/>
              </a:buClr>
              <a:buSzPts val="1100"/>
              <a:buFont typeface="Arial"/>
              <a:buNone/>
            </a:pPr>
            <a:r>
              <a:rPr lang="en-US"/>
              <a:t>Helpful for Christopher or not?  </a:t>
            </a:r>
            <a:endParaRPr/>
          </a:p>
          <a:p>
            <a:pPr indent="0" lvl="0" marL="152400" rtl="0" algn="l">
              <a:lnSpc>
                <a:spcPct val="115000"/>
              </a:lnSpc>
              <a:spcBef>
                <a:spcPts val="0"/>
              </a:spcBef>
              <a:spcAft>
                <a:spcPts val="0"/>
              </a:spcAft>
              <a:buClr>
                <a:schemeClr val="dk1"/>
              </a:buClr>
              <a:buSzPts val="1100"/>
              <a:buFont typeface="Arial"/>
              <a:buNone/>
            </a:pPr>
            <a:r>
              <a:rPr lang="en-US"/>
              <a:t>What does this mean for a teacher, do you feel pressured to teach this particular activity?  If you don’t, will students have access to the item on the assessment? Or feel defeated and “not good at math.”</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217" name="Google Shape;1217;gb094d6e0c6_1_1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g6bdf9486c6_0_67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t/>
            </a:r>
            <a:endParaRPr b="0" i="0" sz="1100" u="none" cap="none" strike="noStrike">
              <a:solidFill>
                <a:schemeClr val="dk1"/>
              </a:solidFill>
              <a:latin typeface="Calibri"/>
              <a:ea typeface="Calibri"/>
              <a:cs typeface="Calibri"/>
              <a:sym typeface="Calibri"/>
            </a:endParaRPr>
          </a:p>
        </p:txBody>
      </p:sp>
      <p:sp>
        <p:nvSpPr>
          <p:cNvPr id="1013" name="Google Shape;1013;g6bdf9486c6_0_6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gb094d6e0c6_1_1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24" name="Google Shape;1224;gb094d6e0c6_1_1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Examples like the pinecone and acorn path that you just experienced, led us to the need to revise both the assessment system, and the actual assessments that would be put in front of students.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 started with the assessments from the adopted instructional materials, and developed revised versions using the following design principles:</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1-valid – Each item will assess the intent of the standard.  We want the assessment information to guide instruction so it’s critical that the assessment tasks are actually aligned with the standards</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2-math is accessible to all students (assessment tasks don’t rely on experience with a particular representation or activity, for example with the pinecones and acorns)</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3-assesses critical grade level work – we wanted to support instruction and knowing we wanted 65-85% of instruction on major work of the grade, we wanted that present within the assessment too.  While this work originated well before covid, it’s especially critical now.  Teachers are teaching with less time than ever before, it’s critical that every minute is used intentionally, on the most critical work of the grade level.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4-</a:t>
            </a:r>
            <a:r>
              <a:rPr b="1" lang="en-US" sz="1100">
                <a:latin typeface="Arial"/>
                <a:ea typeface="Arial"/>
                <a:cs typeface="Arial"/>
                <a:sym typeface="Arial"/>
              </a:rPr>
              <a:t>makes student thinking visible </a:t>
            </a:r>
            <a:r>
              <a:rPr lang="en-US" sz="1100">
                <a:latin typeface="Arial"/>
                <a:ea typeface="Arial"/>
                <a:cs typeface="Arial"/>
                <a:sym typeface="Arial"/>
              </a:rPr>
              <a:t>providing teachers with insight into student thinking that could then be leveraged and built upon.  We’ll talk about this in more detail later.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5-asset lens – will provide students with opportunities to show their understandings and give teachers insight to leverage the assets and knowledge within their classroom learning community</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t/>
            </a:r>
            <a:endParaRPr/>
          </a:p>
        </p:txBody>
      </p:sp>
      <p:sp>
        <p:nvSpPr>
          <p:cNvPr id="1225" name="Google Shape;1225;gb094d6e0c6_1_1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g2f8331e4bd_1_6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1" name="Google Shape;1231;g2f8331e4bd_1_65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Now Michelle will talk more about these revised items and how this work has shifted her lens of assessment and how she uses assessment to guide instruction.</a:t>
            </a:r>
            <a:endParaRPr b="0" i="0" sz="1200" u="none" cap="none" strike="noStrike">
              <a:solidFill>
                <a:schemeClr val="dk1"/>
              </a:solidFill>
              <a:latin typeface="Arial"/>
              <a:ea typeface="Arial"/>
              <a:cs typeface="Arial"/>
              <a:sym typeface="Arial"/>
            </a:endParaRPr>
          </a:p>
        </p:txBody>
      </p:sp>
      <p:sp>
        <p:nvSpPr>
          <p:cNvPr id="1232" name="Google Shape;1232;g2f8331e4bd_1_6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92e3b08b46_0_9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7" name="Google Shape;1237;g92e3b08b46_0_91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238" name="Google Shape;1238;g92e3b08b46_0_9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gb094d6e0c6_1_1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248" name="Google Shape;1248;gb094d6e0c6_1_1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 are now going to take a look at version 2, which is the revised assessment from version 1 that Jody introduced in the previous slides. The initial feeling a first grader gets when seeing version 1 is fear, intimidation and a lack of confidence.  I have seen kids slouch down when given this assessment.   On the flip side, when a student sees version 2, they are facing a question with ease and confidence.  This simplistic revision allows the teacher to target the most critical understanding in a non intimidating format.</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Version 2, the revised assessment, we were intentional about starting at the number 87.  When starting at the number 87 students will cross three decades and more importantly they cross 100.  Most students in the beginning of 1</a:t>
            </a:r>
            <a:r>
              <a:rPr baseline="30000" lang="en-US" sz="1800">
                <a:latin typeface="Arial"/>
                <a:ea typeface="Arial"/>
                <a:cs typeface="Arial"/>
                <a:sym typeface="Arial"/>
              </a:rPr>
              <a:t>st</a:t>
            </a:r>
            <a:r>
              <a:rPr lang="en-US" sz="1100">
                <a:latin typeface="Arial"/>
                <a:ea typeface="Arial"/>
                <a:cs typeface="Arial"/>
                <a:sym typeface="Arial"/>
              </a:rPr>
              <a:t> grade will write 1001 or 10,010 after the number 100.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As a result the revised assessment allows teachers to gain a greater insight on whether or not students can extend the counting sequence and understand place value.   </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solidFill>
                <a:srgbClr val="0000FF"/>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solidFill>
                <a:srgbClr val="0000FF"/>
              </a:solidFill>
              <a:latin typeface="Arial"/>
              <a:ea typeface="Arial"/>
              <a:cs typeface="Arial"/>
              <a:sym typeface="Arial"/>
            </a:endParaRPr>
          </a:p>
          <a:p>
            <a:pPr indent="0" lvl="0" marL="15240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1249" name="Google Shape;1249;gb094d6e0c6_1_14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a96b51e3ec_5_2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58" name="Google Shape;1258;ga96b51e3ec_5_2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(Michelle)</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Take a moment to do the first few problems on version 1 (90 seconds), What do you notice?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100"/>
              <a:t>For example, think about the problem 7+6.  This might be considered a doubles plus or minus 1 problem, I’ve seen students add 6+6+1 to solve this, I’ve also seen students add 7+7 and subtract 1.  Still others may see 6 as 3+3, adding 3 to the 7 to get 10 and the other 3 to the 10 to get 13.  Or perhaps decompose the 7 into 3 and 4, add 4 to the 6 to get 10 and then 3 more to get 13.  I’m excited when I see students use flexible strategies that make sense to them.  It’s not about labeling a problem as a particular strategy, it’s about solving the problem in a way that makes sense to them.  Personally, I’d rather see kids making a ten here, that will help them later think about problems like 37+6 or 37+26.  They’re not going to use doubles for those, we’re in a base ten system so building toward 10 is really important.</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One of the things that I’ve appreciated about the revised assessments is that the assessments give me insight into actual student thinking. I’m not assessing instructional materials, I’m assessing my students understandings.  It’s not just about the right answer or which strategy the instructional materials call out for a particular problem, but understanding what students know.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This is critical especially now with limited time we have with our students during this pandemic.  More than ever I am intentional with my teaching and these assessments allow me to build upon their mathematical understandings.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100"/>
              <a:t>So rather than circling an answer and writing the sum as it call for in version 1 my students now solve these 3 problems.  Not only did I see and understand what they did mathematically, I also see how they represented their thinking. These student examples are shared in class after the assessment in order for me to leverage their representation during our mathematical discourse.</a:t>
            </a:r>
            <a:endParaRPr sz="1100"/>
          </a:p>
          <a:p>
            <a:pPr indent="0" lvl="0" marL="0" rtl="0" algn="l">
              <a:lnSpc>
                <a:spcPct val="115000"/>
              </a:lnSpc>
              <a:spcBef>
                <a:spcPts val="0"/>
              </a:spcBef>
              <a:spcAft>
                <a:spcPts val="0"/>
              </a:spcAft>
              <a:buClr>
                <a:schemeClr val="dk1"/>
              </a:buClr>
              <a:buSzPts val="1100"/>
              <a:buFont typeface="Arial"/>
              <a:buNone/>
            </a:pPr>
            <a:r>
              <a:rPr lang="en-US" sz="1100"/>
              <a:t> </a:t>
            </a:r>
            <a:endParaRPr sz="1100"/>
          </a:p>
          <a:p>
            <a:pPr indent="0" lvl="0" marL="0" rtl="0" algn="l">
              <a:lnSpc>
                <a:spcPct val="115000"/>
              </a:lnSpc>
              <a:spcBef>
                <a:spcPts val="0"/>
              </a:spcBef>
              <a:spcAft>
                <a:spcPts val="0"/>
              </a:spcAft>
              <a:buClr>
                <a:schemeClr val="dk1"/>
              </a:buClr>
              <a:buSzPts val="1100"/>
              <a:buFont typeface="Arial"/>
              <a:buNone/>
            </a:pPr>
            <a:r>
              <a:rPr lang="en-US" sz="1100"/>
              <a:t>Another interesting revelation I discovered with these revised assessment happened when a new student, Daniel,  joined my class in the middle of the school year.  Daniel came to my class in January and he was not in my class up until that point so I wanted to assess his mathematical knowledge.  I was able to pull out the version 2 revised assessment because this version only assesses the math and not the procedural strategies from version 1. If I had given him version 1 instead, Daniel most likely would have done poorly since he was not taught the procedures that the instructional materials addressed in version 1. </a:t>
            </a:r>
            <a:endParaRPr sz="1100"/>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a96b51e3ec_3_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4" name="Google Shape;1264;ga96b51e3ec_3_2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Meet Diane, Isabella, and Ayden, second graders.  These colors represent the data system in our district.  Green indicates a student solved a problem correctly, red, that an answer is incorrect.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 want you to take a moment and think about these questions:  What inferences might you make just based on these colors?  How does this color coding system position kids? How does a teacher view these colors?  (chat)</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Thinking about this color coding system, we would </a:t>
            </a:r>
            <a:r>
              <a:rPr lang="en-US" sz="1100">
                <a:latin typeface="Arial"/>
                <a:ea typeface="Arial"/>
                <a:cs typeface="Arial"/>
                <a:sym typeface="Arial"/>
              </a:rPr>
              <a:t>initially</a:t>
            </a:r>
            <a:r>
              <a:rPr lang="en-US" sz="1100">
                <a:latin typeface="Arial"/>
                <a:ea typeface="Arial"/>
                <a:cs typeface="Arial"/>
                <a:sym typeface="Arial"/>
              </a:rPr>
              <a:t> think that Isabella needs some help and there are gaps in her learning.  Maybe she needs to be pulled out of class for additional intervention.  What does Isabella see when she sees this color?</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Let me add some context… these three students were given the word problem: Haze</a:t>
            </a:r>
            <a:r>
              <a:rPr lang="en-US" sz="1100"/>
              <a:t>l and her brother frosted all of the cookies that their mom made for the party. Hazel decorated 56 cookies.  Her brother decorated 81 cookies.  How many cookies will there be?</a:t>
            </a:r>
            <a:endParaRPr sz="1100"/>
          </a:p>
          <a:p>
            <a:pPr indent="0" lvl="0" marL="152400" rtl="0" algn="l">
              <a:lnSpc>
                <a:spcPct val="115000"/>
              </a:lnSpc>
              <a:spcBef>
                <a:spcPts val="0"/>
              </a:spcBef>
              <a:spcAft>
                <a:spcPts val="0"/>
              </a:spcAft>
              <a:buClr>
                <a:schemeClr val="dk1"/>
              </a:buClr>
              <a:buSzPts val="1100"/>
              <a:buFont typeface="Arial"/>
              <a:buNone/>
            </a:pPr>
            <a:r>
              <a:t/>
            </a:r>
            <a:endParaRPr sz="1100"/>
          </a:p>
          <a:p>
            <a:pPr indent="0" lvl="0" marL="152400" rtl="0" algn="l">
              <a:lnSpc>
                <a:spcPct val="115000"/>
              </a:lnSpc>
              <a:spcBef>
                <a:spcPts val="0"/>
              </a:spcBef>
              <a:spcAft>
                <a:spcPts val="0"/>
              </a:spcAft>
              <a:buClr>
                <a:schemeClr val="dk1"/>
              </a:buClr>
              <a:buSzPts val="1100"/>
              <a:buFont typeface="Arial"/>
              <a:buNone/>
            </a:pPr>
            <a:r>
              <a:rPr lang="en-US" sz="1100"/>
              <a:t>What strategies would you anticipate you might see?</a:t>
            </a:r>
            <a:endParaRPr sz="1100"/>
          </a:p>
          <a:p>
            <a:pPr indent="76200" lvl="0" marL="0" marR="0" rtl="0" algn="l">
              <a:spcBef>
                <a:spcPts val="0"/>
              </a:spcBef>
              <a:spcAft>
                <a:spcPts val="0"/>
              </a:spcAft>
              <a:buClr>
                <a:schemeClr val="dk1"/>
              </a:buClr>
              <a:buSzPts val="1200"/>
              <a:buFont typeface="Calibri"/>
              <a:buNone/>
            </a:pPr>
            <a:r>
              <a:t/>
            </a:r>
            <a:endParaRPr sz="11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265" name="Google Shape;1265;ga96b51e3ec_3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a96b51e3ec_3_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5" name="Google Shape;1275;ga96b51e3ec_3_3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Here’s Diane’s work…</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Diane has used place value.  She decomposed 56 into 50 and 6, 81 into 80 and 1. We see evidence of place value understanding here and in the way the units were then combined, 50+80=130 and 6 and 1 into 7.  Combining like units, here with place value, will be critical later as she works with fractions and combines like terms in high school math.</a:t>
            </a:r>
            <a:endParaRPr>
              <a:latin typeface="Arial"/>
              <a:ea typeface="Arial"/>
              <a:cs typeface="Arial"/>
              <a:sym typeface="Arial"/>
            </a:endParaRPr>
          </a:p>
          <a:p>
            <a:pPr indent="76200" lvl="0" marL="0" marR="0" rtl="0" algn="l">
              <a:spcBef>
                <a:spcPts val="0"/>
              </a:spcBef>
              <a:spcAft>
                <a:spcPts val="0"/>
              </a:spcAft>
              <a:buClr>
                <a:schemeClr val="dk1"/>
              </a:buClr>
              <a:buSzPts val="1200"/>
              <a:buFont typeface="Calibri"/>
              <a:buNone/>
            </a:pPr>
            <a:r>
              <a:t/>
            </a:r>
            <a:endParaRPr>
              <a:latin typeface="Arial"/>
              <a:ea typeface="Arial"/>
              <a:cs typeface="Arial"/>
              <a:sym typeface="Arial"/>
            </a:endParaRPr>
          </a:p>
        </p:txBody>
      </p:sp>
      <p:sp>
        <p:nvSpPr>
          <p:cNvPr id="1276" name="Google Shape;1276;ga96b51e3ec_3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a96b51e3ec_3_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5" name="Google Shape;1285;ga96b51e3ec_3_4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Here’s Isabella’s work…</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Isabella has used place value like Diane.  She started by operating on the tens 50+80=130.  Then she adds the 6 ones from 56, perhaps she’s using an incrementing strategy, combining the tens, one of the ones, and forgetting the one from 81.  She doesn’t include the 1 from 81, getting to the sum of 136 rather than 137.  Her answer is wrong, however we know a lot about her thinking, and she knows a lot!  </a:t>
            </a:r>
            <a:endParaRPr sz="1100">
              <a:latin typeface="Arial"/>
              <a:ea typeface="Arial"/>
              <a:cs typeface="Arial"/>
              <a:sym typeface="Arial"/>
            </a:endParaRPr>
          </a:p>
          <a:p>
            <a:pPr indent="76200" lvl="0" marL="0" marR="0" rtl="0" algn="l">
              <a:spcBef>
                <a:spcPts val="0"/>
              </a:spcBef>
              <a:spcAft>
                <a:spcPts val="0"/>
              </a:spcAft>
              <a:buClr>
                <a:schemeClr val="dk1"/>
              </a:buClr>
              <a:buSzPts val="1200"/>
              <a:buFont typeface="Calibri"/>
              <a:buNone/>
            </a:pPr>
            <a:r>
              <a:t/>
            </a:r>
            <a:endParaRPr sz="11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286" name="Google Shape;1286;ga96b51e3ec_3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a96b51e3ec_3_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4" name="Google Shape;1294;ga96b51e3ec_3_5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Now let’s look at Ayden’s work…</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Ayden direct modeled, we see the 56 cookies represented, the 81 cookies represented, the total of 137.  He too solved the problem correctly, arrived at the correct answer and made sense of the problem.  Focusing on only a “correct answer” might lead a teacher to think, “he’s got it,” when in actuality some important learning still needs to take place.</a:t>
            </a:r>
            <a:endParaRPr sz="1100">
              <a:latin typeface="Arial"/>
              <a:ea typeface="Arial"/>
              <a:cs typeface="Arial"/>
              <a:sym typeface="Arial"/>
            </a:endParaRPr>
          </a:p>
          <a:p>
            <a:pPr indent="76200" lvl="0" marL="0" marR="0" rtl="0" algn="l">
              <a:spcBef>
                <a:spcPts val="0"/>
              </a:spcBef>
              <a:spcAft>
                <a:spcPts val="0"/>
              </a:spcAft>
              <a:buClr>
                <a:schemeClr val="dk1"/>
              </a:buClr>
              <a:buSzPts val="1200"/>
              <a:buFont typeface="Calibri"/>
              <a:buNone/>
            </a:pPr>
            <a:r>
              <a:t/>
            </a:r>
            <a:endParaRPr sz="11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295" name="Google Shape;1295;ga96b51e3ec_3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a96b51e3ec_3_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3" name="Google Shape;1303;ga96b51e3ec_3_6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From looking at the student work, we can see assets in all of the student strategies.</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 can use what I learned from their thinking to position them as competent learners.  In this example, Isabella has some great thinking which can benefit other students in the class.  Isabella relates to Diane’s strategy and as a teacher I would facilitate a conversation around Diane’s work.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For example, in my classroom Isabella can explain to the class how Diane solves the problem and I can anticipate Isabella revising her thinking in the middle of her analysis.  As she is explaining Diane’s work she will discover that she didn’t include the 1 from the number 81. She will revise her thinking and as a result feel competent even though her answer was inaccurate. This opportunity for Isabella to discuss a familiar strategy gives her a sense of </a:t>
            </a:r>
            <a:r>
              <a:rPr lang="en-US" sz="1100">
                <a:latin typeface="Arial"/>
                <a:ea typeface="Arial"/>
                <a:cs typeface="Arial"/>
                <a:sym typeface="Arial"/>
              </a:rPr>
              <a:t>competence</a:t>
            </a:r>
            <a:r>
              <a:rPr lang="en-US" sz="1100">
                <a:latin typeface="Arial"/>
                <a:ea typeface="Arial"/>
                <a:cs typeface="Arial"/>
                <a:sym typeface="Arial"/>
              </a:rPr>
              <a:t> and aides in her social emotional well being. Her strategy and explanation of her strategy provides </a:t>
            </a:r>
            <a:r>
              <a:rPr lang="en-US" sz="1100">
                <a:latin typeface="Arial"/>
                <a:ea typeface="Arial"/>
                <a:cs typeface="Arial"/>
                <a:sym typeface="Arial"/>
              </a:rPr>
              <a:t>validation</a:t>
            </a:r>
            <a:r>
              <a:rPr lang="en-US" sz="1100">
                <a:latin typeface="Arial"/>
                <a:ea typeface="Arial"/>
                <a:cs typeface="Arial"/>
                <a:sym typeface="Arial"/>
              </a:rPr>
              <a:t> among her peers as well as herself.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After Isabella makes her discovery I shift to Ayden and ask him what he notices about Diane’s notation.  He immediately notices that there are numbers inside the square and the circle.  I continue to facilitate and ask Isabella what numbers he is referring to.  Once she responds 50 and 6 to make 56.  I ask Ayden to circle the 56 in his representation. Since Ayden organized his work where he draws 56 circles above the line he can make the connection between the 56 in Diane’s work to his representation of 56.  This student discourse has positioned each student as competent sense makers.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solidFill>
                  <a:srgbClr val="000000"/>
                </a:solidFill>
                <a:latin typeface="Arial"/>
                <a:ea typeface="Arial"/>
                <a:cs typeface="Arial"/>
                <a:sym typeface="Arial"/>
              </a:rPr>
              <a:t>It is important to understand that this shift in thinking is part of a much bigger shift as you might infer from John’s opening.  Had I been given these new assessments 5 years ago, the assessments would have been viewed as a new tool to be used in ways I formerly used district assessments… to sort kids, reteach, give grades.  This work is one part of the much bigger way of thinking about teaching and learning.</a:t>
            </a:r>
            <a:endParaRPr sz="1100">
              <a:solidFill>
                <a:srgbClr val="000000"/>
              </a:solidFill>
              <a:latin typeface="Arial"/>
              <a:ea typeface="Arial"/>
              <a:cs typeface="Arial"/>
              <a:sym typeface="Arial"/>
            </a:endParaRPr>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04" name="Google Shape;1304;ga96b51e3ec_3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6bdf9486c6_0_6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g6bdf9486c6_0_68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find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a:latin typeface="Lucida Sans"/>
              <a:ea typeface="Lucida Sans"/>
              <a:cs typeface="Lucida Sans"/>
              <a:sym typeface="Lucida Sans"/>
            </a:endParaRPr>
          </a:p>
          <a:p>
            <a:pPr indent="0" lvl="0" marL="0" marR="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p:txBody>
      </p:sp>
      <p:sp>
        <p:nvSpPr>
          <p:cNvPr id="1019" name="Google Shape;1019;g6bdf9486c6_0_6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b2c9af3bff_0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16" name="Google Shape;1316;gb2c9af3bff_0_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During this pandemic and thinking about learning loss, as a teacher I am purposeful in my instructional moves with these students and target what they know and build upon their learning versus focusing on what the students do not understand.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This connects to the core practices of responsive teaching that John introduced earlier in this presentation.  The student discourse between Isabella and Ayden is an example of orienting students to each other's’ ideas as well as positioning students competently.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15240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Now Shelly will talk about the classroom environment that’s been critical in rehumanizing math along with the opportunities we have to impact the identity of the students we work with.</a:t>
            </a:r>
            <a:endParaRPr>
              <a:latin typeface="Arial"/>
              <a:ea typeface="Arial"/>
              <a:cs typeface="Arial"/>
              <a:sym typeface="Arial"/>
            </a:endParaRPr>
          </a:p>
          <a:p>
            <a:pPr indent="0" lvl="0" marL="0" rtl="0" algn="l">
              <a:spcBef>
                <a:spcPts val="0"/>
              </a:spcBef>
              <a:spcAft>
                <a:spcPts val="0"/>
              </a:spcAft>
              <a:buNone/>
            </a:pPr>
            <a:r>
              <a:t/>
            </a:r>
            <a:endParaRPr/>
          </a:p>
        </p:txBody>
      </p:sp>
      <p:sp>
        <p:nvSpPr>
          <p:cNvPr id="1317" name="Google Shape;1317;gb2c9af3bff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b094d6e0c6_1_1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3" name="Google Shape;1323;gb094d6e0c6_1_15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324" name="Google Shape;1324;gb094d6e0c6_1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a96b51e3ec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34" name="Google Shape;1334;ga96b51e3ec_0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a:t>These are some classroom learning norms that we have adapted from the work of Elham Kazemi and Allison Hinz in the book </a:t>
            </a:r>
            <a:r>
              <a:rPr lang="en-US" u="sng"/>
              <a:t>Intentional Talk</a:t>
            </a:r>
            <a:r>
              <a:rPr lang="en-US"/>
              <a:t>. </a:t>
            </a:r>
            <a:r>
              <a:rPr lang="en-US">
                <a:solidFill>
                  <a:schemeClr val="dk1"/>
                </a:solidFill>
              </a:rPr>
              <a:t>These norms have been even more crucial during this past year as students have experienced long periods of social isolation and then had to adjust to new protocols such as social distancing and mask wearing at school, which can hinder their interaction. </a:t>
            </a:r>
            <a:r>
              <a:rPr lang="en-US"/>
              <a:t>We introduce these norms to our students and refer to them constantly in order to build a classroom culture that supports all students to feel valued and safe to take risks and share ideas. We point out every opportunity to practice these norms throughout all subjects. Our students begin to internalize them, referring to them often with comments like "I'd like to revise my thinking." </a:t>
            </a:r>
            <a:endParaRPr/>
          </a:p>
          <a:p>
            <a:pPr indent="0" lvl="0" marL="152400" rtl="0" algn="l">
              <a:lnSpc>
                <a:spcPct val="115000"/>
              </a:lnSpc>
              <a:spcBef>
                <a:spcPts val="0"/>
              </a:spcBef>
              <a:spcAft>
                <a:spcPts val="0"/>
              </a:spcAft>
              <a:buClr>
                <a:schemeClr val="dk1"/>
              </a:buClr>
              <a:buSzPts val="1100"/>
              <a:buFont typeface="Arial"/>
              <a:buNone/>
            </a:pPr>
            <a:r>
              <a:rPr lang="en-US"/>
              <a:t>As an </a:t>
            </a:r>
            <a:r>
              <a:rPr lang="en-US"/>
              <a:t>example of how these norms support student agency, identity and learning, I’ll tell you about a third grader we had named Khloe who particularly embodied all of these ideas as she participated in classroom mathematical discussions. As the class discussed a problem and shared answers and strategies, Khloe would listen carefully to her classmates and consider their thinking and compare their ideas to her own. Sometimes she would respectfully disagree even when she was the only student doing so. Even when Khloe's answer was incorrect, we loved to see how she would take ownership of her own ideas and defend them. She would continue listening to others until she was truly convinced to change her mind. She would not just agree with her classmates until she was truly ready to do so, and she was able to explain why she had revised her thinking.</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a96b51e3ec_2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9" name="Google Shape;1339;ga96b51e3ec_2_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Now let’s look at a math problem from both the teacher and student perspective..</a:t>
            </a:r>
            <a:r>
              <a:rPr lang="en-US">
                <a:latin typeface="Arial"/>
                <a:ea typeface="Arial"/>
                <a:cs typeface="Arial"/>
                <a:sym typeface="Arial"/>
              </a:rPr>
              <a:t> In a moment we will ask you to solve this problem in a way that makes the most sense to you. But first, notice the numbers in the problem, 5 groups of 24. This problem was given to our third graders after they had been working with problems involving ideas like 5 groups of 4, etc.  For this problem, the number 24 was intentionally selected to see what we could learn about student thinking. How would they think about 24? Would they notice it was close to 25 and think about 5 groups of 25, or use the distributive property and think about 5x20 and 5x4, or see 20 as two tens, etc.</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latin typeface="Arial"/>
                <a:ea typeface="Arial"/>
                <a:cs typeface="Arial"/>
                <a:sym typeface="Arial"/>
              </a:rPr>
              <a:t>Go ahead and take a moment to solve the problem yourself. </a:t>
            </a:r>
            <a:endParaRPr>
              <a:latin typeface="Arial"/>
              <a:ea typeface="Arial"/>
              <a:cs typeface="Arial"/>
              <a:sym typeface="Arial"/>
            </a:endParaRPr>
          </a:p>
          <a:p>
            <a:pPr indent="76200" lvl="0" marL="0" marR="0" rtl="0" algn="l">
              <a:spcBef>
                <a:spcPts val="0"/>
              </a:spcBef>
              <a:spcAft>
                <a:spcPts val="0"/>
              </a:spcAft>
              <a:buClr>
                <a:schemeClr val="dk1"/>
              </a:buClr>
              <a:buSzPts val="1200"/>
              <a:buFont typeface="Calibri"/>
              <a:buNone/>
            </a:pPr>
            <a:r>
              <a:t/>
            </a:r>
            <a:endParaRPr>
              <a:latin typeface="Arial"/>
              <a:ea typeface="Arial"/>
              <a:cs typeface="Arial"/>
              <a:sym typeface="Arial"/>
            </a:endParaRPr>
          </a:p>
        </p:txBody>
      </p:sp>
      <p:sp>
        <p:nvSpPr>
          <p:cNvPr id="1340" name="Google Shape;1340;ga96b51e3ec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a96b51e3ec_2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6" name="Google Shape;1346;ga96b51e3ec_2_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sz="1100"/>
              <a:t>Now we’ll watch a 3rd grade student solve the problem.  Pay attention to the details of Michelle’s strategy… what does she know and understand?</a:t>
            </a:r>
            <a:endParaRPr sz="1100"/>
          </a:p>
          <a:p>
            <a:pPr indent="0" lvl="0" marL="152400" rtl="0" algn="l">
              <a:lnSpc>
                <a:spcPct val="115000"/>
              </a:lnSpc>
              <a:spcBef>
                <a:spcPts val="0"/>
              </a:spcBef>
              <a:spcAft>
                <a:spcPts val="0"/>
              </a:spcAft>
              <a:buClr>
                <a:schemeClr val="dk1"/>
              </a:buClr>
              <a:buSzPts val="1100"/>
              <a:buFont typeface="Arial"/>
              <a:buNone/>
            </a:pPr>
            <a:r>
              <a:t/>
            </a:r>
            <a:endParaRPr sz="1100"/>
          </a:p>
          <a:p>
            <a:pPr indent="0" lvl="0" marL="152400" rtl="0" algn="l">
              <a:lnSpc>
                <a:spcPct val="115000"/>
              </a:lnSpc>
              <a:spcBef>
                <a:spcPts val="0"/>
              </a:spcBef>
              <a:spcAft>
                <a:spcPts val="0"/>
              </a:spcAft>
              <a:buClr>
                <a:schemeClr val="dk1"/>
              </a:buClr>
              <a:buSzPts val="1100"/>
              <a:buFont typeface="Arial"/>
              <a:buNone/>
            </a:pPr>
            <a:r>
              <a:rPr lang="en-US" sz="1100"/>
              <a:t>Link to clip:  </a:t>
            </a:r>
            <a:r>
              <a:rPr lang="en-US" sz="1100" u="sng">
                <a:solidFill>
                  <a:schemeClr val="hlink"/>
                </a:solidFill>
                <a:hlinkClick r:id="rId2"/>
              </a:rPr>
              <a:t>https://drive.google.com/file/d/1vCONRhZNdLeS3rnAokROuFKmQayFB6UN/view?usp=sharing</a:t>
            </a:r>
            <a:endParaRPr sz="1100"/>
          </a:p>
          <a:p>
            <a:pPr indent="0" lvl="0" marL="152400" rtl="0" algn="l">
              <a:lnSpc>
                <a:spcPct val="115000"/>
              </a:lnSpc>
              <a:spcBef>
                <a:spcPts val="0"/>
              </a:spcBef>
              <a:spcAft>
                <a:spcPts val="0"/>
              </a:spcAft>
              <a:buClr>
                <a:schemeClr val="dk1"/>
              </a:buClr>
              <a:buSzPts val="1100"/>
              <a:buFont typeface="Arial"/>
              <a:buNone/>
            </a:pPr>
            <a:r>
              <a:t/>
            </a:r>
            <a:endParaRPr sz="1100"/>
          </a:p>
          <a:p>
            <a:pPr indent="76200" lvl="0" marL="0" marR="0" rtl="0" algn="l">
              <a:spcBef>
                <a:spcPts val="0"/>
              </a:spcBef>
              <a:spcAft>
                <a:spcPts val="0"/>
              </a:spcAft>
              <a:buClr>
                <a:schemeClr val="dk1"/>
              </a:buClr>
              <a:buSzPts val="1200"/>
              <a:buFont typeface="Calibri"/>
              <a:buNone/>
            </a:pPr>
            <a:r>
              <a:t/>
            </a:r>
            <a:endParaRPr sz="11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47" name="Google Shape;1347;ga96b51e3ec_2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a96b51e3ec_4_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3" name="Google Shape;1353;ga96b51e3ec_4_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100"/>
              <a:buFont typeface="Arial"/>
              <a:buNone/>
            </a:pPr>
            <a:r>
              <a:rPr lang="en-US" sz="1100"/>
              <a:t>Thinking about assessment as part of the work of teaching...</a:t>
            </a:r>
            <a:endParaRPr sz="1100"/>
          </a:p>
          <a:p>
            <a:pPr indent="76200" lvl="0" marL="0" marR="0" rtl="0" algn="l">
              <a:spcBef>
                <a:spcPts val="0"/>
              </a:spcBef>
              <a:spcAft>
                <a:spcPts val="0"/>
              </a:spcAft>
              <a:buClr>
                <a:schemeClr val="dk1"/>
              </a:buClr>
              <a:buSzPts val="1100"/>
              <a:buFont typeface="Arial"/>
              <a:buNone/>
            </a:pPr>
            <a:r>
              <a:t/>
            </a:r>
            <a:endParaRPr sz="1100"/>
          </a:p>
          <a:p>
            <a:pPr indent="76200" lvl="0" marL="0" marR="0" rtl="0" algn="l">
              <a:spcBef>
                <a:spcPts val="0"/>
              </a:spcBef>
              <a:spcAft>
                <a:spcPts val="0"/>
              </a:spcAft>
              <a:buClr>
                <a:schemeClr val="dk1"/>
              </a:buClr>
              <a:buSzPts val="1100"/>
              <a:buFont typeface="Arial"/>
              <a:buNone/>
            </a:pPr>
            <a:r>
              <a:rPr lang="en-US" sz="1100"/>
              <a:t>Take a moment to think- What understandings are evident in Michelle's strategy? Send your thoughts in the chat if you'd like.</a:t>
            </a:r>
            <a:endParaRPr sz="1100"/>
          </a:p>
          <a:p>
            <a:pPr indent="76200" lvl="0" marL="0" marR="0" rtl="0" algn="l">
              <a:spcBef>
                <a:spcPts val="0"/>
              </a:spcBef>
              <a:spcAft>
                <a:spcPts val="0"/>
              </a:spcAft>
              <a:buClr>
                <a:schemeClr val="dk1"/>
              </a:buClr>
              <a:buSzPts val="1100"/>
              <a:buFont typeface="Arial"/>
              <a:buNone/>
            </a:pPr>
            <a:r>
              <a:rPr lang="en-US" sz="1100"/>
              <a:t>We noticed that she demonstrates:</a:t>
            </a:r>
            <a:endParaRPr sz="1100"/>
          </a:p>
          <a:p>
            <a:pPr indent="76200" lvl="0" marL="0" marR="0" rtl="0" algn="l">
              <a:spcBef>
                <a:spcPts val="0"/>
              </a:spcBef>
              <a:spcAft>
                <a:spcPts val="0"/>
              </a:spcAft>
              <a:buClr>
                <a:schemeClr val="dk1"/>
              </a:buClr>
              <a:buSzPts val="1100"/>
              <a:buFont typeface="Arial"/>
              <a:buNone/>
            </a:pPr>
            <a:r>
              <a:rPr lang="en-US" sz="1100"/>
              <a:t>-understanding the context of the problem. We see the boxes and the crayons.</a:t>
            </a:r>
            <a:endParaRPr sz="1100"/>
          </a:p>
          <a:p>
            <a:pPr indent="76200" lvl="0" marL="0" marR="0" rtl="0" algn="l">
              <a:spcBef>
                <a:spcPts val="0"/>
              </a:spcBef>
              <a:spcAft>
                <a:spcPts val="0"/>
              </a:spcAft>
              <a:buClr>
                <a:schemeClr val="dk1"/>
              </a:buClr>
              <a:buSzPts val="1100"/>
              <a:buFont typeface="Arial"/>
              <a:buNone/>
            </a:pPr>
            <a:r>
              <a:rPr lang="en-US" sz="1100"/>
              <a:t>-understanding of the relationship of multiplication and addition (5 groups of 24 is the same as 24 + 24 + 24 + 24 + 24)</a:t>
            </a:r>
            <a:endParaRPr sz="1100"/>
          </a:p>
          <a:p>
            <a:pPr indent="76200" lvl="0" marL="0" marR="0" rtl="0" algn="l">
              <a:spcBef>
                <a:spcPts val="0"/>
              </a:spcBef>
              <a:spcAft>
                <a:spcPts val="0"/>
              </a:spcAft>
              <a:buClr>
                <a:schemeClr val="dk1"/>
              </a:buClr>
              <a:buSzPts val="1100"/>
              <a:buFont typeface="Arial"/>
              <a:buNone/>
            </a:pPr>
            <a:r>
              <a:rPr lang="en-US" sz="1100"/>
              <a:t>-flexibility with numbers and understanding of place value as she decomposes 24 into 20 and 4 and then recomposes, combining tens and then ones, 20 + 20 to 40 and 4 + 4 to 8 (her strategy is based on place value and properties of operations- 4.NBT.5)</a:t>
            </a:r>
            <a:endParaRPr sz="1100"/>
          </a:p>
          <a:p>
            <a:pPr indent="76200" lvl="0" marL="0" marR="0" rtl="0" algn="l">
              <a:spcBef>
                <a:spcPts val="0"/>
              </a:spcBef>
              <a:spcAft>
                <a:spcPts val="0"/>
              </a:spcAft>
              <a:buClr>
                <a:schemeClr val="dk1"/>
              </a:buClr>
              <a:buSzPts val="1200"/>
              <a:buFont typeface="Calibri"/>
              <a:buNone/>
            </a:pPr>
            <a:r>
              <a:rPr lang="en-US" sz="1100"/>
              <a:t>-ability to communicate her thinking within her representation (we can't sit next to each student and interview them, so we encourage our students to make their thinking evident on paper- she also does this verbally) </a:t>
            </a:r>
            <a:endParaRPr sz="11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54" name="Google Shape;1354;ga96b51e3ec_4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a96b51e3ec_2_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0" name="Google Shape;1360;ga96b51e3ec_2_1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100"/>
              <a:buFont typeface="Arial"/>
              <a:buNone/>
            </a:pPr>
            <a:r>
              <a:rPr lang="en-US" sz="1100"/>
              <a:t>Michelle's work shows at least partial understanding of these standards that build a conceptual foundation for the standard at the top. These bulleted standards are all 3rd grade except the last which is 4th.</a:t>
            </a:r>
            <a:endParaRPr sz="1100"/>
          </a:p>
          <a:p>
            <a:pPr indent="76200" lvl="0" marL="0" marR="0" rtl="0" algn="l">
              <a:spcBef>
                <a:spcPts val="0"/>
              </a:spcBef>
              <a:spcAft>
                <a:spcPts val="0"/>
              </a:spcAft>
              <a:buClr>
                <a:schemeClr val="dk1"/>
              </a:buClr>
              <a:buSzPts val="1100"/>
              <a:buFont typeface="Arial"/>
              <a:buNone/>
            </a:pPr>
            <a:r>
              <a:t/>
            </a:r>
            <a:endParaRPr sz="1100"/>
          </a:p>
          <a:p>
            <a:pPr indent="76200" lvl="0" marL="0" marR="0" rtl="0" algn="l">
              <a:spcBef>
                <a:spcPts val="0"/>
              </a:spcBef>
              <a:spcAft>
                <a:spcPts val="0"/>
              </a:spcAft>
              <a:buClr>
                <a:schemeClr val="dk1"/>
              </a:buClr>
              <a:buSzPts val="1200"/>
              <a:buFont typeface="Calibri"/>
              <a:buNone/>
            </a:pPr>
            <a:r>
              <a:rPr lang="en-US" sz="1100"/>
              <a:t>Christina is going to talk about some of the things we do as part of our daily work.</a:t>
            </a:r>
            <a:endParaRPr sz="11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61" name="Google Shape;1361;ga96b51e3ec_2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b094d6e0c6_1_1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7" name="Google Shape;1367;gb094d6e0c6_1_16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368" name="Google Shape;1368;gb094d6e0c6_1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a96b51e3ec_4_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8" name="Google Shape;1378;ga96b51e3ec_4_1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00"/>
              <a:t>On a daily basis, we look at student work such as Michelle’s. We collaborate and analyze our students’ work to see what they already understand and what might be next steps. We ask ourselves a series of questions:</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What do we want students to understand, and consider a learning experience to get them there.</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What problem will we pose next?</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Which numbers can we put in the problem to get at a specific mathematical idea?</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Which strategies will we share with the class and who will share them?</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Another question we ask ourselves is</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How might we pair students to collaborate around something they’re working on and can learn from each other?</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We also think about helping students mold their mathematical identity. We look to bring out the math that a student knows even if it is only a partial understanding. Maybe a student accurately represented a problem but wasn’t sure how to count it. We will have that student share his/her picture, and then we might count it together as a class.</a:t>
            </a:r>
            <a:endParaRPr sz="1100"/>
          </a:p>
          <a:p>
            <a:pPr indent="76200" lvl="0" marL="0" marR="0" rtl="0" algn="l">
              <a:spcBef>
                <a:spcPts val="0"/>
              </a:spcBef>
              <a:spcAft>
                <a:spcPts val="0"/>
              </a:spcAft>
              <a:buClr>
                <a:schemeClr val="dk1"/>
              </a:buClr>
              <a:buSzPts val="1200"/>
              <a:buFont typeface="Calibri"/>
              <a:buNone/>
            </a:pPr>
            <a:r>
              <a:t/>
            </a:r>
            <a:endParaRPr sz="11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79" name="Google Shape;1379;ga96b51e3ec_4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ga96b51e3ec_4_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6" name="Google Shape;1386;ga96b51e3ec_4_3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sz="1100"/>
              <a:t>Here is an example of some of the frequent monitoring that we do to keep track of what students are understanding to guide our instruction. In this example, you’ll notice that the students understood fourths, but they struggled more with eighths. We clearly see that this group of students were ready to move on from fourths but needed to continue working on their understanding of eighths. So we can develop some lessons around that. </a:t>
            </a:r>
            <a:endParaRPr sz="1100"/>
          </a:p>
          <a:p>
            <a:pPr indent="76200" lvl="0" marL="0" marR="0" rtl="0" algn="l">
              <a:spcBef>
                <a:spcPts val="0"/>
              </a:spcBef>
              <a:spcAft>
                <a:spcPts val="0"/>
              </a:spcAft>
              <a:buClr>
                <a:schemeClr val="dk1"/>
              </a:buClr>
              <a:buSzPts val="1200"/>
              <a:buFont typeface="Calibri"/>
              <a:buNone/>
            </a:pPr>
            <a:r>
              <a:t/>
            </a:r>
            <a:endParaRPr sz="11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387" name="Google Shape;1387;ga96b51e3ec_4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6bdf9486c6_0_6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g6bdf9486c6_0_6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3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1028" name="Google Shape;1028;g6bdf9486c6_0_688: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a96b51e3ec_1_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94" name="Google Shape;1394;ga96b51e3ec_1_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a:t>Here is what the data from our instructional materials looked like. In the past we got this kind of information at the item level. What were we supposed to do with this?</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152400" rtl="0" algn="l">
              <a:lnSpc>
                <a:spcPct val="115000"/>
              </a:lnSpc>
              <a:spcBef>
                <a:spcPts val="0"/>
              </a:spcBef>
              <a:spcAft>
                <a:spcPts val="0"/>
              </a:spcAft>
              <a:buClr>
                <a:schemeClr val="dk1"/>
              </a:buClr>
              <a:buSzPts val="1100"/>
              <a:buFont typeface="Arial"/>
              <a:buNone/>
            </a:pPr>
            <a:r>
              <a:rPr lang="en-US"/>
              <a:t>I can tell you what we did with it. We moved on feeling like we failed. We justified our poor results, saying things like, “Oh, I have the SAI cluster this year,” and we moved on to the next unit.  Students were cheated out of the learning opportunities to build upon what they do know and develop critical understandings because the pacing plan told us to move on.</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152400" rtl="0" algn="l">
              <a:lnSpc>
                <a:spcPct val="115000"/>
              </a:lnSpc>
              <a:spcBef>
                <a:spcPts val="0"/>
              </a:spcBef>
              <a:spcAft>
                <a:spcPts val="0"/>
              </a:spcAft>
              <a:buClr>
                <a:schemeClr val="dk1"/>
              </a:buClr>
              <a:buSzPts val="1100"/>
              <a:buFont typeface="Arial"/>
              <a:buNone/>
            </a:pPr>
            <a:r>
              <a:rPr lang="en-US"/>
              <a:t>Think back to the previous slides shared of Isabella and Ayden. Isabella would have been in this red group, but she has a more developed understanding. Ayden would appear in the green group, but the green doesn’t show me that Ayden is still direct modeling to solve 56+81.</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152400" rtl="0" algn="l">
              <a:lnSpc>
                <a:spcPct val="115000"/>
              </a:lnSpc>
              <a:spcBef>
                <a:spcPts val="0"/>
              </a:spcBef>
              <a:spcAft>
                <a:spcPts val="0"/>
              </a:spcAft>
              <a:buClr>
                <a:schemeClr val="dk1"/>
              </a:buClr>
              <a:buSzPts val="1100"/>
              <a:buFont typeface="Arial"/>
              <a:buNone/>
            </a:pPr>
            <a:r>
              <a:rPr lang="en-US"/>
              <a:t>Now imagine the students receiving a test percentage back at the top of their tests. Isabella would have developed some negative feelings about herself as a mathematician, maybe she would give up on math.</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152400" rtl="0" algn="l">
              <a:lnSpc>
                <a:spcPct val="115000"/>
              </a:lnSpc>
              <a:spcBef>
                <a:spcPts val="0"/>
              </a:spcBef>
              <a:spcAft>
                <a:spcPts val="0"/>
              </a:spcAft>
              <a:buClr>
                <a:schemeClr val="dk1"/>
              </a:buClr>
              <a:buSzPts val="1100"/>
              <a:buFont typeface="Arial"/>
              <a:buNone/>
            </a:pPr>
            <a:r>
              <a:rPr lang="en-US"/>
              <a:t>Earlier in the year, as we were still learning on Zoom</a:t>
            </a:r>
            <a:r>
              <a:rPr lang="en-US"/>
              <a:t>, my students solved 2 groups of 8 or 2x8, and then they were asked to solve 4x8. I asked them to use 2x8 to help them solve 4x8. Then they were supposed to send me a chat with the answer. Sophia sent me 32 and 40 with a question mark. She knew it was one of the two but wasn’t sure which one was correct. I asked if she would mind talking through her thinking with the rest of the class. As she did, I saw the light bulb click! She confidently told us it was 32 and why. She was beaming! If Sophia had received a score on her problem, she would have missed it. Instead, she walked away from class that day knowing that she can do it.</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152400" rtl="0" algn="l">
              <a:lnSpc>
                <a:spcPct val="115000"/>
              </a:lnSpc>
              <a:spcBef>
                <a:spcPts val="0"/>
              </a:spcBef>
              <a:spcAft>
                <a:spcPts val="0"/>
              </a:spcAft>
              <a:buClr>
                <a:schemeClr val="dk1"/>
              </a:buClr>
              <a:buSzPts val="1100"/>
              <a:buFont typeface="Arial"/>
              <a:buNone/>
            </a:pPr>
            <a:r>
              <a:rPr lang="en-US"/>
              <a:t>Would a percentage at the top of a paper or test have helped these students? </a:t>
            </a:r>
            <a:r>
              <a:rPr lang="en-US"/>
              <a:t>Do students really need to see a percentage at the top of a test at a young age?  At any age?</a:t>
            </a:r>
            <a:endParaRPr/>
          </a:p>
          <a:p>
            <a:pPr indent="0" lvl="0" marL="0" rtl="0" algn="l">
              <a:spcBef>
                <a:spcPts val="0"/>
              </a:spcBef>
              <a:spcAft>
                <a:spcPts val="0"/>
              </a:spcAft>
              <a:buNone/>
            </a:pPr>
            <a:r>
              <a:t/>
            </a:r>
            <a:endParaRPr/>
          </a:p>
        </p:txBody>
      </p:sp>
      <p:sp>
        <p:nvSpPr>
          <p:cNvPr id="1395" name="Google Shape;1395;ga96b51e3ec_1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0" name="Shape 1400"/>
        <p:cNvGrpSpPr/>
        <p:nvPr/>
      </p:nvGrpSpPr>
      <p:grpSpPr>
        <a:xfrm>
          <a:off x="0" y="0"/>
          <a:ext cx="0" cy="0"/>
          <a:chOff x="0" y="0"/>
          <a:chExt cx="0" cy="0"/>
        </a:xfrm>
      </p:grpSpPr>
      <p:sp>
        <p:nvSpPr>
          <p:cNvPr id="1401" name="Google Shape;1401;ga96b51e3ec_4_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2" name="Google Shape;1402;ga96b51e3ec_4_2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2"/>
                </a:solidFill>
                <a:latin typeface="Arial"/>
                <a:ea typeface="Arial"/>
                <a:cs typeface="Arial"/>
                <a:sym typeface="Arial"/>
              </a:rPr>
              <a:t>Let’s take a look at one of the revised assessments to then talk about how we’ve changed the data we have and how we look at that data.  Take a few minutes to think through some of these problems and the student thinking that could be elicited.</a:t>
            </a:r>
            <a:endParaRPr>
              <a:solidFill>
                <a:schemeClr val="dk2"/>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chemeClr val="dk2"/>
                </a:solidFill>
                <a:latin typeface="Arial"/>
                <a:ea typeface="Arial"/>
                <a:cs typeface="Arial"/>
                <a:sym typeface="Arial"/>
              </a:rPr>
              <a:t>What do you notice?</a:t>
            </a:r>
            <a:endParaRPr>
              <a:solidFill>
                <a:schemeClr val="dk2"/>
              </a:solidFill>
              <a:latin typeface="Arial"/>
              <a:ea typeface="Arial"/>
              <a:cs typeface="Arial"/>
              <a:sym typeface="Arial"/>
            </a:endParaRPr>
          </a:p>
          <a:p>
            <a:pPr indent="76200" lvl="0" marL="0" marR="0" rtl="0" algn="l">
              <a:spcBef>
                <a:spcPts val="0"/>
              </a:spcBef>
              <a:spcAft>
                <a:spcPts val="0"/>
              </a:spcAft>
              <a:buClr>
                <a:schemeClr val="dk1"/>
              </a:buClr>
              <a:buSzPts val="1200"/>
              <a:buFont typeface="Calibri"/>
              <a:buNone/>
            </a:pPr>
            <a:r>
              <a:t/>
            </a:r>
            <a:endParaRPr sz="11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403" name="Google Shape;1403;ga96b51e3ec_4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a96b51e3ec_5_1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0" name="Google Shape;1410;ga96b51e3ec_5_10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So I want to share how we look at data now. </a:t>
            </a:r>
            <a:endParaRPr sz="1100">
              <a:highlight>
                <a:srgbClr val="FFFF00"/>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 went from the bar graph to using this new representation of data. We no longer give a percentage on their tests. Instead, we capture student thinking on this data sheet.  As you look at the sheet….</a:t>
            </a:r>
            <a:r>
              <a:rPr b="1" lang="en-US" sz="1100">
                <a:latin typeface="Arial"/>
                <a:ea typeface="Arial"/>
                <a:cs typeface="Arial"/>
                <a:sym typeface="Arial"/>
              </a:rPr>
              <a:t>What do you notice? How could you imagine using this as a teacher?</a:t>
            </a:r>
            <a:r>
              <a:rPr lang="en-US" sz="1100">
                <a:latin typeface="Arial"/>
                <a:ea typeface="Arial"/>
                <a:cs typeface="Arial"/>
                <a:sym typeface="Arial"/>
              </a:rPr>
              <a:t>  </a:t>
            </a:r>
            <a:r>
              <a:rPr lang="en-US" sz="1100">
                <a:highlight>
                  <a:srgbClr val="FFFF00"/>
                </a:highlight>
                <a:latin typeface="Arial"/>
                <a:ea typeface="Arial"/>
                <a:cs typeface="Arial"/>
                <a:sym typeface="Arial"/>
              </a:rPr>
              <a:t>Feel free to put your ideas in the chat. </a:t>
            </a:r>
            <a:endParaRPr sz="1100">
              <a:highlight>
                <a:srgbClr val="FFFF00"/>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highlight>
                <a:srgbClr val="FFFF00"/>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 use this to plan our next steps. This data sheet doesn’t seem final like a percentage at the top of a test but more like a snapshot of where students are in their learning journey. We no longer move on to the next chapter. It’s like a learning continuum. Within the math fellows learning community we analyze data and plan next instructional steps intentionally, based on the data and our knowledge of our students.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It allows us to see beyond whether a student got the answer right or wrong. We no longer see who is struggling and try to send them off to an intervention group during our math time. Instead, it allows us to ask, how can I support ALL students tomorrow. We now see this as being a tool for us, it’s no longer about being compliant and sending our scores into the district, it’s about how we can use the information to support student learning. The students hear the celebrations of successes rather than feeling like a failure from a percentage.</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What do teachers always wish for? More than ever, we wish for more time! Our class times have been cut significantly because of COVID. Every minute counts! We have to be intentional about spending the little time we have on the major work of the grade level. It used to take 4 days to give our formal math assessments. We would spend two days reviewing and two days testing hoping and praying that our bar graph would show mostly green. Now we spend one day assessing each unit. We were previously spending 28 days between reviewing and assessing. Now we spend 7 days a year on formal math assessments. We’ve gained a whole month of instructional time, and we know our kids so much more than a percentage.</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The shift in the way we have used assessments has taken the pressure off of getting our students to perform and has given us the freedom to teach in a much more meaningful way. Now, we just teach math! Each day brings new lessons full of intentionality, purpose, and math! </a:t>
            </a:r>
            <a:endParaRPr sz="1100">
              <a:latin typeface="Arial"/>
              <a:ea typeface="Arial"/>
              <a:cs typeface="Arial"/>
              <a:sym typeface="Arial"/>
            </a:endParaRPr>
          </a:p>
          <a:p>
            <a:pPr indent="76200" lvl="0" marL="0" marR="0" rtl="0" algn="l">
              <a:spcBef>
                <a:spcPts val="0"/>
              </a:spcBef>
              <a:spcAft>
                <a:spcPts val="0"/>
              </a:spcAft>
              <a:buClr>
                <a:schemeClr val="dk1"/>
              </a:buClr>
              <a:buSzPts val="1200"/>
              <a:buFont typeface="Calibri"/>
              <a:buNone/>
            </a:pPr>
            <a:r>
              <a:t/>
            </a:r>
            <a:endParaRPr>
              <a:latin typeface="Arial"/>
              <a:ea typeface="Arial"/>
              <a:cs typeface="Arial"/>
              <a:sym typeface="Arial"/>
            </a:endParaRPr>
          </a:p>
        </p:txBody>
      </p:sp>
      <p:sp>
        <p:nvSpPr>
          <p:cNvPr id="1411" name="Google Shape;1411;ga96b51e3ec_5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ga96b51e3ec_4_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7" name="Google Shape;1417;ga96b51e3ec_4_5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sz="1100"/>
              <a:t>So what have we gained from all of this?</a:t>
            </a:r>
            <a:endParaRPr sz="1100"/>
          </a:p>
          <a:p>
            <a:pPr indent="0" lvl="0" marL="152400" rtl="0" algn="l">
              <a:lnSpc>
                <a:spcPct val="115000"/>
              </a:lnSpc>
              <a:spcBef>
                <a:spcPts val="0"/>
              </a:spcBef>
              <a:spcAft>
                <a:spcPts val="0"/>
              </a:spcAft>
              <a:buClr>
                <a:schemeClr val="dk1"/>
              </a:buClr>
              <a:buSzPts val="1100"/>
              <a:buFont typeface="Arial"/>
              <a:buNone/>
            </a:pPr>
            <a:r>
              <a:t/>
            </a:r>
            <a:endParaRPr sz="1100"/>
          </a:p>
          <a:p>
            <a:pPr indent="0" lvl="0" marL="152400" rtl="0" algn="l">
              <a:lnSpc>
                <a:spcPct val="115000"/>
              </a:lnSpc>
              <a:spcBef>
                <a:spcPts val="0"/>
              </a:spcBef>
              <a:spcAft>
                <a:spcPts val="0"/>
              </a:spcAft>
              <a:buClr>
                <a:schemeClr val="dk1"/>
              </a:buClr>
              <a:buSzPts val="1100"/>
              <a:buFont typeface="Arial"/>
              <a:buNone/>
            </a:pPr>
            <a:r>
              <a:rPr lang="en-US" sz="1100"/>
              <a:t>The enthusiasm for math is contagious! Last year I had a boy named Danny in my class. Danny came to me with no interest in math. He would stare at the ceiling when it was math time and just seemed to check out. I started noticing that Danny became more interested in math, and one day, Danny’s previous teacher came up to me to share the conversation she had just had with him at recess. He was so excited to tell her about all of the math he was learning. She was so happy to hear that because he had struggled the year before. Danny became more and more involved in all of our mathematical discussions the rest of the year. He raised his hand every time I asked questions. He listened to others to understand their ideas and would say, “I respectfully disagree” when he didn’t agree with them. He brought our Learning Norms to life that Shelly shared with you earlier. How would things have been different for Danny if I had continued just passing back the math test with a failing grade at the top? It might have taken him much longer to find a love for math or he might never have discovered it.</a:t>
            </a:r>
            <a:endParaRPr sz="1100"/>
          </a:p>
          <a:p>
            <a:pPr indent="0" lvl="0" marL="152400" rtl="0" algn="l">
              <a:lnSpc>
                <a:spcPct val="115000"/>
              </a:lnSpc>
              <a:spcBef>
                <a:spcPts val="0"/>
              </a:spcBef>
              <a:spcAft>
                <a:spcPts val="0"/>
              </a:spcAft>
              <a:buClr>
                <a:schemeClr val="dk1"/>
              </a:buClr>
              <a:buSzPts val="1100"/>
              <a:buFont typeface="Arial"/>
              <a:buNone/>
            </a:pPr>
            <a:r>
              <a:t/>
            </a:r>
            <a:endParaRPr sz="1100"/>
          </a:p>
          <a:p>
            <a:pPr indent="0" lvl="0" marL="152400" rtl="0" algn="l">
              <a:lnSpc>
                <a:spcPct val="115000"/>
              </a:lnSpc>
              <a:spcBef>
                <a:spcPts val="0"/>
              </a:spcBef>
              <a:spcAft>
                <a:spcPts val="0"/>
              </a:spcAft>
              <a:buClr>
                <a:schemeClr val="dk1"/>
              </a:buClr>
              <a:buSzPts val="1100"/>
              <a:buFont typeface="Arial"/>
              <a:buNone/>
            </a:pPr>
            <a:r>
              <a:rPr lang="en-US" sz="1100"/>
              <a:t>The students blow me away with the conversations they have in our classroom. Even with face masks and social distancing, I am still so impressed with their discussions.  Imagine if they continue building the way they have conversations with each other. Think about adults having conversations where it’s okay to respectfully disagree or agree with each other!</a:t>
            </a:r>
            <a:endParaRPr sz="1100"/>
          </a:p>
          <a:p>
            <a:pPr indent="0" lvl="0" marL="152400" rtl="0" algn="l">
              <a:lnSpc>
                <a:spcPct val="115000"/>
              </a:lnSpc>
              <a:spcBef>
                <a:spcPts val="0"/>
              </a:spcBef>
              <a:spcAft>
                <a:spcPts val="0"/>
              </a:spcAft>
              <a:buClr>
                <a:schemeClr val="dk1"/>
              </a:buClr>
              <a:buSzPts val="1100"/>
              <a:buFont typeface="Arial"/>
              <a:buNone/>
            </a:pPr>
            <a:r>
              <a:t/>
            </a:r>
            <a:endParaRPr sz="1100"/>
          </a:p>
          <a:p>
            <a:pPr indent="0" lvl="0" marL="152400" rtl="0" algn="l">
              <a:lnSpc>
                <a:spcPct val="115000"/>
              </a:lnSpc>
              <a:spcBef>
                <a:spcPts val="0"/>
              </a:spcBef>
              <a:spcAft>
                <a:spcPts val="0"/>
              </a:spcAft>
              <a:buClr>
                <a:schemeClr val="dk1"/>
              </a:buClr>
              <a:buSzPts val="1100"/>
              <a:buFont typeface="Arial"/>
              <a:buNone/>
            </a:pPr>
            <a:r>
              <a:rPr lang="en-US" sz="1100"/>
              <a:t>We as teachers have gained so much more knowledge about a student’s understanding by analyzing their work. I go to SST meetings for students and truly feel comfortable sharing what a child understands and doesn’t understand instead of telling them his/her test scores.</a:t>
            </a:r>
            <a:endParaRPr sz="1100"/>
          </a:p>
          <a:p>
            <a:pPr indent="0" lvl="0" marL="152400" rtl="0" algn="l">
              <a:lnSpc>
                <a:spcPct val="115000"/>
              </a:lnSpc>
              <a:spcBef>
                <a:spcPts val="0"/>
              </a:spcBef>
              <a:spcAft>
                <a:spcPts val="0"/>
              </a:spcAft>
              <a:buClr>
                <a:schemeClr val="dk1"/>
              </a:buClr>
              <a:buSzPts val="1100"/>
              <a:buFont typeface="Arial"/>
              <a:buNone/>
            </a:pPr>
            <a:r>
              <a:t/>
            </a:r>
            <a:endParaRPr sz="1100"/>
          </a:p>
          <a:p>
            <a:pPr indent="0" lvl="0" marL="152400" rtl="0" algn="l">
              <a:lnSpc>
                <a:spcPct val="115000"/>
              </a:lnSpc>
              <a:spcBef>
                <a:spcPts val="0"/>
              </a:spcBef>
              <a:spcAft>
                <a:spcPts val="0"/>
              </a:spcAft>
              <a:buClr>
                <a:schemeClr val="dk1"/>
              </a:buClr>
              <a:buSzPts val="1100"/>
              <a:buFont typeface="Arial"/>
              <a:buNone/>
            </a:pPr>
            <a:r>
              <a:rPr lang="en-US" sz="1100"/>
              <a:t>We feel like we have permission to do what’s best for our students because we don’t have to follow a strict pacing guide. We have the ability to spend more time where it’s needed.</a:t>
            </a:r>
            <a:endParaRPr sz="1100"/>
          </a:p>
          <a:p>
            <a:pPr indent="0" lvl="0" marL="152400" rtl="0" algn="l">
              <a:lnSpc>
                <a:spcPct val="115000"/>
              </a:lnSpc>
              <a:spcBef>
                <a:spcPts val="0"/>
              </a:spcBef>
              <a:spcAft>
                <a:spcPts val="0"/>
              </a:spcAft>
              <a:buClr>
                <a:schemeClr val="dk1"/>
              </a:buClr>
              <a:buSzPts val="1100"/>
              <a:buFont typeface="Arial"/>
              <a:buNone/>
            </a:pPr>
            <a:r>
              <a:t/>
            </a:r>
            <a:endParaRPr sz="1100"/>
          </a:p>
          <a:p>
            <a:pPr indent="0" lvl="0" marL="152400" rtl="0" algn="l">
              <a:lnSpc>
                <a:spcPct val="115000"/>
              </a:lnSpc>
              <a:spcBef>
                <a:spcPts val="0"/>
              </a:spcBef>
              <a:spcAft>
                <a:spcPts val="0"/>
              </a:spcAft>
              <a:buClr>
                <a:schemeClr val="dk1"/>
              </a:buClr>
              <a:buSzPts val="1100"/>
              <a:buFont typeface="Arial"/>
              <a:buNone/>
            </a:pPr>
            <a:r>
              <a:rPr lang="en-US" sz="1100"/>
              <a:t>Our teaching has transformed because our leadership (mainly John) has joined us side by side on this journey. He has co-taught lessons with us and spent time in our classrooms listening to students. He’s listened to our thoughts at meetings where he is seeking to make meaningful changes. He sees the benefits of the revised assessments because he has chosen to be fully engaged and involved himself in the process. He’s broken the mold of district leadership by putting himself in our shoes and learning with us. We are grateful for the path he has allowed us to take. The success story of Danny is his story too because he’s allowed the change.</a:t>
            </a:r>
            <a:endParaRPr sz="1100"/>
          </a:p>
          <a:p>
            <a:pPr indent="0" lvl="0" marL="152400" rtl="0" algn="l">
              <a:lnSpc>
                <a:spcPct val="115000"/>
              </a:lnSpc>
              <a:spcBef>
                <a:spcPts val="0"/>
              </a:spcBef>
              <a:spcAft>
                <a:spcPts val="0"/>
              </a:spcAft>
              <a:buClr>
                <a:schemeClr val="dk1"/>
              </a:buClr>
              <a:buSzPts val="1100"/>
              <a:buFont typeface="Arial"/>
              <a:buNone/>
            </a:pPr>
            <a:r>
              <a:t/>
            </a:r>
            <a:endParaRPr sz="1100"/>
          </a:p>
          <a:p>
            <a:pPr indent="0" lvl="0" marL="152400" rtl="0" algn="l">
              <a:lnSpc>
                <a:spcPct val="115000"/>
              </a:lnSpc>
              <a:spcBef>
                <a:spcPts val="0"/>
              </a:spcBef>
              <a:spcAft>
                <a:spcPts val="0"/>
              </a:spcAft>
              <a:buClr>
                <a:schemeClr val="dk1"/>
              </a:buClr>
              <a:buSzPts val="1100"/>
              <a:buFont typeface="Arial"/>
              <a:buNone/>
            </a:pPr>
            <a:r>
              <a:rPr lang="en-US" sz="1100"/>
              <a:t>Before I pass it back to John to close us out, take a moment to consider the question on the next slide. </a:t>
            </a:r>
            <a:endParaRPr sz="11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418" name="Google Shape;1418;ga96b51e3ec_4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a96b51e3ec_0_5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rPr lang="en-US" sz="1100"/>
              <a:t>Or we can ask…</a:t>
            </a:r>
            <a:endParaRPr sz="1100"/>
          </a:p>
          <a:p>
            <a:pPr indent="0" lvl="0" marL="0" marR="0" rtl="0" algn="l">
              <a:spcBef>
                <a:spcPts val="0"/>
              </a:spcBef>
              <a:spcAft>
                <a:spcPts val="0"/>
              </a:spcAft>
              <a:buClr>
                <a:schemeClr val="dk1"/>
              </a:buClr>
              <a:buSzPts val="1200"/>
              <a:buFont typeface="Lucida Sans"/>
              <a:buNone/>
            </a:pPr>
            <a:r>
              <a:t/>
            </a:r>
            <a:endParaRPr sz="1100"/>
          </a:p>
          <a:p>
            <a:pPr indent="0" lvl="0" marL="0" marR="0" rtl="0" algn="l">
              <a:spcBef>
                <a:spcPts val="0"/>
              </a:spcBef>
              <a:spcAft>
                <a:spcPts val="0"/>
              </a:spcAft>
              <a:buClr>
                <a:schemeClr val="dk1"/>
              </a:buClr>
              <a:buSzPts val="1200"/>
              <a:buFont typeface="Lucida Sans"/>
              <a:buNone/>
            </a:pPr>
            <a:r>
              <a:rPr lang="en-US" sz="1100"/>
              <a:t>How does this change your view of analyzing assessment data? Why or why not?</a:t>
            </a:r>
            <a:endParaRPr sz="1100"/>
          </a:p>
          <a:p>
            <a:pPr indent="0" lvl="0" marL="0" marR="0" rtl="0" algn="l">
              <a:spcBef>
                <a:spcPts val="0"/>
              </a:spcBef>
              <a:spcAft>
                <a:spcPts val="0"/>
              </a:spcAft>
              <a:buClr>
                <a:schemeClr val="dk1"/>
              </a:buClr>
              <a:buSzPts val="1200"/>
              <a:buFont typeface="Lucida Sans"/>
              <a:buNone/>
            </a:pPr>
            <a:r>
              <a:t/>
            </a:r>
            <a:endParaRPr sz="1100"/>
          </a:p>
          <a:p>
            <a:pPr indent="0" lvl="0" marL="0" marR="0" rtl="0" algn="l">
              <a:spcBef>
                <a:spcPts val="0"/>
              </a:spcBef>
              <a:spcAft>
                <a:spcPts val="0"/>
              </a:spcAft>
              <a:buClr>
                <a:schemeClr val="dk1"/>
              </a:buClr>
              <a:buSzPts val="1200"/>
              <a:buFont typeface="Lucida Sans"/>
              <a:buNone/>
            </a:pPr>
            <a:r>
              <a:rPr lang="en-US" sz="1100"/>
              <a:t>What have you heard today that’s shifted your thinking about assessment?</a:t>
            </a:r>
            <a:endParaRPr sz="1100"/>
          </a:p>
          <a:p>
            <a:pPr indent="0" lvl="0" marL="0" marR="0" rtl="0" algn="l">
              <a:spcBef>
                <a:spcPts val="0"/>
              </a:spcBef>
              <a:spcAft>
                <a:spcPts val="0"/>
              </a:spcAft>
              <a:buClr>
                <a:schemeClr val="dk1"/>
              </a:buClr>
              <a:buSzPts val="1200"/>
              <a:buFont typeface="Lucida Sans"/>
              <a:buNone/>
            </a:pPr>
            <a:r>
              <a:rPr lang="en-US" sz="1100">
                <a:highlight>
                  <a:srgbClr val="FFFF00"/>
                </a:highlight>
              </a:rPr>
              <a:t>What is something you heard today that you want to think more about?</a:t>
            </a:r>
            <a:endParaRPr sz="1100">
              <a:highlight>
                <a:srgbClr val="FFFF00"/>
              </a:highlight>
            </a:endParaRPr>
          </a:p>
        </p:txBody>
      </p:sp>
      <p:sp>
        <p:nvSpPr>
          <p:cNvPr id="1424" name="Google Shape;1424;ga96b51e3ec_0_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a96b51e3ec_2_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0" name="Google Shape;1430;ga96b51e3ec_2_2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00"/>
              <a:t>JD start here</a:t>
            </a:r>
            <a:endParaRPr sz="1100"/>
          </a:p>
          <a:p>
            <a:pPr indent="0" lvl="0" marL="0" rtl="0" algn="l">
              <a:lnSpc>
                <a:spcPct val="115000"/>
              </a:lnSpc>
              <a:spcBef>
                <a:spcPts val="0"/>
              </a:spcBef>
              <a:spcAft>
                <a:spcPts val="0"/>
              </a:spcAft>
              <a:buClr>
                <a:schemeClr val="dk1"/>
              </a:buClr>
              <a:buSzPts val="1100"/>
              <a:buFont typeface="Arial"/>
              <a:buNone/>
            </a:pPr>
            <a:r>
              <a:rPr lang="en-US" sz="1600"/>
              <a:t>I can’t tell you how lucky I feel to be able to work with educators like those you just heard from,  They are amazing and they are not alone in our District. </a:t>
            </a:r>
            <a:r>
              <a:rPr lang="en-US" sz="1600"/>
              <a:t>Here you see images of a few teachers and how they’re humanizing mathematics…. making visible their systems for listening to and keeping track of student thinking and using that to inform their instruction</a:t>
            </a:r>
            <a:endParaRPr sz="1600"/>
          </a:p>
          <a:p>
            <a:pPr indent="0" lvl="0" marL="0" rtl="0" algn="l">
              <a:lnSpc>
                <a:spcPct val="115000"/>
              </a:lnSpc>
              <a:spcBef>
                <a:spcPts val="0"/>
              </a:spcBef>
              <a:spcAft>
                <a:spcPts val="0"/>
              </a:spcAft>
              <a:buClr>
                <a:schemeClr val="dk1"/>
              </a:buClr>
              <a:buSzPts val="1100"/>
              <a:buFont typeface="Arial"/>
              <a:buNone/>
            </a:pPr>
            <a:r>
              <a:rPr lang="en-US" sz="1600"/>
              <a:t>As you can see this work is happening in classrooms  throughout the district but it is not in every classroom yet.  Our goal is to have it throughout the entire district in every classroom because if my three children were still in a K-5 classroom,I would want them in a classroom that built their love of learning by positioning them competently in a community of learners, and if I want this for my kids i want it for all kids.  </a:t>
            </a:r>
            <a:endParaRPr sz="1600"/>
          </a:p>
          <a:p>
            <a:pPr indent="76200" lvl="0" marL="0" marR="0" rtl="0" algn="l">
              <a:spcBef>
                <a:spcPts val="0"/>
              </a:spcBef>
              <a:spcAft>
                <a:spcPts val="0"/>
              </a:spcAft>
              <a:buClr>
                <a:schemeClr val="dk1"/>
              </a:buClr>
              <a:buSzPts val="1200"/>
              <a:buFont typeface="Calibri"/>
              <a:buNone/>
            </a:pPr>
            <a:r>
              <a:t/>
            </a:r>
            <a:endParaRPr b="0" i="0" sz="1600" u="none" cap="none" strike="noStrike">
              <a:solidFill>
                <a:schemeClr val="dk1"/>
              </a:solidFill>
              <a:latin typeface="Arial"/>
              <a:ea typeface="Arial"/>
              <a:cs typeface="Arial"/>
              <a:sym typeface="Arial"/>
            </a:endParaRPr>
          </a:p>
        </p:txBody>
      </p:sp>
      <p:sp>
        <p:nvSpPr>
          <p:cNvPr id="1431" name="Google Shape;1431;ga96b51e3ec_2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78b1470ea7_5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37" name="Google Shape;1437;g78b1470ea7_5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600"/>
              <a:t>So in our work we’ve learned how critical it is to have a coherent system where District wide professional learning is supported and connected to learning happening regularly at school sites.  Adults learn through collaboration; collaboration centered in student thinking and sense making.  Learning, collaboration and students are at the center of all our work and as you can see from this graphic our intent is to have everyone involved thinking and learning in connected ways and part of the work.  Again when I think of my own three children in a system like this, I realize that they would reap the benefits of every adult and child in the system when all are learning together.  </a:t>
            </a:r>
            <a:endParaRPr sz="1600"/>
          </a:p>
        </p:txBody>
      </p:sp>
      <p:sp>
        <p:nvSpPr>
          <p:cNvPr id="1438" name="Google Shape;1438;g78b1470ea7_5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3" name="Shape 1443"/>
        <p:cNvGrpSpPr/>
        <p:nvPr/>
      </p:nvGrpSpPr>
      <p:grpSpPr>
        <a:xfrm>
          <a:off x="0" y="0"/>
          <a:ext cx="0" cy="0"/>
          <a:chOff x="0" y="0"/>
          <a:chExt cx="0" cy="0"/>
        </a:xfrm>
      </p:grpSpPr>
      <p:sp>
        <p:nvSpPr>
          <p:cNvPr id="1444" name="Google Shape;1444;ga96b51e3ec_2_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5" name="Google Shape;1445;ga96b51e3ec_2_1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rPr lang="en-US" sz="1600"/>
              <a:t>This work continues to provide us opportunities to to examine what we are currently doing, learn from it and make adjustments so each student in front of us is positioned as a competent sense maker throughout the entirety of every school day.  We can only do this if we are willing to examine our systems some of which you see on this slide. </a:t>
            </a:r>
            <a:endParaRPr sz="1600"/>
          </a:p>
          <a:p>
            <a:pPr indent="76200" lvl="0" marL="0" marR="0" rtl="0" algn="l">
              <a:spcBef>
                <a:spcPts val="0"/>
              </a:spcBef>
              <a:spcAft>
                <a:spcPts val="0"/>
              </a:spcAft>
              <a:buClr>
                <a:schemeClr val="dk1"/>
              </a:buClr>
              <a:buSzPts val="1200"/>
              <a:buFont typeface="Calibri"/>
              <a:buNone/>
            </a:pPr>
            <a:r>
              <a:t/>
            </a:r>
            <a:endParaRPr sz="16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446" name="Google Shape;1446;ga96b51e3ec_2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a96b51e3ec_5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2" name="Google Shape;1452;ga96b51e3ec_5_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7620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a:p>
            <a:pPr indent="76200" lvl="0" marL="0" marR="0" rtl="0" algn="l">
              <a:spcBef>
                <a:spcPts val="0"/>
              </a:spcBef>
              <a:spcAft>
                <a:spcPts val="0"/>
              </a:spcAft>
              <a:buClr>
                <a:schemeClr val="dk1"/>
              </a:buClr>
              <a:buSzPts val="1200"/>
              <a:buFont typeface="Calibri"/>
              <a:buNone/>
            </a:pPr>
            <a:r>
              <a:rPr lang="en-US" sz="1600">
                <a:latin typeface="Arial"/>
                <a:ea typeface="Arial"/>
                <a:cs typeface="Arial"/>
                <a:sym typeface="Arial"/>
              </a:rPr>
              <a:t>What does it look like to examine systems we are part of?  It looks like redefining assessment data that supports making instructional decisions based on what students know and understand and positions them as competent sense makers and contributors in a community of learners.  </a:t>
            </a:r>
            <a:endParaRPr b="0" i="0" sz="1600" u="none" cap="none" strike="noStrike">
              <a:solidFill>
                <a:schemeClr val="dk1"/>
              </a:solidFill>
              <a:latin typeface="Arial"/>
              <a:ea typeface="Arial"/>
              <a:cs typeface="Arial"/>
              <a:sym typeface="Arial"/>
            </a:endParaRPr>
          </a:p>
        </p:txBody>
      </p:sp>
      <p:sp>
        <p:nvSpPr>
          <p:cNvPr id="1453" name="Google Shape;1453;ga96b51e3ec_5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a96b51e3ec_5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1" name="Google Shape;1461;ga96b51e3ec_5_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152400" rtl="0" algn="l">
              <a:lnSpc>
                <a:spcPct val="115000"/>
              </a:lnSpc>
              <a:spcBef>
                <a:spcPts val="0"/>
              </a:spcBef>
              <a:spcAft>
                <a:spcPts val="0"/>
              </a:spcAft>
              <a:buClr>
                <a:schemeClr val="dk1"/>
              </a:buClr>
              <a:buSzPts val="1100"/>
              <a:buFont typeface="Arial"/>
              <a:buNone/>
            </a:pPr>
            <a:r>
              <a:rPr lang="en-US" sz="1600"/>
              <a:t>It sounds like a teacher who knows her students beyond a right or wrong answer.  It sounds like a teacher who is guided by the thinking of the students in her classroom. It sounds like this teachers who has the freedom to make instructional decisions based on all of her content knowledge, pedagogical knowledge, knowledge of student thinking and most important knowledge of each student as individual learners.</a:t>
            </a:r>
            <a:endParaRPr sz="1600"/>
          </a:p>
          <a:p>
            <a:pPr indent="76200" lvl="0" marL="0" marR="0" rtl="0" algn="l">
              <a:spcBef>
                <a:spcPts val="0"/>
              </a:spcBef>
              <a:spcAft>
                <a:spcPts val="0"/>
              </a:spcAft>
              <a:buClr>
                <a:schemeClr val="dk1"/>
              </a:buClr>
              <a:buSzPts val="1200"/>
              <a:buFont typeface="Calibri"/>
              <a:buNone/>
            </a:pPr>
            <a:r>
              <a:t/>
            </a:r>
            <a:endParaRPr sz="1600"/>
          </a:p>
          <a:p>
            <a:pPr indent="7620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Arial"/>
              <a:ea typeface="Arial"/>
              <a:cs typeface="Arial"/>
              <a:sym typeface="Arial"/>
            </a:endParaRPr>
          </a:p>
        </p:txBody>
      </p:sp>
      <p:sp>
        <p:nvSpPr>
          <p:cNvPr id="1462" name="Google Shape;1462;ga96b51e3ec_5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Lucida Sans"/>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1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Calibri"/>
              <a:buNone/>
            </a:pPr>
            <a:r>
              <a:t/>
            </a:r>
            <a:endParaRPr/>
          </a:p>
        </p:txBody>
      </p:sp>
      <p:sp>
        <p:nvSpPr>
          <p:cNvPr id="1036" name="Google Shape;103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ga96b51e3ec_5_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68" name="Google Shape;1468;ga96b51e3ec_5_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600"/>
              <a:t>We must examine our systems to support the identities of strong, confident, happy, relentless learners who love to learn because they are listened to by a community who seeks to understand what they know in order to learn with and from them.  Thank you!</a:t>
            </a:r>
            <a:endParaRPr sz="1600"/>
          </a:p>
          <a:p>
            <a:pPr indent="0" lvl="0" marL="0" rtl="0" algn="l">
              <a:spcBef>
                <a:spcPts val="0"/>
              </a:spcBef>
              <a:spcAft>
                <a:spcPts val="0"/>
              </a:spcAft>
              <a:buNone/>
            </a:pPr>
            <a:r>
              <a:t/>
            </a:r>
            <a:endParaRPr sz="1600"/>
          </a:p>
        </p:txBody>
      </p:sp>
      <p:sp>
        <p:nvSpPr>
          <p:cNvPr id="1469" name="Google Shape;1469;ga96b51e3ec_5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5" name="Google Shape;1475;p5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t/>
            </a:r>
            <a:endParaRPr/>
          </a:p>
          <a:p>
            <a:pPr indent="0" lvl="0" marL="0" marR="0" rtl="0" algn="l">
              <a:spcBef>
                <a:spcPts val="0"/>
              </a:spcBef>
              <a:spcAft>
                <a:spcPts val="0"/>
              </a:spcAft>
              <a:buClr>
                <a:schemeClr val="dk1"/>
              </a:buClr>
              <a:buSzPts val="1200"/>
              <a:buFont typeface="Lucida Sans"/>
              <a:buNone/>
            </a:pPr>
            <a:r>
              <a:t/>
            </a:r>
            <a:endParaRPr/>
          </a:p>
        </p:txBody>
      </p:sp>
      <p:sp>
        <p:nvSpPr>
          <p:cNvPr id="1476" name="Google Shape;1476;p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403aa9954b_0_1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1" name="Google Shape;1481;g403aa9954b_0_1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indent="0" lvl="0" marL="0" marR="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p:txBody>
      </p:sp>
      <p:sp>
        <p:nvSpPr>
          <p:cNvPr id="1482" name="Google Shape;1482;g403aa9954b_0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g403aa9954b_0_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496" name="Google Shape;1496;g403aa9954b_0_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indent="0" lvl="0" marL="0" rtl="0" algn="l">
              <a:spcBef>
                <a:spcPts val="0"/>
              </a:spcBef>
              <a:spcAft>
                <a:spcPts val="0"/>
              </a:spcAft>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p:txBody>
      </p:sp>
      <p:sp>
        <p:nvSpPr>
          <p:cNvPr id="1497" name="Google Shape;1497;g403aa9954b_0_1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1" name="Google Shape;1511;p61: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512" name="Google Shape;1512;p61: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0" name="Shape 1520"/>
        <p:cNvGrpSpPr/>
        <p:nvPr/>
      </p:nvGrpSpPr>
      <p:grpSpPr>
        <a:xfrm>
          <a:off x="0" y="0"/>
          <a:ext cx="0" cy="0"/>
          <a:chOff x="0" y="0"/>
          <a:chExt cx="0" cy="0"/>
        </a:xfrm>
      </p:grpSpPr>
      <p:sp>
        <p:nvSpPr>
          <p:cNvPr id="1521" name="Google Shape;1521;p6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522" name="Google Shape;1522;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92e3b08b46_0_11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27" name="Google Shape;1527;g92e3b08b46_0_11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g92e3b08b46_0_110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92e3b08b46_0_1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7" name="Google Shape;1047;g92e3b08b46_0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Calibri"/>
              <a:buNone/>
            </a:pPr>
            <a:r>
              <a:t/>
            </a:r>
            <a:endParaRPr/>
          </a:p>
        </p:txBody>
      </p:sp>
      <p:sp>
        <p:nvSpPr>
          <p:cNvPr id="1048" name="Google Shape;1048;g92e3b08b46_0_169: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Calibri"/>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92e3b08b46_0_3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064" name="Google Shape;1064;g92e3b08b46_0_3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g92e3b08b46_0_3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f8331e4bd_1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3" name="Google Shape;1073;g2f8331e4bd_1_176: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
              <a:buFont typeface="Calibri"/>
              <a:buNone/>
            </a:pPr>
            <a:r>
              <a:rPr lang="en-US">
                <a:latin typeface="Lucida Sans"/>
                <a:ea typeface="Lucida Sans"/>
                <a:cs typeface="Lucida Sans"/>
                <a:sym typeface="Lucida Sans"/>
              </a:rPr>
              <a:t>We have four main goals for our webinar tonight. They are to...</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1074" name="Google Shape;1074;g2f8331e4bd_1_176: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10.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 Id="rId3"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12.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http://www.achievethecore.org" TargetMode="Externa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png"/><Relationship Id="rId3" Type="http://schemas.openxmlformats.org/officeDocument/2006/relationships/image" Target="../media/image16.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5.png"/><Relationship Id="rId3" Type="http://schemas.openxmlformats.org/officeDocument/2006/relationships/image" Target="../media/image14.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hyperlink" Target="http://www.achievethecore.org" TargetMode="Externa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achievethecore.org"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achievethecore.org"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achievethecore.org"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www.achievethecore.org"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www.achievethecore.org"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www.achievethecore.org"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achievethecore.org" TargetMode="Externa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www.achievethecore.org" TargetMode="Externa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and SAP">
  <p:cSld name="Title Slide CA and SAP">
    <p:spTree>
      <p:nvGrpSpPr>
        <p:cNvPr id="12" name="Shape 12"/>
        <p:cNvGrpSpPr/>
        <p:nvPr/>
      </p:nvGrpSpPr>
      <p:grpSpPr>
        <a:xfrm>
          <a:off x="0" y="0"/>
          <a:ext cx="0" cy="0"/>
          <a:chOff x="0" y="0"/>
          <a:chExt cx="0" cy="0"/>
        </a:xfrm>
      </p:grpSpPr>
      <p:sp>
        <p:nvSpPr>
          <p:cNvPr id="13" name="Google Shape;13;p2"/>
          <p:cNvSpPr txBox="1"/>
          <p:nvPr>
            <p:ph type="ctrTitle"/>
          </p:nvPr>
        </p:nvSpPr>
        <p:spPr>
          <a:xfrm>
            <a:off x="219317"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4" name="Google Shape;14;p2"/>
          <p:cNvSpPr txBox="1"/>
          <p:nvPr>
            <p:ph idx="1" type="subTitle"/>
          </p:nvPr>
        </p:nvSpPr>
        <p:spPr>
          <a:xfrm>
            <a:off x="219318" y="3832457"/>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5" name="Google Shape;15;p2"/>
          <p:cNvSpPr/>
          <p:nvPr/>
        </p:nvSpPr>
        <p:spPr>
          <a:xfrm>
            <a:off x="0" y="173760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b="0" l="0" r="0" t="0"/>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AP Co-Branded">
  <p:cSld name="Title Slide SAP Co-Branded">
    <p:spTree>
      <p:nvGrpSpPr>
        <p:cNvPr id="73" name="Shape 73"/>
        <p:cNvGrpSpPr/>
        <p:nvPr/>
      </p:nvGrpSpPr>
      <p:grpSpPr>
        <a:xfrm>
          <a:off x="0" y="0"/>
          <a:ext cx="0" cy="0"/>
          <a:chOff x="0" y="0"/>
          <a:chExt cx="0" cy="0"/>
        </a:xfrm>
      </p:grpSpPr>
      <p:sp>
        <p:nvSpPr>
          <p:cNvPr id="74" name="Google Shape;74;p11"/>
          <p:cNvSpPr txBox="1"/>
          <p:nvPr>
            <p:ph type="ctrTitle"/>
          </p:nvPr>
        </p:nvSpPr>
        <p:spPr>
          <a:xfrm>
            <a:off x="219317"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5" name="Google Shape;75;p11"/>
          <p:cNvSpPr txBox="1"/>
          <p:nvPr>
            <p:ph idx="1" type="subTitle"/>
          </p:nvPr>
        </p:nvSpPr>
        <p:spPr>
          <a:xfrm>
            <a:off x="219314" y="3832457"/>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6" name="Google Shape;76;p11"/>
          <p:cNvSpPr/>
          <p:nvPr/>
        </p:nvSpPr>
        <p:spPr>
          <a:xfrm>
            <a:off x="0" y="173760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7" name="Google Shape;77;p11"/>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381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8" name="Google Shape;78;p11"/>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p:cSld name="Full Bleed Image">
    <p:spTree>
      <p:nvGrpSpPr>
        <p:cNvPr id="743" name="Shape 743"/>
        <p:cNvGrpSpPr/>
        <p:nvPr/>
      </p:nvGrpSpPr>
      <p:grpSpPr>
        <a:xfrm>
          <a:off x="0" y="0"/>
          <a:ext cx="0" cy="0"/>
          <a:chOff x="0" y="0"/>
          <a:chExt cx="0" cy="0"/>
        </a:xfrm>
      </p:grpSpPr>
      <p:sp>
        <p:nvSpPr>
          <p:cNvPr id="744" name="Google Shape;744;p105"/>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5" name="Shape 745"/>
        <p:cNvGrpSpPr/>
        <p:nvPr/>
      </p:nvGrpSpPr>
      <p:grpSpPr>
        <a:xfrm>
          <a:off x="0" y="0"/>
          <a:ext cx="0" cy="0"/>
          <a:chOff x="0" y="0"/>
          <a:chExt cx="0" cy="0"/>
        </a:xfrm>
      </p:grpSpPr>
      <p:sp>
        <p:nvSpPr>
          <p:cNvPr id="746" name="Google Shape;746;p106"/>
          <p:cNvSpPr txBox="1"/>
          <p:nvPr>
            <p:ph type="title"/>
          </p:nvPr>
        </p:nvSpPr>
        <p:spPr>
          <a:xfrm>
            <a:off x="304800" y="274637"/>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47" name="Google Shape;747;p10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48" name="Google Shape;748;p10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49" name="Google Shape;749;p10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CA" type="blank">
  <p:cSld name="BLANK">
    <p:spTree>
      <p:nvGrpSpPr>
        <p:cNvPr id="750" name="Shape 750"/>
        <p:cNvGrpSpPr/>
        <p:nvPr/>
      </p:nvGrpSpPr>
      <p:grpSpPr>
        <a:xfrm>
          <a:off x="0" y="0"/>
          <a:ext cx="0" cy="0"/>
          <a:chOff x="0" y="0"/>
          <a:chExt cx="0" cy="0"/>
        </a:xfrm>
      </p:grpSpPr>
      <p:sp>
        <p:nvSpPr>
          <p:cNvPr id="751" name="Google Shape;751;p10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52" name="Google Shape;752;p10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53" name="Google Shape;753;p10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CA Green">
  <p:cSld name="2_Blank_CA Green">
    <p:spTree>
      <p:nvGrpSpPr>
        <p:cNvPr id="754" name="Shape 754"/>
        <p:cNvGrpSpPr/>
        <p:nvPr/>
      </p:nvGrpSpPr>
      <p:grpSpPr>
        <a:xfrm>
          <a:off x="0" y="0"/>
          <a:ext cx="0" cy="0"/>
          <a:chOff x="0" y="0"/>
          <a:chExt cx="0" cy="0"/>
        </a:xfrm>
      </p:grpSpPr>
      <p:sp>
        <p:nvSpPr>
          <p:cNvPr id="755" name="Google Shape;755;p108"/>
          <p:cNvSpPr/>
          <p:nvPr/>
        </p:nvSpPr>
        <p:spPr>
          <a:xfrm>
            <a:off x="0" y="6330471"/>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56" name="Google Shape;756;p10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Allerta"/>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757" name="Google Shape;757;p108"/>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pic>
        <p:nvPicPr>
          <p:cNvPr id="758" name="Google Shape;758;p108"/>
          <p:cNvPicPr preferRelativeResize="0"/>
          <p:nvPr/>
        </p:nvPicPr>
        <p:blipFill rotWithShape="1">
          <a:blip r:embed="rId3">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CA and SAP">
  <p:cSld name="1_Blank_CA and SAP">
    <p:spTree>
      <p:nvGrpSpPr>
        <p:cNvPr id="759" name="Shape 759"/>
        <p:cNvGrpSpPr/>
        <p:nvPr/>
      </p:nvGrpSpPr>
      <p:grpSpPr>
        <a:xfrm>
          <a:off x="0" y="0"/>
          <a:ext cx="0" cy="0"/>
          <a:chOff x="0" y="0"/>
          <a:chExt cx="0" cy="0"/>
        </a:xfrm>
      </p:grpSpPr>
      <p:sp>
        <p:nvSpPr>
          <p:cNvPr id="760" name="Google Shape;760;p10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61" name="Google Shape;761;p10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62" name="Google Shape;762;p109"/>
          <p:cNvPicPr preferRelativeResize="0"/>
          <p:nvPr/>
        </p:nvPicPr>
        <p:blipFill rotWithShape="1">
          <a:blip r:embed="rId2">
            <a:alphaModFix/>
          </a:blip>
          <a:srcRect b="0" l="0" r="0" t="0"/>
          <a:stretch/>
        </p:blipFill>
        <p:spPr>
          <a:xfrm>
            <a:off x="304800" y="6533798"/>
            <a:ext cx="3057300" cy="133389"/>
          </a:xfrm>
          <a:prstGeom prst="rect">
            <a:avLst/>
          </a:prstGeom>
          <a:noFill/>
          <a:ln>
            <a:noFill/>
          </a:ln>
        </p:spPr>
      </p:pic>
      <p:pic>
        <p:nvPicPr>
          <p:cNvPr id="763" name="Google Shape;763;p109"/>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64" name="Shape 764"/>
        <p:cNvGrpSpPr/>
        <p:nvPr/>
      </p:nvGrpSpPr>
      <p:grpSpPr>
        <a:xfrm>
          <a:off x="0" y="0"/>
          <a:ext cx="0" cy="0"/>
          <a:chOff x="0" y="0"/>
          <a:chExt cx="0" cy="0"/>
        </a:xfrm>
      </p:grpSpPr>
      <p:sp>
        <p:nvSpPr>
          <p:cNvPr id="765" name="Google Shape;765;p110"/>
          <p:cNvSpPr txBox="1"/>
          <p:nvPr>
            <p:ph type="title"/>
          </p:nvPr>
        </p:nvSpPr>
        <p:spPr>
          <a:xfrm>
            <a:off x="304800" y="279398"/>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66" name="Google Shape;766;p110"/>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7" name="Google Shape;767;p110"/>
          <p:cNvSpPr txBox="1"/>
          <p:nvPr>
            <p:ph idx="2" type="body"/>
          </p:nvPr>
        </p:nvSpPr>
        <p:spPr>
          <a:xfrm>
            <a:off x="4496019"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8" name="Google Shape;768;p110"/>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69" name="Google Shape;769;p110"/>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770" name="Google Shape;770;p110"/>
          <p:cNvSpPr/>
          <p:nvPr/>
        </p:nvSpPr>
        <p:spPr>
          <a:xfrm>
            <a:off x="3542585" y="6519775"/>
            <a:ext cx="1906800" cy="175500"/>
          </a:xfrm>
          <a:prstGeom prst="rect">
            <a:avLst/>
          </a:prstGeom>
          <a:no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p:cSld name="Image and Text">
    <p:spTree>
      <p:nvGrpSpPr>
        <p:cNvPr id="771" name="Shape 771"/>
        <p:cNvGrpSpPr/>
        <p:nvPr/>
      </p:nvGrpSpPr>
      <p:grpSpPr>
        <a:xfrm>
          <a:off x="0" y="0"/>
          <a:ext cx="0" cy="0"/>
          <a:chOff x="0" y="0"/>
          <a:chExt cx="0" cy="0"/>
        </a:xfrm>
      </p:grpSpPr>
      <p:sp>
        <p:nvSpPr>
          <p:cNvPr id="772" name="Google Shape;772;p111"/>
          <p:cNvSpPr/>
          <p:nvPr>
            <p:ph idx="2" type="pic"/>
          </p:nvPr>
        </p:nvSpPr>
        <p:spPr>
          <a:xfrm>
            <a:off x="4673600" y="1600200"/>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73" name="Google Shape;773;p111"/>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74" name="Google Shape;774;p111"/>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5" name="Google Shape;775;p111"/>
          <p:cNvSpPr txBox="1"/>
          <p:nvPr>
            <p:ph idx="3" type="body"/>
          </p:nvPr>
        </p:nvSpPr>
        <p:spPr>
          <a:xfrm>
            <a:off x="4673600" y="5646676"/>
            <a:ext cx="40131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6" name="Google Shape;776;p111"/>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77" name="Google Shape;777;p11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and Text">
  <p:cSld name="2 Images and Text">
    <p:spTree>
      <p:nvGrpSpPr>
        <p:cNvPr id="778" name="Shape 778"/>
        <p:cNvGrpSpPr/>
        <p:nvPr/>
      </p:nvGrpSpPr>
      <p:grpSpPr>
        <a:xfrm>
          <a:off x="0" y="0"/>
          <a:ext cx="0" cy="0"/>
          <a:chOff x="0" y="0"/>
          <a:chExt cx="0" cy="0"/>
        </a:xfrm>
      </p:grpSpPr>
      <p:sp>
        <p:nvSpPr>
          <p:cNvPr id="779" name="Google Shape;779;p112"/>
          <p:cNvSpPr/>
          <p:nvPr>
            <p:ph idx="2" type="pic"/>
          </p:nvPr>
        </p:nvSpPr>
        <p:spPr>
          <a:xfrm>
            <a:off x="4673600" y="3892046"/>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80" name="Google Shape;780;p112"/>
          <p:cNvSpPr/>
          <p:nvPr>
            <p:ph idx="3" type="pic"/>
          </p:nvPr>
        </p:nvSpPr>
        <p:spPr>
          <a:xfrm>
            <a:off x="4673600" y="1600200"/>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81" name="Google Shape;781;p112"/>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82" name="Google Shape;782;p112"/>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3" name="Google Shape;783;p112"/>
          <p:cNvSpPr txBox="1"/>
          <p:nvPr>
            <p:ph idx="4" type="body"/>
          </p:nvPr>
        </p:nvSpPr>
        <p:spPr>
          <a:xfrm>
            <a:off x="4673600" y="5646676"/>
            <a:ext cx="4057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84" name="Google Shape;784;p112"/>
          <p:cNvSpPr txBox="1"/>
          <p:nvPr>
            <p:ph idx="5" type="body"/>
          </p:nvPr>
        </p:nvSpPr>
        <p:spPr>
          <a:xfrm>
            <a:off x="4673600" y="3354830"/>
            <a:ext cx="40131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85" name="Google Shape;785;p11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86" name="Google Shape;786;p11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Two Images">
    <p:spTree>
      <p:nvGrpSpPr>
        <p:cNvPr id="787" name="Shape 787"/>
        <p:cNvGrpSpPr/>
        <p:nvPr/>
      </p:nvGrpSpPr>
      <p:grpSpPr>
        <a:xfrm>
          <a:off x="0" y="0"/>
          <a:ext cx="0" cy="0"/>
          <a:chOff x="0" y="0"/>
          <a:chExt cx="0" cy="0"/>
        </a:xfrm>
      </p:grpSpPr>
      <p:sp>
        <p:nvSpPr>
          <p:cNvPr id="788" name="Google Shape;788;p113"/>
          <p:cNvSpPr/>
          <p:nvPr>
            <p:ph idx="2" type="pic"/>
          </p:nvPr>
        </p:nvSpPr>
        <p:spPr>
          <a:xfrm>
            <a:off x="4683119"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89" name="Google Shape;789;p113"/>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90" name="Google Shape;790;p113"/>
          <p:cNvSpPr txBox="1"/>
          <p:nvPr>
            <p:ph idx="1" type="body"/>
          </p:nvPr>
        </p:nvSpPr>
        <p:spPr>
          <a:xfrm>
            <a:off x="4683119" y="5646676"/>
            <a:ext cx="4003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1" name="Google Shape;791;p113"/>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2" name="Google Shape;792;p113"/>
          <p:cNvSpPr txBox="1"/>
          <p:nvPr>
            <p:ph idx="4" type="body"/>
          </p:nvPr>
        </p:nvSpPr>
        <p:spPr>
          <a:xfrm>
            <a:off x="304800" y="5646676"/>
            <a:ext cx="42258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3" name="Google Shape;793;p11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94" name="Google Shape;794;p11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p:cSld name="Four Images">
    <p:spTree>
      <p:nvGrpSpPr>
        <p:cNvPr id="795" name="Shape 795"/>
        <p:cNvGrpSpPr/>
        <p:nvPr/>
      </p:nvGrpSpPr>
      <p:grpSpPr>
        <a:xfrm>
          <a:off x="0" y="0"/>
          <a:ext cx="0" cy="0"/>
          <a:chOff x="0" y="0"/>
          <a:chExt cx="0" cy="0"/>
        </a:xfrm>
      </p:grpSpPr>
      <p:sp>
        <p:nvSpPr>
          <p:cNvPr id="796" name="Google Shape;796;p114"/>
          <p:cNvSpPr/>
          <p:nvPr>
            <p:ph idx="2" type="pic"/>
          </p:nvPr>
        </p:nvSpPr>
        <p:spPr>
          <a:xfrm>
            <a:off x="4530721"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7" name="Google Shape;797;p114"/>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8" name="Google Shape;798;p114"/>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799" name="Google Shape;799;p114"/>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00" name="Google Shape;800;p114"/>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01" name="Google Shape;801;p114"/>
          <p:cNvSpPr txBox="1"/>
          <p:nvPr>
            <p:ph idx="1" type="body"/>
          </p:nvPr>
        </p:nvSpPr>
        <p:spPr>
          <a:xfrm>
            <a:off x="4533898" y="5646676"/>
            <a:ext cx="41529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2" name="Google Shape;802;p114"/>
          <p:cNvSpPr txBox="1"/>
          <p:nvPr>
            <p:ph idx="6" type="body"/>
          </p:nvPr>
        </p:nvSpPr>
        <p:spPr>
          <a:xfrm>
            <a:off x="304800" y="5646676"/>
            <a:ext cx="4159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3" name="Google Shape;803;p114"/>
          <p:cNvSpPr txBox="1"/>
          <p:nvPr>
            <p:ph idx="7" type="body"/>
          </p:nvPr>
        </p:nvSpPr>
        <p:spPr>
          <a:xfrm>
            <a:off x="4530721" y="3354830"/>
            <a:ext cx="4156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4" name="Google Shape;804;p114"/>
          <p:cNvSpPr txBox="1"/>
          <p:nvPr>
            <p:ph idx="8" type="body"/>
          </p:nvPr>
        </p:nvSpPr>
        <p:spPr>
          <a:xfrm>
            <a:off x="304801" y="3354830"/>
            <a:ext cx="4159200" cy="479400"/>
          </a:xfrm>
          <a:prstGeom prst="rect">
            <a:avLst/>
          </a:prstGeom>
          <a:solidFill>
            <a:srgbClr val="FFFFFF">
              <a:alpha val="4824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05" name="Google Shape;805;p11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06" name="Google Shape;806;p11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age">
  <p:cSld name="Chart Page">
    <p:spTree>
      <p:nvGrpSpPr>
        <p:cNvPr id="79" name="Shape 79"/>
        <p:cNvGrpSpPr/>
        <p:nvPr/>
      </p:nvGrpSpPr>
      <p:grpSpPr>
        <a:xfrm>
          <a:off x="0" y="0"/>
          <a:ext cx="0" cy="0"/>
          <a:chOff x="0" y="0"/>
          <a:chExt cx="0" cy="0"/>
        </a:xfrm>
      </p:grpSpPr>
      <p:sp>
        <p:nvSpPr>
          <p:cNvPr id="80" name="Google Shape;80;p12"/>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 name="Google Shape;81;p12"/>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2" name="Google Shape;82;p1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type="obj">
  <p:cSld name="OBJECT">
    <p:spTree>
      <p:nvGrpSpPr>
        <p:cNvPr id="810" name="Shape 810"/>
        <p:cNvGrpSpPr/>
        <p:nvPr/>
      </p:nvGrpSpPr>
      <p:grpSpPr>
        <a:xfrm>
          <a:off x="0" y="0"/>
          <a:ext cx="0" cy="0"/>
          <a:chOff x="0" y="0"/>
          <a:chExt cx="0" cy="0"/>
        </a:xfrm>
      </p:grpSpPr>
      <p:sp>
        <p:nvSpPr>
          <p:cNvPr id="811" name="Google Shape;811;p116"/>
          <p:cNvSpPr/>
          <p:nvPr/>
        </p:nvSpPr>
        <p:spPr>
          <a:xfrm>
            <a:off x="1" y="6329468"/>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12" name="Google Shape;812;p116"/>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13" name="Google Shape;813;p116"/>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4" name="Google Shape;814;p116"/>
          <p:cNvSpPr/>
          <p:nvPr/>
        </p:nvSpPr>
        <p:spPr>
          <a:xfrm>
            <a:off x="1" y="6330472"/>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15" name="Google Shape;815;p11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16" name="Google Shape;816;p116"/>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 Header 4">
    <p:spTree>
      <p:nvGrpSpPr>
        <p:cNvPr id="817" name="Shape 817"/>
        <p:cNvGrpSpPr/>
        <p:nvPr/>
      </p:nvGrpSpPr>
      <p:grpSpPr>
        <a:xfrm>
          <a:off x="0" y="0"/>
          <a:ext cx="0" cy="0"/>
          <a:chOff x="0" y="0"/>
          <a:chExt cx="0" cy="0"/>
        </a:xfrm>
      </p:grpSpPr>
      <p:sp>
        <p:nvSpPr>
          <p:cNvPr id="818" name="Google Shape;818;p117"/>
          <p:cNvSpPr/>
          <p:nvPr/>
        </p:nvSpPr>
        <p:spPr>
          <a:xfrm>
            <a:off x="0" y="0"/>
            <a:ext cx="9144000" cy="6858000"/>
          </a:xfrm>
          <a:prstGeom prst="rect">
            <a:avLst/>
          </a:prstGeom>
          <a:solidFill>
            <a:srgbClr val="1C9963"/>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19" name="Google Shape;819;p11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20" name="Google Shape;820;p11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21" name="Google Shape;821;p11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22" name="Google Shape;822;p11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23" name="Google Shape;823;p117"/>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824" name="Google Shape;824;p117"/>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 Header 3">
    <p:spTree>
      <p:nvGrpSpPr>
        <p:cNvPr id="825" name="Shape 825"/>
        <p:cNvGrpSpPr/>
        <p:nvPr/>
      </p:nvGrpSpPr>
      <p:grpSpPr>
        <a:xfrm>
          <a:off x="0" y="0"/>
          <a:ext cx="0" cy="0"/>
          <a:chOff x="0" y="0"/>
          <a:chExt cx="0" cy="0"/>
        </a:xfrm>
      </p:grpSpPr>
      <p:sp>
        <p:nvSpPr>
          <p:cNvPr id="826" name="Google Shape;826;p118"/>
          <p:cNvSpPr/>
          <p:nvPr/>
        </p:nvSpPr>
        <p:spPr>
          <a:xfrm>
            <a:off x="0" y="0"/>
            <a:ext cx="9144000" cy="6858000"/>
          </a:xfrm>
          <a:prstGeom prst="rect">
            <a:avLst/>
          </a:prstGeom>
          <a:solidFill>
            <a:srgbClr val="A9B0AC"/>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27" name="Google Shape;827;p11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28" name="Google Shape;828;p11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29" name="Google Shape;829;p11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30" name="Google Shape;830;p11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31" name="Google Shape;831;p118"/>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832" name="Google Shape;832;p118"/>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833" name="Shape 833"/>
        <p:cNvGrpSpPr/>
        <p:nvPr/>
      </p:nvGrpSpPr>
      <p:grpSpPr>
        <a:xfrm>
          <a:off x="0" y="0"/>
          <a:ext cx="0" cy="0"/>
          <a:chOff x="0" y="0"/>
          <a:chExt cx="0" cy="0"/>
        </a:xfrm>
      </p:grpSpPr>
      <p:sp>
        <p:nvSpPr>
          <p:cNvPr id="834" name="Google Shape;834;p119"/>
          <p:cNvSpPr/>
          <p:nvPr/>
        </p:nvSpPr>
        <p:spPr>
          <a:xfrm>
            <a:off x="0" y="0"/>
            <a:ext cx="9144000" cy="6858000"/>
          </a:xfrm>
          <a:prstGeom prst="rect">
            <a:avLst/>
          </a:prstGeom>
          <a:solidFill>
            <a:srgbClr val="464646"/>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35" name="Google Shape;835;p119"/>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36" name="Google Shape;836;p119"/>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37" name="Google Shape;837;p119"/>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38" name="Google Shape;838;p119"/>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839" name="Google Shape;839;p119"/>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840" name="Google Shape;840;p119"/>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and SAP">
  <p:cSld name="Title Slide CA and SAP">
    <p:spTree>
      <p:nvGrpSpPr>
        <p:cNvPr id="841" name="Shape 841"/>
        <p:cNvGrpSpPr/>
        <p:nvPr/>
      </p:nvGrpSpPr>
      <p:grpSpPr>
        <a:xfrm>
          <a:off x="0" y="0"/>
          <a:ext cx="0" cy="0"/>
          <a:chOff x="0" y="0"/>
          <a:chExt cx="0" cy="0"/>
        </a:xfrm>
      </p:grpSpPr>
      <p:sp>
        <p:nvSpPr>
          <p:cNvPr id="842" name="Google Shape;842;p120"/>
          <p:cNvSpPr txBox="1"/>
          <p:nvPr>
            <p:ph type="ctrTitle"/>
          </p:nvPr>
        </p:nvSpPr>
        <p:spPr>
          <a:xfrm>
            <a:off x="219320"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43" name="Google Shape;843;p120"/>
          <p:cNvSpPr txBox="1"/>
          <p:nvPr>
            <p:ph idx="1" type="subTitle"/>
          </p:nvPr>
        </p:nvSpPr>
        <p:spPr>
          <a:xfrm>
            <a:off x="219321"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844" name="Google Shape;844;p120"/>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845" name="Google Shape;845;p120"/>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846" name="Google Shape;846;p120"/>
          <p:cNvPicPr preferRelativeResize="0"/>
          <p:nvPr/>
        </p:nvPicPr>
        <p:blipFill rotWithShape="1">
          <a:blip r:embed="rId3">
            <a:alphaModFix/>
          </a:blip>
          <a:srcRect b="0" l="0" r="0" t="0"/>
          <a:stretch/>
        </p:blipFill>
        <p:spPr>
          <a:xfrm>
            <a:off x="304800" y="5840890"/>
            <a:ext cx="1303773" cy="507278"/>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47" name="Shape 847"/>
        <p:cNvGrpSpPr/>
        <p:nvPr/>
      </p:nvGrpSpPr>
      <p:grpSpPr>
        <a:xfrm>
          <a:off x="0" y="0"/>
          <a:ext cx="0" cy="0"/>
          <a:chOff x="0" y="0"/>
          <a:chExt cx="0" cy="0"/>
        </a:xfrm>
      </p:grpSpPr>
      <p:sp>
        <p:nvSpPr>
          <p:cNvPr id="848" name="Google Shape;848;p121"/>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49" name="Google Shape;849;p121"/>
          <p:cNvSpPr txBox="1"/>
          <p:nvPr>
            <p:ph idx="1" type="body"/>
          </p:nvPr>
        </p:nvSpPr>
        <p:spPr>
          <a:xfrm>
            <a:off x="304800" y="1417638"/>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50" name="Google Shape;850;p121"/>
          <p:cNvSpPr txBox="1"/>
          <p:nvPr>
            <p:ph idx="2" type="body"/>
          </p:nvPr>
        </p:nvSpPr>
        <p:spPr>
          <a:xfrm>
            <a:off x="304800" y="2015411"/>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51" name="Google Shape;851;p121"/>
          <p:cNvSpPr txBox="1"/>
          <p:nvPr>
            <p:ph idx="3" type="body"/>
          </p:nvPr>
        </p:nvSpPr>
        <p:spPr>
          <a:xfrm>
            <a:off x="4645025" y="1417638"/>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52" name="Google Shape;852;p121"/>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53" name="Google Shape;853;p121"/>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54" name="Google Shape;854;p12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855" name="Google Shape;855;p121">
            <a:hlinkClick r:id="rId2"/>
          </p:cNvPr>
          <p:cNvSpPr/>
          <p:nvPr/>
        </p:nvSpPr>
        <p:spPr>
          <a:xfrm>
            <a:off x="3542586" y="6519775"/>
            <a:ext cx="1906800" cy="175500"/>
          </a:xfrm>
          <a:prstGeom prst="rect">
            <a:avLst/>
          </a:prstGeom>
          <a:no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2">
  <p:cSld name="Title Slide CA 2">
    <p:spTree>
      <p:nvGrpSpPr>
        <p:cNvPr id="856" name="Shape 856"/>
        <p:cNvGrpSpPr/>
        <p:nvPr/>
      </p:nvGrpSpPr>
      <p:grpSpPr>
        <a:xfrm>
          <a:off x="0" y="0"/>
          <a:ext cx="0" cy="0"/>
          <a:chOff x="0" y="0"/>
          <a:chExt cx="0" cy="0"/>
        </a:xfrm>
      </p:grpSpPr>
      <p:sp>
        <p:nvSpPr>
          <p:cNvPr id="857" name="Google Shape;857;p122"/>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58" name="Google Shape;858;p122"/>
          <p:cNvSpPr txBox="1"/>
          <p:nvPr>
            <p:ph idx="1" type="subTitle"/>
          </p:nvPr>
        </p:nvSpPr>
        <p:spPr>
          <a:xfrm>
            <a:off x="3339152"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859" name="Google Shape;859;p122"/>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60" name="Google Shape;860;p122"/>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215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861" name="Google Shape;861;p122"/>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AP Co-Branded">
  <p:cSld name="Title Slide SAP Co-Branded">
    <p:spTree>
      <p:nvGrpSpPr>
        <p:cNvPr id="862" name="Shape 862"/>
        <p:cNvGrpSpPr/>
        <p:nvPr/>
      </p:nvGrpSpPr>
      <p:grpSpPr>
        <a:xfrm>
          <a:off x="0" y="0"/>
          <a:ext cx="0" cy="0"/>
          <a:chOff x="0" y="0"/>
          <a:chExt cx="0" cy="0"/>
        </a:xfrm>
      </p:grpSpPr>
      <p:sp>
        <p:nvSpPr>
          <p:cNvPr id="863" name="Google Shape;863;p123"/>
          <p:cNvSpPr txBox="1"/>
          <p:nvPr>
            <p:ph type="ctrTitle"/>
          </p:nvPr>
        </p:nvSpPr>
        <p:spPr>
          <a:xfrm>
            <a:off x="219320"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64" name="Google Shape;864;p123"/>
          <p:cNvSpPr txBox="1"/>
          <p:nvPr>
            <p:ph idx="1" type="subTitle"/>
          </p:nvPr>
        </p:nvSpPr>
        <p:spPr>
          <a:xfrm>
            <a:off x="219317"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865" name="Google Shape;865;p123"/>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66" name="Google Shape;866;p123"/>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2667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867" name="Google Shape;867;p123"/>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age">
  <p:cSld name="Table Page">
    <p:spTree>
      <p:nvGrpSpPr>
        <p:cNvPr id="868" name="Shape 868"/>
        <p:cNvGrpSpPr/>
        <p:nvPr/>
      </p:nvGrpSpPr>
      <p:grpSpPr>
        <a:xfrm>
          <a:off x="0" y="0"/>
          <a:ext cx="0" cy="0"/>
          <a:chOff x="0" y="0"/>
          <a:chExt cx="0" cy="0"/>
        </a:xfrm>
      </p:grpSpPr>
      <p:sp>
        <p:nvSpPr>
          <p:cNvPr id="869" name="Google Shape;869;p124"/>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70" name="Google Shape;870;p12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71" name="Google Shape;871;p12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72" name="Google Shape;872;p12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age">
  <p:cSld name="Chart Page">
    <p:spTree>
      <p:nvGrpSpPr>
        <p:cNvPr id="873" name="Shape 873"/>
        <p:cNvGrpSpPr/>
        <p:nvPr/>
      </p:nvGrpSpPr>
      <p:grpSpPr>
        <a:xfrm>
          <a:off x="0" y="0"/>
          <a:ext cx="0" cy="0"/>
          <a:chOff x="0" y="0"/>
          <a:chExt cx="0" cy="0"/>
        </a:xfrm>
      </p:grpSpPr>
      <p:sp>
        <p:nvSpPr>
          <p:cNvPr id="874" name="Google Shape;874;p125"/>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5" name="Google Shape;875;p125"/>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76" name="Google Shape;876;p12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77" name="Google Shape;877;p12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78" name="Google Shape;878;p12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or graphic">
  <p:cSld name="Picture or graphic">
    <p:spTree>
      <p:nvGrpSpPr>
        <p:cNvPr id="85" name="Shape 85"/>
        <p:cNvGrpSpPr/>
        <p:nvPr/>
      </p:nvGrpSpPr>
      <p:grpSpPr>
        <a:xfrm>
          <a:off x="0" y="0"/>
          <a:ext cx="0" cy="0"/>
          <a:chOff x="0" y="0"/>
          <a:chExt cx="0" cy="0"/>
        </a:xfrm>
      </p:grpSpPr>
      <p:sp>
        <p:nvSpPr>
          <p:cNvPr id="86" name="Google Shape;86;p13"/>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p1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8" name="Google Shape;88;p1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or graphic">
  <p:cSld name="Picture or graphic">
    <p:spTree>
      <p:nvGrpSpPr>
        <p:cNvPr id="879" name="Shape 879"/>
        <p:cNvGrpSpPr/>
        <p:nvPr/>
      </p:nvGrpSpPr>
      <p:grpSpPr>
        <a:xfrm>
          <a:off x="0" y="0"/>
          <a:ext cx="0" cy="0"/>
          <a:chOff x="0" y="0"/>
          <a:chExt cx="0" cy="0"/>
        </a:xfrm>
      </p:grpSpPr>
      <p:sp>
        <p:nvSpPr>
          <p:cNvPr id="880" name="Google Shape;880;p126"/>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81" name="Google Shape;881;p126"/>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82" name="Google Shape;882;p12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83" name="Google Shape;883;p12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84" name="Google Shape;884;p126"/>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age">
  <p:cSld name="Contents Page">
    <p:spTree>
      <p:nvGrpSpPr>
        <p:cNvPr id="885" name="Shape 885"/>
        <p:cNvGrpSpPr/>
        <p:nvPr/>
      </p:nvGrpSpPr>
      <p:grpSpPr>
        <a:xfrm>
          <a:off x="0" y="0"/>
          <a:ext cx="0" cy="0"/>
          <a:chOff x="0" y="0"/>
          <a:chExt cx="0" cy="0"/>
        </a:xfrm>
      </p:grpSpPr>
      <p:sp>
        <p:nvSpPr>
          <p:cNvPr id="886" name="Google Shape;886;p127"/>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887" name="Google Shape;887;p127"/>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888" name="Google Shape;888;p127"/>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89" name="Google Shape;889;p127"/>
          <p:cNvSpPr txBox="1"/>
          <p:nvPr>
            <p:ph idx="1" type="body"/>
          </p:nvPr>
        </p:nvSpPr>
        <p:spPr>
          <a:xfrm>
            <a:off x="4624613"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0" name="Google Shape;890;p127"/>
          <p:cNvSpPr txBox="1"/>
          <p:nvPr>
            <p:ph idx="2" type="body"/>
          </p:nvPr>
        </p:nvSpPr>
        <p:spPr>
          <a:xfrm>
            <a:off x="7209515"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1" name="Google Shape;891;p127"/>
          <p:cNvSpPr txBox="1"/>
          <p:nvPr>
            <p:ph idx="3" type="body"/>
          </p:nvPr>
        </p:nvSpPr>
        <p:spPr>
          <a:xfrm>
            <a:off x="4624613" y="240062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2" name="Google Shape;892;p127"/>
          <p:cNvSpPr txBox="1"/>
          <p:nvPr>
            <p:ph idx="4" type="body"/>
          </p:nvPr>
        </p:nvSpPr>
        <p:spPr>
          <a:xfrm>
            <a:off x="7209515" y="240062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3" name="Google Shape;893;p127"/>
          <p:cNvSpPr txBox="1"/>
          <p:nvPr>
            <p:ph idx="5" type="body"/>
          </p:nvPr>
        </p:nvSpPr>
        <p:spPr>
          <a:xfrm>
            <a:off x="4624613" y="295501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4" name="Google Shape;894;p127"/>
          <p:cNvSpPr txBox="1"/>
          <p:nvPr>
            <p:ph idx="6" type="body"/>
          </p:nvPr>
        </p:nvSpPr>
        <p:spPr>
          <a:xfrm>
            <a:off x="7209515" y="295501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5" name="Google Shape;895;p127"/>
          <p:cNvSpPr txBox="1"/>
          <p:nvPr>
            <p:ph idx="7" type="body"/>
          </p:nvPr>
        </p:nvSpPr>
        <p:spPr>
          <a:xfrm>
            <a:off x="4624613" y="350940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6" name="Google Shape;896;p127"/>
          <p:cNvSpPr txBox="1"/>
          <p:nvPr>
            <p:ph idx="8" type="body"/>
          </p:nvPr>
        </p:nvSpPr>
        <p:spPr>
          <a:xfrm>
            <a:off x="7209515" y="350940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7" name="Google Shape;897;p127"/>
          <p:cNvSpPr txBox="1"/>
          <p:nvPr>
            <p:ph idx="9" type="body"/>
          </p:nvPr>
        </p:nvSpPr>
        <p:spPr>
          <a:xfrm>
            <a:off x="4624613"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8" name="Google Shape;898;p127"/>
          <p:cNvSpPr txBox="1"/>
          <p:nvPr>
            <p:ph idx="13" type="body"/>
          </p:nvPr>
        </p:nvSpPr>
        <p:spPr>
          <a:xfrm>
            <a:off x="7209515"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9" name="Google Shape;899;p127"/>
          <p:cNvSpPr txBox="1"/>
          <p:nvPr>
            <p:ph idx="14" type="body"/>
          </p:nvPr>
        </p:nvSpPr>
        <p:spPr>
          <a:xfrm>
            <a:off x="4624613" y="461818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00" name="Google Shape;900;p127"/>
          <p:cNvSpPr txBox="1"/>
          <p:nvPr>
            <p:ph idx="15" type="body"/>
          </p:nvPr>
        </p:nvSpPr>
        <p:spPr>
          <a:xfrm>
            <a:off x="7209515" y="461818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901" name="Google Shape;901;p127"/>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p:cSld name="Full Bleed Image">
    <p:spTree>
      <p:nvGrpSpPr>
        <p:cNvPr id="902" name="Shape 902"/>
        <p:cNvGrpSpPr/>
        <p:nvPr/>
      </p:nvGrpSpPr>
      <p:grpSpPr>
        <a:xfrm>
          <a:off x="0" y="0"/>
          <a:ext cx="0" cy="0"/>
          <a:chOff x="0" y="0"/>
          <a:chExt cx="0" cy="0"/>
        </a:xfrm>
      </p:grpSpPr>
      <p:sp>
        <p:nvSpPr>
          <p:cNvPr id="903" name="Google Shape;903;p128"/>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4" name="Shape 904"/>
        <p:cNvGrpSpPr/>
        <p:nvPr/>
      </p:nvGrpSpPr>
      <p:grpSpPr>
        <a:xfrm>
          <a:off x="0" y="0"/>
          <a:ext cx="0" cy="0"/>
          <a:chOff x="0" y="0"/>
          <a:chExt cx="0" cy="0"/>
        </a:xfrm>
      </p:grpSpPr>
      <p:sp>
        <p:nvSpPr>
          <p:cNvPr id="905" name="Google Shape;905;p129"/>
          <p:cNvSpPr txBox="1"/>
          <p:nvPr>
            <p:ph type="title"/>
          </p:nvPr>
        </p:nvSpPr>
        <p:spPr>
          <a:xfrm>
            <a:off x="304800" y="274638"/>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06" name="Google Shape;906;p12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07" name="Google Shape;907;p12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08" name="Google Shape;908;p129"/>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CA" type="blank">
  <p:cSld name="BLANK">
    <p:spTree>
      <p:nvGrpSpPr>
        <p:cNvPr id="909" name="Shape 909"/>
        <p:cNvGrpSpPr/>
        <p:nvPr/>
      </p:nvGrpSpPr>
      <p:grpSpPr>
        <a:xfrm>
          <a:off x="0" y="0"/>
          <a:ext cx="0" cy="0"/>
          <a:chOff x="0" y="0"/>
          <a:chExt cx="0" cy="0"/>
        </a:xfrm>
      </p:grpSpPr>
      <p:sp>
        <p:nvSpPr>
          <p:cNvPr id="910" name="Google Shape;910;p13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11" name="Google Shape;911;p13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12" name="Google Shape;912;p130"/>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CA Green">
  <p:cSld name="2_Blank_CA Green">
    <p:spTree>
      <p:nvGrpSpPr>
        <p:cNvPr id="913" name="Shape 913"/>
        <p:cNvGrpSpPr/>
        <p:nvPr/>
      </p:nvGrpSpPr>
      <p:grpSpPr>
        <a:xfrm>
          <a:off x="0" y="0"/>
          <a:ext cx="0" cy="0"/>
          <a:chOff x="0" y="0"/>
          <a:chExt cx="0" cy="0"/>
        </a:xfrm>
      </p:grpSpPr>
      <p:sp>
        <p:nvSpPr>
          <p:cNvPr id="914" name="Google Shape;914;p131"/>
          <p:cNvSpPr/>
          <p:nvPr/>
        </p:nvSpPr>
        <p:spPr>
          <a:xfrm>
            <a:off x="1" y="6330472"/>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15" name="Google Shape;915;p13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Lucida Sans"/>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916" name="Google Shape;916;p131"/>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pic>
        <p:nvPicPr>
          <p:cNvPr id="917" name="Google Shape;917;p131"/>
          <p:cNvPicPr preferRelativeResize="0"/>
          <p:nvPr/>
        </p:nvPicPr>
        <p:blipFill rotWithShape="1">
          <a:blip r:embed="rId3">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CA and SAP">
  <p:cSld name="1_Blank_CA and SAP">
    <p:spTree>
      <p:nvGrpSpPr>
        <p:cNvPr id="918" name="Shape 918"/>
        <p:cNvGrpSpPr/>
        <p:nvPr/>
      </p:nvGrpSpPr>
      <p:grpSpPr>
        <a:xfrm>
          <a:off x="0" y="0"/>
          <a:ext cx="0" cy="0"/>
          <a:chOff x="0" y="0"/>
          <a:chExt cx="0" cy="0"/>
        </a:xfrm>
      </p:grpSpPr>
      <p:sp>
        <p:nvSpPr>
          <p:cNvPr id="919" name="Google Shape;919;p13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20" name="Google Shape;920;p13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21" name="Google Shape;921;p132"/>
          <p:cNvPicPr preferRelativeResize="0"/>
          <p:nvPr/>
        </p:nvPicPr>
        <p:blipFill rotWithShape="1">
          <a:blip r:embed="rId2">
            <a:alphaModFix/>
          </a:blip>
          <a:srcRect b="0" l="0" r="0" t="0"/>
          <a:stretch/>
        </p:blipFill>
        <p:spPr>
          <a:xfrm>
            <a:off x="304800" y="6533799"/>
            <a:ext cx="3057300" cy="133389"/>
          </a:xfrm>
          <a:prstGeom prst="rect">
            <a:avLst/>
          </a:prstGeom>
          <a:noFill/>
          <a:ln>
            <a:noFill/>
          </a:ln>
        </p:spPr>
      </p:pic>
      <p:pic>
        <p:nvPicPr>
          <p:cNvPr id="922" name="Google Shape;922;p132"/>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23" name="Shape 923"/>
        <p:cNvGrpSpPr/>
        <p:nvPr/>
      </p:nvGrpSpPr>
      <p:grpSpPr>
        <a:xfrm>
          <a:off x="0" y="0"/>
          <a:ext cx="0" cy="0"/>
          <a:chOff x="0" y="0"/>
          <a:chExt cx="0" cy="0"/>
        </a:xfrm>
      </p:grpSpPr>
      <p:sp>
        <p:nvSpPr>
          <p:cNvPr id="924" name="Google Shape;924;p133"/>
          <p:cNvSpPr txBox="1"/>
          <p:nvPr>
            <p:ph type="title"/>
          </p:nvPr>
        </p:nvSpPr>
        <p:spPr>
          <a:xfrm>
            <a:off x="304800" y="279399"/>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25" name="Google Shape;925;p133"/>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6" name="Google Shape;926;p133"/>
          <p:cNvSpPr txBox="1"/>
          <p:nvPr>
            <p:ph idx="2" type="body"/>
          </p:nvPr>
        </p:nvSpPr>
        <p:spPr>
          <a:xfrm>
            <a:off x="4496020"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7" name="Google Shape;927;p13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28" name="Google Shape;928;p13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929" name="Google Shape;929;p133">
            <a:hlinkClick r:id="rId2"/>
          </p:cNvPr>
          <p:cNvSpPr/>
          <p:nvPr/>
        </p:nvSpPr>
        <p:spPr>
          <a:xfrm>
            <a:off x="3542586" y="6519775"/>
            <a:ext cx="1906800" cy="175500"/>
          </a:xfrm>
          <a:prstGeom prst="rect">
            <a:avLst/>
          </a:prstGeom>
          <a:no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p:cSld name="Image and Text">
    <p:spTree>
      <p:nvGrpSpPr>
        <p:cNvPr id="930" name="Shape 930"/>
        <p:cNvGrpSpPr/>
        <p:nvPr/>
      </p:nvGrpSpPr>
      <p:grpSpPr>
        <a:xfrm>
          <a:off x="0" y="0"/>
          <a:ext cx="0" cy="0"/>
          <a:chOff x="0" y="0"/>
          <a:chExt cx="0" cy="0"/>
        </a:xfrm>
      </p:grpSpPr>
      <p:sp>
        <p:nvSpPr>
          <p:cNvPr id="931" name="Google Shape;931;p134"/>
          <p:cNvSpPr/>
          <p:nvPr>
            <p:ph idx="2" type="pic"/>
          </p:nvPr>
        </p:nvSpPr>
        <p:spPr>
          <a:xfrm>
            <a:off x="4673600" y="1600201"/>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32" name="Google Shape;932;p134"/>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33" name="Google Shape;933;p134"/>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4" name="Google Shape;934;p134"/>
          <p:cNvSpPr txBox="1"/>
          <p:nvPr>
            <p:ph idx="3" type="body"/>
          </p:nvPr>
        </p:nvSpPr>
        <p:spPr>
          <a:xfrm>
            <a:off x="4673600" y="5646677"/>
            <a:ext cx="40131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35" name="Google Shape;935;p13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36" name="Google Shape;936;p13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and Text">
  <p:cSld name="2 Images and Text">
    <p:spTree>
      <p:nvGrpSpPr>
        <p:cNvPr id="937" name="Shape 937"/>
        <p:cNvGrpSpPr/>
        <p:nvPr/>
      </p:nvGrpSpPr>
      <p:grpSpPr>
        <a:xfrm>
          <a:off x="0" y="0"/>
          <a:ext cx="0" cy="0"/>
          <a:chOff x="0" y="0"/>
          <a:chExt cx="0" cy="0"/>
        </a:xfrm>
      </p:grpSpPr>
      <p:sp>
        <p:nvSpPr>
          <p:cNvPr id="938" name="Google Shape;938;p135"/>
          <p:cNvSpPr/>
          <p:nvPr>
            <p:ph idx="2" type="pic"/>
          </p:nvPr>
        </p:nvSpPr>
        <p:spPr>
          <a:xfrm>
            <a:off x="4673600" y="3892047"/>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39" name="Google Shape;939;p135"/>
          <p:cNvSpPr/>
          <p:nvPr>
            <p:ph idx="3" type="pic"/>
          </p:nvPr>
        </p:nvSpPr>
        <p:spPr>
          <a:xfrm>
            <a:off x="4673600" y="1600201"/>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40" name="Google Shape;940;p135"/>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41" name="Google Shape;941;p135"/>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2" name="Google Shape;942;p135"/>
          <p:cNvSpPr txBox="1"/>
          <p:nvPr>
            <p:ph idx="4" type="body"/>
          </p:nvPr>
        </p:nvSpPr>
        <p:spPr>
          <a:xfrm>
            <a:off x="4673600" y="5646677"/>
            <a:ext cx="4057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43" name="Google Shape;943;p135"/>
          <p:cNvSpPr txBox="1"/>
          <p:nvPr>
            <p:ph idx="5" type="body"/>
          </p:nvPr>
        </p:nvSpPr>
        <p:spPr>
          <a:xfrm>
            <a:off x="4673600" y="3354831"/>
            <a:ext cx="40131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44" name="Google Shape;944;p13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45" name="Google Shape;945;p13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age">
  <p:cSld name="Contents Page">
    <p:spTree>
      <p:nvGrpSpPr>
        <p:cNvPr id="9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94" name="Google Shape;94;p14"/>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5" name="Google Shape;95;p14"/>
          <p:cNvSpPr txBox="1"/>
          <p:nvPr>
            <p:ph idx="1" type="body"/>
          </p:nvPr>
        </p:nvSpPr>
        <p:spPr>
          <a:xfrm>
            <a:off x="4624612"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 name="Google Shape;96;p14"/>
          <p:cNvSpPr txBox="1"/>
          <p:nvPr>
            <p:ph idx="2" type="body"/>
          </p:nvPr>
        </p:nvSpPr>
        <p:spPr>
          <a:xfrm>
            <a:off x="7209514"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 name="Google Shape;97;p14"/>
          <p:cNvSpPr txBox="1"/>
          <p:nvPr>
            <p:ph idx="3" type="body"/>
          </p:nvPr>
        </p:nvSpPr>
        <p:spPr>
          <a:xfrm>
            <a:off x="4624612" y="240062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 name="Google Shape;98;p14"/>
          <p:cNvSpPr txBox="1"/>
          <p:nvPr>
            <p:ph idx="4" type="body"/>
          </p:nvPr>
        </p:nvSpPr>
        <p:spPr>
          <a:xfrm>
            <a:off x="7209514" y="240062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9" name="Google Shape;99;p14"/>
          <p:cNvSpPr txBox="1"/>
          <p:nvPr>
            <p:ph idx="5" type="body"/>
          </p:nvPr>
        </p:nvSpPr>
        <p:spPr>
          <a:xfrm>
            <a:off x="4624612" y="295501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0" name="Google Shape;100;p14"/>
          <p:cNvSpPr txBox="1"/>
          <p:nvPr>
            <p:ph idx="6" type="body"/>
          </p:nvPr>
        </p:nvSpPr>
        <p:spPr>
          <a:xfrm>
            <a:off x="7209514" y="295501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1" name="Google Shape;101;p14"/>
          <p:cNvSpPr txBox="1"/>
          <p:nvPr>
            <p:ph idx="7" type="body"/>
          </p:nvPr>
        </p:nvSpPr>
        <p:spPr>
          <a:xfrm>
            <a:off x="4624612" y="350940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14"/>
          <p:cNvSpPr txBox="1"/>
          <p:nvPr>
            <p:ph idx="8" type="body"/>
          </p:nvPr>
        </p:nvSpPr>
        <p:spPr>
          <a:xfrm>
            <a:off x="7209514" y="350940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Google Shape;103;p14"/>
          <p:cNvSpPr txBox="1"/>
          <p:nvPr>
            <p:ph idx="9" type="body"/>
          </p:nvPr>
        </p:nvSpPr>
        <p:spPr>
          <a:xfrm>
            <a:off x="4624612"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4" name="Google Shape;104;p14"/>
          <p:cNvSpPr txBox="1"/>
          <p:nvPr>
            <p:ph idx="13" type="body"/>
          </p:nvPr>
        </p:nvSpPr>
        <p:spPr>
          <a:xfrm>
            <a:off x="7209514"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5" name="Google Shape;105;p14"/>
          <p:cNvSpPr txBox="1"/>
          <p:nvPr>
            <p:ph idx="14" type="body"/>
          </p:nvPr>
        </p:nvSpPr>
        <p:spPr>
          <a:xfrm>
            <a:off x="4624612" y="461818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Google Shape;106;p14"/>
          <p:cNvSpPr txBox="1"/>
          <p:nvPr>
            <p:ph idx="15" type="body"/>
          </p:nvPr>
        </p:nvSpPr>
        <p:spPr>
          <a:xfrm>
            <a:off x="7209514" y="461818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7" name="Google Shape;107;p14"/>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Two Images">
    <p:spTree>
      <p:nvGrpSpPr>
        <p:cNvPr id="946" name="Shape 946"/>
        <p:cNvGrpSpPr/>
        <p:nvPr/>
      </p:nvGrpSpPr>
      <p:grpSpPr>
        <a:xfrm>
          <a:off x="0" y="0"/>
          <a:ext cx="0" cy="0"/>
          <a:chOff x="0" y="0"/>
          <a:chExt cx="0" cy="0"/>
        </a:xfrm>
      </p:grpSpPr>
      <p:sp>
        <p:nvSpPr>
          <p:cNvPr id="947" name="Google Shape;947;p136"/>
          <p:cNvSpPr/>
          <p:nvPr>
            <p:ph idx="2" type="pic"/>
          </p:nvPr>
        </p:nvSpPr>
        <p:spPr>
          <a:xfrm>
            <a:off x="4683120"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48" name="Google Shape;948;p136"/>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49" name="Google Shape;949;p136"/>
          <p:cNvSpPr txBox="1"/>
          <p:nvPr>
            <p:ph idx="1" type="body"/>
          </p:nvPr>
        </p:nvSpPr>
        <p:spPr>
          <a:xfrm>
            <a:off x="4683120" y="5646677"/>
            <a:ext cx="4003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50" name="Google Shape;950;p136"/>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51" name="Google Shape;951;p136"/>
          <p:cNvSpPr txBox="1"/>
          <p:nvPr>
            <p:ph idx="4" type="body"/>
          </p:nvPr>
        </p:nvSpPr>
        <p:spPr>
          <a:xfrm>
            <a:off x="304800" y="5646677"/>
            <a:ext cx="4225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52" name="Google Shape;952;p13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53" name="Google Shape;953;p13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p:cSld name="Four Images">
    <p:spTree>
      <p:nvGrpSpPr>
        <p:cNvPr id="954" name="Shape 954"/>
        <p:cNvGrpSpPr/>
        <p:nvPr/>
      </p:nvGrpSpPr>
      <p:grpSpPr>
        <a:xfrm>
          <a:off x="0" y="0"/>
          <a:ext cx="0" cy="0"/>
          <a:chOff x="0" y="0"/>
          <a:chExt cx="0" cy="0"/>
        </a:xfrm>
      </p:grpSpPr>
      <p:sp>
        <p:nvSpPr>
          <p:cNvPr id="955" name="Google Shape;955;p137"/>
          <p:cNvSpPr/>
          <p:nvPr>
            <p:ph idx="2" type="pic"/>
          </p:nvPr>
        </p:nvSpPr>
        <p:spPr>
          <a:xfrm>
            <a:off x="4530722"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56" name="Google Shape;956;p137"/>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57" name="Google Shape;957;p137"/>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58" name="Google Shape;958;p137"/>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959" name="Google Shape;959;p137"/>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60" name="Google Shape;960;p137"/>
          <p:cNvSpPr txBox="1"/>
          <p:nvPr>
            <p:ph idx="1" type="body"/>
          </p:nvPr>
        </p:nvSpPr>
        <p:spPr>
          <a:xfrm>
            <a:off x="4533898" y="5646677"/>
            <a:ext cx="41529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1" name="Google Shape;961;p137"/>
          <p:cNvSpPr txBox="1"/>
          <p:nvPr>
            <p:ph idx="6" type="body"/>
          </p:nvPr>
        </p:nvSpPr>
        <p:spPr>
          <a:xfrm>
            <a:off x="304800" y="5646677"/>
            <a:ext cx="4159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2" name="Google Shape;962;p137"/>
          <p:cNvSpPr txBox="1"/>
          <p:nvPr>
            <p:ph idx="7" type="body"/>
          </p:nvPr>
        </p:nvSpPr>
        <p:spPr>
          <a:xfrm>
            <a:off x="4530722" y="3354831"/>
            <a:ext cx="4156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3" name="Google Shape;963;p137"/>
          <p:cNvSpPr txBox="1"/>
          <p:nvPr>
            <p:ph idx="8" type="body"/>
          </p:nvPr>
        </p:nvSpPr>
        <p:spPr>
          <a:xfrm>
            <a:off x="304801" y="3354831"/>
            <a:ext cx="4159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4" name="Google Shape;964;p137"/>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65" name="Google Shape;965;p137"/>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966" name="Shape 966"/>
        <p:cNvGrpSpPr/>
        <p:nvPr/>
      </p:nvGrpSpPr>
      <p:grpSpPr>
        <a:xfrm>
          <a:off x="0" y="0"/>
          <a:ext cx="0" cy="0"/>
          <a:chOff x="0" y="0"/>
          <a:chExt cx="0" cy="0"/>
        </a:xfrm>
      </p:grpSpPr>
      <p:sp>
        <p:nvSpPr>
          <p:cNvPr id="967" name="Google Shape;967;p138"/>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68" name="Google Shape;968;p138"/>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69" name="Google Shape;969;p138"/>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70" name="Google Shape;970;p138"/>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71" name="Google Shape;971;p138"/>
          <p:cNvSpPr/>
          <p:nvPr/>
        </p:nvSpPr>
        <p:spPr>
          <a:xfrm>
            <a:off x="152400" y="2286000"/>
            <a:ext cx="883320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72" name="Google Shape;972;p138"/>
          <p:cNvSpPr/>
          <p:nvPr/>
        </p:nvSpPr>
        <p:spPr>
          <a:xfrm>
            <a:off x="155448" y="142352"/>
            <a:ext cx="8833200" cy="213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73" name="Google Shape;973;p138"/>
          <p:cNvSpPr txBox="1"/>
          <p:nvPr>
            <p:ph idx="1" type="body"/>
          </p:nvPr>
        </p:nvSpPr>
        <p:spPr>
          <a:xfrm>
            <a:off x="1368426" y="2743200"/>
            <a:ext cx="6480300" cy="1673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20"/>
              </a:spcBef>
              <a:spcAft>
                <a:spcPts val="0"/>
              </a:spcAft>
              <a:buClr>
                <a:schemeClr val="accent1"/>
              </a:buClr>
              <a:buSzPts val="1600"/>
              <a:buFont typeface="Noto Sans Symbols"/>
              <a:buNone/>
              <a:defRPr b="1" i="0" sz="1600" u="none" cap="none" strike="noStrike">
                <a:solidFill>
                  <a:schemeClr val="dk2"/>
                </a:solidFill>
                <a:latin typeface="Lucida Sans"/>
                <a:ea typeface="Lucida Sans"/>
                <a:cs typeface="Lucida Sans"/>
                <a:sym typeface="Lucida Sans"/>
              </a:defRPr>
            </a:lvl1pPr>
            <a:lvl2pPr indent="-228600" lvl="1" marL="914400" marR="0" rtl="0" algn="l">
              <a:lnSpc>
                <a:spcPct val="100000"/>
              </a:lnSpc>
              <a:spcBef>
                <a:spcPts val="360"/>
              </a:spcBef>
              <a:spcAft>
                <a:spcPts val="0"/>
              </a:spcAft>
              <a:buClr>
                <a:schemeClr val="accent2"/>
              </a:buClr>
              <a:buSzPts val="1800"/>
              <a:buFont typeface="Noto Sans Symbols"/>
              <a:buNone/>
              <a:defRPr b="0" i="0" sz="1800" u="none" cap="none" strike="noStrike">
                <a:solidFill>
                  <a:srgbClr val="888888"/>
                </a:solidFill>
                <a:latin typeface="Georgia"/>
                <a:ea typeface="Georgia"/>
                <a:cs typeface="Georgia"/>
                <a:sym typeface="Georgia"/>
              </a:defRPr>
            </a:lvl2pPr>
            <a:lvl3pPr indent="-228600" lvl="2" marL="1371600" marR="0" rtl="0" algn="l">
              <a:lnSpc>
                <a:spcPct val="100000"/>
              </a:lnSpc>
              <a:spcBef>
                <a:spcPts val="320"/>
              </a:spcBef>
              <a:spcAft>
                <a:spcPts val="0"/>
              </a:spcAft>
              <a:buClr>
                <a:schemeClr val="accent3"/>
              </a:buClr>
              <a:buSzPts val="1600"/>
              <a:buFont typeface="Noto Sans Symbols"/>
              <a:buNone/>
              <a:defRPr b="0" i="0" sz="1600" u="none" cap="none" strike="noStrike">
                <a:solidFill>
                  <a:srgbClr val="888888"/>
                </a:solidFill>
                <a:latin typeface="Georgia"/>
                <a:ea typeface="Georgia"/>
                <a:cs typeface="Georgia"/>
                <a:sym typeface="Georgia"/>
              </a:defRPr>
            </a:lvl3pPr>
            <a:lvl4pPr indent="-228600" lvl="3" marL="1828800" marR="0" rtl="0" algn="l">
              <a:lnSpc>
                <a:spcPct val="100000"/>
              </a:lnSpc>
              <a:spcBef>
                <a:spcPts val="280"/>
              </a:spcBef>
              <a:spcAft>
                <a:spcPts val="0"/>
              </a:spcAft>
              <a:buClr>
                <a:schemeClr val="accent4"/>
              </a:buClr>
              <a:buSzPts val="1400"/>
              <a:buFont typeface="Noto Sans Symbols"/>
              <a:buNone/>
              <a:defRPr b="0" i="0" sz="1400" u="none" cap="none" strike="noStrike">
                <a:solidFill>
                  <a:srgbClr val="888888"/>
                </a:solidFill>
                <a:latin typeface="Georgia"/>
                <a:ea typeface="Georgia"/>
                <a:cs typeface="Georgia"/>
                <a:sym typeface="Georgia"/>
              </a:defRPr>
            </a:lvl4pPr>
            <a:lvl5pPr indent="-228600" lvl="4" marL="2286000" marR="0" rtl="0" algn="l">
              <a:lnSpc>
                <a:spcPct val="100000"/>
              </a:lnSpc>
              <a:spcBef>
                <a:spcPts val="280"/>
              </a:spcBef>
              <a:spcAft>
                <a:spcPts val="0"/>
              </a:spcAft>
              <a:buClr>
                <a:schemeClr val="accent5"/>
              </a:buClr>
              <a:buSzPts val="1400"/>
              <a:buFont typeface="Georgia"/>
              <a:buNone/>
              <a:defRPr b="0" i="0" sz="1400" u="none" cap="none" strike="noStrike">
                <a:solidFill>
                  <a:srgbClr val="888888"/>
                </a:solidFill>
                <a:latin typeface="Georgia"/>
                <a:ea typeface="Georgia"/>
                <a:cs typeface="Georgia"/>
                <a:sym typeface="Georgia"/>
              </a:defRPr>
            </a:lvl5pPr>
            <a:lvl6pPr indent="-320038" lvl="5" marL="2743200" marR="0" rtl="0" algn="l">
              <a:lnSpc>
                <a:spcPct val="100000"/>
              </a:lnSpc>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lnSpc>
                <a:spcPct val="100000"/>
              </a:lnSpc>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lnSpc>
                <a:spcPct val="100000"/>
              </a:lnSpc>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lnSpc>
                <a:spcPct val="100000"/>
              </a:lnSpc>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974" name="Google Shape;974;p138"/>
          <p:cNvSpPr/>
          <p:nvPr/>
        </p:nvSpPr>
        <p:spPr>
          <a:xfrm>
            <a:off x="146304" y="6391656"/>
            <a:ext cx="8833200" cy="3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75" name="Google Shape;975;p138"/>
          <p:cNvSpPr/>
          <p:nvPr/>
        </p:nvSpPr>
        <p:spPr>
          <a:xfrm>
            <a:off x="152400" y="152400"/>
            <a:ext cx="8833200" cy="6547200"/>
          </a:xfrm>
          <a:prstGeom prst="rect">
            <a:avLst/>
          </a:prstGeom>
          <a:noFill/>
          <a:ln cap="flat" cmpd="sng" w="9525">
            <a:solidFill>
              <a:srgbClr val="7A979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976" name="Google Shape;976;p138"/>
          <p:cNvSpPr txBox="1"/>
          <p:nvPr>
            <p:ph idx="11" type="ftr"/>
          </p:nvPr>
        </p:nvSpPr>
        <p:spPr>
          <a:xfrm>
            <a:off x="304800" y="6410848"/>
            <a:ext cx="3581400" cy="365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FFFFFF"/>
              </a:buClr>
              <a:buSzPts val="1200"/>
              <a:buFont typeface="Lucida Sans"/>
              <a:buNone/>
              <a:defRPr b="0" i="0" sz="12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977" name="Google Shape;977;p138"/>
          <p:cNvSpPr txBox="1"/>
          <p:nvPr>
            <p:ph idx="10" type="dt"/>
          </p:nvPr>
        </p:nvSpPr>
        <p:spPr>
          <a:xfrm>
            <a:off x="5791200" y="6404984"/>
            <a:ext cx="3045000" cy="365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1400"/>
              <a:buFont typeface="Lucida Sans"/>
              <a:buNone/>
              <a:defRPr b="0" i="0" sz="14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cxnSp>
        <p:nvCxnSpPr>
          <p:cNvPr id="978" name="Google Shape;978;p138"/>
          <p:cNvCxnSpPr/>
          <p:nvPr/>
        </p:nvCxnSpPr>
        <p:spPr>
          <a:xfrm>
            <a:off x="152400" y="2438400"/>
            <a:ext cx="8833200" cy="0"/>
          </a:xfrm>
          <a:prstGeom prst="straightConnector1">
            <a:avLst/>
          </a:prstGeom>
          <a:noFill/>
          <a:ln cap="flat" cmpd="sng" w="11425">
            <a:solidFill>
              <a:srgbClr val="7A9798"/>
            </a:solidFill>
            <a:prstDash val="dash"/>
            <a:round/>
            <a:headEnd len="sm" w="sm" type="none"/>
            <a:tailEnd len="sm" w="sm" type="none"/>
          </a:ln>
        </p:spPr>
      </p:cxnSp>
      <p:sp>
        <p:nvSpPr>
          <p:cNvPr id="979" name="Google Shape;979;p138"/>
          <p:cNvSpPr/>
          <p:nvPr/>
        </p:nvSpPr>
        <p:spPr>
          <a:xfrm>
            <a:off x="4267200" y="2115312"/>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80" name="Google Shape;980;p138"/>
          <p:cNvSpPr/>
          <p:nvPr/>
        </p:nvSpPr>
        <p:spPr>
          <a:xfrm>
            <a:off x="4361688" y="2209800"/>
            <a:ext cx="420600" cy="420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981" name="Google Shape;981;p138"/>
          <p:cNvSpPr txBox="1"/>
          <p:nvPr>
            <p:ph idx="12" type="sldNum"/>
          </p:nvPr>
        </p:nvSpPr>
        <p:spPr>
          <a:xfrm>
            <a:off x="4343400" y="2199450"/>
            <a:ext cx="457200" cy="441300"/>
          </a:xfrm>
          <a:prstGeom prst="rect">
            <a:avLst/>
          </a:prstGeom>
          <a:noFill/>
          <a:ln>
            <a:noFill/>
          </a:ln>
        </p:spPr>
        <p:txBody>
          <a:bodyPr anchorCtr="0" anchor="ctr" bIns="45700" lIns="45700" spcFirstLastPara="1" rIns="45700" wrap="square" tIns="45700">
            <a:noAutofit/>
          </a:bodyPr>
          <a:lstStyle>
            <a:lvl1pPr indent="0" lvl="0"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1pPr>
            <a:lvl2pPr indent="0" lvl="1"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2pPr>
            <a:lvl3pPr indent="0" lvl="2"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3pPr>
            <a:lvl4pPr indent="0" lvl="3"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4pPr>
            <a:lvl5pPr indent="0" lvl="4"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5pPr>
            <a:lvl6pPr indent="0" lvl="5"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6pPr>
            <a:lvl7pPr indent="0" lvl="6"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7pPr>
            <a:lvl8pPr indent="0" lvl="7"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8pPr>
            <a:lvl9pPr indent="0" lvl="8"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9pPr>
          </a:lstStyle>
          <a:p>
            <a:pPr indent="0" lvl="0" marL="0" rtl="0" algn="ctr">
              <a:spcBef>
                <a:spcPts val="0"/>
              </a:spcBef>
              <a:spcAft>
                <a:spcPts val="0"/>
              </a:spcAft>
              <a:buNone/>
            </a:pPr>
            <a:fld id="{00000000-1234-1234-1234-123412341234}" type="slidenum">
              <a:rPr lang="en-US"/>
              <a:t>‹#›</a:t>
            </a:fld>
            <a:endParaRPr/>
          </a:p>
        </p:txBody>
      </p:sp>
      <p:sp>
        <p:nvSpPr>
          <p:cNvPr id="982" name="Google Shape;982;p138"/>
          <p:cNvSpPr txBox="1"/>
          <p:nvPr>
            <p:ph type="title"/>
          </p:nvPr>
        </p:nvSpPr>
        <p:spPr>
          <a:xfrm>
            <a:off x="722313" y="533400"/>
            <a:ext cx="7772400" cy="1524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4200"/>
              <a:buFont typeface="Georgia"/>
              <a:buNone/>
              <a:defRPr b="0" i="0" sz="4200" u="none" cap="none" strike="noStrike">
                <a:solidFill>
                  <a:srgbClr val="FFFFF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83" name="Shape 983"/>
        <p:cNvGrpSpPr/>
        <p:nvPr/>
      </p:nvGrpSpPr>
      <p:grpSpPr>
        <a:xfrm>
          <a:off x="0" y="0"/>
          <a:ext cx="0" cy="0"/>
          <a:chOff x="0" y="0"/>
          <a:chExt cx="0" cy="0"/>
        </a:xfrm>
      </p:grpSpPr>
      <p:sp>
        <p:nvSpPr>
          <p:cNvPr id="984" name="Google Shape;984;p139"/>
          <p:cNvSpPr/>
          <p:nvPr/>
        </p:nvSpPr>
        <p:spPr>
          <a:xfrm>
            <a:off x="-125" y="6727600"/>
            <a:ext cx="9144000" cy="130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5" name="Google Shape;985;p139"/>
          <p:cNvCxnSpPr/>
          <p:nvPr/>
        </p:nvCxnSpPr>
        <p:spPr>
          <a:xfrm>
            <a:off x="419425" y="1538926"/>
            <a:ext cx="385200" cy="0"/>
          </a:xfrm>
          <a:prstGeom prst="straightConnector1">
            <a:avLst/>
          </a:prstGeom>
          <a:noFill/>
          <a:ln cap="flat" cmpd="sng" w="28575">
            <a:solidFill>
              <a:schemeClr val="dk1"/>
            </a:solidFill>
            <a:prstDash val="solid"/>
            <a:round/>
            <a:headEnd len="sm" w="sm" type="none"/>
            <a:tailEnd len="sm" w="sm" type="none"/>
          </a:ln>
        </p:spPr>
      </p:cxnSp>
      <p:sp>
        <p:nvSpPr>
          <p:cNvPr id="986" name="Google Shape;986;p139"/>
          <p:cNvSpPr txBox="1"/>
          <p:nvPr>
            <p:ph type="title"/>
          </p:nvPr>
        </p:nvSpPr>
        <p:spPr>
          <a:xfrm>
            <a:off x="311700" y="496967"/>
            <a:ext cx="8520600" cy="8601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987" name="Google Shape;987;p139"/>
          <p:cNvSpPr txBox="1"/>
          <p:nvPr>
            <p:ph idx="1" type="body"/>
          </p:nvPr>
        </p:nvSpPr>
        <p:spPr>
          <a:xfrm>
            <a:off x="311700" y="1890400"/>
            <a:ext cx="8520600" cy="4201200"/>
          </a:xfrm>
          <a:prstGeom prst="rect">
            <a:avLst/>
          </a:prstGeom>
        </p:spPr>
        <p:txBody>
          <a:bodyPr anchorCtr="0" anchor="t" bIns="91425" lIns="91425" spcFirstLastPara="1" rIns="91425" wrap="square" tIns="91425">
            <a:noAutofit/>
          </a:bodyPr>
          <a:lstStyle>
            <a:lvl1pPr indent="-368300" lvl="0" marL="457200" rtl="0">
              <a:spcBef>
                <a:spcPts val="440"/>
              </a:spcBef>
              <a:spcAft>
                <a:spcPts val="0"/>
              </a:spcAft>
              <a:buSzPts val="2200"/>
              <a:buChar char="•"/>
              <a:defRPr/>
            </a:lvl1pPr>
            <a:lvl2pPr indent="-355600" lvl="1" marL="914400" rtl="0">
              <a:spcBef>
                <a:spcPts val="400"/>
              </a:spcBef>
              <a:spcAft>
                <a:spcPts val="0"/>
              </a:spcAft>
              <a:buSzPts val="2000"/>
              <a:buChar char="–"/>
              <a:defRPr/>
            </a:lvl2pPr>
            <a:lvl3pPr indent="-342900" lvl="2" marL="1371600" rtl="0">
              <a:spcBef>
                <a:spcPts val="360"/>
              </a:spcBef>
              <a:spcAft>
                <a:spcPts val="0"/>
              </a:spcAft>
              <a:buSzPts val="1800"/>
              <a:buChar char="•"/>
              <a:defRPr/>
            </a:lvl3pPr>
            <a:lvl4pPr indent="-330200" lvl="3" marL="1828800" rtl="0">
              <a:spcBef>
                <a:spcPts val="320"/>
              </a:spcBef>
              <a:spcAft>
                <a:spcPts val="0"/>
              </a:spcAft>
              <a:buSzPts val="1600"/>
              <a:buChar char="–"/>
              <a:defRPr/>
            </a:lvl4pPr>
            <a:lvl5pPr indent="-330200" lvl="4" marL="2286000" rtl="0">
              <a:spcBef>
                <a:spcPts val="320"/>
              </a:spcBef>
              <a:spcAft>
                <a:spcPts val="0"/>
              </a:spcAft>
              <a:buSzPts val="16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988" name="Google Shape;988;p13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p:cSld name="Full Bleed Image">
    <p:spTree>
      <p:nvGrpSpPr>
        <p:cNvPr id="108" name="Shape 108"/>
        <p:cNvGrpSpPr/>
        <p:nvPr/>
      </p:nvGrpSpPr>
      <p:grpSpPr>
        <a:xfrm>
          <a:off x="0" y="0"/>
          <a:ext cx="0" cy="0"/>
          <a:chOff x="0" y="0"/>
          <a:chExt cx="0" cy="0"/>
        </a:xfrm>
      </p:grpSpPr>
      <p:sp>
        <p:nvSpPr>
          <p:cNvPr id="109" name="Google Shape;109;p15"/>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0" name="Shape 110"/>
        <p:cNvGrpSpPr/>
        <p:nvPr/>
      </p:nvGrpSpPr>
      <p:grpSpPr>
        <a:xfrm>
          <a:off x="0" y="0"/>
          <a:ext cx="0" cy="0"/>
          <a:chOff x="0" y="0"/>
          <a:chExt cx="0" cy="0"/>
        </a:xfrm>
      </p:grpSpPr>
      <p:sp>
        <p:nvSpPr>
          <p:cNvPr id="111" name="Google Shape;111;p16"/>
          <p:cNvSpPr txBox="1"/>
          <p:nvPr>
            <p:ph type="title"/>
          </p:nvPr>
        </p:nvSpPr>
        <p:spPr>
          <a:xfrm>
            <a:off x="304800" y="274637"/>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12" name="Google Shape;112;p1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CA Green">
  <p:cSld name="2_Blank_CA Green">
    <p:spTree>
      <p:nvGrpSpPr>
        <p:cNvPr id="115"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Allerta"/>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CA and SAP">
  <p:cSld name="1_Blank_CA and SAP">
    <p:spTree>
      <p:nvGrpSpPr>
        <p:cNvPr id="120"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b="0" l="0" r="0" t="0"/>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5" name="Shape 125"/>
        <p:cNvGrpSpPr/>
        <p:nvPr/>
      </p:nvGrpSpPr>
      <p:grpSpPr>
        <a:xfrm>
          <a:off x="0" y="0"/>
          <a:ext cx="0" cy="0"/>
          <a:chOff x="0" y="0"/>
          <a:chExt cx="0" cy="0"/>
        </a:xfrm>
      </p:grpSpPr>
      <p:sp>
        <p:nvSpPr>
          <p:cNvPr id="126" name="Google Shape;126;p19"/>
          <p:cNvSpPr txBox="1"/>
          <p:nvPr>
            <p:ph type="title"/>
          </p:nvPr>
        </p:nvSpPr>
        <p:spPr>
          <a:xfrm>
            <a:off x="304800" y="279396"/>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27" name="Google Shape;127;p19"/>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19"/>
          <p:cNvSpPr txBox="1"/>
          <p:nvPr>
            <p:ph idx="2" type="body"/>
          </p:nvPr>
        </p:nvSpPr>
        <p:spPr>
          <a:xfrm>
            <a:off x="4496019"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 name="Google Shape;129;p1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p:cSld name="Image and Text">
    <p:spTree>
      <p:nvGrpSpPr>
        <p:cNvPr id="132" name="Shape 132"/>
        <p:cNvGrpSpPr/>
        <p:nvPr/>
      </p:nvGrpSpPr>
      <p:grpSpPr>
        <a:xfrm>
          <a:off x="0" y="0"/>
          <a:ext cx="0" cy="0"/>
          <a:chOff x="0" y="0"/>
          <a:chExt cx="0" cy="0"/>
        </a:xfrm>
      </p:grpSpPr>
      <p:sp>
        <p:nvSpPr>
          <p:cNvPr id="133" name="Google Shape;133;p20"/>
          <p:cNvSpPr/>
          <p:nvPr>
            <p:ph idx="2" type="pic"/>
          </p:nvPr>
        </p:nvSpPr>
        <p:spPr>
          <a:xfrm>
            <a:off x="4673600" y="1600200"/>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34" name="Google Shape;134;p20"/>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35" name="Google Shape;135;p20"/>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 name="Google Shape;136;p20"/>
          <p:cNvSpPr txBox="1"/>
          <p:nvPr>
            <p:ph idx="3" type="body"/>
          </p:nvPr>
        </p:nvSpPr>
        <p:spPr>
          <a:xfrm>
            <a:off x="4673600" y="5646676"/>
            <a:ext cx="40131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7" name="Google Shape;137;p20"/>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type="obj">
  <p:cSld name="OBJECT">
    <p:spTree>
      <p:nvGrpSpPr>
        <p:cNvPr id="18"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0" name="Google Shape;20;p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1" name="Google Shape;21;p3"/>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3"/>
          <p:cNvSpPr/>
          <p:nvPr/>
        </p:nvSpPr>
        <p:spPr>
          <a:xfrm>
            <a:off x="0" y="6330471"/>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and Text">
  <p:cSld name="2 Images and Text">
    <p:spTree>
      <p:nvGrpSpPr>
        <p:cNvPr id="139" name="Shape 139"/>
        <p:cNvGrpSpPr/>
        <p:nvPr/>
      </p:nvGrpSpPr>
      <p:grpSpPr>
        <a:xfrm>
          <a:off x="0" y="0"/>
          <a:ext cx="0" cy="0"/>
          <a:chOff x="0" y="0"/>
          <a:chExt cx="0" cy="0"/>
        </a:xfrm>
      </p:grpSpPr>
      <p:sp>
        <p:nvSpPr>
          <p:cNvPr id="140" name="Google Shape;140;p21"/>
          <p:cNvSpPr/>
          <p:nvPr>
            <p:ph idx="2" type="pic"/>
          </p:nvPr>
        </p:nvSpPr>
        <p:spPr>
          <a:xfrm>
            <a:off x="4673600" y="3892046"/>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1" name="Google Shape;141;p21"/>
          <p:cNvSpPr/>
          <p:nvPr>
            <p:ph idx="3" type="pic"/>
          </p:nvPr>
        </p:nvSpPr>
        <p:spPr>
          <a:xfrm>
            <a:off x="4673600" y="1600200"/>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2" name="Google Shape;142;p21"/>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43" name="Google Shape;143;p21"/>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 name="Google Shape;144;p21"/>
          <p:cNvSpPr txBox="1"/>
          <p:nvPr>
            <p:ph idx="4" type="body"/>
          </p:nvPr>
        </p:nvSpPr>
        <p:spPr>
          <a:xfrm>
            <a:off x="4673600" y="5646676"/>
            <a:ext cx="40578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5" name="Google Shape;145;p21"/>
          <p:cNvSpPr txBox="1"/>
          <p:nvPr>
            <p:ph idx="5" type="body"/>
          </p:nvPr>
        </p:nvSpPr>
        <p:spPr>
          <a:xfrm>
            <a:off x="4673600" y="3354830"/>
            <a:ext cx="40131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6" name="Google Shape;146;p21"/>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Two Images">
    <p:spTree>
      <p:nvGrpSpPr>
        <p:cNvPr id="148" name="Shape 148"/>
        <p:cNvGrpSpPr/>
        <p:nvPr/>
      </p:nvGrpSpPr>
      <p:grpSpPr>
        <a:xfrm>
          <a:off x="0" y="0"/>
          <a:ext cx="0" cy="0"/>
          <a:chOff x="0" y="0"/>
          <a:chExt cx="0" cy="0"/>
        </a:xfrm>
      </p:grpSpPr>
      <p:sp>
        <p:nvSpPr>
          <p:cNvPr id="149" name="Google Shape;149;p22"/>
          <p:cNvSpPr/>
          <p:nvPr>
            <p:ph idx="2" type="pic"/>
          </p:nvPr>
        </p:nvSpPr>
        <p:spPr>
          <a:xfrm>
            <a:off x="4683119"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0" name="Google Shape;150;p22"/>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51" name="Google Shape;151;p22"/>
          <p:cNvSpPr txBox="1"/>
          <p:nvPr>
            <p:ph idx="1" type="body"/>
          </p:nvPr>
        </p:nvSpPr>
        <p:spPr>
          <a:xfrm>
            <a:off x="4683119" y="5646676"/>
            <a:ext cx="40038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2" name="Google Shape;152;p22"/>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3" name="Google Shape;153;p22"/>
          <p:cNvSpPr txBox="1"/>
          <p:nvPr>
            <p:ph idx="4" type="body"/>
          </p:nvPr>
        </p:nvSpPr>
        <p:spPr>
          <a:xfrm>
            <a:off x="304800" y="5646676"/>
            <a:ext cx="42258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4" name="Google Shape;154;p2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p:cSld name="Four Images">
    <p:spTree>
      <p:nvGrpSpPr>
        <p:cNvPr id="156" name="Shape 156"/>
        <p:cNvGrpSpPr/>
        <p:nvPr/>
      </p:nvGrpSpPr>
      <p:grpSpPr>
        <a:xfrm>
          <a:off x="0" y="0"/>
          <a:ext cx="0" cy="0"/>
          <a:chOff x="0" y="0"/>
          <a:chExt cx="0" cy="0"/>
        </a:xfrm>
      </p:grpSpPr>
      <p:sp>
        <p:nvSpPr>
          <p:cNvPr id="157" name="Google Shape;157;p23"/>
          <p:cNvSpPr/>
          <p:nvPr>
            <p:ph idx="2" type="pic"/>
          </p:nvPr>
        </p:nvSpPr>
        <p:spPr>
          <a:xfrm>
            <a:off x="4530721"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8" name="Google Shape;158;p23"/>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9" name="Google Shape;159;p23"/>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60" name="Google Shape;160;p23"/>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61" name="Google Shape;161;p23"/>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62" name="Google Shape;162;p23"/>
          <p:cNvSpPr txBox="1"/>
          <p:nvPr>
            <p:ph idx="1" type="body"/>
          </p:nvPr>
        </p:nvSpPr>
        <p:spPr>
          <a:xfrm>
            <a:off x="4533898" y="5646676"/>
            <a:ext cx="41529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3" name="Google Shape;163;p23"/>
          <p:cNvSpPr txBox="1"/>
          <p:nvPr>
            <p:ph idx="6" type="body"/>
          </p:nvPr>
        </p:nvSpPr>
        <p:spPr>
          <a:xfrm>
            <a:off x="304800" y="5646676"/>
            <a:ext cx="41592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4" name="Google Shape;164;p23"/>
          <p:cNvSpPr txBox="1"/>
          <p:nvPr>
            <p:ph idx="7" type="body"/>
          </p:nvPr>
        </p:nvSpPr>
        <p:spPr>
          <a:xfrm>
            <a:off x="4530721" y="3354830"/>
            <a:ext cx="41562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5" name="Google Shape;165;p23"/>
          <p:cNvSpPr txBox="1"/>
          <p:nvPr>
            <p:ph idx="8" type="body"/>
          </p:nvPr>
        </p:nvSpPr>
        <p:spPr>
          <a:xfrm>
            <a:off x="304801" y="3354830"/>
            <a:ext cx="41592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6" name="Google Shape;166;p2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type="obj">
  <p:cSld name="OBJECT">
    <p:spTree>
      <p:nvGrpSpPr>
        <p:cNvPr id="17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73" name="Google Shape;173;p25"/>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74" name="Google Shape;174;p25"/>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5" name="Google Shape;175;p25"/>
          <p:cNvSpPr/>
          <p:nvPr/>
        </p:nvSpPr>
        <p:spPr>
          <a:xfrm>
            <a:off x="1" y="6330472"/>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 Header 4">
    <p:spTree>
      <p:nvGrpSpPr>
        <p:cNvPr id="178"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4" name="Google Shape;184;p26"/>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185" name="Google Shape;185;p26"/>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 Header 3">
    <p:spTree>
      <p:nvGrpSpPr>
        <p:cNvPr id="186"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2" name="Google Shape;192;p27"/>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193" name="Google Shape;193;p27"/>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194"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00" name="Google Shape;200;p28"/>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201" name="Google Shape;201;p28"/>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and SAP">
  <p:cSld name="Title Slide CA and SAP">
    <p:spTree>
      <p:nvGrpSpPr>
        <p:cNvPr id="202" name="Shape 202"/>
        <p:cNvGrpSpPr/>
        <p:nvPr/>
      </p:nvGrpSpPr>
      <p:grpSpPr>
        <a:xfrm>
          <a:off x="0" y="0"/>
          <a:ext cx="0" cy="0"/>
          <a:chOff x="0" y="0"/>
          <a:chExt cx="0" cy="0"/>
        </a:xfrm>
      </p:grpSpPr>
      <p:sp>
        <p:nvSpPr>
          <p:cNvPr id="203" name="Google Shape;203;p29"/>
          <p:cNvSpPr txBox="1"/>
          <p:nvPr>
            <p:ph type="ctrTitle"/>
          </p:nvPr>
        </p:nvSpPr>
        <p:spPr>
          <a:xfrm>
            <a:off x="219320"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04" name="Google Shape;204;p29"/>
          <p:cNvSpPr txBox="1"/>
          <p:nvPr>
            <p:ph idx="1" type="subTitle"/>
          </p:nvPr>
        </p:nvSpPr>
        <p:spPr>
          <a:xfrm>
            <a:off x="219321"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05" name="Google Shape;205;p29"/>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b="0" l="0" r="0" t="0"/>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8" name="Shape 208"/>
        <p:cNvGrpSpPr/>
        <p:nvPr/>
      </p:nvGrpSpPr>
      <p:grpSpPr>
        <a:xfrm>
          <a:off x="0" y="0"/>
          <a:ext cx="0" cy="0"/>
          <a:chOff x="0" y="0"/>
          <a:chExt cx="0" cy="0"/>
        </a:xfrm>
      </p:grpSpPr>
      <p:sp>
        <p:nvSpPr>
          <p:cNvPr id="209" name="Google Shape;209;p30"/>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10" name="Google Shape;210;p30"/>
          <p:cNvSpPr txBox="1"/>
          <p:nvPr>
            <p:ph idx="1" type="body"/>
          </p:nvPr>
        </p:nvSpPr>
        <p:spPr>
          <a:xfrm>
            <a:off x="304800" y="1417638"/>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11" name="Google Shape;211;p30"/>
          <p:cNvSpPr txBox="1"/>
          <p:nvPr>
            <p:ph idx="2" type="body"/>
          </p:nvPr>
        </p:nvSpPr>
        <p:spPr>
          <a:xfrm>
            <a:off x="304800" y="2015411"/>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12" name="Google Shape;212;p30"/>
          <p:cNvSpPr txBox="1"/>
          <p:nvPr>
            <p:ph idx="3" type="body"/>
          </p:nvPr>
        </p:nvSpPr>
        <p:spPr>
          <a:xfrm>
            <a:off x="4645025" y="1417638"/>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13" name="Google Shape;213;p30"/>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14" name="Google Shape;214;p3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2">
  <p:cSld name="Title Slide CA 2">
    <p:spTree>
      <p:nvGrpSpPr>
        <p:cNvPr id="217" name="Shape 217"/>
        <p:cNvGrpSpPr/>
        <p:nvPr/>
      </p:nvGrpSpPr>
      <p:grpSpPr>
        <a:xfrm>
          <a:off x="0" y="0"/>
          <a:ext cx="0" cy="0"/>
          <a:chOff x="0" y="0"/>
          <a:chExt cx="0" cy="0"/>
        </a:xfrm>
      </p:grpSpPr>
      <p:sp>
        <p:nvSpPr>
          <p:cNvPr id="218" name="Google Shape;218;p31"/>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19" name="Google Shape;219;p31"/>
          <p:cNvSpPr txBox="1"/>
          <p:nvPr>
            <p:ph idx="1" type="subTitle"/>
          </p:nvPr>
        </p:nvSpPr>
        <p:spPr>
          <a:xfrm>
            <a:off x="3339152"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20" name="Google Shape;220;p31"/>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21" name="Google Shape;221;p31"/>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215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22" name="Google Shape;222;p31"/>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 Header 4">
    <p:spTree>
      <p:nvGrpSpPr>
        <p:cNvPr id="25"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1" name="Google Shape;31;p4"/>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2" name="Google Shape;32;p4"/>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AP Co-Branded">
  <p:cSld name="Title Slide SAP Co-Branded">
    <p:spTree>
      <p:nvGrpSpPr>
        <p:cNvPr id="223" name="Shape 223"/>
        <p:cNvGrpSpPr/>
        <p:nvPr/>
      </p:nvGrpSpPr>
      <p:grpSpPr>
        <a:xfrm>
          <a:off x="0" y="0"/>
          <a:ext cx="0" cy="0"/>
          <a:chOff x="0" y="0"/>
          <a:chExt cx="0" cy="0"/>
        </a:xfrm>
      </p:grpSpPr>
      <p:sp>
        <p:nvSpPr>
          <p:cNvPr id="224" name="Google Shape;224;p32"/>
          <p:cNvSpPr txBox="1"/>
          <p:nvPr>
            <p:ph type="ctrTitle"/>
          </p:nvPr>
        </p:nvSpPr>
        <p:spPr>
          <a:xfrm>
            <a:off x="219320"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25" name="Google Shape;225;p32"/>
          <p:cNvSpPr txBox="1"/>
          <p:nvPr>
            <p:ph idx="1" type="subTitle"/>
          </p:nvPr>
        </p:nvSpPr>
        <p:spPr>
          <a:xfrm>
            <a:off x="219317"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26" name="Google Shape;226;p32"/>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27" name="Google Shape;227;p32"/>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2667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28" name="Google Shape;228;p32"/>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age">
  <p:cSld name="Table Page">
    <p:spTree>
      <p:nvGrpSpPr>
        <p:cNvPr id="229" name="Shape 229"/>
        <p:cNvGrpSpPr/>
        <p:nvPr/>
      </p:nvGrpSpPr>
      <p:grpSpPr>
        <a:xfrm>
          <a:off x="0" y="0"/>
          <a:ext cx="0" cy="0"/>
          <a:chOff x="0" y="0"/>
          <a:chExt cx="0" cy="0"/>
        </a:xfrm>
      </p:grpSpPr>
      <p:sp>
        <p:nvSpPr>
          <p:cNvPr id="230" name="Google Shape;230;p33"/>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31" name="Google Shape;231;p3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age">
  <p:cSld name="Chart Page">
    <p:spTree>
      <p:nvGrpSpPr>
        <p:cNvPr id="234" name="Shape 234"/>
        <p:cNvGrpSpPr/>
        <p:nvPr/>
      </p:nvGrpSpPr>
      <p:grpSpPr>
        <a:xfrm>
          <a:off x="0" y="0"/>
          <a:ext cx="0" cy="0"/>
          <a:chOff x="0" y="0"/>
          <a:chExt cx="0" cy="0"/>
        </a:xfrm>
      </p:grpSpPr>
      <p:sp>
        <p:nvSpPr>
          <p:cNvPr id="235" name="Google Shape;235;p34"/>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6" name="Google Shape;236;p34"/>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37" name="Google Shape;237;p3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or graphic">
  <p:cSld name="Picture or graphic">
    <p:spTree>
      <p:nvGrpSpPr>
        <p:cNvPr id="240" name="Shape 240"/>
        <p:cNvGrpSpPr/>
        <p:nvPr/>
      </p:nvGrpSpPr>
      <p:grpSpPr>
        <a:xfrm>
          <a:off x="0" y="0"/>
          <a:ext cx="0" cy="0"/>
          <a:chOff x="0" y="0"/>
          <a:chExt cx="0" cy="0"/>
        </a:xfrm>
      </p:grpSpPr>
      <p:sp>
        <p:nvSpPr>
          <p:cNvPr id="241" name="Google Shape;241;p35"/>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2" name="Google Shape;242;p35"/>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43" name="Google Shape;243;p3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age">
  <p:cSld name="Contents Page">
    <p:spTree>
      <p:nvGrpSpPr>
        <p:cNvPr id="246"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
        <p:nvSpPr>
          <p:cNvPr id="249" name="Google Shape;249;p36"/>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50" name="Google Shape;250;p36"/>
          <p:cNvSpPr txBox="1"/>
          <p:nvPr>
            <p:ph idx="1" type="body"/>
          </p:nvPr>
        </p:nvSpPr>
        <p:spPr>
          <a:xfrm>
            <a:off x="4624613"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1" name="Google Shape;251;p36"/>
          <p:cNvSpPr txBox="1"/>
          <p:nvPr>
            <p:ph idx="2" type="body"/>
          </p:nvPr>
        </p:nvSpPr>
        <p:spPr>
          <a:xfrm>
            <a:off x="7209515"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2" name="Google Shape;252;p36"/>
          <p:cNvSpPr txBox="1"/>
          <p:nvPr>
            <p:ph idx="3" type="body"/>
          </p:nvPr>
        </p:nvSpPr>
        <p:spPr>
          <a:xfrm>
            <a:off x="4624613" y="240062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3" name="Google Shape;253;p36"/>
          <p:cNvSpPr txBox="1"/>
          <p:nvPr>
            <p:ph idx="4" type="body"/>
          </p:nvPr>
        </p:nvSpPr>
        <p:spPr>
          <a:xfrm>
            <a:off x="7209515" y="240062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4" name="Google Shape;254;p36"/>
          <p:cNvSpPr txBox="1"/>
          <p:nvPr>
            <p:ph idx="5" type="body"/>
          </p:nvPr>
        </p:nvSpPr>
        <p:spPr>
          <a:xfrm>
            <a:off x="4624613" y="295501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5" name="Google Shape;255;p36"/>
          <p:cNvSpPr txBox="1"/>
          <p:nvPr>
            <p:ph idx="6" type="body"/>
          </p:nvPr>
        </p:nvSpPr>
        <p:spPr>
          <a:xfrm>
            <a:off x="7209515" y="295501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6" name="Google Shape;256;p36"/>
          <p:cNvSpPr txBox="1"/>
          <p:nvPr>
            <p:ph idx="7" type="body"/>
          </p:nvPr>
        </p:nvSpPr>
        <p:spPr>
          <a:xfrm>
            <a:off x="4624613" y="350940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7" name="Google Shape;257;p36"/>
          <p:cNvSpPr txBox="1"/>
          <p:nvPr>
            <p:ph idx="8" type="body"/>
          </p:nvPr>
        </p:nvSpPr>
        <p:spPr>
          <a:xfrm>
            <a:off x="7209515" y="350940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8" name="Google Shape;258;p36"/>
          <p:cNvSpPr txBox="1"/>
          <p:nvPr>
            <p:ph idx="9" type="body"/>
          </p:nvPr>
        </p:nvSpPr>
        <p:spPr>
          <a:xfrm>
            <a:off x="4624613"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9" name="Google Shape;259;p36"/>
          <p:cNvSpPr txBox="1"/>
          <p:nvPr>
            <p:ph idx="13" type="body"/>
          </p:nvPr>
        </p:nvSpPr>
        <p:spPr>
          <a:xfrm>
            <a:off x="7209515"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0" name="Google Shape;260;p36"/>
          <p:cNvSpPr txBox="1"/>
          <p:nvPr>
            <p:ph idx="14" type="body"/>
          </p:nvPr>
        </p:nvSpPr>
        <p:spPr>
          <a:xfrm>
            <a:off x="4624613" y="461818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1" name="Google Shape;261;p36"/>
          <p:cNvSpPr txBox="1"/>
          <p:nvPr>
            <p:ph idx="15" type="body"/>
          </p:nvPr>
        </p:nvSpPr>
        <p:spPr>
          <a:xfrm>
            <a:off x="7209515" y="461818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62" name="Google Shape;262;p36"/>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p:cSld name="Full Bleed Image">
    <p:spTree>
      <p:nvGrpSpPr>
        <p:cNvPr id="263" name="Shape 263"/>
        <p:cNvGrpSpPr/>
        <p:nvPr/>
      </p:nvGrpSpPr>
      <p:grpSpPr>
        <a:xfrm>
          <a:off x="0" y="0"/>
          <a:ext cx="0" cy="0"/>
          <a:chOff x="0" y="0"/>
          <a:chExt cx="0" cy="0"/>
        </a:xfrm>
      </p:grpSpPr>
      <p:sp>
        <p:nvSpPr>
          <p:cNvPr id="264" name="Google Shape;264;p37"/>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5" name="Shape 265"/>
        <p:cNvGrpSpPr/>
        <p:nvPr/>
      </p:nvGrpSpPr>
      <p:grpSpPr>
        <a:xfrm>
          <a:off x="0" y="0"/>
          <a:ext cx="0" cy="0"/>
          <a:chOff x="0" y="0"/>
          <a:chExt cx="0" cy="0"/>
        </a:xfrm>
      </p:grpSpPr>
      <p:sp>
        <p:nvSpPr>
          <p:cNvPr id="266" name="Google Shape;266;p38"/>
          <p:cNvSpPr txBox="1"/>
          <p:nvPr>
            <p:ph type="title"/>
          </p:nvPr>
        </p:nvSpPr>
        <p:spPr>
          <a:xfrm>
            <a:off x="304800" y="274638"/>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67" name="Google Shape;267;p3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CA" type="blank">
  <p:cSld name="BLANK">
    <p:spTree>
      <p:nvGrpSpPr>
        <p:cNvPr id="270"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CA Green">
  <p:cSld name="2_Blank_CA Green">
    <p:spTree>
      <p:nvGrpSpPr>
        <p:cNvPr id="274"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Lucida Sans"/>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CA and SAP">
  <p:cSld name="1_Blank_CA and SAP">
    <p:spTree>
      <p:nvGrpSpPr>
        <p:cNvPr id="279"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b="0" l="0" r="0" t="0"/>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 Header 3">
    <p:spTree>
      <p:nvGrpSpPr>
        <p:cNvPr id="33"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9" name="Google Shape;39;p5"/>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40" name="Google Shape;40;p5"/>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4" name="Shape 284"/>
        <p:cNvGrpSpPr/>
        <p:nvPr/>
      </p:nvGrpSpPr>
      <p:grpSpPr>
        <a:xfrm>
          <a:off x="0" y="0"/>
          <a:ext cx="0" cy="0"/>
          <a:chOff x="0" y="0"/>
          <a:chExt cx="0" cy="0"/>
        </a:xfrm>
      </p:grpSpPr>
      <p:sp>
        <p:nvSpPr>
          <p:cNvPr id="285" name="Google Shape;285;p42"/>
          <p:cNvSpPr txBox="1"/>
          <p:nvPr>
            <p:ph type="title"/>
          </p:nvPr>
        </p:nvSpPr>
        <p:spPr>
          <a:xfrm>
            <a:off x="304800" y="279399"/>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86" name="Google Shape;286;p42"/>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7" name="Google Shape;287;p42"/>
          <p:cNvSpPr txBox="1"/>
          <p:nvPr>
            <p:ph idx="2" type="body"/>
          </p:nvPr>
        </p:nvSpPr>
        <p:spPr>
          <a:xfrm>
            <a:off x="4496020"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8" name="Google Shape;288;p4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p:cSld name="Image and Text">
    <p:spTree>
      <p:nvGrpSpPr>
        <p:cNvPr id="291" name="Shape 291"/>
        <p:cNvGrpSpPr/>
        <p:nvPr/>
      </p:nvGrpSpPr>
      <p:grpSpPr>
        <a:xfrm>
          <a:off x="0" y="0"/>
          <a:ext cx="0" cy="0"/>
          <a:chOff x="0" y="0"/>
          <a:chExt cx="0" cy="0"/>
        </a:xfrm>
      </p:grpSpPr>
      <p:sp>
        <p:nvSpPr>
          <p:cNvPr id="292" name="Google Shape;292;p43"/>
          <p:cNvSpPr/>
          <p:nvPr>
            <p:ph idx="2" type="pic"/>
          </p:nvPr>
        </p:nvSpPr>
        <p:spPr>
          <a:xfrm>
            <a:off x="4673600" y="1600201"/>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93" name="Google Shape;293;p43"/>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94" name="Google Shape;294;p43"/>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5" name="Google Shape;295;p43"/>
          <p:cNvSpPr txBox="1"/>
          <p:nvPr>
            <p:ph idx="3" type="body"/>
          </p:nvPr>
        </p:nvSpPr>
        <p:spPr>
          <a:xfrm>
            <a:off x="4673600" y="5646677"/>
            <a:ext cx="40131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6" name="Google Shape;296;p4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and Text">
  <p:cSld name="2 Images and Text">
    <p:spTree>
      <p:nvGrpSpPr>
        <p:cNvPr id="298" name="Shape 298"/>
        <p:cNvGrpSpPr/>
        <p:nvPr/>
      </p:nvGrpSpPr>
      <p:grpSpPr>
        <a:xfrm>
          <a:off x="0" y="0"/>
          <a:ext cx="0" cy="0"/>
          <a:chOff x="0" y="0"/>
          <a:chExt cx="0" cy="0"/>
        </a:xfrm>
      </p:grpSpPr>
      <p:sp>
        <p:nvSpPr>
          <p:cNvPr id="299" name="Google Shape;299;p44"/>
          <p:cNvSpPr/>
          <p:nvPr>
            <p:ph idx="2" type="pic"/>
          </p:nvPr>
        </p:nvSpPr>
        <p:spPr>
          <a:xfrm>
            <a:off x="4673600" y="3892047"/>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00" name="Google Shape;300;p44"/>
          <p:cNvSpPr/>
          <p:nvPr>
            <p:ph idx="3" type="pic"/>
          </p:nvPr>
        </p:nvSpPr>
        <p:spPr>
          <a:xfrm>
            <a:off x="4673600" y="1600201"/>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01" name="Google Shape;301;p44"/>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02" name="Google Shape;302;p44"/>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3" name="Google Shape;303;p44"/>
          <p:cNvSpPr txBox="1"/>
          <p:nvPr>
            <p:ph idx="4" type="body"/>
          </p:nvPr>
        </p:nvSpPr>
        <p:spPr>
          <a:xfrm>
            <a:off x="4673600" y="5646677"/>
            <a:ext cx="40578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4" name="Google Shape;304;p44"/>
          <p:cNvSpPr txBox="1"/>
          <p:nvPr>
            <p:ph idx="5" type="body"/>
          </p:nvPr>
        </p:nvSpPr>
        <p:spPr>
          <a:xfrm>
            <a:off x="4673600" y="3354831"/>
            <a:ext cx="40131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5" name="Google Shape;305;p4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Two Images">
    <p:spTree>
      <p:nvGrpSpPr>
        <p:cNvPr id="307" name="Shape 307"/>
        <p:cNvGrpSpPr/>
        <p:nvPr/>
      </p:nvGrpSpPr>
      <p:grpSpPr>
        <a:xfrm>
          <a:off x="0" y="0"/>
          <a:ext cx="0" cy="0"/>
          <a:chOff x="0" y="0"/>
          <a:chExt cx="0" cy="0"/>
        </a:xfrm>
      </p:grpSpPr>
      <p:sp>
        <p:nvSpPr>
          <p:cNvPr id="308" name="Google Shape;308;p45"/>
          <p:cNvSpPr/>
          <p:nvPr>
            <p:ph idx="2" type="pic"/>
          </p:nvPr>
        </p:nvSpPr>
        <p:spPr>
          <a:xfrm>
            <a:off x="4683120"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09" name="Google Shape;309;p45"/>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10" name="Google Shape;310;p45"/>
          <p:cNvSpPr txBox="1"/>
          <p:nvPr>
            <p:ph idx="1" type="body"/>
          </p:nvPr>
        </p:nvSpPr>
        <p:spPr>
          <a:xfrm>
            <a:off x="4683120" y="5646677"/>
            <a:ext cx="40038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1" name="Google Shape;311;p45"/>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2" name="Google Shape;312;p45"/>
          <p:cNvSpPr txBox="1"/>
          <p:nvPr>
            <p:ph idx="4" type="body"/>
          </p:nvPr>
        </p:nvSpPr>
        <p:spPr>
          <a:xfrm>
            <a:off x="304800" y="5646677"/>
            <a:ext cx="42258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3" name="Google Shape;313;p4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p:cSld name="Four Images">
    <p:spTree>
      <p:nvGrpSpPr>
        <p:cNvPr id="315" name="Shape 315"/>
        <p:cNvGrpSpPr/>
        <p:nvPr/>
      </p:nvGrpSpPr>
      <p:grpSpPr>
        <a:xfrm>
          <a:off x="0" y="0"/>
          <a:ext cx="0" cy="0"/>
          <a:chOff x="0" y="0"/>
          <a:chExt cx="0" cy="0"/>
        </a:xfrm>
      </p:grpSpPr>
      <p:sp>
        <p:nvSpPr>
          <p:cNvPr id="316" name="Google Shape;316;p46"/>
          <p:cNvSpPr/>
          <p:nvPr>
            <p:ph idx="2" type="pic"/>
          </p:nvPr>
        </p:nvSpPr>
        <p:spPr>
          <a:xfrm>
            <a:off x="4530722"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7" name="Google Shape;317;p46"/>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8" name="Google Shape;318;p46"/>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9" name="Google Shape;319;p46"/>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20" name="Google Shape;320;p46"/>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21" name="Google Shape;321;p46"/>
          <p:cNvSpPr txBox="1"/>
          <p:nvPr>
            <p:ph idx="1" type="body"/>
          </p:nvPr>
        </p:nvSpPr>
        <p:spPr>
          <a:xfrm>
            <a:off x="4533898" y="5646677"/>
            <a:ext cx="41529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2" name="Google Shape;322;p46"/>
          <p:cNvSpPr txBox="1"/>
          <p:nvPr>
            <p:ph idx="6" type="body"/>
          </p:nvPr>
        </p:nvSpPr>
        <p:spPr>
          <a:xfrm>
            <a:off x="304800" y="5646677"/>
            <a:ext cx="41592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3" name="Google Shape;323;p46"/>
          <p:cNvSpPr txBox="1"/>
          <p:nvPr>
            <p:ph idx="7" type="body"/>
          </p:nvPr>
        </p:nvSpPr>
        <p:spPr>
          <a:xfrm>
            <a:off x="4530722" y="3354831"/>
            <a:ext cx="41562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4" name="Google Shape;324;p46"/>
          <p:cNvSpPr txBox="1"/>
          <p:nvPr>
            <p:ph idx="8" type="body"/>
          </p:nvPr>
        </p:nvSpPr>
        <p:spPr>
          <a:xfrm>
            <a:off x="304801" y="3354831"/>
            <a:ext cx="4159200" cy="479400"/>
          </a:xfrm>
          <a:prstGeom prst="rect">
            <a:avLst/>
          </a:prstGeom>
          <a:solidFill>
            <a:srgbClr val="FFFFFF">
              <a:alpha val="48235"/>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5" name="Google Shape;325;p4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327"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4" name="Google Shape;334;p47"/>
          <p:cNvSpPr txBox="1"/>
          <p:nvPr>
            <p:ph idx="1" type="body"/>
          </p:nvPr>
        </p:nvSpPr>
        <p:spPr>
          <a:xfrm>
            <a:off x="1368426" y="2743200"/>
            <a:ext cx="6480300" cy="1673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20"/>
              </a:spcBef>
              <a:spcAft>
                <a:spcPts val="0"/>
              </a:spcAft>
              <a:buClr>
                <a:schemeClr val="accent1"/>
              </a:buClr>
              <a:buSzPts val="1600"/>
              <a:buFont typeface="Noto Sans Symbols"/>
              <a:buNone/>
              <a:defRPr b="1" i="0" sz="1600" u="none" cap="none" strike="noStrike">
                <a:solidFill>
                  <a:schemeClr val="dk2"/>
                </a:solidFill>
                <a:latin typeface="Lucida Sans"/>
                <a:ea typeface="Lucida Sans"/>
                <a:cs typeface="Lucida Sans"/>
                <a:sym typeface="Lucida Sans"/>
              </a:defRPr>
            </a:lvl1pPr>
            <a:lvl2pPr indent="-228600" lvl="1" marL="914400" marR="0" rtl="0" algn="l">
              <a:lnSpc>
                <a:spcPct val="100000"/>
              </a:lnSpc>
              <a:spcBef>
                <a:spcPts val="360"/>
              </a:spcBef>
              <a:spcAft>
                <a:spcPts val="0"/>
              </a:spcAft>
              <a:buClr>
                <a:schemeClr val="accent2"/>
              </a:buClr>
              <a:buSzPts val="1800"/>
              <a:buFont typeface="Noto Sans Symbols"/>
              <a:buNone/>
              <a:defRPr b="0" i="0" sz="1800" u="none" cap="none" strike="noStrike">
                <a:solidFill>
                  <a:srgbClr val="888888"/>
                </a:solidFill>
                <a:latin typeface="Georgia"/>
                <a:ea typeface="Georgia"/>
                <a:cs typeface="Georgia"/>
                <a:sym typeface="Georgia"/>
              </a:defRPr>
            </a:lvl2pPr>
            <a:lvl3pPr indent="-228600" lvl="2" marL="1371600" marR="0" rtl="0" algn="l">
              <a:lnSpc>
                <a:spcPct val="100000"/>
              </a:lnSpc>
              <a:spcBef>
                <a:spcPts val="320"/>
              </a:spcBef>
              <a:spcAft>
                <a:spcPts val="0"/>
              </a:spcAft>
              <a:buClr>
                <a:schemeClr val="accent3"/>
              </a:buClr>
              <a:buSzPts val="1600"/>
              <a:buFont typeface="Noto Sans Symbols"/>
              <a:buNone/>
              <a:defRPr b="0" i="0" sz="1600" u="none" cap="none" strike="noStrike">
                <a:solidFill>
                  <a:srgbClr val="888888"/>
                </a:solidFill>
                <a:latin typeface="Georgia"/>
                <a:ea typeface="Georgia"/>
                <a:cs typeface="Georgia"/>
                <a:sym typeface="Georgia"/>
              </a:defRPr>
            </a:lvl3pPr>
            <a:lvl4pPr indent="-228600" lvl="3" marL="1828800" marR="0" rtl="0" algn="l">
              <a:lnSpc>
                <a:spcPct val="100000"/>
              </a:lnSpc>
              <a:spcBef>
                <a:spcPts val="280"/>
              </a:spcBef>
              <a:spcAft>
                <a:spcPts val="0"/>
              </a:spcAft>
              <a:buClr>
                <a:schemeClr val="accent4"/>
              </a:buClr>
              <a:buSzPts val="1400"/>
              <a:buFont typeface="Noto Sans Symbols"/>
              <a:buNone/>
              <a:defRPr b="0" i="0" sz="1400" u="none" cap="none" strike="noStrike">
                <a:solidFill>
                  <a:srgbClr val="888888"/>
                </a:solidFill>
                <a:latin typeface="Georgia"/>
                <a:ea typeface="Georgia"/>
                <a:cs typeface="Georgia"/>
                <a:sym typeface="Georgia"/>
              </a:defRPr>
            </a:lvl4pPr>
            <a:lvl5pPr indent="-228600" lvl="4" marL="2286000" marR="0" rtl="0" algn="l">
              <a:lnSpc>
                <a:spcPct val="100000"/>
              </a:lnSpc>
              <a:spcBef>
                <a:spcPts val="280"/>
              </a:spcBef>
              <a:spcAft>
                <a:spcPts val="0"/>
              </a:spcAft>
              <a:buClr>
                <a:schemeClr val="accent5"/>
              </a:buClr>
              <a:buSzPts val="1400"/>
              <a:buFont typeface="Georgia"/>
              <a:buNone/>
              <a:defRPr b="0" i="0" sz="1400" u="none" cap="none" strike="noStrike">
                <a:solidFill>
                  <a:srgbClr val="888888"/>
                </a:solidFill>
                <a:latin typeface="Georgia"/>
                <a:ea typeface="Georgia"/>
                <a:cs typeface="Georgia"/>
                <a:sym typeface="Georgia"/>
              </a:defRPr>
            </a:lvl5pPr>
            <a:lvl6pPr indent="-320039" lvl="5" marL="2743200" marR="0" rtl="0" algn="l">
              <a:lnSpc>
                <a:spcPct val="100000"/>
              </a:lnSpc>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lnSpc>
                <a:spcPct val="100000"/>
              </a:lnSpc>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lnSpc>
                <a:spcPct val="100000"/>
              </a:lnSpc>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lnSpc>
                <a:spcPct val="100000"/>
              </a:lnSpc>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335" name="Google Shape;335;p47"/>
          <p:cNvSpPr/>
          <p:nvPr/>
        </p:nvSpPr>
        <p:spPr>
          <a:xfrm>
            <a:off x="146304" y="6391656"/>
            <a:ext cx="8833200" cy="3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cap="flat" cmpd="sng" w="9525">
            <a:solidFill>
              <a:srgbClr val="7A979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37" name="Google Shape;337;p47"/>
          <p:cNvSpPr txBox="1"/>
          <p:nvPr>
            <p:ph idx="11" type="ftr"/>
          </p:nvPr>
        </p:nvSpPr>
        <p:spPr>
          <a:xfrm>
            <a:off x="304800" y="6410848"/>
            <a:ext cx="3581400" cy="365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FFFFFF"/>
              </a:buClr>
              <a:buSzPts val="1200"/>
              <a:buFont typeface="Lucida Sans"/>
              <a:buNone/>
              <a:defRPr b="0" i="0" sz="12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338" name="Google Shape;338;p47"/>
          <p:cNvSpPr txBox="1"/>
          <p:nvPr>
            <p:ph idx="10" type="dt"/>
          </p:nvPr>
        </p:nvSpPr>
        <p:spPr>
          <a:xfrm>
            <a:off x="5791200" y="6404984"/>
            <a:ext cx="3045000" cy="365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1400"/>
              <a:buFont typeface="Lucida Sans"/>
              <a:buNone/>
              <a:defRPr b="0" i="0" sz="14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cxnSp>
        <p:nvCxnSpPr>
          <p:cNvPr id="339" name="Google Shape;339;p47"/>
          <p:cNvCxnSpPr/>
          <p:nvPr/>
        </p:nvCxnSpPr>
        <p:spPr>
          <a:xfrm>
            <a:off x="152400" y="2438400"/>
            <a:ext cx="8833200" cy="0"/>
          </a:xfrm>
          <a:prstGeom prst="straightConnector1">
            <a:avLst/>
          </a:prstGeom>
          <a:noFill/>
          <a:ln cap="flat" cmpd="sng" w="11425">
            <a:solidFill>
              <a:srgbClr val="7A9798"/>
            </a:solidFill>
            <a:prstDash val="dash"/>
            <a:round/>
            <a:headEnd len="sm" w="sm" type="none"/>
            <a:tailEnd len="sm" w="sm" type="none"/>
          </a:ln>
        </p:spPr>
      </p:cxnSp>
      <p:sp>
        <p:nvSpPr>
          <p:cNvPr id="340" name="Google Shape;340;p47"/>
          <p:cNvSpPr/>
          <p:nvPr/>
        </p:nvSpPr>
        <p:spPr>
          <a:xfrm>
            <a:off x="4267200" y="2115312"/>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42" name="Google Shape;342;p47"/>
          <p:cNvSpPr txBox="1"/>
          <p:nvPr>
            <p:ph idx="12" type="sldNum"/>
          </p:nvPr>
        </p:nvSpPr>
        <p:spPr>
          <a:xfrm>
            <a:off x="4343400" y="2199450"/>
            <a:ext cx="457200" cy="441300"/>
          </a:xfrm>
          <a:prstGeom prst="rect">
            <a:avLst/>
          </a:prstGeom>
          <a:noFill/>
          <a:ln>
            <a:noFill/>
          </a:ln>
        </p:spPr>
        <p:txBody>
          <a:bodyPr anchorCtr="0" anchor="ctr" bIns="45700" lIns="45700" spcFirstLastPara="1" rIns="45700" wrap="square" tIns="45700">
            <a:noAutofit/>
          </a:bodyPr>
          <a:lstStyle>
            <a:lvl1pPr indent="0" lvl="0"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1pPr>
            <a:lvl2pPr indent="0" lvl="1"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2pPr>
            <a:lvl3pPr indent="0" lvl="2"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3pPr>
            <a:lvl4pPr indent="0" lvl="3"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4pPr>
            <a:lvl5pPr indent="0" lvl="4"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5pPr>
            <a:lvl6pPr indent="0" lvl="5"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6pPr>
            <a:lvl7pPr indent="0" lvl="6"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7pPr>
            <a:lvl8pPr indent="0" lvl="7"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8pPr>
            <a:lvl9pPr indent="0" lvl="8"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9pPr>
          </a:lstStyle>
          <a:p>
            <a:pPr indent="0" lvl="0" marL="0" rtl="0" algn="ctr">
              <a:spcBef>
                <a:spcPts val="0"/>
              </a:spcBef>
              <a:spcAft>
                <a:spcPts val="0"/>
              </a:spcAft>
              <a:buNone/>
            </a:pPr>
            <a:fld id="{00000000-1234-1234-1234-123412341234}" type="slidenum">
              <a:rPr lang="en-US"/>
              <a:t>‹#›</a:t>
            </a:fld>
            <a:endParaRPr/>
          </a:p>
        </p:txBody>
      </p:sp>
      <p:sp>
        <p:nvSpPr>
          <p:cNvPr id="343" name="Google Shape;343;p47"/>
          <p:cNvSpPr txBox="1"/>
          <p:nvPr>
            <p:ph type="title"/>
          </p:nvPr>
        </p:nvSpPr>
        <p:spPr>
          <a:xfrm>
            <a:off x="722313" y="533400"/>
            <a:ext cx="7772400" cy="1524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4200"/>
              <a:buFont typeface="Georgia"/>
              <a:buNone/>
              <a:defRPr b="0" i="0" sz="4200" u="none" cap="none" strike="noStrike">
                <a:solidFill>
                  <a:srgbClr val="FFFFF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type="obj">
  <p:cSld name="OBJECT">
    <p:spTree>
      <p:nvGrpSpPr>
        <p:cNvPr id="347"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9" name="Google Shape;349;p49"/>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50" name="Google Shape;350;p49"/>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1" name="Google Shape;351;p49"/>
          <p:cNvSpPr/>
          <p:nvPr/>
        </p:nvSpPr>
        <p:spPr>
          <a:xfrm>
            <a:off x="0" y="6330471"/>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and SAP">
  <p:cSld name="Title Slide CA and SAP">
    <p:spTree>
      <p:nvGrpSpPr>
        <p:cNvPr id="354" name="Shape 354"/>
        <p:cNvGrpSpPr/>
        <p:nvPr/>
      </p:nvGrpSpPr>
      <p:grpSpPr>
        <a:xfrm>
          <a:off x="0" y="0"/>
          <a:ext cx="0" cy="0"/>
          <a:chOff x="0" y="0"/>
          <a:chExt cx="0" cy="0"/>
        </a:xfrm>
      </p:grpSpPr>
      <p:sp>
        <p:nvSpPr>
          <p:cNvPr id="355" name="Google Shape;355;p50"/>
          <p:cNvSpPr txBox="1"/>
          <p:nvPr>
            <p:ph type="ctrTitle"/>
          </p:nvPr>
        </p:nvSpPr>
        <p:spPr>
          <a:xfrm>
            <a:off x="219319"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56" name="Google Shape;356;p50"/>
          <p:cNvSpPr txBox="1"/>
          <p:nvPr>
            <p:ph idx="1" type="subTitle"/>
          </p:nvPr>
        </p:nvSpPr>
        <p:spPr>
          <a:xfrm>
            <a:off x="219320"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57" name="Google Shape;357;p50"/>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b="0" l="0" r="0" t="0"/>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b="0" l="0" r="0" t="0"/>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 Header 4">
    <p:spTree>
      <p:nvGrpSpPr>
        <p:cNvPr id="360"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66" name="Google Shape;366;p51"/>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67" name="Google Shape;367;p51"/>
          <p:cNvPicPr preferRelativeResize="0"/>
          <p:nvPr/>
        </p:nvPicPr>
        <p:blipFill rotWithShape="1">
          <a:blip r:embed="rId2">
            <a:alphaModFix/>
          </a:blip>
          <a:srcRect b="0" l="0" r="0" t="0"/>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2">
  <p:cSld name="Title Slide CA 2">
    <p:spTree>
      <p:nvGrpSpPr>
        <p:cNvPr id="368" name="Shape 368"/>
        <p:cNvGrpSpPr/>
        <p:nvPr/>
      </p:nvGrpSpPr>
      <p:grpSpPr>
        <a:xfrm>
          <a:off x="0" y="0"/>
          <a:ext cx="0" cy="0"/>
          <a:chOff x="0" y="0"/>
          <a:chExt cx="0" cy="0"/>
        </a:xfrm>
      </p:grpSpPr>
      <p:sp>
        <p:nvSpPr>
          <p:cNvPr id="369" name="Google Shape;369;p52"/>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70" name="Google Shape;370;p52"/>
          <p:cNvSpPr txBox="1"/>
          <p:nvPr>
            <p:ph idx="1" type="subTitle"/>
          </p:nvPr>
        </p:nvSpPr>
        <p:spPr>
          <a:xfrm>
            <a:off x="3339151"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71" name="Google Shape;371;p52"/>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2" name="Google Shape;372;p52"/>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88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73" name="Google Shape;373;p52"/>
          <p:cNvPicPr preferRelativeResize="0"/>
          <p:nvPr/>
        </p:nvPicPr>
        <p:blipFill rotWithShape="1">
          <a:blip r:embed="rId2">
            <a:alphaModFix/>
          </a:blip>
          <a:srcRect b="0" l="0" r="0" t="0"/>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CA" type="blank">
  <p:cSld name="BLANK">
    <p:spTree>
      <p:nvGrpSpPr>
        <p:cNvPr id="4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AP Co-Branded">
  <p:cSld name="Title Slide SAP Co-Branded">
    <p:spTree>
      <p:nvGrpSpPr>
        <p:cNvPr id="374" name="Shape 374"/>
        <p:cNvGrpSpPr/>
        <p:nvPr/>
      </p:nvGrpSpPr>
      <p:grpSpPr>
        <a:xfrm>
          <a:off x="0" y="0"/>
          <a:ext cx="0" cy="0"/>
          <a:chOff x="0" y="0"/>
          <a:chExt cx="0" cy="0"/>
        </a:xfrm>
      </p:grpSpPr>
      <p:sp>
        <p:nvSpPr>
          <p:cNvPr id="375" name="Google Shape;375;p53"/>
          <p:cNvSpPr txBox="1"/>
          <p:nvPr>
            <p:ph type="ctrTitle"/>
          </p:nvPr>
        </p:nvSpPr>
        <p:spPr>
          <a:xfrm>
            <a:off x="219319"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76" name="Google Shape;376;p53"/>
          <p:cNvSpPr txBox="1"/>
          <p:nvPr>
            <p:ph idx="1" type="subTitle"/>
          </p:nvPr>
        </p:nvSpPr>
        <p:spPr>
          <a:xfrm>
            <a:off x="219316"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377" name="Google Shape;377;p53"/>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8" name="Google Shape;378;p53"/>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1905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79" name="Google Shape;379;p53"/>
          <p:cNvPicPr preferRelativeResize="0"/>
          <p:nvPr/>
        </p:nvPicPr>
        <p:blipFill rotWithShape="1">
          <a:blip r:embed="rId2">
            <a:alphaModFix/>
          </a:blip>
          <a:srcRect b="0" l="0" r="0" t="0"/>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380"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86" name="Google Shape;386;p54"/>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87" name="Google Shape;387;p54"/>
          <p:cNvPicPr preferRelativeResize="0"/>
          <p:nvPr/>
        </p:nvPicPr>
        <p:blipFill rotWithShape="1">
          <a:blip r:embed="rId2">
            <a:alphaModFix/>
          </a:blip>
          <a:srcRect b="0" l="0" r="0" t="0"/>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 Header 3">
    <p:spTree>
      <p:nvGrpSpPr>
        <p:cNvPr id="388"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394" name="Google Shape;394;p55"/>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95" name="Google Shape;395;p55"/>
          <p:cNvPicPr preferRelativeResize="0"/>
          <p:nvPr/>
        </p:nvPicPr>
        <p:blipFill rotWithShape="1">
          <a:blip r:embed="rId2">
            <a:alphaModFix/>
          </a:blip>
          <a:srcRect b="0" l="0" r="0" t="0"/>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age">
  <p:cSld name="Table Page">
    <p:spTree>
      <p:nvGrpSpPr>
        <p:cNvPr id="396" name="Shape 396"/>
        <p:cNvGrpSpPr/>
        <p:nvPr/>
      </p:nvGrpSpPr>
      <p:grpSpPr>
        <a:xfrm>
          <a:off x="0" y="0"/>
          <a:ext cx="0" cy="0"/>
          <a:chOff x="0" y="0"/>
          <a:chExt cx="0" cy="0"/>
        </a:xfrm>
      </p:grpSpPr>
      <p:sp>
        <p:nvSpPr>
          <p:cNvPr id="397" name="Google Shape;397;p56"/>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98" name="Google Shape;398;p5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or graphic">
  <p:cSld name="Picture or graphic">
    <p:spTree>
      <p:nvGrpSpPr>
        <p:cNvPr id="401" name="Shape 401"/>
        <p:cNvGrpSpPr/>
        <p:nvPr/>
      </p:nvGrpSpPr>
      <p:grpSpPr>
        <a:xfrm>
          <a:off x="0" y="0"/>
          <a:ext cx="0" cy="0"/>
          <a:chOff x="0" y="0"/>
          <a:chExt cx="0" cy="0"/>
        </a:xfrm>
      </p:grpSpPr>
      <p:sp>
        <p:nvSpPr>
          <p:cNvPr id="402" name="Google Shape;402;p57"/>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3" name="Google Shape;403;p5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04" name="Google Shape;404;p5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p:cSld name="Full Bleed Image">
    <p:spTree>
      <p:nvGrpSpPr>
        <p:cNvPr id="407" name="Shape 407"/>
        <p:cNvGrpSpPr/>
        <p:nvPr/>
      </p:nvGrpSpPr>
      <p:grpSpPr>
        <a:xfrm>
          <a:off x="0" y="0"/>
          <a:ext cx="0" cy="0"/>
          <a:chOff x="0" y="0"/>
          <a:chExt cx="0" cy="0"/>
        </a:xfrm>
      </p:grpSpPr>
      <p:sp>
        <p:nvSpPr>
          <p:cNvPr id="408" name="Google Shape;408;p58"/>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9" name="Shape 409"/>
        <p:cNvGrpSpPr/>
        <p:nvPr/>
      </p:nvGrpSpPr>
      <p:grpSpPr>
        <a:xfrm>
          <a:off x="0" y="0"/>
          <a:ext cx="0" cy="0"/>
          <a:chOff x="0" y="0"/>
          <a:chExt cx="0" cy="0"/>
        </a:xfrm>
      </p:grpSpPr>
      <p:sp>
        <p:nvSpPr>
          <p:cNvPr id="410" name="Google Shape;410;p59"/>
          <p:cNvSpPr txBox="1"/>
          <p:nvPr>
            <p:ph type="title"/>
          </p:nvPr>
        </p:nvSpPr>
        <p:spPr>
          <a:xfrm>
            <a:off x="304800" y="274637"/>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11" name="Google Shape;411;p5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CA" type="blank">
  <p:cSld name="BLANK">
    <p:spTree>
      <p:nvGrpSpPr>
        <p:cNvPr id="414"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CA Green">
  <p:cSld name="2_Blank_CA Green">
    <p:spTree>
      <p:nvGrpSpPr>
        <p:cNvPr id="418"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Allerta"/>
              <a:buNone/>
            </a:pPr>
            <a:fld id="{00000000-1234-1234-1234-123412341234}" type="slidenum">
              <a:rPr b="0" i="0" lang="en-US" sz="1000" u="none" cap="none" strike="noStrike">
                <a:solidFill>
                  <a:schemeClr val="lt1"/>
                </a:solidFill>
                <a:latin typeface="Arial"/>
                <a:ea typeface="Arial"/>
                <a:cs typeface="Arial"/>
                <a:sym typeface="Arial"/>
              </a:rPr>
              <a:t>‹#›</a:t>
            </a:fld>
            <a:r>
              <a:rPr b="0" i="0" lang="en-US" sz="10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b="0" l="0" r="0" t="0"/>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b="0" l="0" r="0" t="0"/>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CA and SAP">
  <p:cSld name="1_Blank_CA and SAP">
    <p:spTree>
      <p:nvGrpSpPr>
        <p:cNvPr id="423"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b="0" l="0" r="0" t="0"/>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b="0" l="0" r="0" t="0"/>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age">
  <p:cSld name="Table Page">
    <p:spTree>
      <p:nvGrpSpPr>
        <p:cNvPr id="45" name="Shape 45"/>
        <p:cNvGrpSpPr/>
        <p:nvPr/>
      </p:nvGrpSpPr>
      <p:grpSpPr>
        <a:xfrm>
          <a:off x="0" y="0"/>
          <a:ext cx="0" cy="0"/>
          <a:chOff x="0" y="0"/>
          <a:chExt cx="0" cy="0"/>
        </a:xfrm>
      </p:grpSpPr>
      <p:sp>
        <p:nvSpPr>
          <p:cNvPr id="46" name="Google Shape;46;p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7" name="Google Shape;47;p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8" name="Shape 428"/>
        <p:cNvGrpSpPr/>
        <p:nvPr/>
      </p:nvGrpSpPr>
      <p:grpSpPr>
        <a:xfrm>
          <a:off x="0" y="0"/>
          <a:ext cx="0" cy="0"/>
          <a:chOff x="0" y="0"/>
          <a:chExt cx="0" cy="0"/>
        </a:xfrm>
      </p:grpSpPr>
      <p:sp>
        <p:nvSpPr>
          <p:cNvPr id="429" name="Google Shape;429;p63"/>
          <p:cNvSpPr txBox="1"/>
          <p:nvPr>
            <p:ph type="title"/>
          </p:nvPr>
        </p:nvSpPr>
        <p:spPr>
          <a:xfrm>
            <a:off x="304800" y="279398"/>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30" name="Google Shape;430;p63"/>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1" name="Google Shape;431;p63"/>
          <p:cNvSpPr txBox="1"/>
          <p:nvPr>
            <p:ph idx="2" type="body"/>
          </p:nvPr>
        </p:nvSpPr>
        <p:spPr>
          <a:xfrm>
            <a:off x="4496019"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32" name="Google Shape;432;p6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35" name="Shape 435"/>
        <p:cNvGrpSpPr/>
        <p:nvPr/>
      </p:nvGrpSpPr>
      <p:grpSpPr>
        <a:xfrm>
          <a:off x="0" y="0"/>
          <a:ext cx="0" cy="0"/>
          <a:chOff x="0" y="0"/>
          <a:chExt cx="0" cy="0"/>
        </a:xfrm>
      </p:grpSpPr>
      <p:sp>
        <p:nvSpPr>
          <p:cNvPr id="436" name="Google Shape;436;p64"/>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37" name="Google Shape;437;p64"/>
          <p:cNvSpPr txBox="1"/>
          <p:nvPr>
            <p:ph idx="1" type="body"/>
          </p:nvPr>
        </p:nvSpPr>
        <p:spPr>
          <a:xfrm>
            <a:off x="304800" y="1417637"/>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8" name="Google Shape;438;p64"/>
          <p:cNvSpPr txBox="1"/>
          <p:nvPr>
            <p:ph idx="2" type="body"/>
          </p:nvPr>
        </p:nvSpPr>
        <p:spPr>
          <a:xfrm>
            <a:off x="304800" y="2015410"/>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39" name="Google Shape;439;p64"/>
          <p:cNvSpPr txBox="1"/>
          <p:nvPr>
            <p:ph idx="3" type="body"/>
          </p:nvPr>
        </p:nvSpPr>
        <p:spPr>
          <a:xfrm>
            <a:off x="4645025" y="1417637"/>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40" name="Google Shape;440;p64"/>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41" name="Google Shape;441;p6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p:cSld name="Image and Text">
    <p:spTree>
      <p:nvGrpSpPr>
        <p:cNvPr id="444" name="Shape 444"/>
        <p:cNvGrpSpPr/>
        <p:nvPr/>
      </p:nvGrpSpPr>
      <p:grpSpPr>
        <a:xfrm>
          <a:off x="0" y="0"/>
          <a:ext cx="0" cy="0"/>
          <a:chOff x="0" y="0"/>
          <a:chExt cx="0" cy="0"/>
        </a:xfrm>
      </p:grpSpPr>
      <p:sp>
        <p:nvSpPr>
          <p:cNvPr id="445" name="Google Shape;445;p65"/>
          <p:cNvSpPr/>
          <p:nvPr>
            <p:ph idx="2" type="pic"/>
          </p:nvPr>
        </p:nvSpPr>
        <p:spPr>
          <a:xfrm>
            <a:off x="4673600" y="1600200"/>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46" name="Google Shape;446;p65"/>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47" name="Google Shape;447;p65"/>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8" name="Google Shape;448;p65"/>
          <p:cNvSpPr txBox="1"/>
          <p:nvPr>
            <p:ph idx="3" type="body"/>
          </p:nvPr>
        </p:nvSpPr>
        <p:spPr>
          <a:xfrm>
            <a:off x="4673600" y="5646676"/>
            <a:ext cx="40131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9" name="Google Shape;449;p65"/>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and Text">
  <p:cSld name="2 Images and Text">
    <p:spTree>
      <p:nvGrpSpPr>
        <p:cNvPr id="451" name="Shape 451"/>
        <p:cNvGrpSpPr/>
        <p:nvPr/>
      </p:nvGrpSpPr>
      <p:grpSpPr>
        <a:xfrm>
          <a:off x="0" y="0"/>
          <a:ext cx="0" cy="0"/>
          <a:chOff x="0" y="0"/>
          <a:chExt cx="0" cy="0"/>
        </a:xfrm>
      </p:grpSpPr>
      <p:sp>
        <p:nvSpPr>
          <p:cNvPr id="452" name="Google Shape;452;p66"/>
          <p:cNvSpPr/>
          <p:nvPr>
            <p:ph idx="2" type="pic"/>
          </p:nvPr>
        </p:nvSpPr>
        <p:spPr>
          <a:xfrm>
            <a:off x="4673600" y="3892046"/>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53" name="Google Shape;453;p66"/>
          <p:cNvSpPr/>
          <p:nvPr>
            <p:ph idx="3" type="pic"/>
          </p:nvPr>
        </p:nvSpPr>
        <p:spPr>
          <a:xfrm>
            <a:off x="4673600" y="1600200"/>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54" name="Google Shape;454;p66"/>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55" name="Google Shape;455;p66"/>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56" name="Google Shape;456;p66"/>
          <p:cNvSpPr txBox="1"/>
          <p:nvPr>
            <p:ph idx="4" type="body"/>
          </p:nvPr>
        </p:nvSpPr>
        <p:spPr>
          <a:xfrm>
            <a:off x="4673600" y="5646676"/>
            <a:ext cx="4057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7" name="Google Shape;457;p66"/>
          <p:cNvSpPr txBox="1"/>
          <p:nvPr>
            <p:ph idx="5" type="body"/>
          </p:nvPr>
        </p:nvSpPr>
        <p:spPr>
          <a:xfrm>
            <a:off x="4673600" y="3354830"/>
            <a:ext cx="40131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8" name="Google Shape;458;p6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Two Images">
    <p:spTree>
      <p:nvGrpSpPr>
        <p:cNvPr id="460" name="Shape 460"/>
        <p:cNvGrpSpPr/>
        <p:nvPr/>
      </p:nvGrpSpPr>
      <p:grpSpPr>
        <a:xfrm>
          <a:off x="0" y="0"/>
          <a:ext cx="0" cy="0"/>
          <a:chOff x="0" y="0"/>
          <a:chExt cx="0" cy="0"/>
        </a:xfrm>
      </p:grpSpPr>
      <p:sp>
        <p:nvSpPr>
          <p:cNvPr id="461" name="Google Shape;461;p67"/>
          <p:cNvSpPr/>
          <p:nvPr>
            <p:ph idx="2" type="pic"/>
          </p:nvPr>
        </p:nvSpPr>
        <p:spPr>
          <a:xfrm>
            <a:off x="4683119"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62" name="Google Shape;462;p67"/>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63" name="Google Shape;463;p67"/>
          <p:cNvSpPr txBox="1"/>
          <p:nvPr>
            <p:ph idx="1" type="body"/>
          </p:nvPr>
        </p:nvSpPr>
        <p:spPr>
          <a:xfrm>
            <a:off x="4683119" y="5646676"/>
            <a:ext cx="4003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4" name="Google Shape;464;p67"/>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65" name="Google Shape;465;p67"/>
          <p:cNvSpPr txBox="1"/>
          <p:nvPr>
            <p:ph idx="4" type="body"/>
          </p:nvPr>
        </p:nvSpPr>
        <p:spPr>
          <a:xfrm>
            <a:off x="304800" y="5646676"/>
            <a:ext cx="4225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6" name="Google Shape;466;p6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p:cSld name="Four Images">
    <p:spTree>
      <p:nvGrpSpPr>
        <p:cNvPr id="468" name="Shape 468"/>
        <p:cNvGrpSpPr/>
        <p:nvPr/>
      </p:nvGrpSpPr>
      <p:grpSpPr>
        <a:xfrm>
          <a:off x="0" y="0"/>
          <a:ext cx="0" cy="0"/>
          <a:chOff x="0" y="0"/>
          <a:chExt cx="0" cy="0"/>
        </a:xfrm>
      </p:grpSpPr>
      <p:sp>
        <p:nvSpPr>
          <p:cNvPr id="469" name="Google Shape;469;p68"/>
          <p:cNvSpPr/>
          <p:nvPr>
            <p:ph idx="2" type="pic"/>
          </p:nvPr>
        </p:nvSpPr>
        <p:spPr>
          <a:xfrm>
            <a:off x="4530721"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0" name="Google Shape;470;p68"/>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1" name="Google Shape;471;p68"/>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2" name="Google Shape;472;p68"/>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3" name="Google Shape;473;p68"/>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74" name="Google Shape;474;p68"/>
          <p:cNvSpPr txBox="1"/>
          <p:nvPr>
            <p:ph idx="1" type="body"/>
          </p:nvPr>
        </p:nvSpPr>
        <p:spPr>
          <a:xfrm>
            <a:off x="4533898" y="5646676"/>
            <a:ext cx="41529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5" name="Google Shape;475;p68"/>
          <p:cNvSpPr txBox="1"/>
          <p:nvPr>
            <p:ph idx="6" type="body"/>
          </p:nvPr>
        </p:nvSpPr>
        <p:spPr>
          <a:xfrm>
            <a:off x="304800" y="5646676"/>
            <a:ext cx="4159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6" name="Google Shape;476;p68"/>
          <p:cNvSpPr txBox="1"/>
          <p:nvPr>
            <p:ph idx="7" type="body"/>
          </p:nvPr>
        </p:nvSpPr>
        <p:spPr>
          <a:xfrm>
            <a:off x="4530721" y="3354830"/>
            <a:ext cx="4156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7" name="Google Shape;477;p68"/>
          <p:cNvSpPr txBox="1"/>
          <p:nvPr>
            <p:ph idx="8" type="body"/>
          </p:nvPr>
        </p:nvSpPr>
        <p:spPr>
          <a:xfrm>
            <a:off x="304801" y="3354830"/>
            <a:ext cx="4159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8" name="Google Shape;478;p6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 Header 3">
    <p:spTree>
      <p:nvGrpSpPr>
        <p:cNvPr id="483" name="Shape 483"/>
        <p:cNvGrpSpPr/>
        <p:nvPr/>
      </p:nvGrpSpPr>
      <p:grpSpPr>
        <a:xfrm>
          <a:off x="0" y="0"/>
          <a:ext cx="0" cy="0"/>
          <a:chOff x="0" y="0"/>
          <a:chExt cx="0" cy="0"/>
        </a:xfrm>
      </p:grpSpPr>
      <p:sp>
        <p:nvSpPr>
          <p:cNvPr id="484" name="Google Shape;484;p70"/>
          <p:cNvSpPr/>
          <p:nvPr/>
        </p:nvSpPr>
        <p:spPr>
          <a:xfrm>
            <a:off x="0" y="0"/>
            <a:ext cx="9144000" cy="6858000"/>
          </a:xfrm>
          <a:prstGeom prst="rect">
            <a:avLst/>
          </a:prstGeom>
          <a:solidFill>
            <a:srgbClr val="A9B0AC"/>
          </a:solid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5" name="Google Shape;485;p70"/>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86" name="Google Shape;486;p70"/>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87" name="Google Shape;487;p70"/>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88" name="Google Shape;488;p70"/>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89" name="Google Shape;489;p70"/>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490" name="Google Shape;490;p70"/>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 Header 4">
    <p:spTree>
      <p:nvGrpSpPr>
        <p:cNvPr id="491" name="Shape 491"/>
        <p:cNvGrpSpPr/>
        <p:nvPr/>
      </p:nvGrpSpPr>
      <p:grpSpPr>
        <a:xfrm>
          <a:off x="0" y="0"/>
          <a:ext cx="0" cy="0"/>
          <a:chOff x="0" y="0"/>
          <a:chExt cx="0" cy="0"/>
        </a:xfrm>
      </p:grpSpPr>
      <p:sp>
        <p:nvSpPr>
          <p:cNvPr id="492" name="Google Shape;492;p71"/>
          <p:cNvSpPr/>
          <p:nvPr/>
        </p:nvSpPr>
        <p:spPr>
          <a:xfrm>
            <a:off x="0" y="0"/>
            <a:ext cx="9144000" cy="6858000"/>
          </a:xfrm>
          <a:prstGeom prst="rect">
            <a:avLst/>
          </a:prstGeom>
          <a:solidFill>
            <a:srgbClr val="1C9963"/>
          </a:solid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3" name="Google Shape;493;p71"/>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4" name="Google Shape;494;p71"/>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5" name="Google Shape;495;p71"/>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6" name="Google Shape;496;p71"/>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Arial"/>
              <a:ea typeface="Arial"/>
              <a:cs typeface="Arial"/>
              <a:sym typeface="Arial"/>
            </a:endParaRPr>
          </a:p>
        </p:txBody>
      </p:sp>
      <p:sp>
        <p:nvSpPr>
          <p:cNvPr id="497" name="Google Shape;497;p71"/>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498" name="Google Shape;498;p71"/>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type="obj">
  <p:cSld name="OBJECT">
    <p:spTree>
      <p:nvGrpSpPr>
        <p:cNvPr id="499" name="Shape 499"/>
        <p:cNvGrpSpPr/>
        <p:nvPr/>
      </p:nvGrpSpPr>
      <p:grpSpPr>
        <a:xfrm>
          <a:off x="0" y="0"/>
          <a:ext cx="0" cy="0"/>
          <a:chOff x="0" y="0"/>
          <a:chExt cx="0" cy="0"/>
        </a:xfrm>
      </p:grpSpPr>
      <p:sp>
        <p:nvSpPr>
          <p:cNvPr id="500" name="Google Shape;500;p72"/>
          <p:cNvSpPr/>
          <p:nvPr/>
        </p:nvSpPr>
        <p:spPr>
          <a:xfrm>
            <a:off x="1" y="6329468"/>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1" name="Google Shape;501;p72"/>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02" name="Google Shape;502;p72"/>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3" name="Google Shape;503;p72"/>
          <p:cNvSpPr/>
          <p:nvPr/>
        </p:nvSpPr>
        <p:spPr>
          <a:xfrm>
            <a:off x="1" y="6330472"/>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4" name="Google Shape;504;p7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05" name="Google Shape;505;p72"/>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and SAP">
  <p:cSld name="Title Slide CA and SAP">
    <p:spTree>
      <p:nvGrpSpPr>
        <p:cNvPr id="506" name="Shape 506"/>
        <p:cNvGrpSpPr/>
        <p:nvPr/>
      </p:nvGrpSpPr>
      <p:grpSpPr>
        <a:xfrm>
          <a:off x="0" y="0"/>
          <a:ext cx="0" cy="0"/>
          <a:chOff x="0" y="0"/>
          <a:chExt cx="0" cy="0"/>
        </a:xfrm>
      </p:grpSpPr>
      <p:sp>
        <p:nvSpPr>
          <p:cNvPr id="507" name="Google Shape;507;p73"/>
          <p:cNvSpPr txBox="1"/>
          <p:nvPr>
            <p:ph type="ctrTitle"/>
          </p:nvPr>
        </p:nvSpPr>
        <p:spPr>
          <a:xfrm>
            <a:off x="219320"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08" name="Google Shape;508;p73"/>
          <p:cNvSpPr txBox="1"/>
          <p:nvPr>
            <p:ph idx="1" type="subTitle"/>
          </p:nvPr>
        </p:nvSpPr>
        <p:spPr>
          <a:xfrm>
            <a:off x="219321"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09" name="Google Shape;509;p73"/>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510" name="Google Shape;510;p73"/>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511" name="Google Shape;511;p73"/>
          <p:cNvPicPr preferRelativeResize="0"/>
          <p:nvPr/>
        </p:nvPicPr>
        <p:blipFill rotWithShape="1">
          <a:blip r:embed="rId3">
            <a:alphaModFix/>
          </a:blip>
          <a:srcRect b="0" l="0" r="0" t="0"/>
          <a:stretch/>
        </p:blipFill>
        <p:spPr>
          <a:xfrm>
            <a:off x="304800" y="5840890"/>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50"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6" name="Google Shape;56;p8"/>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57" name="Google Shape;57;p8"/>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2" name="Shape 512"/>
        <p:cNvGrpSpPr/>
        <p:nvPr/>
      </p:nvGrpSpPr>
      <p:grpSpPr>
        <a:xfrm>
          <a:off x="0" y="0"/>
          <a:ext cx="0" cy="0"/>
          <a:chOff x="0" y="0"/>
          <a:chExt cx="0" cy="0"/>
        </a:xfrm>
      </p:grpSpPr>
      <p:sp>
        <p:nvSpPr>
          <p:cNvPr id="513" name="Google Shape;513;p74"/>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14" name="Google Shape;514;p74"/>
          <p:cNvSpPr txBox="1"/>
          <p:nvPr>
            <p:ph idx="1" type="body"/>
          </p:nvPr>
        </p:nvSpPr>
        <p:spPr>
          <a:xfrm>
            <a:off x="304800" y="1417638"/>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15" name="Google Shape;515;p74"/>
          <p:cNvSpPr txBox="1"/>
          <p:nvPr>
            <p:ph idx="2" type="body"/>
          </p:nvPr>
        </p:nvSpPr>
        <p:spPr>
          <a:xfrm>
            <a:off x="304800" y="2015411"/>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16" name="Google Shape;516;p74"/>
          <p:cNvSpPr txBox="1"/>
          <p:nvPr>
            <p:ph idx="3" type="body"/>
          </p:nvPr>
        </p:nvSpPr>
        <p:spPr>
          <a:xfrm>
            <a:off x="4645025" y="1417638"/>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517" name="Google Shape;517;p74"/>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518" name="Google Shape;518;p7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9" name="Google Shape;519;p7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20" name="Google Shape;520;p74">
            <a:hlinkClick r:id="rId2"/>
          </p:cNvPr>
          <p:cNvSpPr/>
          <p:nvPr/>
        </p:nvSpPr>
        <p:spPr>
          <a:xfrm>
            <a:off x="3542586" y="6519775"/>
            <a:ext cx="1906800" cy="175500"/>
          </a:xfrm>
          <a:prstGeom prst="rect">
            <a:avLst/>
          </a:prstGeom>
          <a:no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2">
  <p:cSld name="Title Slide CA 2">
    <p:spTree>
      <p:nvGrpSpPr>
        <p:cNvPr id="521" name="Shape 521"/>
        <p:cNvGrpSpPr/>
        <p:nvPr/>
      </p:nvGrpSpPr>
      <p:grpSpPr>
        <a:xfrm>
          <a:off x="0" y="0"/>
          <a:ext cx="0" cy="0"/>
          <a:chOff x="0" y="0"/>
          <a:chExt cx="0" cy="0"/>
        </a:xfrm>
      </p:grpSpPr>
      <p:sp>
        <p:nvSpPr>
          <p:cNvPr id="522" name="Google Shape;522;p75"/>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23" name="Google Shape;523;p75"/>
          <p:cNvSpPr txBox="1"/>
          <p:nvPr>
            <p:ph idx="1" type="subTitle"/>
          </p:nvPr>
        </p:nvSpPr>
        <p:spPr>
          <a:xfrm>
            <a:off x="3339152"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24" name="Google Shape;524;p75"/>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5" name="Google Shape;525;p75"/>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88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26" name="Google Shape;526;p75"/>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AP Co-Branded">
  <p:cSld name="Title Slide SAP Co-Branded">
    <p:spTree>
      <p:nvGrpSpPr>
        <p:cNvPr id="527" name="Shape 527"/>
        <p:cNvGrpSpPr/>
        <p:nvPr/>
      </p:nvGrpSpPr>
      <p:grpSpPr>
        <a:xfrm>
          <a:off x="0" y="0"/>
          <a:ext cx="0" cy="0"/>
          <a:chOff x="0" y="0"/>
          <a:chExt cx="0" cy="0"/>
        </a:xfrm>
      </p:grpSpPr>
      <p:sp>
        <p:nvSpPr>
          <p:cNvPr id="528" name="Google Shape;528;p76"/>
          <p:cNvSpPr txBox="1"/>
          <p:nvPr>
            <p:ph type="ctrTitle"/>
          </p:nvPr>
        </p:nvSpPr>
        <p:spPr>
          <a:xfrm>
            <a:off x="219320"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29" name="Google Shape;529;p76"/>
          <p:cNvSpPr txBox="1"/>
          <p:nvPr>
            <p:ph idx="1" type="subTitle"/>
          </p:nvPr>
        </p:nvSpPr>
        <p:spPr>
          <a:xfrm>
            <a:off x="219317"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Arial"/>
                <a:ea typeface="Arial"/>
                <a:cs typeface="Arial"/>
                <a:sym typeface="Arial"/>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530" name="Google Shape;530;p76"/>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1" name="Google Shape;531;p76"/>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1905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32" name="Google Shape;532;p76"/>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age">
  <p:cSld name="Table Page">
    <p:spTree>
      <p:nvGrpSpPr>
        <p:cNvPr id="533" name="Shape 533"/>
        <p:cNvGrpSpPr/>
        <p:nvPr/>
      </p:nvGrpSpPr>
      <p:grpSpPr>
        <a:xfrm>
          <a:off x="0" y="0"/>
          <a:ext cx="0" cy="0"/>
          <a:chOff x="0" y="0"/>
          <a:chExt cx="0" cy="0"/>
        </a:xfrm>
      </p:grpSpPr>
      <p:sp>
        <p:nvSpPr>
          <p:cNvPr id="534" name="Google Shape;534;p77"/>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35" name="Google Shape;535;p77"/>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6" name="Google Shape;536;p77"/>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37" name="Google Shape;537;p77"/>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age">
  <p:cSld name="Chart Page">
    <p:spTree>
      <p:nvGrpSpPr>
        <p:cNvPr id="538" name="Shape 538"/>
        <p:cNvGrpSpPr/>
        <p:nvPr/>
      </p:nvGrpSpPr>
      <p:grpSpPr>
        <a:xfrm>
          <a:off x="0" y="0"/>
          <a:ext cx="0" cy="0"/>
          <a:chOff x="0" y="0"/>
          <a:chExt cx="0" cy="0"/>
        </a:xfrm>
      </p:grpSpPr>
      <p:sp>
        <p:nvSpPr>
          <p:cNvPr id="539" name="Google Shape;539;p78"/>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0" name="Google Shape;540;p78"/>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41" name="Google Shape;541;p7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2" name="Google Shape;542;p7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43" name="Google Shape;543;p78"/>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or graphic">
  <p:cSld name="Picture or graphic">
    <p:spTree>
      <p:nvGrpSpPr>
        <p:cNvPr id="544" name="Shape 544"/>
        <p:cNvGrpSpPr/>
        <p:nvPr/>
      </p:nvGrpSpPr>
      <p:grpSpPr>
        <a:xfrm>
          <a:off x="0" y="0"/>
          <a:ext cx="0" cy="0"/>
          <a:chOff x="0" y="0"/>
          <a:chExt cx="0" cy="0"/>
        </a:xfrm>
      </p:grpSpPr>
      <p:sp>
        <p:nvSpPr>
          <p:cNvPr id="545" name="Google Shape;545;p79"/>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6" name="Google Shape;546;p79"/>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47" name="Google Shape;547;p7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8" name="Google Shape;548;p7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49" name="Google Shape;549;p79"/>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age">
  <p:cSld name="Contents Page">
    <p:spTree>
      <p:nvGrpSpPr>
        <p:cNvPr id="550" name="Shape 550"/>
        <p:cNvGrpSpPr/>
        <p:nvPr/>
      </p:nvGrpSpPr>
      <p:grpSpPr>
        <a:xfrm>
          <a:off x="0" y="0"/>
          <a:ext cx="0" cy="0"/>
          <a:chOff x="0" y="0"/>
          <a:chExt cx="0" cy="0"/>
        </a:xfrm>
      </p:grpSpPr>
      <p:sp>
        <p:nvSpPr>
          <p:cNvPr id="551" name="Google Shape;551;p8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Arial"/>
              <a:ea typeface="Arial"/>
              <a:cs typeface="Arial"/>
              <a:sym typeface="Arial"/>
            </a:endParaRPr>
          </a:p>
        </p:txBody>
      </p:sp>
      <p:sp>
        <p:nvSpPr>
          <p:cNvPr id="552" name="Google Shape;552;p8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53" name="Google Shape;553;p80"/>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54" name="Google Shape;554;p80"/>
          <p:cNvSpPr txBox="1"/>
          <p:nvPr>
            <p:ph idx="1" type="body"/>
          </p:nvPr>
        </p:nvSpPr>
        <p:spPr>
          <a:xfrm>
            <a:off x="4624613"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5" name="Google Shape;555;p80"/>
          <p:cNvSpPr txBox="1"/>
          <p:nvPr>
            <p:ph idx="2" type="body"/>
          </p:nvPr>
        </p:nvSpPr>
        <p:spPr>
          <a:xfrm>
            <a:off x="7209515"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6" name="Google Shape;556;p80"/>
          <p:cNvSpPr txBox="1"/>
          <p:nvPr>
            <p:ph idx="3" type="body"/>
          </p:nvPr>
        </p:nvSpPr>
        <p:spPr>
          <a:xfrm>
            <a:off x="4624613" y="240062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7" name="Google Shape;557;p80"/>
          <p:cNvSpPr txBox="1"/>
          <p:nvPr>
            <p:ph idx="4" type="body"/>
          </p:nvPr>
        </p:nvSpPr>
        <p:spPr>
          <a:xfrm>
            <a:off x="7209515" y="240062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8" name="Google Shape;558;p80"/>
          <p:cNvSpPr txBox="1"/>
          <p:nvPr>
            <p:ph idx="5" type="body"/>
          </p:nvPr>
        </p:nvSpPr>
        <p:spPr>
          <a:xfrm>
            <a:off x="4624613" y="295501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59" name="Google Shape;559;p80"/>
          <p:cNvSpPr txBox="1"/>
          <p:nvPr>
            <p:ph idx="6" type="body"/>
          </p:nvPr>
        </p:nvSpPr>
        <p:spPr>
          <a:xfrm>
            <a:off x="7209515" y="295501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0" name="Google Shape;560;p80"/>
          <p:cNvSpPr txBox="1"/>
          <p:nvPr>
            <p:ph idx="7" type="body"/>
          </p:nvPr>
        </p:nvSpPr>
        <p:spPr>
          <a:xfrm>
            <a:off x="4624613" y="350940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1" name="Google Shape;561;p80"/>
          <p:cNvSpPr txBox="1"/>
          <p:nvPr>
            <p:ph idx="8" type="body"/>
          </p:nvPr>
        </p:nvSpPr>
        <p:spPr>
          <a:xfrm>
            <a:off x="7209515" y="350940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2" name="Google Shape;562;p80"/>
          <p:cNvSpPr txBox="1"/>
          <p:nvPr>
            <p:ph idx="9" type="body"/>
          </p:nvPr>
        </p:nvSpPr>
        <p:spPr>
          <a:xfrm>
            <a:off x="4624613"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3" name="Google Shape;563;p80"/>
          <p:cNvSpPr txBox="1"/>
          <p:nvPr>
            <p:ph idx="13" type="body"/>
          </p:nvPr>
        </p:nvSpPr>
        <p:spPr>
          <a:xfrm>
            <a:off x="7209515"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4" name="Google Shape;564;p80"/>
          <p:cNvSpPr txBox="1"/>
          <p:nvPr>
            <p:ph idx="14" type="body"/>
          </p:nvPr>
        </p:nvSpPr>
        <p:spPr>
          <a:xfrm>
            <a:off x="4624613" y="461818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5" name="Google Shape;565;p80"/>
          <p:cNvSpPr txBox="1"/>
          <p:nvPr>
            <p:ph idx="15" type="body"/>
          </p:nvPr>
        </p:nvSpPr>
        <p:spPr>
          <a:xfrm>
            <a:off x="7209515" y="461818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566" name="Google Shape;566;p80"/>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p:cSld name="Full Bleed Image">
    <p:spTree>
      <p:nvGrpSpPr>
        <p:cNvPr id="567" name="Shape 567"/>
        <p:cNvGrpSpPr/>
        <p:nvPr/>
      </p:nvGrpSpPr>
      <p:grpSpPr>
        <a:xfrm>
          <a:off x="0" y="0"/>
          <a:ext cx="0" cy="0"/>
          <a:chOff x="0" y="0"/>
          <a:chExt cx="0" cy="0"/>
        </a:xfrm>
      </p:grpSpPr>
      <p:sp>
        <p:nvSpPr>
          <p:cNvPr id="568" name="Google Shape;568;p81"/>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9" name="Shape 569"/>
        <p:cNvGrpSpPr/>
        <p:nvPr/>
      </p:nvGrpSpPr>
      <p:grpSpPr>
        <a:xfrm>
          <a:off x="0" y="0"/>
          <a:ext cx="0" cy="0"/>
          <a:chOff x="0" y="0"/>
          <a:chExt cx="0" cy="0"/>
        </a:xfrm>
      </p:grpSpPr>
      <p:sp>
        <p:nvSpPr>
          <p:cNvPr id="570" name="Google Shape;570;p82"/>
          <p:cNvSpPr txBox="1"/>
          <p:nvPr>
            <p:ph type="title"/>
          </p:nvPr>
        </p:nvSpPr>
        <p:spPr>
          <a:xfrm>
            <a:off x="304800" y="274638"/>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71" name="Google Shape;571;p8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2" name="Google Shape;572;p8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73" name="Google Shape;573;p82"/>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CA" type="blank">
  <p:cSld name="BLANK">
    <p:spTree>
      <p:nvGrpSpPr>
        <p:cNvPr id="574" name="Shape 574"/>
        <p:cNvGrpSpPr/>
        <p:nvPr/>
      </p:nvGrpSpPr>
      <p:grpSpPr>
        <a:xfrm>
          <a:off x="0" y="0"/>
          <a:ext cx="0" cy="0"/>
          <a:chOff x="0" y="0"/>
          <a:chExt cx="0" cy="0"/>
        </a:xfrm>
      </p:grpSpPr>
      <p:sp>
        <p:nvSpPr>
          <p:cNvPr id="575" name="Google Shape;575;p8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6" name="Google Shape;576;p8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77" name="Google Shape;577;p83"/>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sp>
        <p:nvSpPr>
          <p:cNvPr id="59" name="Google Shape;59;p9"/>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0" name="Google Shape;60;p9"/>
          <p:cNvSpPr txBox="1"/>
          <p:nvPr>
            <p:ph idx="1" type="body"/>
          </p:nvPr>
        </p:nvSpPr>
        <p:spPr>
          <a:xfrm>
            <a:off x="304800" y="1417637"/>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304800" y="2015408"/>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2" name="Google Shape;62;p9"/>
          <p:cNvSpPr txBox="1"/>
          <p:nvPr>
            <p:ph idx="3" type="body"/>
          </p:nvPr>
        </p:nvSpPr>
        <p:spPr>
          <a:xfrm>
            <a:off x="4645025" y="1417637"/>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3" name="Google Shape;63;p9"/>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4" name="Google Shape;64;p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CA Green">
  <p:cSld name="2_Blank_CA Green">
    <p:spTree>
      <p:nvGrpSpPr>
        <p:cNvPr id="578" name="Shape 578"/>
        <p:cNvGrpSpPr/>
        <p:nvPr/>
      </p:nvGrpSpPr>
      <p:grpSpPr>
        <a:xfrm>
          <a:off x="0" y="0"/>
          <a:ext cx="0" cy="0"/>
          <a:chOff x="0" y="0"/>
          <a:chExt cx="0" cy="0"/>
        </a:xfrm>
      </p:grpSpPr>
      <p:sp>
        <p:nvSpPr>
          <p:cNvPr id="579" name="Google Shape;579;p84"/>
          <p:cNvSpPr/>
          <p:nvPr/>
        </p:nvSpPr>
        <p:spPr>
          <a:xfrm>
            <a:off x="1" y="6330472"/>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0" name="Google Shape;580;p8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Lucida Sans"/>
              <a:buNone/>
            </a:pPr>
            <a:fld id="{00000000-1234-1234-1234-123412341234}" type="slidenum">
              <a:rPr b="0" i="0" lang="en-US" sz="1000" u="none" cap="none" strike="noStrike">
                <a:solidFill>
                  <a:schemeClr val="lt1"/>
                </a:solidFill>
                <a:latin typeface="Arial"/>
                <a:ea typeface="Arial"/>
                <a:cs typeface="Arial"/>
                <a:sym typeface="Arial"/>
              </a:rPr>
              <a:t>‹#›</a:t>
            </a:fld>
            <a:r>
              <a:rPr b="0" i="0" lang="en-US" sz="10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81" name="Google Shape;581;p8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pic>
        <p:nvPicPr>
          <p:cNvPr id="582" name="Google Shape;582;p84"/>
          <p:cNvPicPr preferRelativeResize="0"/>
          <p:nvPr/>
        </p:nvPicPr>
        <p:blipFill rotWithShape="1">
          <a:blip r:embed="rId3">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CA and SAP">
  <p:cSld name="1_Blank_CA and SAP">
    <p:spTree>
      <p:nvGrpSpPr>
        <p:cNvPr id="583" name="Shape 583"/>
        <p:cNvGrpSpPr/>
        <p:nvPr/>
      </p:nvGrpSpPr>
      <p:grpSpPr>
        <a:xfrm>
          <a:off x="0" y="0"/>
          <a:ext cx="0" cy="0"/>
          <a:chOff x="0" y="0"/>
          <a:chExt cx="0" cy="0"/>
        </a:xfrm>
      </p:grpSpPr>
      <p:sp>
        <p:nvSpPr>
          <p:cNvPr id="584" name="Google Shape;584;p8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5" name="Google Shape;585;p8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2">
            <a:alphaModFix/>
          </a:blip>
          <a:srcRect b="0" l="0" r="0" t="0"/>
          <a:stretch/>
        </p:blipFill>
        <p:spPr>
          <a:xfrm>
            <a:off x="304800" y="6533799"/>
            <a:ext cx="3057300" cy="133389"/>
          </a:xfrm>
          <a:prstGeom prst="rect">
            <a:avLst/>
          </a:prstGeom>
          <a:noFill/>
          <a:ln>
            <a:noFill/>
          </a:ln>
        </p:spPr>
      </p:pic>
      <p:pic>
        <p:nvPicPr>
          <p:cNvPr id="587" name="Google Shape;587;p85"/>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88" name="Shape 588"/>
        <p:cNvGrpSpPr/>
        <p:nvPr/>
      </p:nvGrpSpPr>
      <p:grpSpPr>
        <a:xfrm>
          <a:off x="0" y="0"/>
          <a:ext cx="0" cy="0"/>
          <a:chOff x="0" y="0"/>
          <a:chExt cx="0" cy="0"/>
        </a:xfrm>
      </p:grpSpPr>
      <p:sp>
        <p:nvSpPr>
          <p:cNvPr id="589" name="Google Shape;589;p86"/>
          <p:cNvSpPr txBox="1"/>
          <p:nvPr>
            <p:ph type="title"/>
          </p:nvPr>
        </p:nvSpPr>
        <p:spPr>
          <a:xfrm>
            <a:off x="304800" y="279399"/>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90" name="Google Shape;590;p86"/>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1" name="Google Shape;591;p86"/>
          <p:cNvSpPr txBox="1"/>
          <p:nvPr>
            <p:ph idx="2" type="body"/>
          </p:nvPr>
        </p:nvSpPr>
        <p:spPr>
          <a:xfrm>
            <a:off x="4496020"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2" name="Google Shape;592;p8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3" name="Google Shape;593;p8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94" name="Google Shape;594;p86">
            <a:hlinkClick r:id="rId2"/>
          </p:cNvPr>
          <p:cNvSpPr/>
          <p:nvPr/>
        </p:nvSpPr>
        <p:spPr>
          <a:xfrm>
            <a:off x="3542586" y="6519775"/>
            <a:ext cx="1906800" cy="175500"/>
          </a:xfrm>
          <a:prstGeom prst="rect">
            <a:avLst/>
          </a:prstGeom>
          <a:noFill/>
          <a:ln>
            <a:noFill/>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p:cSld name="Image and Text">
    <p:spTree>
      <p:nvGrpSpPr>
        <p:cNvPr id="595" name="Shape 595"/>
        <p:cNvGrpSpPr/>
        <p:nvPr/>
      </p:nvGrpSpPr>
      <p:grpSpPr>
        <a:xfrm>
          <a:off x="0" y="0"/>
          <a:ext cx="0" cy="0"/>
          <a:chOff x="0" y="0"/>
          <a:chExt cx="0" cy="0"/>
        </a:xfrm>
      </p:grpSpPr>
      <p:sp>
        <p:nvSpPr>
          <p:cNvPr id="596" name="Google Shape;596;p87"/>
          <p:cNvSpPr/>
          <p:nvPr>
            <p:ph idx="2" type="pic"/>
          </p:nvPr>
        </p:nvSpPr>
        <p:spPr>
          <a:xfrm>
            <a:off x="4673600" y="1600201"/>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97" name="Google Shape;597;p87"/>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598" name="Google Shape;598;p87"/>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9" name="Google Shape;599;p87"/>
          <p:cNvSpPr txBox="1"/>
          <p:nvPr>
            <p:ph idx="3" type="body"/>
          </p:nvPr>
        </p:nvSpPr>
        <p:spPr>
          <a:xfrm>
            <a:off x="4673600" y="5646677"/>
            <a:ext cx="40131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0" name="Google Shape;600;p87"/>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1" name="Google Shape;601;p87"/>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and Text">
  <p:cSld name="2 Images and Text">
    <p:spTree>
      <p:nvGrpSpPr>
        <p:cNvPr id="602" name="Shape 602"/>
        <p:cNvGrpSpPr/>
        <p:nvPr/>
      </p:nvGrpSpPr>
      <p:grpSpPr>
        <a:xfrm>
          <a:off x="0" y="0"/>
          <a:ext cx="0" cy="0"/>
          <a:chOff x="0" y="0"/>
          <a:chExt cx="0" cy="0"/>
        </a:xfrm>
      </p:grpSpPr>
      <p:sp>
        <p:nvSpPr>
          <p:cNvPr id="603" name="Google Shape;603;p88"/>
          <p:cNvSpPr/>
          <p:nvPr>
            <p:ph idx="2" type="pic"/>
          </p:nvPr>
        </p:nvSpPr>
        <p:spPr>
          <a:xfrm>
            <a:off x="4673600" y="3892047"/>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04" name="Google Shape;604;p88"/>
          <p:cNvSpPr/>
          <p:nvPr>
            <p:ph idx="3" type="pic"/>
          </p:nvPr>
        </p:nvSpPr>
        <p:spPr>
          <a:xfrm>
            <a:off x="4673600" y="1600201"/>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05" name="Google Shape;605;p88"/>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06" name="Google Shape;606;p88"/>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7" name="Google Shape;607;p88"/>
          <p:cNvSpPr txBox="1"/>
          <p:nvPr>
            <p:ph idx="4" type="body"/>
          </p:nvPr>
        </p:nvSpPr>
        <p:spPr>
          <a:xfrm>
            <a:off x="4673600" y="5646677"/>
            <a:ext cx="4057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8" name="Google Shape;608;p88"/>
          <p:cNvSpPr txBox="1"/>
          <p:nvPr>
            <p:ph idx="5" type="body"/>
          </p:nvPr>
        </p:nvSpPr>
        <p:spPr>
          <a:xfrm>
            <a:off x="4673600" y="3354831"/>
            <a:ext cx="40131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9" name="Google Shape;609;p8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10" name="Google Shape;610;p8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Two Images">
    <p:spTree>
      <p:nvGrpSpPr>
        <p:cNvPr id="611" name="Shape 611"/>
        <p:cNvGrpSpPr/>
        <p:nvPr/>
      </p:nvGrpSpPr>
      <p:grpSpPr>
        <a:xfrm>
          <a:off x="0" y="0"/>
          <a:ext cx="0" cy="0"/>
          <a:chOff x="0" y="0"/>
          <a:chExt cx="0" cy="0"/>
        </a:xfrm>
      </p:grpSpPr>
      <p:sp>
        <p:nvSpPr>
          <p:cNvPr id="612" name="Google Shape;612;p89"/>
          <p:cNvSpPr/>
          <p:nvPr>
            <p:ph idx="2" type="pic"/>
          </p:nvPr>
        </p:nvSpPr>
        <p:spPr>
          <a:xfrm>
            <a:off x="4683120"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13" name="Google Shape;613;p89"/>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14" name="Google Shape;614;p89"/>
          <p:cNvSpPr txBox="1"/>
          <p:nvPr>
            <p:ph idx="1" type="body"/>
          </p:nvPr>
        </p:nvSpPr>
        <p:spPr>
          <a:xfrm>
            <a:off x="4683120" y="5646677"/>
            <a:ext cx="4003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5" name="Google Shape;615;p89"/>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16" name="Google Shape;616;p89"/>
          <p:cNvSpPr txBox="1"/>
          <p:nvPr>
            <p:ph idx="4" type="body"/>
          </p:nvPr>
        </p:nvSpPr>
        <p:spPr>
          <a:xfrm>
            <a:off x="304800" y="5646677"/>
            <a:ext cx="42258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7" name="Google Shape;617;p8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18" name="Google Shape;618;p8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p:cSld name="Four Images">
    <p:spTree>
      <p:nvGrpSpPr>
        <p:cNvPr id="619" name="Shape 619"/>
        <p:cNvGrpSpPr/>
        <p:nvPr/>
      </p:nvGrpSpPr>
      <p:grpSpPr>
        <a:xfrm>
          <a:off x="0" y="0"/>
          <a:ext cx="0" cy="0"/>
          <a:chOff x="0" y="0"/>
          <a:chExt cx="0" cy="0"/>
        </a:xfrm>
      </p:grpSpPr>
      <p:sp>
        <p:nvSpPr>
          <p:cNvPr id="620" name="Google Shape;620;p90"/>
          <p:cNvSpPr/>
          <p:nvPr>
            <p:ph idx="2" type="pic"/>
          </p:nvPr>
        </p:nvSpPr>
        <p:spPr>
          <a:xfrm>
            <a:off x="4530722"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1" name="Google Shape;621;p90"/>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2" name="Google Shape;622;p90"/>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3" name="Google Shape;623;p90"/>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rial"/>
                <a:ea typeface="Arial"/>
                <a:cs typeface="Arial"/>
                <a:sym typeface="Arial"/>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4" name="Google Shape;624;p90"/>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25" name="Google Shape;625;p90"/>
          <p:cNvSpPr txBox="1"/>
          <p:nvPr>
            <p:ph idx="1" type="body"/>
          </p:nvPr>
        </p:nvSpPr>
        <p:spPr>
          <a:xfrm>
            <a:off x="4533898" y="5646677"/>
            <a:ext cx="41529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6" name="Google Shape;626;p90"/>
          <p:cNvSpPr txBox="1"/>
          <p:nvPr>
            <p:ph idx="6" type="body"/>
          </p:nvPr>
        </p:nvSpPr>
        <p:spPr>
          <a:xfrm>
            <a:off x="304800" y="5646677"/>
            <a:ext cx="4159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7" name="Google Shape;627;p90"/>
          <p:cNvSpPr txBox="1"/>
          <p:nvPr>
            <p:ph idx="7" type="body"/>
          </p:nvPr>
        </p:nvSpPr>
        <p:spPr>
          <a:xfrm>
            <a:off x="4530722" y="3354831"/>
            <a:ext cx="4156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8" name="Google Shape;628;p90"/>
          <p:cNvSpPr txBox="1"/>
          <p:nvPr>
            <p:ph idx="8" type="body"/>
          </p:nvPr>
        </p:nvSpPr>
        <p:spPr>
          <a:xfrm>
            <a:off x="304801" y="3354831"/>
            <a:ext cx="4159200" cy="479400"/>
          </a:xfrm>
          <a:prstGeom prst="rect">
            <a:avLst/>
          </a:prstGeom>
          <a:solidFill>
            <a:srgbClr val="FFFFFF">
              <a:alpha val="47843"/>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9" name="Google Shape;629;p9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0" name="Google Shape;630;p9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Arial"/>
                <a:ea typeface="Arial"/>
                <a:cs typeface="Arial"/>
                <a:sym typeface="Arial"/>
              </a:rPr>
              <a:t>‹#›</a:t>
            </a:fld>
            <a:r>
              <a:rPr b="0" i="0" lang="en-US" sz="1000" u="none" cap="none" strike="noStrike">
                <a:solidFill>
                  <a:srgbClr val="50514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631" name="Shape 631"/>
        <p:cNvGrpSpPr/>
        <p:nvPr/>
      </p:nvGrpSpPr>
      <p:grpSpPr>
        <a:xfrm>
          <a:off x="0" y="0"/>
          <a:ext cx="0" cy="0"/>
          <a:chOff x="0" y="0"/>
          <a:chExt cx="0" cy="0"/>
        </a:xfrm>
      </p:grpSpPr>
      <p:sp>
        <p:nvSpPr>
          <p:cNvPr id="632" name="Google Shape;632;p91"/>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3" name="Google Shape;633;p91"/>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4" name="Google Shape;634;p91"/>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5" name="Google Shape;635;p91"/>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6" name="Google Shape;636;p91"/>
          <p:cNvSpPr/>
          <p:nvPr/>
        </p:nvSpPr>
        <p:spPr>
          <a:xfrm>
            <a:off x="152400" y="2286000"/>
            <a:ext cx="883320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7" name="Google Shape;637;p91"/>
          <p:cNvSpPr/>
          <p:nvPr/>
        </p:nvSpPr>
        <p:spPr>
          <a:xfrm>
            <a:off x="155448" y="142352"/>
            <a:ext cx="8833200" cy="213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8" name="Google Shape;638;p91"/>
          <p:cNvSpPr txBox="1"/>
          <p:nvPr>
            <p:ph idx="1" type="body"/>
          </p:nvPr>
        </p:nvSpPr>
        <p:spPr>
          <a:xfrm>
            <a:off x="1368426" y="2743200"/>
            <a:ext cx="6480300" cy="1673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20"/>
              </a:spcBef>
              <a:spcAft>
                <a:spcPts val="0"/>
              </a:spcAft>
              <a:buClr>
                <a:schemeClr val="accent1"/>
              </a:buClr>
              <a:buSzPts val="1600"/>
              <a:buFont typeface="Noto Sans Symbols"/>
              <a:buNone/>
              <a:defRPr b="1" i="0" sz="1600" u="none" cap="none" strike="noStrike">
                <a:solidFill>
                  <a:schemeClr val="dk2"/>
                </a:solidFill>
                <a:latin typeface="Arial"/>
                <a:ea typeface="Arial"/>
                <a:cs typeface="Arial"/>
                <a:sym typeface="Arial"/>
              </a:defRPr>
            </a:lvl1pPr>
            <a:lvl2pPr indent="-228600" lvl="1" marL="914400" marR="0" rtl="0" algn="l">
              <a:lnSpc>
                <a:spcPct val="100000"/>
              </a:lnSpc>
              <a:spcBef>
                <a:spcPts val="360"/>
              </a:spcBef>
              <a:spcAft>
                <a:spcPts val="0"/>
              </a:spcAft>
              <a:buClr>
                <a:schemeClr val="accent2"/>
              </a:buClr>
              <a:buSzPts val="1800"/>
              <a:buFont typeface="Noto Sans Symbols"/>
              <a:buNone/>
              <a:defRPr b="0" i="0" sz="1800" u="none" cap="none" strike="noStrike">
                <a:solidFill>
                  <a:srgbClr val="888888"/>
                </a:solidFill>
                <a:latin typeface="Georgia"/>
                <a:ea typeface="Georgia"/>
                <a:cs typeface="Georgia"/>
                <a:sym typeface="Georgia"/>
              </a:defRPr>
            </a:lvl2pPr>
            <a:lvl3pPr indent="-228600" lvl="2" marL="1371600" marR="0" rtl="0" algn="l">
              <a:lnSpc>
                <a:spcPct val="100000"/>
              </a:lnSpc>
              <a:spcBef>
                <a:spcPts val="320"/>
              </a:spcBef>
              <a:spcAft>
                <a:spcPts val="0"/>
              </a:spcAft>
              <a:buClr>
                <a:schemeClr val="accent3"/>
              </a:buClr>
              <a:buSzPts val="1600"/>
              <a:buFont typeface="Noto Sans Symbols"/>
              <a:buNone/>
              <a:defRPr b="0" i="0" sz="1600" u="none" cap="none" strike="noStrike">
                <a:solidFill>
                  <a:srgbClr val="888888"/>
                </a:solidFill>
                <a:latin typeface="Georgia"/>
                <a:ea typeface="Georgia"/>
                <a:cs typeface="Georgia"/>
                <a:sym typeface="Georgia"/>
              </a:defRPr>
            </a:lvl3pPr>
            <a:lvl4pPr indent="-228600" lvl="3" marL="1828800" marR="0" rtl="0" algn="l">
              <a:lnSpc>
                <a:spcPct val="100000"/>
              </a:lnSpc>
              <a:spcBef>
                <a:spcPts val="280"/>
              </a:spcBef>
              <a:spcAft>
                <a:spcPts val="0"/>
              </a:spcAft>
              <a:buClr>
                <a:schemeClr val="accent4"/>
              </a:buClr>
              <a:buSzPts val="1400"/>
              <a:buFont typeface="Noto Sans Symbols"/>
              <a:buNone/>
              <a:defRPr b="0" i="0" sz="1400" u="none" cap="none" strike="noStrike">
                <a:solidFill>
                  <a:srgbClr val="888888"/>
                </a:solidFill>
                <a:latin typeface="Georgia"/>
                <a:ea typeface="Georgia"/>
                <a:cs typeface="Georgia"/>
                <a:sym typeface="Georgia"/>
              </a:defRPr>
            </a:lvl4pPr>
            <a:lvl5pPr indent="-228600" lvl="4" marL="2286000" marR="0" rtl="0" algn="l">
              <a:lnSpc>
                <a:spcPct val="100000"/>
              </a:lnSpc>
              <a:spcBef>
                <a:spcPts val="280"/>
              </a:spcBef>
              <a:spcAft>
                <a:spcPts val="0"/>
              </a:spcAft>
              <a:buClr>
                <a:schemeClr val="accent5"/>
              </a:buClr>
              <a:buSzPts val="1400"/>
              <a:buFont typeface="Georgia"/>
              <a:buNone/>
              <a:defRPr b="0" i="0" sz="1400" u="none" cap="none" strike="noStrike">
                <a:solidFill>
                  <a:srgbClr val="888888"/>
                </a:solidFill>
                <a:latin typeface="Georgia"/>
                <a:ea typeface="Georgia"/>
                <a:cs typeface="Georgia"/>
                <a:sym typeface="Georgia"/>
              </a:defRPr>
            </a:lvl5pPr>
            <a:lvl6pPr indent="-320039" lvl="5" marL="2743200" marR="0" rtl="0" algn="l">
              <a:lnSpc>
                <a:spcPct val="100000"/>
              </a:lnSpc>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lnSpc>
                <a:spcPct val="100000"/>
              </a:lnSpc>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lnSpc>
                <a:spcPct val="100000"/>
              </a:lnSpc>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lnSpc>
                <a:spcPct val="100000"/>
              </a:lnSpc>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639" name="Google Shape;639;p91"/>
          <p:cNvSpPr/>
          <p:nvPr/>
        </p:nvSpPr>
        <p:spPr>
          <a:xfrm>
            <a:off x="146304" y="6391656"/>
            <a:ext cx="8833200" cy="3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0" name="Google Shape;640;p91"/>
          <p:cNvSpPr/>
          <p:nvPr/>
        </p:nvSpPr>
        <p:spPr>
          <a:xfrm>
            <a:off x="152400" y="152400"/>
            <a:ext cx="8833200" cy="6547200"/>
          </a:xfrm>
          <a:prstGeom prst="rect">
            <a:avLst/>
          </a:prstGeom>
          <a:noFill/>
          <a:ln cap="flat" cmpd="sng" w="9525">
            <a:solidFill>
              <a:srgbClr val="7A979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1" name="Google Shape;641;p91"/>
          <p:cNvSpPr txBox="1"/>
          <p:nvPr>
            <p:ph idx="11" type="ftr"/>
          </p:nvPr>
        </p:nvSpPr>
        <p:spPr>
          <a:xfrm>
            <a:off x="304800" y="6410848"/>
            <a:ext cx="3581400" cy="365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FFFFFF"/>
              </a:buClr>
              <a:buSzPts val="1200"/>
              <a:buFont typeface="Lucida Sans"/>
              <a:buNone/>
              <a:defRPr b="0" i="0" sz="12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642" name="Google Shape;642;p91"/>
          <p:cNvSpPr txBox="1"/>
          <p:nvPr>
            <p:ph idx="10" type="dt"/>
          </p:nvPr>
        </p:nvSpPr>
        <p:spPr>
          <a:xfrm>
            <a:off x="5791200" y="6404984"/>
            <a:ext cx="3045000" cy="365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1400"/>
              <a:buFont typeface="Lucida Sans"/>
              <a:buNone/>
              <a:defRPr b="0" i="0" sz="1400" u="none" cap="none" strike="noStrike">
                <a:solidFill>
                  <a:srgbClr val="FFFFFF"/>
                </a:solidFill>
                <a:latin typeface="Arial"/>
                <a:ea typeface="Arial"/>
                <a:cs typeface="Arial"/>
                <a:sym typeface="Arial"/>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cxnSp>
        <p:nvCxnSpPr>
          <p:cNvPr id="643" name="Google Shape;643;p91"/>
          <p:cNvCxnSpPr/>
          <p:nvPr/>
        </p:nvCxnSpPr>
        <p:spPr>
          <a:xfrm>
            <a:off x="152400" y="2438400"/>
            <a:ext cx="8833200" cy="0"/>
          </a:xfrm>
          <a:prstGeom prst="straightConnector1">
            <a:avLst/>
          </a:prstGeom>
          <a:noFill/>
          <a:ln cap="flat" cmpd="sng" w="11425">
            <a:solidFill>
              <a:srgbClr val="7A9798"/>
            </a:solidFill>
            <a:prstDash val="dash"/>
            <a:round/>
            <a:headEnd len="sm" w="sm" type="none"/>
            <a:tailEnd len="sm" w="sm" type="none"/>
          </a:ln>
        </p:spPr>
      </p:cxnSp>
      <p:sp>
        <p:nvSpPr>
          <p:cNvPr id="644" name="Google Shape;644;p91"/>
          <p:cNvSpPr/>
          <p:nvPr/>
        </p:nvSpPr>
        <p:spPr>
          <a:xfrm>
            <a:off x="4267200" y="2115312"/>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5" name="Google Shape;645;p91"/>
          <p:cNvSpPr/>
          <p:nvPr/>
        </p:nvSpPr>
        <p:spPr>
          <a:xfrm>
            <a:off x="4361688" y="2209800"/>
            <a:ext cx="420600" cy="420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6" name="Google Shape;646;p91"/>
          <p:cNvSpPr txBox="1"/>
          <p:nvPr>
            <p:ph idx="12" type="sldNum"/>
          </p:nvPr>
        </p:nvSpPr>
        <p:spPr>
          <a:xfrm>
            <a:off x="4343400" y="2199450"/>
            <a:ext cx="457200" cy="441300"/>
          </a:xfrm>
          <a:prstGeom prst="rect">
            <a:avLst/>
          </a:prstGeom>
          <a:noFill/>
          <a:ln>
            <a:noFill/>
          </a:ln>
        </p:spPr>
        <p:txBody>
          <a:bodyPr anchorCtr="0" anchor="ctr" bIns="45700" lIns="45700" spcFirstLastPara="1" rIns="45700" wrap="square" tIns="45700">
            <a:noAutofit/>
          </a:bodyPr>
          <a:lstStyle>
            <a:lvl1pPr indent="0" lvl="0"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1pPr>
            <a:lvl2pPr indent="0" lvl="1"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2pPr>
            <a:lvl3pPr indent="0" lvl="2"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3pPr>
            <a:lvl4pPr indent="0" lvl="3"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4pPr>
            <a:lvl5pPr indent="0" lvl="4"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5pPr>
            <a:lvl6pPr indent="0" lvl="5"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6pPr>
            <a:lvl7pPr indent="0" lvl="6"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7pPr>
            <a:lvl8pPr indent="0" lvl="7"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8pPr>
            <a:lvl9pPr indent="0" lvl="8"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647" name="Google Shape;647;p91"/>
          <p:cNvSpPr txBox="1"/>
          <p:nvPr>
            <p:ph type="title"/>
          </p:nvPr>
        </p:nvSpPr>
        <p:spPr>
          <a:xfrm>
            <a:off x="722313" y="533400"/>
            <a:ext cx="7772400" cy="1524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4200"/>
              <a:buFont typeface="Georgia"/>
              <a:buNone/>
              <a:defRPr b="0" i="0" sz="4200" u="none" cap="none" strike="noStrike">
                <a:solidFill>
                  <a:srgbClr val="FFFFFF"/>
                </a:solidFill>
                <a:latin typeface="Arial"/>
                <a:ea typeface="Arial"/>
                <a:cs typeface="Arial"/>
                <a:sym typeface="Arial"/>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type="obj">
  <p:cSld name="OBJECT">
    <p:spTree>
      <p:nvGrpSpPr>
        <p:cNvPr id="651" name="Shape 651"/>
        <p:cNvGrpSpPr/>
        <p:nvPr/>
      </p:nvGrpSpPr>
      <p:grpSpPr>
        <a:xfrm>
          <a:off x="0" y="0"/>
          <a:ext cx="0" cy="0"/>
          <a:chOff x="0" y="0"/>
          <a:chExt cx="0" cy="0"/>
        </a:xfrm>
      </p:grpSpPr>
      <p:sp>
        <p:nvSpPr>
          <p:cNvPr id="652" name="Google Shape;652;p93"/>
          <p:cNvSpPr/>
          <p:nvPr/>
        </p:nvSpPr>
        <p:spPr>
          <a:xfrm>
            <a:off x="0" y="6329467"/>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53" name="Google Shape;653;p9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54" name="Google Shape;654;p93"/>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5" name="Google Shape;655;p93"/>
          <p:cNvSpPr/>
          <p:nvPr/>
        </p:nvSpPr>
        <p:spPr>
          <a:xfrm>
            <a:off x="0" y="6330471"/>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56" name="Google Shape;656;p9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657" name="Google Shape;657;p9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and SAP">
  <p:cSld name="Title Slide CA and SAP">
    <p:spTree>
      <p:nvGrpSpPr>
        <p:cNvPr id="658" name="Shape 658"/>
        <p:cNvGrpSpPr/>
        <p:nvPr/>
      </p:nvGrpSpPr>
      <p:grpSpPr>
        <a:xfrm>
          <a:off x="0" y="0"/>
          <a:ext cx="0" cy="0"/>
          <a:chOff x="0" y="0"/>
          <a:chExt cx="0" cy="0"/>
        </a:xfrm>
      </p:grpSpPr>
      <p:sp>
        <p:nvSpPr>
          <p:cNvPr id="659" name="Google Shape;659;p94"/>
          <p:cNvSpPr txBox="1"/>
          <p:nvPr>
            <p:ph type="ctrTitle"/>
          </p:nvPr>
        </p:nvSpPr>
        <p:spPr>
          <a:xfrm>
            <a:off x="219319"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60" name="Google Shape;660;p94"/>
          <p:cNvSpPr txBox="1"/>
          <p:nvPr>
            <p:ph idx="1" type="subTitle"/>
          </p:nvPr>
        </p:nvSpPr>
        <p:spPr>
          <a:xfrm>
            <a:off x="219320"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661" name="Google Shape;661;p94"/>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662" name="Google Shape;662;p94"/>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663" name="Google Shape;663;p94"/>
          <p:cNvPicPr preferRelativeResize="0"/>
          <p:nvPr/>
        </p:nvPicPr>
        <p:blipFill rotWithShape="1">
          <a:blip r:embed="rId3">
            <a:alphaModFix/>
          </a:blip>
          <a:srcRect b="0" l="0" r="0" t="0"/>
          <a:stretch/>
        </p:blipFill>
        <p:spPr>
          <a:xfrm>
            <a:off x="304800" y="5840889"/>
            <a:ext cx="1303773" cy="50727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2">
  <p:cSld name="Title Slide CA 2">
    <p:spTree>
      <p:nvGrpSpPr>
        <p:cNvPr id="67" name="Shape 67"/>
        <p:cNvGrpSpPr/>
        <p:nvPr/>
      </p:nvGrpSpPr>
      <p:grpSpPr>
        <a:xfrm>
          <a:off x="0" y="0"/>
          <a:ext cx="0" cy="0"/>
          <a:chOff x="0" y="0"/>
          <a:chExt cx="0" cy="0"/>
        </a:xfrm>
      </p:grpSpPr>
      <p:sp>
        <p:nvSpPr>
          <p:cNvPr id="68" name="Google Shape;68;p10"/>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9" name="Google Shape;69;p10"/>
          <p:cNvSpPr txBox="1"/>
          <p:nvPr>
            <p:ph idx="1" type="subTitle"/>
          </p:nvPr>
        </p:nvSpPr>
        <p:spPr>
          <a:xfrm>
            <a:off x="3339151"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0" name="Google Shape;70;p10"/>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1" name="Google Shape;71;p10"/>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165100" lvl="0" marL="5080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2" name="Google Shape;72;p10"/>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 Header 4">
    <p:spTree>
      <p:nvGrpSpPr>
        <p:cNvPr id="664" name="Shape 664"/>
        <p:cNvGrpSpPr/>
        <p:nvPr/>
      </p:nvGrpSpPr>
      <p:grpSpPr>
        <a:xfrm>
          <a:off x="0" y="0"/>
          <a:ext cx="0" cy="0"/>
          <a:chOff x="0" y="0"/>
          <a:chExt cx="0" cy="0"/>
        </a:xfrm>
      </p:grpSpPr>
      <p:sp>
        <p:nvSpPr>
          <p:cNvPr id="665" name="Google Shape;665;p95"/>
          <p:cNvSpPr/>
          <p:nvPr/>
        </p:nvSpPr>
        <p:spPr>
          <a:xfrm>
            <a:off x="0" y="0"/>
            <a:ext cx="9144000" cy="6858000"/>
          </a:xfrm>
          <a:prstGeom prst="rect">
            <a:avLst/>
          </a:prstGeom>
          <a:solidFill>
            <a:srgbClr val="1C9963"/>
          </a:solid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66" name="Google Shape;666;p95"/>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67" name="Google Shape;667;p95"/>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68" name="Google Shape;668;p95"/>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69" name="Google Shape;669;p95"/>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0" name="Google Shape;670;p95"/>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671" name="Google Shape;671;p95"/>
          <p:cNvPicPr preferRelativeResize="0"/>
          <p:nvPr/>
        </p:nvPicPr>
        <p:blipFill rotWithShape="1">
          <a:blip r:embed="rId2">
            <a:alphaModFix/>
          </a:blip>
          <a:srcRect b="0" l="0" r="0" t="0"/>
          <a:stretch/>
        </p:blipFill>
        <p:spPr>
          <a:xfrm>
            <a:off x="304815"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 Header 3">
    <p:spTree>
      <p:nvGrpSpPr>
        <p:cNvPr id="672" name="Shape 672"/>
        <p:cNvGrpSpPr/>
        <p:nvPr/>
      </p:nvGrpSpPr>
      <p:grpSpPr>
        <a:xfrm>
          <a:off x="0" y="0"/>
          <a:ext cx="0" cy="0"/>
          <a:chOff x="0" y="0"/>
          <a:chExt cx="0" cy="0"/>
        </a:xfrm>
      </p:grpSpPr>
      <p:sp>
        <p:nvSpPr>
          <p:cNvPr id="673" name="Google Shape;673;p96"/>
          <p:cNvSpPr/>
          <p:nvPr/>
        </p:nvSpPr>
        <p:spPr>
          <a:xfrm>
            <a:off x="0" y="0"/>
            <a:ext cx="9144000" cy="6858000"/>
          </a:xfrm>
          <a:prstGeom prst="rect">
            <a:avLst/>
          </a:prstGeom>
          <a:solidFill>
            <a:srgbClr val="A9B0AC"/>
          </a:solid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74" name="Google Shape;674;p96"/>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5" name="Google Shape;675;p96"/>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6" name="Google Shape;676;p96"/>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7" name="Google Shape;677;p96"/>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78" name="Google Shape;678;p96"/>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679" name="Google Shape;679;p96"/>
          <p:cNvPicPr preferRelativeResize="0"/>
          <p:nvPr/>
        </p:nvPicPr>
        <p:blipFill rotWithShape="1">
          <a:blip r:embed="rId2">
            <a:alphaModFix/>
          </a:blip>
          <a:srcRect b="0" l="0" r="0" t="0"/>
          <a:stretch/>
        </p:blipFill>
        <p:spPr>
          <a:xfrm>
            <a:off x="304815"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680" name="Shape 680"/>
        <p:cNvGrpSpPr/>
        <p:nvPr/>
      </p:nvGrpSpPr>
      <p:grpSpPr>
        <a:xfrm>
          <a:off x="0" y="0"/>
          <a:ext cx="0" cy="0"/>
          <a:chOff x="0" y="0"/>
          <a:chExt cx="0" cy="0"/>
        </a:xfrm>
      </p:grpSpPr>
      <p:sp>
        <p:nvSpPr>
          <p:cNvPr id="681" name="Google Shape;681;p97"/>
          <p:cNvSpPr/>
          <p:nvPr/>
        </p:nvSpPr>
        <p:spPr>
          <a:xfrm>
            <a:off x="0" y="0"/>
            <a:ext cx="9144000" cy="6858000"/>
          </a:xfrm>
          <a:prstGeom prst="rect">
            <a:avLst/>
          </a:prstGeom>
          <a:solidFill>
            <a:srgbClr val="464646"/>
          </a:solid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82" name="Google Shape;682;p97"/>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3" name="Google Shape;683;p97"/>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4" name="Google Shape;684;p97"/>
          <p:cNvSpPr txBox="1"/>
          <p:nvPr/>
        </p:nvSpPr>
        <p:spPr>
          <a:xfrm>
            <a:off x="115459"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5" name="Google Shape;685;p97"/>
          <p:cNvSpPr txBox="1"/>
          <p:nvPr/>
        </p:nvSpPr>
        <p:spPr>
          <a:xfrm>
            <a:off x="115459" y="2952692"/>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686" name="Google Shape;686;p97"/>
          <p:cNvSpPr txBox="1"/>
          <p:nvPr>
            <p:ph type="title"/>
          </p:nvPr>
        </p:nvSpPr>
        <p:spPr>
          <a:xfrm>
            <a:off x="216567" y="2829677"/>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687" name="Google Shape;687;p97"/>
          <p:cNvPicPr preferRelativeResize="0"/>
          <p:nvPr/>
        </p:nvPicPr>
        <p:blipFill rotWithShape="1">
          <a:blip r:embed="rId2">
            <a:alphaModFix/>
          </a:blip>
          <a:srcRect b="0" l="0" r="0" t="0"/>
          <a:stretch/>
        </p:blipFill>
        <p:spPr>
          <a:xfrm>
            <a:off x="304815" y="394130"/>
            <a:ext cx="2235300" cy="20966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88" name="Shape 688"/>
        <p:cNvGrpSpPr/>
        <p:nvPr/>
      </p:nvGrpSpPr>
      <p:grpSpPr>
        <a:xfrm>
          <a:off x="0" y="0"/>
          <a:ext cx="0" cy="0"/>
          <a:chOff x="0" y="0"/>
          <a:chExt cx="0" cy="0"/>
        </a:xfrm>
      </p:grpSpPr>
      <p:sp>
        <p:nvSpPr>
          <p:cNvPr id="689" name="Google Shape;689;p98"/>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90" name="Google Shape;690;p98"/>
          <p:cNvSpPr txBox="1"/>
          <p:nvPr>
            <p:ph idx="1" type="body"/>
          </p:nvPr>
        </p:nvSpPr>
        <p:spPr>
          <a:xfrm>
            <a:off x="304800" y="1417637"/>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91" name="Google Shape;691;p98"/>
          <p:cNvSpPr txBox="1"/>
          <p:nvPr>
            <p:ph idx="2" type="body"/>
          </p:nvPr>
        </p:nvSpPr>
        <p:spPr>
          <a:xfrm>
            <a:off x="304800" y="2015410"/>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92" name="Google Shape;692;p98"/>
          <p:cNvSpPr txBox="1"/>
          <p:nvPr>
            <p:ph idx="3" type="body"/>
          </p:nvPr>
        </p:nvSpPr>
        <p:spPr>
          <a:xfrm>
            <a:off x="4645025" y="1417637"/>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93" name="Google Shape;693;p98"/>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94" name="Google Shape;694;p9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95" name="Google Shape;695;p9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696" name="Google Shape;696;p98"/>
          <p:cNvSpPr/>
          <p:nvPr/>
        </p:nvSpPr>
        <p:spPr>
          <a:xfrm>
            <a:off x="3542585" y="6519775"/>
            <a:ext cx="1906800" cy="175500"/>
          </a:xfrm>
          <a:prstGeom prst="rect">
            <a:avLst/>
          </a:prstGeom>
          <a:noFill/>
          <a:ln>
            <a:noFill/>
          </a:ln>
          <a:effectLst>
            <a:outerShdw blurRad="39999"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2">
  <p:cSld name="Title Slide CA 2">
    <p:spTree>
      <p:nvGrpSpPr>
        <p:cNvPr id="697" name="Shape 697"/>
        <p:cNvGrpSpPr/>
        <p:nvPr/>
      </p:nvGrpSpPr>
      <p:grpSpPr>
        <a:xfrm>
          <a:off x="0" y="0"/>
          <a:ext cx="0" cy="0"/>
          <a:chOff x="0" y="0"/>
          <a:chExt cx="0" cy="0"/>
        </a:xfrm>
      </p:grpSpPr>
      <p:sp>
        <p:nvSpPr>
          <p:cNvPr id="698" name="Google Shape;698;p99"/>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99" name="Google Shape;699;p99"/>
          <p:cNvSpPr txBox="1"/>
          <p:nvPr>
            <p:ph idx="1" type="subTitle"/>
          </p:nvPr>
        </p:nvSpPr>
        <p:spPr>
          <a:xfrm>
            <a:off x="3339151"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00" name="Google Shape;700;p99"/>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01" name="Google Shape;701;p99"/>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88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02" name="Google Shape;702;p99"/>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AP Co-Branded">
  <p:cSld name="Title Slide SAP Co-Branded">
    <p:spTree>
      <p:nvGrpSpPr>
        <p:cNvPr id="703" name="Shape 703"/>
        <p:cNvGrpSpPr/>
        <p:nvPr/>
      </p:nvGrpSpPr>
      <p:grpSpPr>
        <a:xfrm>
          <a:off x="0" y="0"/>
          <a:ext cx="0" cy="0"/>
          <a:chOff x="0" y="0"/>
          <a:chExt cx="0" cy="0"/>
        </a:xfrm>
      </p:grpSpPr>
      <p:sp>
        <p:nvSpPr>
          <p:cNvPr id="704" name="Google Shape;704;p100"/>
          <p:cNvSpPr txBox="1"/>
          <p:nvPr>
            <p:ph type="ctrTitle"/>
          </p:nvPr>
        </p:nvSpPr>
        <p:spPr>
          <a:xfrm>
            <a:off x="219319"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05" name="Google Shape;705;p100"/>
          <p:cNvSpPr txBox="1"/>
          <p:nvPr>
            <p:ph idx="1" type="subTitle"/>
          </p:nvPr>
        </p:nvSpPr>
        <p:spPr>
          <a:xfrm>
            <a:off x="219316" y="3832458"/>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06" name="Google Shape;706;p100"/>
          <p:cNvSpPr/>
          <p:nvPr/>
        </p:nvSpPr>
        <p:spPr>
          <a:xfrm>
            <a:off x="0" y="1737611"/>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07" name="Google Shape;707;p100"/>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1905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08" name="Google Shape;708;p100"/>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age">
  <p:cSld name="Table Page">
    <p:spTree>
      <p:nvGrpSpPr>
        <p:cNvPr id="709" name="Shape 709"/>
        <p:cNvGrpSpPr/>
        <p:nvPr/>
      </p:nvGrpSpPr>
      <p:grpSpPr>
        <a:xfrm>
          <a:off x="0" y="0"/>
          <a:ext cx="0" cy="0"/>
          <a:chOff x="0" y="0"/>
          <a:chExt cx="0" cy="0"/>
        </a:xfrm>
      </p:grpSpPr>
      <p:sp>
        <p:nvSpPr>
          <p:cNvPr id="710" name="Google Shape;710;p101"/>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11" name="Google Shape;711;p101"/>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12" name="Google Shape;712;p10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13" name="Google Shape;713;p101"/>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age">
  <p:cSld name="Chart Page">
    <p:spTree>
      <p:nvGrpSpPr>
        <p:cNvPr id="714" name="Shape 714"/>
        <p:cNvGrpSpPr/>
        <p:nvPr/>
      </p:nvGrpSpPr>
      <p:grpSpPr>
        <a:xfrm>
          <a:off x="0" y="0"/>
          <a:ext cx="0" cy="0"/>
          <a:chOff x="0" y="0"/>
          <a:chExt cx="0" cy="0"/>
        </a:xfrm>
      </p:grpSpPr>
      <p:sp>
        <p:nvSpPr>
          <p:cNvPr id="715" name="Google Shape;715;p102"/>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6" name="Google Shape;716;p102"/>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17" name="Google Shape;717;p10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18" name="Google Shape;718;p10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19" name="Google Shape;719;p102"/>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or graphic">
  <p:cSld name="Picture or graphic">
    <p:spTree>
      <p:nvGrpSpPr>
        <p:cNvPr id="720" name="Shape 720"/>
        <p:cNvGrpSpPr/>
        <p:nvPr/>
      </p:nvGrpSpPr>
      <p:grpSpPr>
        <a:xfrm>
          <a:off x="0" y="0"/>
          <a:ext cx="0" cy="0"/>
          <a:chOff x="0" y="0"/>
          <a:chExt cx="0" cy="0"/>
        </a:xfrm>
      </p:grpSpPr>
      <p:sp>
        <p:nvSpPr>
          <p:cNvPr id="721" name="Google Shape;721;p103"/>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635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1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254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254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5400" lvl="5" marL="2540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5400" lvl="6" marL="2997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5400" lvl="7" marL="345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5400" lvl="8" marL="391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2" name="Google Shape;722;p10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23" name="Google Shape;723;p10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24" name="Google Shape;724;p10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725" name="Google Shape;725;p10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age">
  <p:cSld name="Contents Page">
    <p:spTree>
      <p:nvGrpSpPr>
        <p:cNvPr id="726" name="Shape 726"/>
        <p:cNvGrpSpPr/>
        <p:nvPr/>
      </p:nvGrpSpPr>
      <p:grpSpPr>
        <a:xfrm>
          <a:off x="0" y="0"/>
          <a:ext cx="0" cy="0"/>
          <a:chOff x="0" y="0"/>
          <a:chExt cx="0" cy="0"/>
        </a:xfrm>
      </p:grpSpPr>
      <p:sp>
        <p:nvSpPr>
          <p:cNvPr id="727" name="Google Shape;727;p10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728" name="Google Shape;728;p10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729" name="Google Shape;729;p104"/>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30" name="Google Shape;730;p104"/>
          <p:cNvSpPr txBox="1"/>
          <p:nvPr>
            <p:ph idx="1" type="body"/>
          </p:nvPr>
        </p:nvSpPr>
        <p:spPr>
          <a:xfrm>
            <a:off x="4624612"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1" name="Google Shape;731;p104"/>
          <p:cNvSpPr txBox="1"/>
          <p:nvPr>
            <p:ph idx="2" type="body"/>
          </p:nvPr>
        </p:nvSpPr>
        <p:spPr>
          <a:xfrm>
            <a:off x="7209514"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2" name="Google Shape;732;p104"/>
          <p:cNvSpPr txBox="1"/>
          <p:nvPr>
            <p:ph idx="3" type="body"/>
          </p:nvPr>
        </p:nvSpPr>
        <p:spPr>
          <a:xfrm>
            <a:off x="4624612" y="240062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3" name="Google Shape;733;p104"/>
          <p:cNvSpPr txBox="1"/>
          <p:nvPr>
            <p:ph idx="4" type="body"/>
          </p:nvPr>
        </p:nvSpPr>
        <p:spPr>
          <a:xfrm>
            <a:off x="7209514" y="240062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4" name="Google Shape;734;p104"/>
          <p:cNvSpPr txBox="1"/>
          <p:nvPr>
            <p:ph idx="5" type="body"/>
          </p:nvPr>
        </p:nvSpPr>
        <p:spPr>
          <a:xfrm>
            <a:off x="4624612" y="295501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5" name="Google Shape;735;p104"/>
          <p:cNvSpPr txBox="1"/>
          <p:nvPr>
            <p:ph idx="6" type="body"/>
          </p:nvPr>
        </p:nvSpPr>
        <p:spPr>
          <a:xfrm>
            <a:off x="7209514" y="295501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6" name="Google Shape;736;p104"/>
          <p:cNvSpPr txBox="1"/>
          <p:nvPr>
            <p:ph idx="7" type="body"/>
          </p:nvPr>
        </p:nvSpPr>
        <p:spPr>
          <a:xfrm>
            <a:off x="4624612" y="350940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7" name="Google Shape;737;p104"/>
          <p:cNvSpPr txBox="1"/>
          <p:nvPr>
            <p:ph idx="8" type="body"/>
          </p:nvPr>
        </p:nvSpPr>
        <p:spPr>
          <a:xfrm>
            <a:off x="7209514" y="350940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8" name="Google Shape;738;p104"/>
          <p:cNvSpPr txBox="1"/>
          <p:nvPr>
            <p:ph idx="9" type="body"/>
          </p:nvPr>
        </p:nvSpPr>
        <p:spPr>
          <a:xfrm>
            <a:off x="4624612"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9" name="Google Shape;739;p104"/>
          <p:cNvSpPr txBox="1"/>
          <p:nvPr>
            <p:ph idx="13" type="body"/>
          </p:nvPr>
        </p:nvSpPr>
        <p:spPr>
          <a:xfrm>
            <a:off x="7209514"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0" name="Google Shape;740;p104"/>
          <p:cNvSpPr txBox="1"/>
          <p:nvPr>
            <p:ph idx="14" type="body"/>
          </p:nvPr>
        </p:nvSpPr>
        <p:spPr>
          <a:xfrm>
            <a:off x="4624612" y="461818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1" name="Google Shape;741;p104"/>
          <p:cNvSpPr txBox="1"/>
          <p:nvPr>
            <p:ph idx="15" type="body"/>
          </p:nvPr>
        </p:nvSpPr>
        <p:spPr>
          <a:xfrm>
            <a:off x="7209514" y="461818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42" name="Google Shape;742;p104"/>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2.xml"/><Relationship Id="rId11" Type="http://schemas.openxmlformats.org/officeDocument/2006/relationships/slideLayout" Target="../slideLayouts/slideLayout33.xml"/><Relationship Id="rId22" Type="http://schemas.openxmlformats.org/officeDocument/2006/relationships/slideLayout" Target="../slideLayouts/slideLayout44.xml"/><Relationship Id="rId10" Type="http://schemas.openxmlformats.org/officeDocument/2006/relationships/slideLayout" Target="../slideLayouts/slideLayout32.xml"/><Relationship Id="rId21" Type="http://schemas.openxmlformats.org/officeDocument/2006/relationships/slideLayout" Target="../slideLayouts/slideLayout43.xml"/><Relationship Id="rId13" Type="http://schemas.openxmlformats.org/officeDocument/2006/relationships/slideLayout" Target="../slideLayouts/slideLayout35.xml"/><Relationship Id="rId24" Type="http://schemas.openxmlformats.org/officeDocument/2006/relationships/theme" Target="../theme/theme2.xml"/><Relationship Id="rId12" Type="http://schemas.openxmlformats.org/officeDocument/2006/relationships/slideLayout" Target="../slideLayouts/slideLayout34.xml"/><Relationship Id="rId23" Type="http://schemas.openxmlformats.org/officeDocument/2006/relationships/slideLayout" Target="../slideLayouts/slideLayout45.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slideLayout" Target="../slideLayouts/slideLayout37.xml"/><Relationship Id="rId14" Type="http://schemas.openxmlformats.org/officeDocument/2006/relationships/slideLayout" Target="../slideLayouts/slideLayout36.xml"/><Relationship Id="rId17" Type="http://schemas.openxmlformats.org/officeDocument/2006/relationships/slideLayout" Target="../slideLayouts/slideLayout39.xml"/><Relationship Id="rId16" Type="http://schemas.openxmlformats.org/officeDocument/2006/relationships/slideLayout" Target="../slideLayouts/slideLayout38.xml"/><Relationship Id="rId5" Type="http://schemas.openxmlformats.org/officeDocument/2006/relationships/slideLayout" Target="../slideLayouts/slideLayout27.xml"/><Relationship Id="rId19" Type="http://schemas.openxmlformats.org/officeDocument/2006/relationships/slideLayout" Target="../slideLayouts/slideLayout41.xml"/><Relationship Id="rId6" Type="http://schemas.openxmlformats.org/officeDocument/2006/relationships/slideLayout" Target="../slideLayouts/slideLayout28.xml"/><Relationship Id="rId18" Type="http://schemas.openxmlformats.org/officeDocument/2006/relationships/slideLayout" Target="../slideLayouts/slideLayout40.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5.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21" Type="http://schemas.openxmlformats.org/officeDocument/2006/relationships/theme" Target="../theme/theme3.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5" Type="http://schemas.openxmlformats.org/officeDocument/2006/relationships/slideLayout" Target="../slideLayouts/slideLayout60.xml"/><Relationship Id="rId14" Type="http://schemas.openxmlformats.org/officeDocument/2006/relationships/slideLayout" Target="../slideLayouts/slideLayout59.xml"/><Relationship Id="rId17" Type="http://schemas.openxmlformats.org/officeDocument/2006/relationships/slideLayout" Target="../slideLayouts/slideLayout62.xml"/><Relationship Id="rId16" Type="http://schemas.openxmlformats.org/officeDocument/2006/relationships/slideLayout" Target="../slideLayouts/slideLayout61.xml"/><Relationship Id="rId5" Type="http://schemas.openxmlformats.org/officeDocument/2006/relationships/slideLayout" Target="../slideLayouts/slideLayout50.xml"/><Relationship Id="rId19" Type="http://schemas.openxmlformats.org/officeDocument/2006/relationships/slideLayout" Target="../slideLayouts/slideLayout64.xml"/><Relationship Id="rId6" Type="http://schemas.openxmlformats.org/officeDocument/2006/relationships/slideLayout" Target="../slideLayouts/slideLayout51.xml"/><Relationship Id="rId18" Type="http://schemas.openxmlformats.org/officeDocument/2006/relationships/slideLayout" Target="../slideLayouts/slideLayout63.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5.xml"/><Relationship Id="rId11" Type="http://schemas.openxmlformats.org/officeDocument/2006/relationships/slideLayout" Target="../slideLayouts/slideLayout76.xml"/><Relationship Id="rId22" Type="http://schemas.openxmlformats.org/officeDocument/2006/relationships/slideLayout" Target="../slideLayouts/slideLayout87.xml"/><Relationship Id="rId10" Type="http://schemas.openxmlformats.org/officeDocument/2006/relationships/slideLayout" Target="../slideLayouts/slideLayout75.xml"/><Relationship Id="rId21" Type="http://schemas.openxmlformats.org/officeDocument/2006/relationships/slideLayout" Target="../slideLayouts/slideLayout86.xml"/><Relationship Id="rId13" Type="http://schemas.openxmlformats.org/officeDocument/2006/relationships/slideLayout" Target="../slideLayouts/slideLayout78.xml"/><Relationship Id="rId12" Type="http://schemas.openxmlformats.org/officeDocument/2006/relationships/slideLayout" Target="../slideLayouts/slideLayout77.xml"/><Relationship Id="rId23" Type="http://schemas.openxmlformats.org/officeDocument/2006/relationships/theme" Target="../theme/theme6.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5" Type="http://schemas.openxmlformats.org/officeDocument/2006/relationships/slideLayout" Target="../slideLayouts/slideLayout70.xml"/><Relationship Id="rId19" Type="http://schemas.openxmlformats.org/officeDocument/2006/relationships/slideLayout" Target="../slideLayouts/slideLayout84.xml"/><Relationship Id="rId6" Type="http://schemas.openxmlformats.org/officeDocument/2006/relationships/slideLayout" Target="../slideLayouts/slideLayout71.xml"/><Relationship Id="rId18" Type="http://schemas.openxmlformats.org/officeDocument/2006/relationships/slideLayout" Target="../slideLayouts/slideLayout83.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07.xml"/><Relationship Id="rId11" Type="http://schemas.openxmlformats.org/officeDocument/2006/relationships/slideLayout" Target="../slideLayouts/slideLayout98.xml"/><Relationship Id="rId22" Type="http://schemas.openxmlformats.org/officeDocument/2006/relationships/slideLayout" Target="../slideLayouts/slideLayout109.xml"/><Relationship Id="rId10" Type="http://schemas.openxmlformats.org/officeDocument/2006/relationships/slideLayout" Target="../slideLayouts/slideLayout97.xml"/><Relationship Id="rId21" Type="http://schemas.openxmlformats.org/officeDocument/2006/relationships/slideLayout" Target="../slideLayouts/slideLayout108.xml"/><Relationship Id="rId13" Type="http://schemas.openxmlformats.org/officeDocument/2006/relationships/slideLayout" Target="../slideLayouts/slideLayout100.xml"/><Relationship Id="rId12" Type="http://schemas.openxmlformats.org/officeDocument/2006/relationships/slideLayout" Target="../slideLayouts/slideLayout99.xml"/><Relationship Id="rId23" Type="http://schemas.openxmlformats.org/officeDocument/2006/relationships/theme" Target="../theme/theme7.xml"/><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5" Type="http://schemas.openxmlformats.org/officeDocument/2006/relationships/slideLayout" Target="../slideLayouts/slideLayout102.xml"/><Relationship Id="rId14" Type="http://schemas.openxmlformats.org/officeDocument/2006/relationships/slideLayout" Target="../slideLayouts/slideLayout101.xml"/><Relationship Id="rId17" Type="http://schemas.openxmlformats.org/officeDocument/2006/relationships/slideLayout" Target="../slideLayouts/slideLayout104.xml"/><Relationship Id="rId16" Type="http://schemas.openxmlformats.org/officeDocument/2006/relationships/slideLayout" Target="../slideLayouts/slideLayout103.xml"/><Relationship Id="rId5" Type="http://schemas.openxmlformats.org/officeDocument/2006/relationships/slideLayout" Target="../slideLayouts/slideLayout92.xml"/><Relationship Id="rId19" Type="http://schemas.openxmlformats.org/officeDocument/2006/relationships/slideLayout" Target="../slideLayouts/slideLayout106.xml"/><Relationship Id="rId6" Type="http://schemas.openxmlformats.org/officeDocument/2006/relationships/slideLayout" Target="../slideLayouts/slideLayout93.xml"/><Relationship Id="rId18" Type="http://schemas.openxmlformats.org/officeDocument/2006/relationships/slideLayout" Target="../slideLayouts/slideLayout105.xml"/><Relationship Id="rId7" Type="http://schemas.openxmlformats.org/officeDocument/2006/relationships/slideLayout" Target="../slideLayouts/slideLayout94.xml"/><Relationship Id="rId8"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29.xml"/><Relationship Id="rId22" Type="http://schemas.openxmlformats.org/officeDocument/2006/relationships/slideLayout" Target="../slideLayouts/slideLayout131.xml"/><Relationship Id="rId21" Type="http://schemas.openxmlformats.org/officeDocument/2006/relationships/slideLayout" Target="../slideLayouts/slideLayout130.xml"/><Relationship Id="rId24" Type="http://schemas.openxmlformats.org/officeDocument/2006/relationships/slideLayout" Target="../slideLayouts/slideLayout133.xml"/><Relationship Id="rId23" Type="http://schemas.openxmlformats.org/officeDocument/2006/relationships/slideLayout" Target="../slideLayouts/slideLayout132.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25" Type="http://schemas.openxmlformats.org/officeDocument/2006/relationships/theme" Target="../theme/theme4.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11" Type="http://schemas.openxmlformats.org/officeDocument/2006/relationships/slideLayout" Target="../slideLayouts/slideLayout120.xml"/><Relationship Id="rId10" Type="http://schemas.openxmlformats.org/officeDocument/2006/relationships/slideLayout" Target="../slideLayouts/slideLayout119.xml"/><Relationship Id="rId13" Type="http://schemas.openxmlformats.org/officeDocument/2006/relationships/slideLayout" Target="../slideLayouts/slideLayout122.xml"/><Relationship Id="rId12" Type="http://schemas.openxmlformats.org/officeDocument/2006/relationships/slideLayout" Target="../slideLayouts/slideLayout121.xml"/><Relationship Id="rId15" Type="http://schemas.openxmlformats.org/officeDocument/2006/relationships/slideLayout" Target="../slideLayouts/slideLayout124.xml"/><Relationship Id="rId14" Type="http://schemas.openxmlformats.org/officeDocument/2006/relationships/slideLayout" Target="../slideLayouts/slideLayout123.xml"/><Relationship Id="rId17" Type="http://schemas.openxmlformats.org/officeDocument/2006/relationships/slideLayout" Target="../slideLayouts/slideLayout126.xml"/><Relationship Id="rId16" Type="http://schemas.openxmlformats.org/officeDocument/2006/relationships/slideLayout" Target="../slideLayouts/slideLayout125.xml"/><Relationship Id="rId19" Type="http://schemas.openxmlformats.org/officeDocument/2006/relationships/slideLayout" Target="../slideLayouts/slideLayout128.xml"/><Relationship Id="rId18"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1" name="Google Shape;11;p1"/>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sp>
        <p:nvSpPr>
          <p:cNvPr id="169" name="Google Shape;169;p2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70" name="Google Shape;170;p2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4" name="Shape 344"/>
        <p:cNvGrpSpPr/>
        <p:nvPr/>
      </p:nvGrpSpPr>
      <p:grpSpPr>
        <a:xfrm>
          <a:off x="0" y="0"/>
          <a:ext cx="0" cy="0"/>
          <a:chOff x="0" y="0"/>
          <a:chExt cx="0" cy="0"/>
        </a:xfrm>
      </p:grpSpPr>
      <p:sp>
        <p:nvSpPr>
          <p:cNvPr id="345" name="Google Shape;345;p4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46" name="Google Shape;346;p48"/>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0" name="Shape 480"/>
        <p:cNvGrpSpPr/>
        <p:nvPr/>
      </p:nvGrpSpPr>
      <p:grpSpPr>
        <a:xfrm>
          <a:off x="0" y="0"/>
          <a:ext cx="0" cy="0"/>
          <a:chOff x="0" y="0"/>
          <a:chExt cx="0" cy="0"/>
        </a:xfrm>
      </p:grpSpPr>
      <p:sp>
        <p:nvSpPr>
          <p:cNvPr id="481" name="Google Shape;481;p6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82" name="Google Shape;482;p69"/>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8" name="Shape 648"/>
        <p:cNvGrpSpPr/>
        <p:nvPr/>
      </p:nvGrpSpPr>
      <p:grpSpPr>
        <a:xfrm>
          <a:off x="0" y="0"/>
          <a:ext cx="0" cy="0"/>
          <a:chOff x="0" y="0"/>
          <a:chExt cx="0" cy="0"/>
        </a:xfrm>
      </p:grpSpPr>
      <p:sp>
        <p:nvSpPr>
          <p:cNvPr id="649" name="Google Shape;649;p9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50" name="Google Shape;650;p92"/>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7" name="Shape 807"/>
        <p:cNvGrpSpPr/>
        <p:nvPr/>
      </p:nvGrpSpPr>
      <p:grpSpPr>
        <a:xfrm>
          <a:off x="0" y="0"/>
          <a:ext cx="0" cy="0"/>
          <a:chOff x="0" y="0"/>
          <a:chExt cx="0" cy="0"/>
        </a:xfrm>
      </p:grpSpPr>
      <p:sp>
        <p:nvSpPr>
          <p:cNvPr id="808" name="Google Shape;808;p11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09" name="Google Shape;809;p115"/>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0.xml"/><Relationship Id="rId3" Type="http://schemas.openxmlformats.org/officeDocument/2006/relationships/image" Target="../media/image4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3.xml"/><Relationship Id="rId3" Type="http://schemas.openxmlformats.org/officeDocument/2006/relationships/image" Target="../media/image8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6.xml"/><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9.xml"/><Relationship Id="rId3" Type="http://schemas.openxmlformats.org/officeDocument/2006/relationships/image" Target="../media/image47.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32.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34.xml"/><Relationship Id="rId3"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6.xml"/><Relationship Id="rId3" Type="http://schemas.openxmlformats.org/officeDocument/2006/relationships/image" Target="../media/image36.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7.xml"/><Relationship Id="rId3" Type="http://schemas.openxmlformats.org/officeDocument/2006/relationships/image" Target="../media/image44.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8.xml"/><Relationship Id="rId3" Type="http://schemas.openxmlformats.org/officeDocument/2006/relationships/image" Target="../media/image36.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9.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50.png"/><Relationship Id="rId7" Type="http://schemas.openxmlformats.org/officeDocument/2006/relationships/image" Target="../media/image49.png"/><Relationship Id="rId8"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hyperlink" Target="http://www.achievethecore.org/ca-signup"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1.xml"/><Relationship Id="rId3"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4.xml"/><Relationship Id="rId3" Type="http://schemas.openxmlformats.org/officeDocument/2006/relationships/hyperlink" Target="https://drive.google.com/file/d/1vCONRhZNdLeS3rnAokROuFKmQayFB6UN/view?usp=sharing" TargetMode="Externa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5.xml"/><Relationship Id="rId3"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7.xml"/><Relationship Id="rId3" Type="http://schemas.openxmlformats.org/officeDocument/2006/relationships/image" Target="../media/image6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8.xml"/><Relationship Id="rId3"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9.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5.xml"/><Relationship Id="rId3" Type="http://schemas.openxmlformats.org/officeDocument/2006/relationships/hyperlink" Target="mailto:jfann@studentsachieve.net" TargetMode="External"/><Relationship Id="rId4" Type="http://schemas.openxmlformats.org/officeDocument/2006/relationships/hyperlink" Target="mailto:jdelizo-osborne@studentsachieve.net" TargetMode="External"/><Relationship Id="rId5" Type="http://schemas.openxmlformats.org/officeDocument/2006/relationships/hyperlink" Target="http://www.achievethecore.org/ca-signup" TargetMode="External"/><Relationship Id="rId6" Type="http://schemas.openxmlformats.org/officeDocument/2006/relationships/hyperlink" Target="http://www.achievethecore.org" TargetMode="External"/><Relationship Id="rId7" Type="http://schemas.openxmlformats.org/officeDocument/2006/relationships/image" Target="../media/image35.png"/><Relationship Id="rId8"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0.xml"/><Relationship Id="rId3"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51.xml"/><Relationship Id="rId3" Type="http://schemas.openxmlformats.org/officeDocument/2006/relationships/image" Target="../media/image5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2.xml"/><Relationship Id="rId3" Type="http://schemas.openxmlformats.org/officeDocument/2006/relationships/image" Target="../media/image7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4.xml"/><Relationship Id="rId3"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55.xml"/><Relationship Id="rId3" Type="http://schemas.openxmlformats.org/officeDocument/2006/relationships/image" Target="../media/image64.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6.xml"/><Relationship Id="rId3"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8.xml"/><Relationship Id="rId3" Type="http://schemas.openxmlformats.org/officeDocument/2006/relationships/image" Target="../media/image58.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0.xml"/><Relationship Id="rId3"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62.xml"/><Relationship Id="rId3" Type="http://schemas.openxmlformats.org/officeDocument/2006/relationships/image" Target="../media/image65.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67.png"/><Relationship Id="rId7"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63.xml"/><Relationship Id="rId3" Type="http://schemas.openxmlformats.org/officeDocument/2006/relationships/image" Target="../media/image75.png"/><Relationship Id="rId4" Type="http://schemas.openxmlformats.org/officeDocument/2006/relationships/image" Target="../media/image73.png"/><Relationship Id="rId5" Type="http://schemas.openxmlformats.org/officeDocument/2006/relationships/image" Target="../media/image72.png"/><Relationship Id="rId6" Type="http://schemas.openxmlformats.org/officeDocument/2006/relationships/image" Target="../media/image74.png"/><Relationship Id="rId7" Type="http://schemas.openxmlformats.org/officeDocument/2006/relationships/image" Target="../media/image7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64.xml"/><Relationship Id="rId3" Type="http://schemas.openxmlformats.org/officeDocument/2006/relationships/image" Target="../media/image79.png"/><Relationship Id="rId4" Type="http://schemas.openxmlformats.org/officeDocument/2006/relationships/image" Target="../media/image78.png"/><Relationship Id="rId5" Type="http://schemas.openxmlformats.org/officeDocument/2006/relationships/image" Target="../media/image8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id="994" name="Google Shape;994;p140"/>
          <p:cNvSpPr txBox="1"/>
          <p:nvPr/>
        </p:nvSpPr>
        <p:spPr>
          <a:xfrm>
            <a:off x="-2518771" y="5036553"/>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grpSp>
        <p:nvGrpSpPr>
          <p:cNvPr id="995" name="Google Shape;995;p140"/>
          <p:cNvGrpSpPr/>
          <p:nvPr/>
        </p:nvGrpSpPr>
        <p:grpSpPr>
          <a:xfrm>
            <a:off x="2791500" y="4149600"/>
            <a:ext cx="6047725" cy="2407800"/>
            <a:chOff x="2746950" y="4450200"/>
            <a:chExt cx="6047725" cy="2407800"/>
          </a:xfrm>
        </p:grpSpPr>
        <p:sp>
          <p:nvSpPr>
            <p:cNvPr id="996" name="Google Shape;996;p140"/>
            <p:cNvSpPr/>
            <p:nvPr/>
          </p:nvSpPr>
          <p:spPr>
            <a:xfrm>
              <a:off x="5192875" y="5443950"/>
              <a:ext cx="933300" cy="710100"/>
            </a:xfrm>
            <a:prstGeom prst="leftArrow">
              <a:avLst>
                <a:gd fmla="val 50000" name="adj1"/>
                <a:gd fmla="val 50000" name="adj2"/>
              </a:avLst>
            </a:prstGeom>
            <a:solidFill>
              <a:srgbClr val="0E5A1C"/>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40"/>
            <p:cNvSpPr txBox="1"/>
            <p:nvPr/>
          </p:nvSpPr>
          <p:spPr>
            <a:xfrm>
              <a:off x="6126175" y="4450200"/>
              <a:ext cx="2668500" cy="24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666666"/>
                  </a:solidFill>
                  <a:latin typeface="Lucida Sans"/>
                  <a:ea typeface="Lucida Sans"/>
                  <a:cs typeface="Lucida Sans"/>
                  <a:sym typeface="Lucida Sans"/>
                </a:rPr>
                <a:t>The webinar will begin shortly. </a:t>
              </a:r>
              <a:endParaRPr sz="1800">
                <a:solidFill>
                  <a:srgbClr val="666666"/>
                </a:solidFill>
                <a:latin typeface="Lucida Sans"/>
                <a:ea typeface="Lucida Sans"/>
                <a:cs typeface="Lucida Sans"/>
                <a:sym typeface="Lucida Sans"/>
              </a:endParaRPr>
            </a:p>
            <a:p>
              <a:pPr indent="0" lvl="0" marL="0" rtl="0" algn="l">
                <a:spcBef>
                  <a:spcPts val="0"/>
                </a:spcBef>
                <a:spcAft>
                  <a:spcPts val="0"/>
                </a:spcAft>
                <a:buNone/>
              </a:pPr>
              <a:r>
                <a:rPr lang="en-US" sz="1800">
                  <a:solidFill>
                    <a:srgbClr val="666666"/>
                  </a:solidFill>
                  <a:latin typeface="Lucida Sans"/>
                  <a:ea typeface="Lucida Sans"/>
                  <a:cs typeface="Lucida Sans"/>
                  <a:sym typeface="Lucida Sans"/>
                </a:rPr>
                <a:t>Check </a:t>
              </a:r>
              <a:r>
                <a:rPr lang="en-US" sz="1800">
                  <a:solidFill>
                    <a:srgbClr val="666666"/>
                  </a:solidFill>
                  <a:latin typeface="Lucida Sans"/>
                  <a:ea typeface="Lucida Sans"/>
                  <a:cs typeface="Lucida Sans"/>
                  <a:sym typeface="Lucida Sans"/>
                </a:rPr>
                <a:t>your</a:t>
              </a:r>
              <a:r>
                <a:rPr lang="en-US" sz="1800">
                  <a:solidFill>
                    <a:srgbClr val="666666"/>
                  </a:solidFill>
                  <a:latin typeface="Lucida Sans"/>
                  <a:ea typeface="Lucida Sans"/>
                  <a:cs typeface="Lucida Sans"/>
                  <a:sym typeface="Lucida Sans"/>
                </a:rPr>
                <a:t> Resource widget to preview the resources for today’s </a:t>
              </a:r>
              <a:r>
                <a:rPr lang="en-US" sz="1800">
                  <a:solidFill>
                    <a:srgbClr val="666666"/>
                  </a:solidFill>
                  <a:latin typeface="Lucida Sans"/>
                  <a:ea typeface="Lucida Sans"/>
                  <a:cs typeface="Lucida Sans"/>
                  <a:sym typeface="Lucida Sans"/>
                </a:rPr>
                <a:t>session</a:t>
              </a:r>
              <a:r>
                <a:rPr lang="en-US" sz="1800">
                  <a:solidFill>
                    <a:srgbClr val="666666"/>
                  </a:solidFill>
                  <a:latin typeface="Lucida Sans"/>
                  <a:ea typeface="Lucida Sans"/>
                  <a:cs typeface="Lucida Sans"/>
                  <a:sym typeface="Lucida Sans"/>
                </a:rPr>
                <a:t>! Use the Group Chat to introduce yourself!</a:t>
              </a:r>
              <a:endParaRPr sz="1800">
                <a:solidFill>
                  <a:srgbClr val="666666"/>
                </a:solidFill>
                <a:latin typeface="Lucida Sans"/>
                <a:ea typeface="Lucida Sans"/>
                <a:cs typeface="Lucida Sans"/>
                <a:sym typeface="Lucida Sans"/>
              </a:endParaRPr>
            </a:p>
          </p:txBody>
        </p:sp>
        <p:pic>
          <p:nvPicPr>
            <p:cNvPr id="998" name="Google Shape;998;p140"/>
            <p:cNvPicPr preferRelativeResize="0"/>
            <p:nvPr/>
          </p:nvPicPr>
          <p:blipFill rotWithShape="1">
            <a:blip r:embed="rId3">
              <a:alphaModFix/>
            </a:blip>
            <a:srcRect b="0" l="55253" r="16117" t="0"/>
            <a:stretch/>
          </p:blipFill>
          <p:spPr>
            <a:xfrm>
              <a:off x="2746950" y="5191328"/>
              <a:ext cx="2237499" cy="1118750"/>
            </a:xfrm>
            <a:prstGeom prst="rect">
              <a:avLst/>
            </a:prstGeom>
            <a:noFill/>
            <a:ln>
              <a:noFill/>
            </a:ln>
          </p:spPr>
        </p:pic>
      </p:grpSp>
      <p:sp>
        <p:nvSpPr>
          <p:cNvPr id="999" name="Google Shape;999;p140"/>
          <p:cNvSpPr txBox="1"/>
          <p:nvPr>
            <p:ph type="ctrTitle"/>
          </p:nvPr>
        </p:nvSpPr>
        <p:spPr>
          <a:xfrm>
            <a:off x="219317" y="2296272"/>
            <a:ext cx="8619900" cy="8505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750"/>
              <a:buFont typeface="Arial"/>
              <a:buNone/>
            </a:pPr>
            <a:r>
              <a:rPr b="1" lang="en-US" sz="3000">
                <a:solidFill>
                  <a:srgbClr val="575757"/>
                </a:solidFill>
              </a:rPr>
              <a:t>Using Assessments to Foster Agency, Identity, and Learning</a:t>
            </a:r>
            <a:endParaRPr b="0" i="0" sz="2800" u="none" cap="none" strike="noStrike">
              <a:solidFill>
                <a:srgbClr val="50514F"/>
              </a:solidFill>
              <a:latin typeface="Lucida Sans"/>
              <a:ea typeface="Lucida Sans"/>
              <a:cs typeface="Lucida Sans"/>
              <a:sym typeface="Lucida Sans"/>
            </a:endParaRPr>
          </a:p>
        </p:txBody>
      </p:sp>
      <p:sp>
        <p:nvSpPr>
          <p:cNvPr id="1000" name="Google Shape;1000;p140"/>
          <p:cNvSpPr txBox="1"/>
          <p:nvPr>
            <p:ph idx="1" type="subTitle"/>
          </p:nvPr>
        </p:nvSpPr>
        <p:spPr>
          <a:xfrm>
            <a:off x="219318" y="3146657"/>
            <a:ext cx="8619900" cy="79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500"/>
              <a:buFont typeface="Arial"/>
              <a:buNone/>
            </a:pPr>
            <a:r>
              <a:rPr b="0" i="0" lang="en-US" sz="2000" u="none" cap="none" strike="noStrike">
                <a:solidFill>
                  <a:srgbClr val="575757"/>
                </a:solidFill>
                <a:latin typeface="Lucida Sans"/>
                <a:ea typeface="Lucida Sans"/>
                <a:cs typeface="Lucida Sans"/>
                <a:sym typeface="Lucida Sans"/>
              </a:rPr>
              <a:t>Core Advocates Monthly Webinar</a:t>
            </a:r>
            <a:endParaRPr/>
          </a:p>
          <a:p>
            <a:pPr indent="0" lvl="0" marL="0" marR="0" rtl="0" algn="l">
              <a:lnSpc>
                <a:spcPct val="100000"/>
              </a:lnSpc>
              <a:spcBef>
                <a:spcPts val="400"/>
              </a:spcBef>
              <a:spcAft>
                <a:spcPts val="0"/>
              </a:spcAft>
              <a:buClr>
                <a:srgbClr val="595959"/>
              </a:buClr>
              <a:buSzPts val="500"/>
              <a:buFont typeface="Arial"/>
              <a:buNone/>
            </a:pPr>
            <a:r>
              <a:rPr lang="en-US">
                <a:solidFill>
                  <a:srgbClr val="575757"/>
                </a:solidFill>
              </a:rPr>
              <a:t>January 13, 2021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49"/>
          <p:cNvSpPr txBox="1"/>
          <p:nvPr>
            <p:ph type="title"/>
          </p:nvPr>
        </p:nvSpPr>
        <p:spPr>
          <a:xfrm>
            <a:off x="216575" y="3344150"/>
            <a:ext cx="7924200" cy="20364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lang="en-US"/>
              <a:t>John Drake</a:t>
            </a:r>
            <a:endParaRPr/>
          </a:p>
          <a:p>
            <a:pPr indent="0" lvl="0" marL="0" marR="0" rtl="0" algn="l">
              <a:lnSpc>
                <a:spcPct val="100000"/>
              </a:lnSpc>
              <a:spcBef>
                <a:spcPts val="0"/>
              </a:spcBef>
              <a:spcAft>
                <a:spcPts val="0"/>
              </a:spcAft>
              <a:buClr>
                <a:schemeClr val="lt1"/>
              </a:buClr>
              <a:buSzPts val="2800"/>
              <a:buFont typeface="Allerta"/>
              <a:buNone/>
            </a:pPr>
            <a:r>
              <a:rPr i="1" lang="en-US"/>
              <a:t>Chief Academic Officer</a:t>
            </a:r>
            <a:endParaRPr i="1"/>
          </a:p>
          <a:p>
            <a:pPr indent="0" lvl="0" marL="0" marR="0" rtl="0" algn="l">
              <a:lnSpc>
                <a:spcPct val="100000"/>
              </a:lnSpc>
              <a:spcBef>
                <a:spcPts val="0"/>
              </a:spcBef>
              <a:spcAft>
                <a:spcPts val="0"/>
              </a:spcAft>
              <a:buClr>
                <a:schemeClr val="lt1"/>
              </a:buClr>
              <a:buSzPts val="2800"/>
              <a:buFont typeface="Allerta"/>
              <a:buNone/>
            </a:pPr>
            <a:r>
              <a:rPr i="1" lang="en-US"/>
              <a:t>Newport-Mesa Unified School District</a:t>
            </a:r>
            <a:endParaRPr i="1"/>
          </a:p>
          <a:p>
            <a:pPr indent="0" lvl="0" marL="0" marR="0" rtl="0" algn="l">
              <a:lnSpc>
                <a:spcPct val="100000"/>
              </a:lnSpc>
              <a:spcBef>
                <a:spcPts val="0"/>
              </a:spcBef>
              <a:spcAft>
                <a:spcPts val="0"/>
              </a:spcAft>
              <a:buClr>
                <a:schemeClr val="lt1"/>
              </a:buClr>
              <a:buSzPts val="2800"/>
              <a:buFont typeface="Allerta"/>
              <a:buNone/>
            </a:pPr>
            <a:r>
              <a:t/>
            </a:r>
            <a:endParaRPr i="1"/>
          </a:p>
        </p:txBody>
      </p:sp>
      <p:sp>
        <p:nvSpPr>
          <p:cNvPr id="1084" name="Google Shape;1084;p149"/>
          <p:cNvSpPr txBox="1"/>
          <p:nvPr/>
        </p:nvSpPr>
        <p:spPr>
          <a:xfrm>
            <a:off x="6592175" y="2374600"/>
            <a:ext cx="1807500" cy="109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Lucida Sans"/>
              <a:ea typeface="Lucida Sans"/>
              <a:cs typeface="Lucida Sans"/>
              <a:sym typeface="Lucida Sans"/>
            </a:endParaRPr>
          </a:p>
        </p:txBody>
      </p:sp>
      <p:grpSp>
        <p:nvGrpSpPr>
          <p:cNvPr id="1085" name="Google Shape;1085;p149"/>
          <p:cNvGrpSpPr/>
          <p:nvPr/>
        </p:nvGrpSpPr>
        <p:grpSpPr>
          <a:xfrm>
            <a:off x="5111075" y="670925"/>
            <a:ext cx="3288600" cy="3437400"/>
            <a:chOff x="5255050" y="985400"/>
            <a:chExt cx="3288600" cy="3437400"/>
          </a:xfrm>
        </p:grpSpPr>
        <p:sp>
          <p:nvSpPr>
            <p:cNvPr id="1086" name="Google Shape;1086;p149"/>
            <p:cNvSpPr/>
            <p:nvPr/>
          </p:nvSpPr>
          <p:spPr>
            <a:xfrm>
              <a:off x="5255050" y="985400"/>
              <a:ext cx="3288600" cy="3437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49"/>
            <p:cNvSpPr txBox="1"/>
            <p:nvPr/>
          </p:nvSpPr>
          <p:spPr>
            <a:xfrm>
              <a:off x="5995600" y="2544850"/>
              <a:ext cx="1807500" cy="75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rgbClr val="FFFFFF"/>
                  </a:solidFill>
                </a:rPr>
                <a:t>please enter a head shot here</a:t>
              </a:r>
              <a:endParaRPr sz="1600">
                <a:solidFill>
                  <a:srgbClr val="FFFFFF"/>
                </a:solidFill>
              </a:endParaRPr>
            </a:p>
          </p:txBody>
        </p:sp>
      </p:grpSp>
      <p:pic>
        <p:nvPicPr>
          <p:cNvPr id="1088" name="Google Shape;1088;p149"/>
          <p:cNvPicPr preferRelativeResize="0"/>
          <p:nvPr/>
        </p:nvPicPr>
        <p:blipFill>
          <a:blip r:embed="rId3">
            <a:alphaModFix/>
          </a:blip>
          <a:stretch>
            <a:fillRect/>
          </a:stretch>
        </p:blipFill>
        <p:spPr>
          <a:xfrm>
            <a:off x="5539637" y="869950"/>
            <a:ext cx="2431480" cy="3039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150"/>
          <p:cNvSpPr txBox="1"/>
          <p:nvPr>
            <p:ph type="title"/>
          </p:nvPr>
        </p:nvSpPr>
        <p:spPr>
          <a:xfrm>
            <a:off x="216568" y="2416482"/>
            <a:ext cx="8620552" cy="167674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Section 1: </a:t>
            </a:r>
            <a:endParaRPr b="0" i="0" sz="2800" u="none" cap="none" strike="noStrike">
              <a:solidFill>
                <a:schemeClr val="lt1"/>
              </a:solidFill>
              <a:latin typeface="Lucida Sans"/>
              <a:ea typeface="Lucida Sans"/>
              <a:cs typeface="Lucida Sans"/>
              <a:sym typeface="Lucida Sans"/>
            </a:endParaRPr>
          </a:p>
          <a:p>
            <a:pPr indent="0" lvl="0" marL="0" marR="0" rtl="0" algn="l">
              <a:lnSpc>
                <a:spcPct val="100000"/>
              </a:lnSpc>
              <a:spcBef>
                <a:spcPts val="0"/>
              </a:spcBef>
              <a:spcAft>
                <a:spcPts val="0"/>
              </a:spcAft>
              <a:buClr>
                <a:schemeClr val="lt1"/>
              </a:buClr>
              <a:buSzPts val="700"/>
              <a:buFont typeface="Allerta"/>
              <a:buNone/>
            </a:pPr>
            <a:r>
              <a:rPr lang="en-US"/>
              <a:t>How can assessment positively support student agency, identity, and learning and how can it be harmful and dehumanizing?  </a:t>
            </a:r>
            <a:endParaRPr/>
          </a:p>
          <a:p>
            <a:pPr indent="0" lvl="0" marL="0" marR="0" rtl="0" algn="l">
              <a:lnSpc>
                <a:spcPct val="100000"/>
              </a:lnSpc>
              <a:spcBef>
                <a:spcPts val="0"/>
              </a:spcBef>
              <a:spcAft>
                <a:spcPts val="0"/>
              </a:spcAft>
              <a:buClr>
                <a:schemeClr val="lt1"/>
              </a:buClr>
              <a:buSzPts val="700"/>
              <a:buFont typeface="Allerta"/>
              <a:buNone/>
            </a:pPr>
            <a:r>
              <a:t/>
            </a:r>
            <a:endParaRPr/>
          </a:p>
          <a:p>
            <a:pPr indent="0" lvl="0" marL="0" marR="0" rtl="0" algn="l">
              <a:lnSpc>
                <a:spcPct val="100000"/>
              </a:lnSpc>
              <a:spcBef>
                <a:spcPts val="0"/>
              </a:spcBef>
              <a:spcAft>
                <a:spcPts val="0"/>
              </a:spcAft>
              <a:buClr>
                <a:schemeClr val="lt1"/>
              </a:buClr>
              <a:buSzPts val="700"/>
              <a:buFont typeface="Allerta"/>
              <a:buNone/>
            </a:pPr>
            <a:r>
              <a:rPr lang="en-US"/>
              <a:t>Are we using it as a tool to identify gaps in student learning or to recognize what students know and understand about critical grade level content?</a:t>
            </a:r>
            <a:endParaRPr b="0" i="0" u="none" cap="none" strike="noStrike">
              <a:latin typeface="Lucida Sans"/>
              <a:ea typeface="Lucida Sans"/>
              <a:cs typeface="Lucida Sans"/>
              <a:sym typeface="Lucid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151"/>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Newport-Mesa Unified School District</a:t>
            </a:r>
            <a:endParaRPr b="0" i="0" sz="2400" u="none" cap="none" strike="noStrike">
              <a:solidFill>
                <a:srgbClr val="595959"/>
              </a:solidFill>
              <a:latin typeface="Lucida Sans"/>
              <a:ea typeface="Lucida Sans"/>
              <a:cs typeface="Lucida Sans"/>
              <a:sym typeface="Lucida Sans"/>
            </a:endParaRPr>
          </a:p>
        </p:txBody>
      </p:sp>
      <p:sp>
        <p:nvSpPr>
          <p:cNvPr id="1100" name="Google Shape;1100;p151"/>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US" sz="2400">
                <a:latin typeface="Lucida Sans"/>
                <a:ea typeface="Lucida Sans"/>
                <a:cs typeface="Lucida Sans"/>
                <a:sym typeface="Lucida Sans"/>
              </a:rPr>
              <a:t>Location:  Newport Beach and Costa Mesa, CA</a:t>
            </a:r>
            <a:endParaRPr sz="2400">
              <a:latin typeface="Lucida Sans"/>
              <a:ea typeface="Lucida Sans"/>
              <a:cs typeface="Lucida Sans"/>
              <a:sym typeface="Lucida Sans"/>
            </a:endParaRPr>
          </a:p>
          <a:p>
            <a:pPr indent="0" lvl="0" marL="800100" marR="0" rtl="0" algn="l">
              <a:lnSpc>
                <a:spcPct val="115000"/>
              </a:lnSpc>
              <a:spcBef>
                <a:spcPts val="0"/>
              </a:spcBef>
              <a:spcAft>
                <a:spcPts val="0"/>
              </a:spcAft>
              <a:buNone/>
            </a:pPr>
            <a:r>
              <a:t/>
            </a:r>
            <a:endParaRPr sz="2400">
              <a:latin typeface="Lucida Sans"/>
              <a:ea typeface="Lucida Sans"/>
              <a:cs typeface="Lucida Sans"/>
              <a:sym typeface="Lucida Sans"/>
            </a:endParaRPr>
          </a:p>
          <a:p>
            <a:pPr indent="0" lvl="0" marL="0" marR="0" rtl="0" algn="l">
              <a:lnSpc>
                <a:spcPct val="115000"/>
              </a:lnSpc>
              <a:spcBef>
                <a:spcPts val="0"/>
              </a:spcBef>
              <a:spcAft>
                <a:spcPts val="0"/>
              </a:spcAft>
              <a:buNone/>
            </a:pPr>
            <a:r>
              <a:rPr lang="en-US" sz="2400">
                <a:latin typeface="Lucida Sans"/>
                <a:ea typeface="Lucida Sans"/>
                <a:cs typeface="Lucida Sans"/>
                <a:sym typeface="Lucida Sans"/>
              </a:rPr>
              <a:t>Enrollment:  19,000 TK-12 students</a:t>
            </a:r>
            <a:endParaRPr sz="2400">
              <a:latin typeface="Lucida Sans"/>
              <a:ea typeface="Lucida Sans"/>
              <a:cs typeface="Lucida Sans"/>
              <a:sym typeface="Lucida Sans"/>
            </a:endParaRPr>
          </a:p>
          <a:p>
            <a:pPr indent="0" lvl="0" marL="0" marR="0" rtl="0" algn="l">
              <a:lnSpc>
                <a:spcPct val="115000"/>
              </a:lnSpc>
              <a:spcBef>
                <a:spcPts val="0"/>
              </a:spcBef>
              <a:spcAft>
                <a:spcPts val="0"/>
              </a:spcAft>
              <a:buNone/>
            </a:pPr>
            <a:r>
              <a:t/>
            </a:r>
            <a:endParaRPr sz="2400">
              <a:latin typeface="Lucida Sans"/>
              <a:ea typeface="Lucida Sans"/>
              <a:cs typeface="Lucida Sans"/>
              <a:sym typeface="Lucida Sans"/>
            </a:endParaRPr>
          </a:p>
          <a:p>
            <a:pPr indent="0" lvl="0" marL="0" marR="0" rtl="0" algn="l">
              <a:lnSpc>
                <a:spcPct val="115000"/>
              </a:lnSpc>
              <a:spcBef>
                <a:spcPts val="0"/>
              </a:spcBef>
              <a:spcAft>
                <a:spcPts val="0"/>
              </a:spcAft>
              <a:buNone/>
            </a:pPr>
            <a:r>
              <a:rPr lang="en-US" sz="2400">
                <a:latin typeface="Lucida Sans"/>
                <a:ea typeface="Lucida Sans"/>
                <a:cs typeface="Lucida Sans"/>
                <a:sym typeface="Lucida Sans"/>
              </a:rPr>
              <a:t>Schools:  22 Elementary</a:t>
            </a:r>
            <a:endParaRPr sz="2400">
              <a:latin typeface="Lucida Sans"/>
              <a:ea typeface="Lucida Sans"/>
              <a:cs typeface="Lucida Sans"/>
              <a:sym typeface="Lucida Sans"/>
            </a:endParaRPr>
          </a:p>
          <a:p>
            <a:pPr indent="0" lvl="0" marL="0" marR="0" rtl="0" algn="l">
              <a:lnSpc>
                <a:spcPct val="115000"/>
              </a:lnSpc>
              <a:spcBef>
                <a:spcPts val="0"/>
              </a:spcBef>
              <a:spcAft>
                <a:spcPts val="0"/>
              </a:spcAft>
              <a:buNone/>
            </a:pPr>
            <a:r>
              <a:rPr lang="en-US" sz="2400">
                <a:latin typeface="Lucida Sans"/>
                <a:ea typeface="Lucida Sans"/>
                <a:cs typeface="Lucida Sans"/>
                <a:sym typeface="Lucida Sans"/>
              </a:rPr>
              <a:t>			12 Secondary</a:t>
            </a:r>
            <a:endParaRPr sz="2400">
              <a:latin typeface="Lucida Sans"/>
              <a:ea typeface="Lucida Sans"/>
              <a:cs typeface="Lucida Sans"/>
              <a:sym typeface="Lucida Sans"/>
            </a:endParaRPr>
          </a:p>
          <a:p>
            <a:pPr indent="0" lvl="0" marL="0" marR="0" rtl="0" algn="l">
              <a:lnSpc>
                <a:spcPct val="115000"/>
              </a:lnSpc>
              <a:spcBef>
                <a:spcPts val="0"/>
              </a:spcBef>
              <a:spcAft>
                <a:spcPts val="0"/>
              </a:spcAft>
              <a:buNone/>
            </a:pPr>
            <a:r>
              <a:t/>
            </a:r>
            <a:endParaRPr sz="2400">
              <a:latin typeface="Lucida Sans"/>
              <a:ea typeface="Lucida Sans"/>
              <a:cs typeface="Lucida Sans"/>
              <a:sym typeface="Lucida Sans"/>
            </a:endParaRPr>
          </a:p>
          <a:p>
            <a:pPr indent="0" lvl="0" marL="0" marR="0" rtl="0" algn="l">
              <a:lnSpc>
                <a:spcPct val="115000"/>
              </a:lnSpc>
              <a:spcBef>
                <a:spcPts val="0"/>
              </a:spcBef>
              <a:spcAft>
                <a:spcPts val="0"/>
              </a:spcAft>
              <a:buNone/>
            </a:pPr>
            <a:r>
              <a:rPr lang="en-US" sz="2400">
                <a:latin typeface="Lucida Sans"/>
                <a:ea typeface="Lucida Sans"/>
                <a:cs typeface="Lucida Sans"/>
                <a:sym typeface="Lucida Sans"/>
              </a:rPr>
              <a:t>Teachers: 1,100</a:t>
            </a:r>
            <a:endParaRPr sz="2400">
              <a:latin typeface="Lucida Sans"/>
              <a:ea typeface="Lucida Sans"/>
              <a:cs typeface="Lucida Sans"/>
              <a:sym typeface="Lucida Sans"/>
            </a:endParaRPr>
          </a:p>
          <a:p>
            <a:pPr indent="0" lvl="0" marL="0" marR="0" rtl="0" algn="l">
              <a:lnSpc>
                <a:spcPct val="115000"/>
              </a:lnSpc>
              <a:spcBef>
                <a:spcPts val="0"/>
              </a:spcBef>
              <a:spcAft>
                <a:spcPts val="0"/>
              </a:spcAft>
              <a:buNone/>
            </a:pPr>
            <a:r>
              <a:rPr lang="en-US" sz="2400">
                <a:latin typeface="Lucida Sans"/>
                <a:ea typeface="Lucida Sans"/>
                <a:cs typeface="Lucida Sans"/>
                <a:sym typeface="Lucida Sans"/>
              </a:rPr>
              <a:t>		    	 (600 elementary)</a:t>
            </a:r>
            <a:endParaRPr sz="2400">
              <a:latin typeface="Lucida Sans"/>
              <a:ea typeface="Lucida Sans"/>
              <a:cs typeface="Lucida Sans"/>
              <a:sym typeface="Lucida Sans"/>
            </a:endParaRPr>
          </a:p>
        </p:txBody>
      </p:sp>
      <p:pic>
        <p:nvPicPr>
          <p:cNvPr id="1101" name="Google Shape;1101;p151"/>
          <p:cNvPicPr preferRelativeResize="0"/>
          <p:nvPr/>
        </p:nvPicPr>
        <p:blipFill>
          <a:blip r:embed="rId3">
            <a:alphaModFix/>
          </a:blip>
          <a:stretch>
            <a:fillRect/>
          </a:stretch>
        </p:blipFill>
        <p:spPr>
          <a:xfrm>
            <a:off x="4398303" y="3328150"/>
            <a:ext cx="4120982" cy="2494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152"/>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595959"/>
              </a:buClr>
              <a:buSzPts val="2400"/>
              <a:buFont typeface="Allerta"/>
              <a:buNone/>
            </a:pPr>
            <a:r>
              <a:rPr lang="en-US">
                <a:latin typeface="Lucida Sans"/>
                <a:ea typeface="Lucida Sans"/>
                <a:cs typeface="Lucida Sans"/>
                <a:sym typeface="Lucida Sans"/>
              </a:rPr>
              <a:t>Assessment Calendar</a:t>
            </a:r>
            <a:endParaRPr/>
          </a:p>
        </p:txBody>
      </p:sp>
      <p:sp>
        <p:nvSpPr>
          <p:cNvPr id="1108" name="Google Shape;1108;p152"/>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t/>
            </a:r>
            <a:endParaRPr/>
          </a:p>
        </p:txBody>
      </p:sp>
      <p:pic>
        <p:nvPicPr>
          <p:cNvPr id="1109" name="Google Shape;1109;p152"/>
          <p:cNvPicPr preferRelativeResize="0"/>
          <p:nvPr/>
        </p:nvPicPr>
        <p:blipFill>
          <a:blip r:embed="rId3">
            <a:alphaModFix/>
          </a:blip>
          <a:stretch>
            <a:fillRect/>
          </a:stretch>
        </p:blipFill>
        <p:spPr>
          <a:xfrm>
            <a:off x="304788" y="1417613"/>
            <a:ext cx="8410575" cy="4391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pic>
        <p:nvPicPr>
          <p:cNvPr id="1115" name="Google Shape;1115;p153"/>
          <p:cNvPicPr preferRelativeResize="0"/>
          <p:nvPr/>
        </p:nvPicPr>
        <p:blipFill>
          <a:blip r:embed="rId3">
            <a:alphaModFix/>
          </a:blip>
          <a:stretch>
            <a:fillRect/>
          </a:stretch>
        </p:blipFill>
        <p:spPr>
          <a:xfrm>
            <a:off x="1035825" y="386100"/>
            <a:ext cx="6668175" cy="5126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pic>
        <p:nvPicPr>
          <p:cNvPr id="1121" name="Google Shape;1121;p154"/>
          <p:cNvPicPr preferRelativeResize="0"/>
          <p:nvPr/>
        </p:nvPicPr>
        <p:blipFill>
          <a:blip r:embed="rId3">
            <a:alphaModFix/>
          </a:blip>
          <a:stretch>
            <a:fillRect/>
          </a:stretch>
        </p:blipFill>
        <p:spPr>
          <a:xfrm>
            <a:off x="544875" y="1944500"/>
            <a:ext cx="7855525" cy="2127550"/>
          </a:xfrm>
          <a:prstGeom prst="rect">
            <a:avLst/>
          </a:prstGeom>
          <a:noFill/>
          <a:ln>
            <a:noFill/>
          </a:ln>
        </p:spPr>
      </p:pic>
      <p:sp>
        <p:nvSpPr>
          <p:cNvPr id="1122" name="Google Shape;1122;p154"/>
          <p:cNvSpPr txBox="1"/>
          <p:nvPr/>
        </p:nvSpPr>
        <p:spPr>
          <a:xfrm>
            <a:off x="552675" y="479400"/>
            <a:ext cx="4488900" cy="5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Allerta"/>
                <a:ea typeface="Allerta"/>
                <a:cs typeface="Allerta"/>
                <a:sym typeface="Allerta"/>
              </a:rPr>
              <a:t>Progress by School</a:t>
            </a:r>
            <a:endParaRPr sz="2400">
              <a:latin typeface="Allerta"/>
              <a:ea typeface="Allerta"/>
              <a:cs typeface="Allerta"/>
              <a:sym typeface="Allert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55"/>
          <p:cNvSpPr txBox="1"/>
          <p:nvPr/>
        </p:nvSpPr>
        <p:spPr>
          <a:xfrm>
            <a:off x="182850" y="290225"/>
            <a:ext cx="8778300" cy="15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595959"/>
                </a:solidFill>
                <a:latin typeface="Lucida Sans"/>
                <a:ea typeface="Lucida Sans"/>
                <a:cs typeface="Lucida Sans"/>
                <a:sym typeface="Lucida Sans"/>
              </a:rPr>
              <a:t>What we set out to do...</a:t>
            </a:r>
            <a:endParaRPr>
              <a:latin typeface="Allerta"/>
              <a:ea typeface="Allerta"/>
              <a:cs typeface="Allerta"/>
              <a:sym typeface="Allerta"/>
            </a:endParaRPr>
          </a:p>
        </p:txBody>
      </p:sp>
      <p:sp>
        <p:nvSpPr>
          <p:cNvPr id="1129" name="Google Shape;1129;p155"/>
          <p:cNvSpPr txBox="1"/>
          <p:nvPr/>
        </p:nvSpPr>
        <p:spPr>
          <a:xfrm>
            <a:off x="270350" y="1172825"/>
            <a:ext cx="8325000" cy="4949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sz="2400">
                <a:solidFill>
                  <a:srgbClr val="595959"/>
                </a:solidFill>
                <a:latin typeface="Lucida Sans"/>
                <a:ea typeface="Lucida Sans"/>
                <a:cs typeface="Lucida Sans"/>
                <a:sym typeface="Lucida Sans"/>
              </a:rPr>
              <a:t>Begin to humanize teaching and learning… move from </a:t>
            </a:r>
            <a:r>
              <a:rPr i="1" lang="en-US" sz="2400">
                <a:solidFill>
                  <a:srgbClr val="595959"/>
                </a:solidFill>
                <a:latin typeface="Lucida Sans"/>
                <a:ea typeface="Lucida Sans"/>
                <a:cs typeface="Lucida Sans"/>
                <a:sym typeface="Lucida Sans"/>
              </a:rPr>
              <a:t>I teach this book</a:t>
            </a:r>
            <a:r>
              <a:rPr lang="en-US" sz="2400">
                <a:solidFill>
                  <a:srgbClr val="595959"/>
                </a:solidFill>
                <a:latin typeface="Lucida Sans"/>
                <a:ea typeface="Lucida Sans"/>
                <a:cs typeface="Lucida Sans"/>
                <a:sym typeface="Lucida Sans"/>
              </a:rPr>
              <a:t> to </a:t>
            </a:r>
            <a:r>
              <a:rPr i="1" lang="en-US" sz="2400">
                <a:solidFill>
                  <a:srgbClr val="595959"/>
                </a:solidFill>
                <a:latin typeface="Lucida Sans"/>
                <a:ea typeface="Lucida Sans"/>
                <a:cs typeface="Lucida Sans"/>
                <a:sym typeface="Lucida Sans"/>
              </a:rPr>
              <a:t>I teach students math</a:t>
            </a:r>
            <a:endParaRPr i="1" sz="2400">
              <a:solidFill>
                <a:srgbClr val="595959"/>
              </a:solidFill>
              <a:latin typeface="Lucida Sans"/>
              <a:ea typeface="Lucida Sans"/>
              <a:cs typeface="Lucida Sans"/>
              <a:sym typeface="Lucida Sans"/>
            </a:endParaRPr>
          </a:p>
          <a:p>
            <a:pPr indent="0" lvl="0" marL="0" rtl="0" algn="l">
              <a:lnSpc>
                <a:spcPct val="115000"/>
              </a:lnSpc>
              <a:spcBef>
                <a:spcPts val="0"/>
              </a:spcBef>
              <a:spcAft>
                <a:spcPts val="0"/>
              </a:spcAft>
              <a:buNone/>
            </a:pPr>
            <a:r>
              <a:t/>
            </a:r>
            <a:endParaRPr sz="2400">
              <a:solidFill>
                <a:srgbClr val="595959"/>
              </a:solidFill>
              <a:latin typeface="Lucida Sans"/>
              <a:ea typeface="Lucida Sans"/>
              <a:cs typeface="Lucida Sans"/>
              <a:sym typeface="Lucida Sans"/>
            </a:endParaRPr>
          </a:p>
          <a:p>
            <a:pPr indent="0" lvl="0" marL="0" rtl="0" algn="l">
              <a:lnSpc>
                <a:spcPct val="115000"/>
              </a:lnSpc>
              <a:spcBef>
                <a:spcPts val="0"/>
              </a:spcBef>
              <a:spcAft>
                <a:spcPts val="0"/>
              </a:spcAft>
              <a:buNone/>
            </a:pPr>
            <a:r>
              <a:rPr lang="en-US" sz="2400">
                <a:solidFill>
                  <a:srgbClr val="595959"/>
                </a:solidFill>
                <a:latin typeface="Lucida Sans"/>
                <a:ea typeface="Lucida Sans"/>
                <a:cs typeface="Lucida Sans"/>
                <a:sym typeface="Lucida Sans"/>
              </a:rPr>
              <a:t>Build shared understanding of what it means to learn and what it means to teach</a:t>
            </a:r>
            <a:endParaRPr sz="2400">
              <a:solidFill>
                <a:srgbClr val="595959"/>
              </a:solidFill>
              <a:latin typeface="Lucida Sans"/>
              <a:ea typeface="Lucida Sans"/>
              <a:cs typeface="Lucida Sans"/>
              <a:sym typeface="Lucida Sans"/>
            </a:endParaRPr>
          </a:p>
          <a:p>
            <a:pPr indent="0" lvl="0" marL="114300" rtl="0" algn="l">
              <a:lnSpc>
                <a:spcPct val="90000"/>
              </a:lnSpc>
              <a:spcBef>
                <a:spcPts val="0"/>
              </a:spcBef>
              <a:spcAft>
                <a:spcPts val="0"/>
              </a:spcAft>
              <a:buNone/>
            </a:pPr>
            <a:r>
              <a:t/>
            </a:r>
            <a:endParaRPr sz="2400">
              <a:solidFill>
                <a:srgbClr val="595959"/>
              </a:solidFill>
              <a:latin typeface="Lucida Sans"/>
              <a:ea typeface="Lucida Sans"/>
              <a:cs typeface="Lucida Sans"/>
              <a:sym typeface="Lucida Sans"/>
            </a:endParaRPr>
          </a:p>
          <a:p>
            <a:pPr indent="0" lvl="0" marL="0" rtl="0" algn="l">
              <a:spcBef>
                <a:spcPts val="0"/>
              </a:spcBef>
              <a:spcAft>
                <a:spcPts val="0"/>
              </a:spcAft>
              <a:buNone/>
            </a:pPr>
            <a:r>
              <a:t/>
            </a:r>
            <a:endParaRPr sz="2400">
              <a:solidFill>
                <a:srgbClr val="595959"/>
              </a:solidFill>
              <a:latin typeface="Lucida Sans"/>
              <a:ea typeface="Lucida Sans"/>
              <a:cs typeface="Lucida Sans"/>
              <a:sym typeface="Lucid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56"/>
          <p:cNvSpPr txBox="1"/>
          <p:nvPr/>
        </p:nvSpPr>
        <p:spPr>
          <a:xfrm>
            <a:off x="182850" y="290225"/>
            <a:ext cx="8778300" cy="152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400">
                <a:solidFill>
                  <a:srgbClr val="595959"/>
                </a:solidFill>
                <a:latin typeface="Lucida Sans"/>
                <a:ea typeface="Lucida Sans"/>
                <a:cs typeface="Lucida Sans"/>
                <a:sym typeface="Lucida Sans"/>
              </a:rPr>
              <a:t>Building a Vision of Learning</a:t>
            </a:r>
            <a:endParaRPr>
              <a:latin typeface="Allerta"/>
              <a:ea typeface="Allerta"/>
              <a:cs typeface="Allerta"/>
              <a:sym typeface="Allerta"/>
            </a:endParaRPr>
          </a:p>
        </p:txBody>
      </p:sp>
      <p:sp>
        <p:nvSpPr>
          <p:cNvPr id="1136" name="Google Shape;1136;p156"/>
          <p:cNvSpPr txBox="1"/>
          <p:nvPr/>
        </p:nvSpPr>
        <p:spPr>
          <a:xfrm>
            <a:off x="270350" y="1172825"/>
            <a:ext cx="5126700" cy="4949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sz="2400">
                <a:solidFill>
                  <a:srgbClr val="595959"/>
                </a:solidFill>
                <a:latin typeface="Lucida Sans"/>
                <a:ea typeface="Lucida Sans"/>
                <a:cs typeface="Lucida Sans"/>
                <a:sym typeface="Lucida Sans"/>
              </a:rPr>
              <a:t>130 participating K-5 teachers</a:t>
            </a:r>
            <a:endParaRPr sz="2400">
              <a:solidFill>
                <a:srgbClr val="595959"/>
              </a:solidFill>
              <a:latin typeface="Lucida Sans"/>
              <a:ea typeface="Lucida Sans"/>
              <a:cs typeface="Lucida Sans"/>
              <a:sym typeface="Lucida Sans"/>
            </a:endParaRPr>
          </a:p>
          <a:p>
            <a:pPr indent="-381000" lvl="0" marL="457200" rtl="0" algn="l">
              <a:lnSpc>
                <a:spcPct val="90000"/>
              </a:lnSpc>
              <a:spcBef>
                <a:spcPts val="0"/>
              </a:spcBef>
              <a:spcAft>
                <a:spcPts val="0"/>
              </a:spcAft>
              <a:buClr>
                <a:srgbClr val="595959"/>
              </a:buClr>
              <a:buSzPts val="2400"/>
              <a:buFont typeface="Lucida Sans"/>
              <a:buChar char="●"/>
            </a:pPr>
            <a:r>
              <a:rPr lang="en-US" sz="2400">
                <a:solidFill>
                  <a:srgbClr val="595959"/>
                </a:solidFill>
                <a:latin typeface="Lucida Sans"/>
                <a:ea typeface="Lucida Sans"/>
                <a:cs typeface="Lucida Sans"/>
                <a:sym typeface="Lucida Sans"/>
              </a:rPr>
              <a:t>Cognitively Guided Instruction</a:t>
            </a:r>
            <a:endParaRPr sz="2400">
              <a:solidFill>
                <a:srgbClr val="595959"/>
              </a:solidFill>
              <a:latin typeface="Lucida Sans"/>
              <a:ea typeface="Lucida Sans"/>
              <a:cs typeface="Lucida Sans"/>
              <a:sym typeface="Lucida Sans"/>
            </a:endParaRPr>
          </a:p>
          <a:p>
            <a:pPr indent="-381000" lvl="0" marL="457200" rtl="0" algn="l">
              <a:lnSpc>
                <a:spcPct val="90000"/>
              </a:lnSpc>
              <a:spcBef>
                <a:spcPts val="0"/>
              </a:spcBef>
              <a:spcAft>
                <a:spcPts val="0"/>
              </a:spcAft>
              <a:buClr>
                <a:srgbClr val="595959"/>
              </a:buClr>
              <a:buSzPts val="2400"/>
              <a:buFont typeface="Lucida Sans"/>
              <a:buChar char="●"/>
            </a:pPr>
            <a:r>
              <a:rPr lang="en-US" sz="2400">
                <a:solidFill>
                  <a:srgbClr val="595959"/>
                </a:solidFill>
                <a:latin typeface="Lucida Sans"/>
                <a:ea typeface="Lucida Sans"/>
                <a:cs typeface="Lucida Sans"/>
                <a:sym typeface="Lucida Sans"/>
              </a:rPr>
              <a:t>Math Fellows</a:t>
            </a:r>
            <a:endParaRPr sz="2400">
              <a:solidFill>
                <a:srgbClr val="595959"/>
              </a:solidFill>
              <a:latin typeface="Lucida Sans"/>
              <a:ea typeface="Lucida Sans"/>
              <a:cs typeface="Lucida Sans"/>
              <a:sym typeface="Lucida Sans"/>
            </a:endParaRPr>
          </a:p>
          <a:p>
            <a:pPr indent="0" lvl="0" marL="114300" rtl="0" algn="l">
              <a:lnSpc>
                <a:spcPct val="90000"/>
              </a:lnSpc>
              <a:spcBef>
                <a:spcPts val="0"/>
              </a:spcBef>
              <a:spcAft>
                <a:spcPts val="0"/>
              </a:spcAft>
              <a:buNone/>
            </a:pPr>
            <a:r>
              <a:t/>
            </a:r>
            <a:endParaRPr sz="2400">
              <a:solidFill>
                <a:srgbClr val="595959"/>
              </a:solidFill>
              <a:latin typeface="Lucida Sans"/>
              <a:ea typeface="Lucida Sans"/>
              <a:cs typeface="Lucida Sans"/>
              <a:sym typeface="Lucida Sans"/>
            </a:endParaRPr>
          </a:p>
          <a:p>
            <a:pPr indent="0" lvl="0" marL="114300" rtl="0" algn="l">
              <a:lnSpc>
                <a:spcPct val="90000"/>
              </a:lnSpc>
              <a:spcBef>
                <a:spcPts val="0"/>
              </a:spcBef>
              <a:spcAft>
                <a:spcPts val="0"/>
              </a:spcAft>
              <a:buClr>
                <a:schemeClr val="dk1"/>
              </a:buClr>
              <a:buSzPts val="1100"/>
              <a:buFont typeface="Arial"/>
              <a:buNone/>
            </a:pPr>
            <a:r>
              <a:rPr lang="en-US" sz="2400">
                <a:solidFill>
                  <a:srgbClr val="595959"/>
                </a:solidFill>
                <a:latin typeface="Lucida Sans"/>
                <a:ea typeface="Lucida Sans"/>
                <a:cs typeface="Lucida Sans"/>
                <a:sym typeface="Lucida Sans"/>
              </a:rPr>
              <a:t>5526 Hours of professional learning</a:t>
            </a:r>
            <a:endParaRPr sz="2400">
              <a:solidFill>
                <a:srgbClr val="595959"/>
              </a:solidFill>
              <a:latin typeface="Lucida Sans"/>
              <a:ea typeface="Lucida Sans"/>
              <a:cs typeface="Lucida Sans"/>
              <a:sym typeface="Lucida Sans"/>
            </a:endParaRPr>
          </a:p>
          <a:p>
            <a:pPr indent="0" lvl="0" marL="114300" rtl="0" algn="l">
              <a:lnSpc>
                <a:spcPct val="90000"/>
              </a:lnSpc>
              <a:spcBef>
                <a:spcPts val="0"/>
              </a:spcBef>
              <a:spcAft>
                <a:spcPts val="0"/>
              </a:spcAft>
              <a:buNone/>
            </a:pPr>
            <a:r>
              <a:t/>
            </a:r>
            <a:endParaRPr sz="2400">
              <a:solidFill>
                <a:srgbClr val="595959"/>
              </a:solidFill>
              <a:latin typeface="Lucida Sans"/>
              <a:ea typeface="Lucida Sans"/>
              <a:cs typeface="Lucida Sans"/>
              <a:sym typeface="Lucida Sans"/>
            </a:endParaRPr>
          </a:p>
          <a:p>
            <a:pPr indent="0" lvl="0" marL="114300" rtl="0" algn="l">
              <a:lnSpc>
                <a:spcPct val="90000"/>
              </a:lnSpc>
              <a:spcBef>
                <a:spcPts val="0"/>
              </a:spcBef>
              <a:spcAft>
                <a:spcPts val="0"/>
              </a:spcAft>
              <a:buClr>
                <a:schemeClr val="dk1"/>
              </a:buClr>
              <a:buSzPts val="1100"/>
              <a:buFont typeface="Arial"/>
              <a:buNone/>
            </a:pPr>
            <a:r>
              <a:rPr lang="en-US" sz="2400">
                <a:solidFill>
                  <a:srgbClr val="595959"/>
                </a:solidFill>
                <a:latin typeface="Lucida Sans"/>
                <a:ea typeface="Lucida Sans"/>
                <a:cs typeface="Lucida Sans"/>
                <a:sym typeface="Lucida Sans"/>
              </a:rPr>
              <a:t>20 of 22 Schools Represented</a:t>
            </a:r>
            <a:endParaRPr sz="2400">
              <a:solidFill>
                <a:srgbClr val="595959"/>
              </a:solidFill>
              <a:latin typeface="Lucida Sans"/>
              <a:ea typeface="Lucida Sans"/>
              <a:cs typeface="Lucida Sans"/>
              <a:sym typeface="Lucida Sans"/>
            </a:endParaRPr>
          </a:p>
          <a:p>
            <a:pPr indent="0" lvl="0" marL="114300" rtl="0" algn="l">
              <a:lnSpc>
                <a:spcPct val="90000"/>
              </a:lnSpc>
              <a:spcBef>
                <a:spcPts val="0"/>
              </a:spcBef>
              <a:spcAft>
                <a:spcPts val="0"/>
              </a:spcAft>
              <a:buNone/>
            </a:pPr>
            <a:r>
              <a:t/>
            </a:r>
            <a:endParaRPr sz="2400">
              <a:solidFill>
                <a:srgbClr val="595959"/>
              </a:solidFill>
              <a:latin typeface="Lucida Sans"/>
              <a:ea typeface="Lucida Sans"/>
              <a:cs typeface="Lucida Sans"/>
              <a:sym typeface="Lucida Sans"/>
            </a:endParaRPr>
          </a:p>
          <a:p>
            <a:pPr indent="0" lvl="0" marL="114300" rtl="0" algn="l">
              <a:lnSpc>
                <a:spcPct val="90000"/>
              </a:lnSpc>
              <a:spcBef>
                <a:spcPts val="0"/>
              </a:spcBef>
              <a:spcAft>
                <a:spcPts val="0"/>
              </a:spcAft>
              <a:buClr>
                <a:schemeClr val="dk1"/>
              </a:buClr>
              <a:buSzPts val="1100"/>
              <a:buFont typeface="Arial"/>
              <a:buNone/>
            </a:pPr>
            <a:r>
              <a:rPr lang="en-US" sz="2400">
                <a:solidFill>
                  <a:srgbClr val="595959"/>
                </a:solidFill>
                <a:latin typeface="Lucida Sans"/>
                <a:ea typeface="Lucida Sans"/>
                <a:cs typeface="Lucida Sans"/>
                <a:sym typeface="Lucida Sans"/>
              </a:rPr>
              <a:t>Learn by doing</a:t>
            </a:r>
            <a:endParaRPr sz="2400">
              <a:solidFill>
                <a:srgbClr val="595959"/>
              </a:solidFill>
              <a:latin typeface="Lucida Sans"/>
              <a:ea typeface="Lucida Sans"/>
              <a:cs typeface="Lucida Sans"/>
              <a:sym typeface="Lucida Sans"/>
            </a:endParaRPr>
          </a:p>
          <a:p>
            <a:pPr indent="0" lvl="0" marL="0" rtl="0" algn="l">
              <a:spcBef>
                <a:spcPts val="0"/>
              </a:spcBef>
              <a:spcAft>
                <a:spcPts val="0"/>
              </a:spcAft>
              <a:buNone/>
            </a:pPr>
            <a:r>
              <a:t/>
            </a:r>
            <a:endParaRPr sz="2400">
              <a:solidFill>
                <a:srgbClr val="595959"/>
              </a:solidFill>
              <a:latin typeface="Lucida Sans"/>
              <a:ea typeface="Lucida Sans"/>
              <a:cs typeface="Lucida Sans"/>
              <a:sym typeface="Lucida Sans"/>
            </a:endParaRPr>
          </a:p>
        </p:txBody>
      </p:sp>
      <p:pic>
        <p:nvPicPr>
          <p:cNvPr id="1137" name="Google Shape;1137;p156"/>
          <p:cNvPicPr preferRelativeResize="0"/>
          <p:nvPr/>
        </p:nvPicPr>
        <p:blipFill>
          <a:blip r:embed="rId3">
            <a:alphaModFix/>
          </a:blip>
          <a:stretch>
            <a:fillRect/>
          </a:stretch>
        </p:blipFill>
        <p:spPr>
          <a:xfrm>
            <a:off x="5938550" y="1249475"/>
            <a:ext cx="2710475" cy="3834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pic>
        <p:nvPicPr>
          <p:cNvPr id="1143" name="Google Shape;1143;p157"/>
          <p:cNvPicPr preferRelativeResize="0"/>
          <p:nvPr/>
        </p:nvPicPr>
        <p:blipFill>
          <a:blip r:embed="rId3">
            <a:alphaModFix/>
          </a:blip>
          <a:stretch>
            <a:fillRect/>
          </a:stretch>
        </p:blipFill>
        <p:spPr>
          <a:xfrm>
            <a:off x="1347575" y="1032700"/>
            <a:ext cx="6328051" cy="4161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158"/>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Principles of Responsive Instruction</a:t>
            </a:r>
            <a:endParaRPr>
              <a:latin typeface="Lucida Sans"/>
              <a:ea typeface="Lucida Sans"/>
              <a:cs typeface="Lucida Sans"/>
              <a:sym typeface="Lucida Sans"/>
            </a:endParaRPr>
          </a:p>
        </p:txBody>
      </p:sp>
      <p:sp>
        <p:nvSpPr>
          <p:cNvPr id="1150" name="Google Shape;1150;p158"/>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0" lvl="0" marL="0" rtl="0" algn="l">
              <a:lnSpc>
                <a:spcPct val="115000"/>
              </a:lnSpc>
              <a:spcBef>
                <a:spcPts val="440"/>
              </a:spcBef>
              <a:spcAft>
                <a:spcPts val="0"/>
              </a:spcAft>
              <a:buNone/>
            </a:pPr>
            <a:r>
              <a:rPr lang="en-US" sz="2400">
                <a:latin typeface="Lucida Sans"/>
                <a:ea typeface="Lucida Sans"/>
                <a:cs typeface="Lucida Sans"/>
                <a:sym typeface="Lucida Sans"/>
              </a:rPr>
              <a:t>Teachers and leaders…</a:t>
            </a:r>
            <a:endParaRPr sz="2400">
              <a:latin typeface="Lucida Sans"/>
              <a:ea typeface="Lucida Sans"/>
              <a:cs typeface="Lucida Sans"/>
              <a:sym typeface="Lucida Sans"/>
            </a:endParaRPr>
          </a:p>
          <a:p>
            <a:pPr indent="-381000" lvl="0" marL="457200" rtl="0" algn="l">
              <a:lnSpc>
                <a:spcPct val="115000"/>
              </a:lnSpc>
              <a:spcBef>
                <a:spcPts val="440"/>
              </a:spcBef>
              <a:spcAft>
                <a:spcPts val="0"/>
              </a:spcAft>
              <a:buSzPts val="2400"/>
              <a:buFont typeface="Lucida Sans"/>
              <a:buChar char="•"/>
            </a:pPr>
            <a:r>
              <a:rPr lang="en-US" sz="2400">
                <a:latin typeface="Lucida Sans"/>
                <a:ea typeface="Lucida Sans"/>
                <a:cs typeface="Lucida Sans"/>
                <a:sym typeface="Lucida Sans"/>
              </a:rPr>
              <a:t>Position students as competent sense-makers</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Know students</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Engage students in rigorous content</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Challenge inequities</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Haven’t taught until students have learned</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Learn to learn from their teaching</a:t>
            </a:r>
            <a:endParaRPr sz="2400">
              <a:latin typeface="Lucida Sans"/>
              <a:ea typeface="Lucida Sans"/>
              <a:cs typeface="Lucida Sans"/>
              <a:sym typeface="Lucida Sans"/>
            </a:endParaRPr>
          </a:p>
          <a:p>
            <a:pPr indent="0" lvl="0" marL="0" rtl="0" algn="l">
              <a:lnSpc>
                <a:spcPct val="150000"/>
              </a:lnSpc>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41"/>
          <p:cNvSpPr txBox="1"/>
          <p:nvPr/>
        </p:nvSpPr>
        <p:spPr>
          <a:xfrm>
            <a:off x="457200" y="2576325"/>
            <a:ext cx="3880200" cy="37344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rgbClr val="3F3F39"/>
              </a:buClr>
              <a:buSzPts val="550"/>
              <a:buFont typeface="Arial"/>
              <a:buNone/>
            </a:pPr>
            <a:r>
              <a:t/>
            </a:r>
            <a:endParaRPr sz="600">
              <a:solidFill>
                <a:schemeClr val="accent2"/>
              </a:solidFill>
              <a:latin typeface="Lucida Sans"/>
              <a:ea typeface="Lucida Sans"/>
              <a:cs typeface="Lucida Sans"/>
              <a:sym typeface="Lucida Sans"/>
            </a:endParaRPr>
          </a:p>
          <a:p>
            <a:pPr indent="0" lvl="0" marL="0" rtl="0" algn="l">
              <a:lnSpc>
                <a:spcPct val="80000"/>
              </a:lnSpc>
              <a:spcBef>
                <a:spcPts val="0"/>
              </a:spcBef>
              <a:spcAft>
                <a:spcPts val="0"/>
              </a:spcAft>
              <a:buClr>
                <a:srgbClr val="595959"/>
              </a:buClr>
              <a:buSzPts val="550"/>
              <a:buFont typeface="Arial"/>
              <a:buNone/>
            </a:pPr>
            <a:r>
              <a:rPr lang="en-US" sz="2200">
                <a:solidFill>
                  <a:schemeClr val="accent2"/>
                </a:solidFill>
                <a:latin typeface="Lucida Sans"/>
                <a:ea typeface="Lucida Sans"/>
                <a:cs typeface="Lucida Sans"/>
                <a:sym typeface="Lucida Sans"/>
              </a:rPr>
              <a:t>This month’s presenters: </a:t>
            </a:r>
            <a:endParaRPr sz="2200">
              <a:solidFill>
                <a:srgbClr val="595959"/>
              </a:solidFill>
              <a:latin typeface="Lucida Sans"/>
              <a:ea typeface="Lucida Sans"/>
              <a:cs typeface="Lucida Sans"/>
              <a:sym typeface="Lucida Sans"/>
            </a:endParaRPr>
          </a:p>
          <a:p>
            <a:pPr indent="-171450" lvl="1" marL="742950" rtl="0" algn="l">
              <a:lnSpc>
                <a:spcPct val="80000"/>
              </a:lnSpc>
              <a:spcBef>
                <a:spcPts val="370"/>
              </a:spcBef>
              <a:spcAft>
                <a:spcPts val="0"/>
              </a:spcAft>
              <a:buClr>
                <a:srgbClr val="3F3F39"/>
              </a:buClr>
              <a:buSzPts val="463"/>
              <a:buFont typeface="Arial"/>
              <a:buNone/>
            </a:pPr>
            <a:r>
              <a:t/>
            </a:r>
            <a:endParaRPr sz="1850">
              <a:solidFill>
                <a:srgbClr val="3F3F3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b="1" i="1" lang="en-US" sz="1800">
                <a:solidFill>
                  <a:srgbClr val="595959"/>
                </a:solidFill>
                <a:latin typeface="Lucida Sans"/>
                <a:ea typeface="Lucida Sans"/>
                <a:cs typeface="Lucida Sans"/>
                <a:sym typeface="Lucida Sans"/>
              </a:rPr>
              <a:t>Jody Guarino</a:t>
            </a:r>
            <a:endParaRPr b="1"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Mathematics Coordinator</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None/>
            </a:pPr>
            <a:r>
              <a:rPr i="1" lang="en-US" sz="1800">
                <a:solidFill>
                  <a:srgbClr val="595959"/>
                </a:solidFill>
                <a:latin typeface="Lucida Sans"/>
                <a:ea typeface="Lucida Sans"/>
                <a:cs typeface="Lucida Sans"/>
                <a:sym typeface="Lucida Sans"/>
              </a:rPr>
              <a:t>Orange County Department of Education</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None/>
            </a:pPr>
            <a:r>
              <a:t/>
            </a:r>
            <a:endParaRPr b="1"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b="1" i="1" lang="en-US" sz="1800">
                <a:solidFill>
                  <a:srgbClr val="595959"/>
                </a:solidFill>
                <a:latin typeface="Lucida Sans"/>
                <a:ea typeface="Lucida Sans"/>
                <a:cs typeface="Lucida Sans"/>
                <a:sym typeface="Lucida Sans"/>
              </a:rPr>
              <a:t>John Drake</a:t>
            </a:r>
            <a:endParaRPr b="1"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Chief Academic Officer</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Newport Mesa Unified School District</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b="1" i="1" lang="en-US" sz="1800">
                <a:solidFill>
                  <a:srgbClr val="595959"/>
                </a:solidFill>
                <a:latin typeface="Lucida Sans"/>
                <a:ea typeface="Lucida Sans"/>
                <a:cs typeface="Lucida Sans"/>
                <a:sym typeface="Lucida Sans"/>
              </a:rPr>
              <a:t>Shelly Mymon</a:t>
            </a:r>
            <a:endParaRPr b="1"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Teacher</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Newport Mesa Unified S.D.</a:t>
            </a:r>
            <a:endParaRPr i="1" sz="1800">
              <a:solidFill>
                <a:srgbClr val="595959"/>
              </a:solidFill>
              <a:latin typeface="Lucida Sans"/>
              <a:ea typeface="Lucida Sans"/>
              <a:cs typeface="Lucida Sans"/>
              <a:sym typeface="Lucida Sans"/>
            </a:endParaRPr>
          </a:p>
        </p:txBody>
      </p:sp>
      <p:sp>
        <p:nvSpPr>
          <p:cNvPr id="1007" name="Google Shape;1007;p141"/>
          <p:cNvSpPr txBox="1"/>
          <p:nvPr>
            <p:ph type="title"/>
          </p:nvPr>
        </p:nvSpPr>
        <p:spPr>
          <a:xfrm>
            <a:off x="457200" y="-154063"/>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595959"/>
                </a:solidFill>
                <a:latin typeface="Lucida Sans"/>
                <a:ea typeface="Lucida Sans"/>
                <a:cs typeface="Lucida Sans"/>
                <a:sym typeface="Lucida Sans"/>
              </a:rPr>
              <a:t>Introductions</a:t>
            </a:r>
            <a:endParaRPr/>
          </a:p>
        </p:txBody>
      </p:sp>
      <p:sp>
        <p:nvSpPr>
          <p:cNvPr id="1008" name="Google Shape;1008;p141"/>
          <p:cNvSpPr txBox="1"/>
          <p:nvPr>
            <p:ph idx="1" type="body"/>
          </p:nvPr>
        </p:nvSpPr>
        <p:spPr>
          <a:xfrm>
            <a:off x="457200" y="912725"/>
            <a:ext cx="4856100" cy="15258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595959"/>
              </a:buClr>
              <a:buSzPts val="550"/>
              <a:buFont typeface="Arial"/>
              <a:buNone/>
            </a:pPr>
            <a:r>
              <a:rPr b="0" i="0" lang="en-US" sz="2200" u="none" cap="none" strike="noStrike">
                <a:solidFill>
                  <a:schemeClr val="accent2"/>
                </a:solidFill>
                <a:latin typeface="Lucida Sans"/>
                <a:ea typeface="Lucida Sans"/>
                <a:cs typeface="Lucida Sans"/>
                <a:sym typeface="Lucida Sans"/>
              </a:rPr>
              <a:t>Your hosts from </a:t>
            </a:r>
            <a:r>
              <a:rPr lang="en-US">
                <a:solidFill>
                  <a:schemeClr val="accent2"/>
                </a:solidFill>
              </a:rPr>
              <a:t>Student Achievement Partners:</a:t>
            </a:r>
            <a:endParaRPr>
              <a:solidFill>
                <a:schemeClr val="accent2"/>
              </a:solidFill>
            </a:endParaRPr>
          </a:p>
          <a:p>
            <a:pPr indent="0" lvl="0" marL="0" marR="0" rtl="0" algn="l">
              <a:lnSpc>
                <a:spcPct val="80000"/>
              </a:lnSpc>
              <a:spcBef>
                <a:spcPts val="0"/>
              </a:spcBef>
              <a:spcAft>
                <a:spcPts val="0"/>
              </a:spcAft>
              <a:buNone/>
            </a:pPr>
            <a:r>
              <a:t/>
            </a:r>
            <a:endParaRPr i="1" sz="1800"/>
          </a:p>
          <a:p>
            <a:pPr indent="0" lvl="0" marL="0" marR="0" rtl="0" algn="l">
              <a:lnSpc>
                <a:spcPct val="80000"/>
              </a:lnSpc>
              <a:spcBef>
                <a:spcPts val="0"/>
              </a:spcBef>
              <a:spcAft>
                <a:spcPts val="0"/>
              </a:spcAft>
              <a:buNone/>
            </a:pPr>
            <a:r>
              <a:rPr b="1" i="1" lang="en-US" sz="1800"/>
              <a:t>Jennie Beltramini</a:t>
            </a:r>
            <a:br>
              <a:rPr i="1" lang="en-US" sz="1800"/>
            </a:br>
            <a:r>
              <a:rPr i="1" lang="en-US" sz="1800"/>
              <a:t>Mathematics Specialist</a:t>
            </a:r>
            <a:endParaRPr b="1" i="1" sz="1800"/>
          </a:p>
          <a:p>
            <a:pPr indent="0" lvl="0" marL="0" marR="0" rtl="0" algn="l">
              <a:lnSpc>
                <a:spcPct val="80000"/>
              </a:lnSpc>
              <a:spcBef>
                <a:spcPts val="0"/>
              </a:spcBef>
              <a:spcAft>
                <a:spcPts val="0"/>
              </a:spcAft>
              <a:buNone/>
            </a:pPr>
            <a:br>
              <a:rPr i="1" lang="en-US" sz="1800"/>
            </a:br>
            <a:endParaRPr i="1" sz="1800"/>
          </a:p>
          <a:p>
            <a:pPr indent="-171450" lvl="1" marL="742950" marR="0" rtl="0" algn="l">
              <a:lnSpc>
                <a:spcPct val="80000"/>
              </a:lnSpc>
              <a:spcBef>
                <a:spcPts val="370"/>
              </a:spcBef>
              <a:spcAft>
                <a:spcPts val="0"/>
              </a:spcAft>
              <a:buClr>
                <a:srgbClr val="3F3F39"/>
              </a:buClr>
              <a:buSzPts val="463"/>
              <a:buFont typeface="Arial"/>
              <a:buNone/>
            </a:pPr>
            <a:r>
              <a:t/>
            </a:r>
            <a:endParaRPr sz="1850">
              <a:solidFill>
                <a:srgbClr val="3F3F39"/>
              </a:solidFill>
              <a:latin typeface="Lucida Sans"/>
              <a:ea typeface="Lucida Sans"/>
              <a:cs typeface="Lucida Sans"/>
              <a:sym typeface="Lucida Sans"/>
            </a:endParaRPr>
          </a:p>
        </p:txBody>
      </p:sp>
      <p:sp>
        <p:nvSpPr>
          <p:cNvPr id="1009" name="Google Shape;1009;p141"/>
          <p:cNvSpPr txBox="1"/>
          <p:nvPr/>
        </p:nvSpPr>
        <p:spPr>
          <a:xfrm>
            <a:off x="5041125" y="3233525"/>
            <a:ext cx="6870000" cy="12906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rPr b="1" i="1" lang="en-US" sz="1800">
                <a:solidFill>
                  <a:srgbClr val="595959"/>
                </a:solidFill>
                <a:latin typeface="Lucida Sans"/>
                <a:ea typeface="Lucida Sans"/>
                <a:cs typeface="Lucida Sans"/>
                <a:sym typeface="Lucida Sans"/>
              </a:rPr>
              <a:t>Christina Selstad</a:t>
            </a:r>
            <a:endParaRPr b="1"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Teacher</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Newport Mesa Unified S.D.</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b="1"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b="1" i="1" lang="en-US" sz="1800">
                <a:solidFill>
                  <a:srgbClr val="595959"/>
                </a:solidFill>
                <a:latin typeface="Lucida Sans"/>
                <a:ea typeface="Lucida Sans"/>
                <a:cs typeface="Lucida Sans"/>
                <a:sym typeface="Lucida Sans"/>
              </a:rPr>
              <a:t>Michelle Sperling</a:t>
            </a:r>
            <a:endParaRPr b="1"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Teacher</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None/>
            </a:pPr>
            <a:r>
              <a:rPr i="1" lang="en-US" sz="1800">
                <a:solidFill>
                  <a:srgbClr val="595959"/>
                </a:solidFill>
                <a:latin typeface="Lucida Sans"/>
                <a:ea typeface="Lucida Sans"/>
                <a:cs typeface="Lucida Sans"/>
                <a:sym typeface="Lucida Sans"/>
              </a:rPr>
              <a:t>Newport Mesa Unified S.D.</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p:txBody>
      </p:sp>
      <p:sp>
        <p:nvSpPr>
          <p:cNvPr id="1010" name="Google Shape;1010;p141"/>
          <p:cNvSpPr txBox="1"/>
          <p:nvPr/>
        </p:nvSpPr>
        <p:spPr>
          <a:xfrm>
            <a:off x="5041125" y="1629500"/>
            <a:ext cx="3805800" cy="8814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rPr b="1" i="1" lang="en-US" sz="1800">
                <a:solidFill>
                  <a:srgbClr val="595959"/>
                </a:solidFill>
                <a:latin typeface="Lucida Sans"/>
                <a:ea typeface="Lucida Sans"/>
                <a:cs typeface="Lucida Sans"/>
                <a:sym typeface="Lucida Sans"/>
              </a:rPr>
              <a:t>Lisa Goldschmidt</a:t>
            </a:r>
            <a:endParaRPr b="1"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Executive Vice President, Tools and Classroom Resources</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t/>
            </a:r>
            <a:endParaRPr i="1" sz="1800">
              <a:solidFill>
                <a:srgbClr val="595959"/>
              </a:solidFill>
              <a:latin typeface="Lucida Sans"/>
              <a:ea typeface="Lucida Sans"/>
              <a:cs typeface="Lucida Sans"/>
              <a:sym typeface="Lucida Sans"/>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59"/>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Core Practices of</a:t>
            </a:r>
            <a:r>
              <a:rPr lang="en-US">
                <a:latin typeface="Lucida Sans"/>
                <a:ea typeface="Lucida Sans"/>
                <a:cs typeface="Lucida Sans"/>
                <a:sym typeface="Lucida Sans"/>
              </a:rPr>
              <a:t> Responsive Teaching</a:t>
            </a:r>
            <a:endParaRPr>
              <a:latin typeface="Lucida Sans"/>
              <a:ea typeface="Lucida Sans"/>
              <a:cs typeface="Lucida Sans"/>
              <a:sym typeface="Lucida Sans"/>
            </a:endParaRPr>
          </a:p>
        </p:txBody>
      </p:sp>
      <p:sp>
        <p:nvSpPr>
          <p:cNvPr id="1157" name="Google Shape;1157;p159"/>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Eliciting and responding to student thinking</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Orienting students to each others’ ideas and to the mathematical goal</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Setting and maintaining expectations for student participation</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Positioning students competently</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Teaching towards an instructional goal</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b="1" lang="en-US" sz="2400">
                <a:latin typeface="Lucida Sans"/>
                <a:ea typeface="Lucida Sans"/>
                <a:cs typeface="Lucida Sans"/>
                <a:sym typeface="Lucida Sans"/>
              </a:rPr>
              <a:t>Assessing students’ understanding</a:t>
            </a:r>
            <a:endParaRPr b="1"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Using mathematical representations</a:t>
            </a:r>
            <a:endParaRPr sz="2400">
              <a:latin typeface="Lucida Sans"/>
              <a:ea typeface="Lucida Sans"/>
              <a:cs typeface="Lucida Sans"/>
              <a:sym typeface="Lucida Sans"/>
            </a:endParaRPr>
          </a:p>
          <a:p>
            <a:pPr indent="0" lvl="0" marL="0" rtl="0" algn="l">
              <a:lnSpc>
                <a:spcPct val="115000"/>
              </a:lnSpc>
              <a:spcBef>
                <a:spcPts val="0"/>
              </a:spcBef>
              <a:spcAft>
                <a:spcPts val="0"/>
              </a:spcAft>
              <a:buNone/>
            </a:pPr>
            <a:r>
              <a:t/>
            </a:r>
            <a:endParaRPr sz="1600">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rPr lang="en-US" sz="1600">
                <a:latin typeface="Lucida Sans"/>
                <a:ea typeface="Lucida Sans"/>
                <a:cs typeface="Lucida Sans"/>
                <a:sym typeface="Lucida Sans"/>
              </a:rPr>
              <a:t>Adapted from University of Washington Teacher Education By Design</a:t>
            </a:r>
            <a:endParaRPr sz="1600">
              <a:latin typeface="Lucida Sans"/>
              <a:ea typeface="Lucida Sans"/>
              <a:cs typeface="Lucida Sans"/>
              <a:sym typeface="Lucida Sans"/>
            </a:endParaRPr>
          </a:p>
          <a:p>
            <a:pPr indent="0" lvl="0" marL="0" rtl="0" algn="l">
              <a:lnSpc>
                <a:spcPct val="150000"/>
              </a:lnSpc>
              <a:spcBef>
                <a:spcPts val="0"/>
              </a:spcBef>
              <a:spcAft>
                <a:spcPts val="0"/>
              </a:spcAft>
              <a:buNone/>
            </a:pPr>
            <a:r>
              <a:t/>
            </a:r>
            <a:endParaRPr sz="2400">
              <a:latin typeface="Lucida Sans"/>
              <a:ea typeface="Lucida Sans"/>
              <a:cs typeface="Lucida Sans"/>
              <a:sym typeface="Lucida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160"/>
          <p:cNvSpPr txBox="1"/>
          <p:nvPr>
            <p:ph idx="1" type="body"/>
          </p:nvPr>
        </p:nvSpPr>
        <p:spPr>
          <a:xfrm>
            <a:off x="285750" y="447900"/>
            <a:ext cx="8572500" cy="5906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US" sz="2000">
                <a:solidFill>
                  <a:schemeClr val="dk1"/>
                </a:solidFill>
                <a:latin typeface="Lucida Sans"/>
                <a:ea typeface="Lucida Sans"/>
                <a:cs typeface="Lucida Sans"/>
                <a:sym typeface="Lucida Sans"/>
              </a:rPr>
              <a:t>Instruction should </a:t>
            </a:r>
            <a:r>
              <a:rPr b="1" i="1" lang="en-US" sz="2000">
                <a:solidFill>
                  <a:srgbClr val="1C9963"/>
                </a:solidFill>
                <a:latin typeface="Lucida Sans"/>
                <a:ea typeface="Lucida Sans"/>
                <a:cs typeface="Lucida Sans"/>
                <a:sym typeface="Lucida Sans"/>
              </a:rPr>
              <a:t>elicit and</a:t>
            </a:r>
            <a:r>
              <a:rPr i="1" lang="en-US" sz="2000">
                <a:solidFill>
                  <a:srgbClr val="1C9963"/>
                </a:solidFill>
                <a:latin typeface="Lucida Sans"/>
                <a:ea typeface="Lucida Sans"/>
                <a:cs typeface="Lucida Sans"/>
                <a:sym typeface="Lucida Sans"/>
              </a:rPr>
              <a:t> </a:t>
            </a:r>
            <a:r>
              <a:rPr b="1" i="1" lang="en-US" sz="2000">
                <a:solidFill>
                  <a:srgbClr val="1C9963"/>
                </a:solidFill>
                <a:latin typeface="Lucida Sans"/>
                <a:ea typeface="Lucida Sans"/>
                <a:cs typeface="Lucida Sans"/>
                <a:sym typeface="Lucida Sans"/>
              </a:rPr>
              <a:t>build on children’s existing understandings</a:t>
            </a:r>
            <a:r>
              <a:rPr i="1" lang="en-US" sz="2000">
                <a:solidFill>
                  <a:schemeClr val="dk1"/>
                </a:solidFill>
                <a:latin typeface="Lucida Sans"/>
                <a:ea typeface="Lucida Sans"/>
                <a:cs typeface="Lucida Sans"/>
                <a:sym typeface="Lucida Sans"/>
              </a:rPr>
              <a:t>, including those developed outside of school.  By posing carefully selected problems and allowing children to solve these problems in ways that make sense to them, teachers can learn about children’s existing ideas, consider what those ideas mean in terms of children’s understandings, construct subsequent problems to appropriately challenge and extend those understandings, and then repeat the cycle.  </a:t>
            </a:r>
            <a:r>
              <a:rPr b="1" i="1" lang="en-US" sz="2000">
                <a:solidFill>
                  <a:srgbClr val="1C9963"/>
                </a:solidFill>
                <a:latin typeface="Lucida Sans"/>
                <a:ea typeface="Lucida Sans"/>
                <a:cs typeface="Lucida Sans"/>
                <a:sym typeface="Lucida Sans"/>
              </a:rPr>
              <a:t>Both mathematical goals and children’s thinking guide instructional decision making</a:t>
            </a:r>
            <a:r>
              <a:rPr i="1" lang="en-US" sz="2000">
                <a:solidFill>
                  <a:srgbClr val="1C9963"/>
                </a:solidFill>
                <a:latin typeface="Lucida Sans"/>
                <a:ea typeface="Lucida Sans"/>
                <a:cs typeface="Lucida Sans"/>
                <a:sym typeface="Lucida Sans"/>
              </a:rPr>
              <a:t>.</a:t>
            </a:r>
            <a:endParaRPr sz="2000">
              <a:solidFill>
                <a:srgbClr val="1C9963"/>
              </a:solidFill>
              <a:latin typeface="Lucida Sans"/>
              <a:ea typeface="Lucida Sans"/>
              <a:cs typeface="Lucida Sans"/>
              <a:sym typeface="Lucida Sans"/>
            </a:endParaRPr>
          </a:p>
          <a:p>
            <a:pPr indent="0" lvl="0" marL="0" rtl="0" algn="l">
              <a:lnSpc>
                <a:spcPct val="115000"/>
              </a:lnSpc>
              <a:spcBef>
                <a:spcPts val="0"/>
              </a:spcBef>
              <a:spcAft>
                <a:spcPts val="0"/>
              </a:spcAft>
              <a:buNone/>
            </a:pPr>
            <a:r>
              <a:t/>
            </a:r>
            <a:endParaRPr sz="2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None/>
            </a:pPr>
            <a:r>
              <a:t/>
            </a:r>
            <a:endParaRPr sz="2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None/>
            </a:pPr>
            <a:r>
              <a:t/>
            </a:r>
            <a:endParaRPr sz="2400">
              <a:solidFill>
                <a:schemeClr val="dk1"/>
              </a:solidFill>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rPr lang="en-US" sz="1800">
                <a:solidFill>
                  <a:schemeClr val="dk1"/>
                </a:solidFill>
                <a:latin typeface="Lucida Sans"/>
                <a:ea typeface="Lucida Sans"/>
                <a:cs typeface="Lucida Sans"/>
                <a:sym typeface="Lucida Sans"/>
              </a:rPr>
              <a:t>V.R. Jacobs and L.B. Jaslow </a:t>
            </a:r>
            <a:r>
              <a:rPr lang="en-US" sz="1800" u="sng">
                <a:solidFill>
                  <a:schemeClr val="dk1"/>
                </a:solidFill>
                <a:latin typeface="Lucida Sans"/>
                <a:ea typeface="Lucida Sans"/>
                <a:cs typeface="Lucida Sans"/>
                <a:sym typeface="Lucida Sans"/>
              </a:rPr>
              <a:t>Helping Kindergartners Make Sense of Numbers to 100</a:t>
            </a:r>
            <a:r>
              <a:rPr lang="en-US" sz="1800">
                <a:solidFill>
                  <a:schemeClr val="dk1"/>
                </a:solidFill>
                <a:latin typeface="Lucida Sans"/>
                <a:ea typeface="Lucida Sans"/>
                <a:cs typeface="Lucida Sans"/>
                <a:sym typeface="Lucida Sans"/>
              </a:rPr>
              <a:t>-p.196</a:t>
            </a:r>
            <a:endParaRPr sz="1800">
              <a:solidFill>
                <a:schemeClr val="dk1"/>
              </a:solidFill>
              <a:latin typeface="Lucida Sans"/>
              <a:ea typeface="Lucida Sans"/>
              <a:cs typeface="Lucida Sans"/>
              <a:sym typeface="Lucida Sans"/>
            </a:endParaRPr>
          </a:p>
          <a:p>
            <a:pPr indent="0" lvl="0" marL="0" rtl="0" algn="l">
              <a:spcBef>
                <a:spcPts val="44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161"/>
          <p:cNvSpPr txBox="1"/>
          <p:nvPr>
            <p:ph type="title"/>
          </p:nvPr>
        </p:nvSpPr>
        <p:spPr>
          <a:xfrm>
            <a:off x="216568" y="2587889"/>
            <a:ext cx="8620500" cy="19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What does the quote on the previous slide lead you to think about?</a:t>
            </a:r>
            <a:br>
              <a:rPr b="0" i="0" lang="en-US" sz="2800" u="none" cap="none" strike="noStrike">
                <a:solidFill>
                  <a:schemeClr val="lt1"/>
                </a:solidFill>
                <a:latin typeface="Lucida Sans"/>
                <a:ea typeface="Lucida Sans"/>
                <a:cs typeface="Lucida Sans"/>
                <a:sym typeface="Lucida Sans"/>
              </a:rPr>
            </a:br>
            <a:br>
              <a:rPr b="0" i="0" lang="en-US" sz="2800" u="none" cap="none" strike="noStrike">
                <a:solidFill>
                  <a:schemeClr val="lt1"/>
                </a:solidFill>
                <a:latin typeface="Lucida Sans"/>
                <a:ea typeface="Lucida Sans"/>
                <a:cs typeface="Lucida Sans"/>
                <a:sym typeface="Lucida Sans"/>
              </a:rPr>
            </a:br>
            <a:r>
              <a:rPr b="0" i="0" lang="en-US" sz="1200" u="none" cap="none" strike="noStrike">
                <a:solidFill>
                  <a:schemeClr val="lt1"/>
                </a:solidFill>
                <a:latin typeface="Lucida Sans"/>
                <a:ea typeface="Lucida Sans"/>
                <a:cs typeface="Lucida Sans"/>
                <a:sym typeface="Lucida Sans"/>
              </a:rPr>
              <a:t>Please use the </a:t>
            </a:r>
            <a:r>
              <a:rPr lang="en-US" sz="1200">
                <a:latin typeface="Lucida Sans"/>
                <a:ea typeface="Lucida Sans"/>
                <a:cs typeface="Lucida Sans"/>
                <a:sym typeface="Lucida Sans"/>
              </a:rPr>
              <a:t>Group Chat tab</a:t>
            </a:r>
            <a:r>
              <a:rPr b="0" i="0" lang="en-US" sz="1200" u="none" cap="none" strike="noStrike">
                <a:solidFill>
                  <a:schemeClr val="lt1"/>
                </a:solidFill>
                <a:latin typeface="Lucida Sans"/>
                <a:ea typeface="Lucida Sans"/>
                <a:cs typeface="Lucida Sans"/>
                <a:sym typeface="Lucida Sans"/>
              </a:rPr>
              <a:t> on your control panel to respond.</a:t>
            </a:r>
            <a:endParaRPr b="0" i="0" sz="12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t/>
            </a:r>
            <a:endParaRPr sz="1200">
              <a:latin typeface="Lucida Sans"/>
              <a:ea typeface="Lucida Sans"/>
              <a:cs typeface="Lucida Sans"/>
              <a:sym typeface="Lucida Sans"/>
            </a:endParaRPr>
          </a:p>
        </p:txBody>
      </p:sp>
      <p:pic>
        <p:nvPicPr>
          <p:cNvPr id="1169" name="Google Shape;1169;p161"/>
          <p:cNvPicPr preferRelativeResize="0"/>
          <p:nvPr/>
        </p:nvPicPr>
        <p:blipFill>
          <a:blip r:embed="rId3">
            <a:alphaModFix/>
          </a:blip>
          <a:stretch>
            <a:fillRect/>
          </a:stretch>
        </p:blipFill>
        <p:spPr>
          <a:xfrm>
            <a:off x="8089000" y="5883500"/>
            <a:ext cx="856450" cy="807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62"/>
          <p:cNvSpPr txBox="1"/>
          <p:nvPr>
            <p:ph type="title"/>
          </p:nvPr>
        </p:nvSpPr>
        <p:spPr>
          <a:xfrm>
            <a:off x="216575" y="3119550"/>
            <a:ext cx="8327100" cy="2216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lang="en-US"/>
              <a:t>Jody Guarino</a:t>
            </a:r>
            <a:endParaRPr/>
          </a:p>
          <a:p>
            <a:pPr indent="0" lvl="0" marL="0" marR="0" rtl="0" algn="l">
              <a:lnSpc>
                <a:spcPct val="100000"/>
              </a:lnSpc>
              <a:spcBef>
                <a:spcPts val="0"/>
              </a:spcBef>
              <a:spcAft>
                <a:spcPts val="0"/>
              </a:spcAft>
              <a:buClr>
                <a:schemeClr val="lt1"/>
              </a:buClr>
              <a:buSzPts val="2800"/>
              <a:buFont typeface="Allerta"/>
              <a:buNone/>
            </a:pPr>
            <a:r>
              <a:rPr i="1" lang="en-US"/>
              <a:t>Mathematics Coordinator</a:t>
            </a:r>
            <a:endParaRPr i="1"/>
          </a:p>
          <a:p>
            <a:pPr indent="0" lvl="0" marL="0" marR="0" rtl="0" algn="l">
              <a:lnSpc>
                <a:spcPct val="100000"/>
              </a:lnSpc>
              <a:spcBef>
                <a:spcPts val="0"/>
              </a:spcBef>
              <a:spcAft>
                <a:spcPts val="0"/>
              </a:spcAft>
              <a:buClr>
                <a:schemeClr val="lt1"/>
              </a:buClr>
              <a:buSzPts val="2800"/>
              <a:buFont typeface="Allerta"/>
              <a:buNone/>
            </a:pPr>
            <a:r>
              <a:rPr i="1" lang="en-US"/>
              <a:t>Orange County Department of Education</a:t>
            </a:r>
            <a:endParaRPr i="1"/>
          </a:p>
        </p:txBody>
      </p:sp>
      <p:sp>
        <p:nvSpPr>
          <p:cNvPr id="1176" name="Google Shape;1176;p162"/>
          <p:cNvSpPr txBox="1"/>
          <p:nvPr/>
        </p:nvSpPr>
        <p:spPr>
          <a:xfrm>
            <a:off x="6592175" y="2374600"/>
            <a:ext cx="1807500" cy="109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Lucida Sans"/>
              <a:ea typeface="Lucida Sans"/>
              <a:cs typeface="Lucida Sans"/>
              <a:sym typeface="Lucida Sans"/>
            </a:endParaRPr>
          </a:p>
        </p:txBody>
      </p:sp>
      <p:sp>
        <p:nvSpPr>
          <p:cNvPr id="1177" name="Google Shape;1177;p162"/>
          <p:cNvSpPr/>
          <p:nvPr/>
        </p:nvSpPr>
        <p:spPr>
          <a:xfrm>
            <a:off x="5255075" y="775775"/>
            <a:ext cx="3288600" cy="3437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78" name="Google Shape;1178;p162"/>
          <p:cNvPicPr preferRelativeResize="0"/>
          <p:nvPr/>
        </p:nvPicPr>
        <p:blipFill>
          <a:blip r:embed="rId3">
            <a:alphaModFix/>
          </a:blip>
          <a:stretch>
            <a:fillRect/>
          </a:stretch>
        </p:blipFill>
        <p:spPr>
          <a:xfrm>
            <a:off x="5864127" y="931438"/>
            <a:ext cx="2070502" cy="31260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63"/>
          <p:cNvSpPr txBox="1"/>
          <p:nvPr>
            <p:ph type="title"/>
          </p:nvPr>
        </p:nvSpPr>
        <p:spPr>
          <a:xfrm>
            <a:off x="216568" y="2829677"/>
            <a:ext cx="8752334" cy="90574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600" u="none" cap="none" strike="noStrike">
                <a:solidFill>
                  <a:schemeClr val="lt1"/>
                </a:solidFill>
                <a:latin typeface="Lucida Sans"/>
                <a:ea typeface="Lucida Sans"/>
                <a:cs typeface="Lucida Sans"/>
                <a:sym typeface="Lucida Sans"/>
              </a:rPr>
              <a:t>Section 2: </a:t>
            </a:r>
            <a:r>
              <a:rPr lang="en-US" sz="2600">
                <a:latin typeface="Lucida Sans"/>
                <a:ea typeface="Lucida Sans"/>
                <a:cs typeface="Lucida Sans"/>
                <a:sym typeface="Lucida Sans"/>
              </a:rPr>
              <a:t>How is “assessing student understanding” part of the work of teaching?</a:t>
            </a:r>
            <a:endParaRPr b="0" i="0" sz="2600" u="none" cap="none" strike="noStrike">
              <a:solidFill>
                <a:schemeClr val="lt1"/>
              </a:solidFill>
              <a:latin typeface="Lucida Sans"/>
              <a:ea typeface="Lucida Sans"/>
              <a:cs typeface="Lucida Sans"/>
              <a:sym typeface="Lucid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164"/>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Assessing Student Understanding</a:t>
            </a:r>
            <a:endParaRPr b="0" i="0" sz="2400" u="none" cap="none" strike="noStrike">
              <a:solidFill>
                <a:srgbClr val="595959"/>
              </a:solidFill>
              <a:latin typeface="Lucida Sans"/>
              <a:ea typeface="Lucida Sans"/>
              <a:cs typeface="Lucida Sans"/>
              <a:sym typeface="Lucida Sans"/>
            </a:endParaRPr>
          </a:p>
        </p:txBody>
      </p:sp>
      <p:sp>
        <p:nvSpPr>
          <p:cNvPr id="1191" name="Google Shape;1191;p164"/>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US" sz="2400">
                <a:latin typeface="Lucida Sans"/>
                <a:ea typeface="Lucida Sans"/>
                <a:cs typeface="Lucida Sans"/>
                <a:sym typeface="Lucida Sans"/>
              </a:rPr>
              <a:t>Knowing ALL students</a:t>
            </a:r>
            <a:endParaRPr sz="2400">
              <a:latin typeface="Lucida Sans"/>
              <a:ea typeface="Lucida Sans"/>
              <a:cs typeface="Lucida Sans"/>
              <a:sym typeface="Lucida Sans"/>
            </a:endParaRPr>
          </a:p>
          <a:p>
            <a:pPr indent="0" lvl="0" marL="0" rtl="0" algn="l">
              <a:lnSpc>
                <a:spcPct val="90000"/>
              </a:lnSpc>
              <a:spcBef>
                <a:spcPts val="1600"/>
              </a:spcBef>
              <a:spcAft>
                <a:spcPts val="0"/>
              </a:spcAft>
              <a:buClr>
                <a:schemeClr val="dk1"/>
              </a:buClr>
              <a:buSzPts val="1100"/>
              <a:buFont typeface="Arial"/>
              <a:buNone/>
            </a:pPr>
            <a:r>
              <a:rPr lang="en-US" sz="2400">
                <a:latin typeface="Lucida Sans"/>
                <a:ea typeface="Lucida Sans"/>
                <a:cs typeface="Lucida Sans"/>
                <a:sym typeface="Lucida Sans"/>
              </a:rPr>
              <a:t>Part of the work of teaching</a:t>
            </a:r>
            <a:endParaRPr sz="2400">
              <a:latin typeface="Lucida Sans"/>
              <a:ea typeface="Lucida Sans"/>
              <a:cs typeface="Lucida Sans"/>
              <a:sym typeface="Lucida Sans"/>
            </a:endParaRPr>
          </a:p>
          <a:p>
            <a:pPr indent="0" lvl="0" marL="0" rtl="0" algn="l">
              <a:lnSpc>
                <a:spcPct val="90000"/>
              </a:lnSpc>
              <a:spcBef>
                <a:spcPts val="1600"/>
              </a:spcBef>
              <a:spcAft>
                <a:spcPts val="0"/>
              </a:spcAft>
              <a:buClr>
                <a:schemeClr val="dk1"/>
              </a:buClr>
              <a:buSzPts val="1100"/>
              <a:buFont typeface="Arial"/>
              <a:buNone/>
            </a:pPr>
            <a:r>
              <a:rPr lang="en-US" sz="2400">
                <a:latin typeface="Lucida Sans"/>
                <a:ea typeface="Lucida Sans"/>
                <a:cs typeface="Lucida Sans"/>
                <a:sym typeface="Lucida Sans"/>
              </a:rPr>
              <a:t>Knowing what students </a:t>
            </a:r>
            <a:r>
              <a:rPr b="1" lang="en-US" sz="2400">
                <a:latin typeface="Lucida Sans"/>
                <a:ea typeface="Lucida Sans"/>
                <a:cs typeface="Lucida Sans"/>
                <a:sym typeface="Lucida Sans"/>
              </a:rPr>
              <a:t>know</a:t>
            </a:r>
            <a:r>
              <a:rPr lang="en-US" sz="2400">
                <a:latin typeface="Lucida Sans"/>
                <a:ea typeface="Lucida Sans"/>
                <a:cs typeface="Lucida Sans"/>
                <a:sym typeface="Lucida Sans"/>
              </a:rPr>
              <a:t> and </a:t>
            </a:r>
            <a:r>
              <a:rPr b="1" lang="en-US" sz="2400">
                <a:latin typeface="Lucida Sans"/>
                <a:ea typeface="Lucida Sans"/>
                <a:cs typeface="Lucida Sans"/>
                <a:sym typeface="Lucida Sans"/>
              </a:rPr>
              <a:t>understand</a:t>
            </a:r>
            <a:r>
              <a:rPr lang="en-US" sz="2400">
                <a:latin typeface="Lucida Sans"/>
                <a:ea typeface="Lucida Sans"/>
                <a:cs typeface="Lucida Sans"/>
                <a:sym typeface="Lucida Sans"/>
              </a:rPr>
              <a:t> everyday in detail</a:t>
            </a:r>
            <a:endParaRPr sz="2400">
              <a:latin typeface="Lucida Sans"/>
              <a:ea typeface="Lucida Sans"/>
              <a:cs typeface="Lucida Sans"/>
              <a:sym typeface="Lucida Sans"/>
            </a:endParaRPr>
          </a:p>
          <a:p>
            <a:pPr indent="0" lvl="0" marL="0" rtl="0" algn="l">
              <a:lnSpc>
                <a:spcPct val="90000"/>
              </a:lnSpc>
              <a:spcBef>
                <a:spcPts val="1600"/>
              </a:spcBef>
              <a:spcAft>
                <a:spcPts val="0"/>
              </a:spcAft>
              <a:buClr>
                <a:schemeClr val="dk1"/>
              </a:buClr>
              <a:buSzPts val="1100"/>
              <a:buFont typeface="Arial"/>
              <a:buNone/>
            </a:pPr>
            <a:r>
              <a:rPr lang="en-US" sz="2400">
                <a:latin typeface="Lucida Sans"/>
                <a:ea typeface="Lucida Sans"/>
                <a:cs typeface="Lucida Sans"/>
                <a:sym typeface="Lucida Sans"/>
              </a:rPr>
              <a:t>Shapes teaching in real time</a:t>
            </a:r>
            <a:endParaRPr sz="2400">
              <a:latin typeface="Lucida Sans"/>
              <a:ea typeface="Lucida Sans"/>
              <a:cs typeface="Lucida Sans"/>
              <a:sym typeface="Lucida Sans"/>
            </a:endParaRPr>
          </a:p>
          <a:p>
            <a:pPr indent="0" lvl="0" marL="0" rtl="0" algn="l">
              <a:lnSpc>
                <a:spcPct val="90000"/>
              </a:lnSpc>
              <a:spcBef>
                <a:spcPts val="1600"/>
              </a:spcBef>
              <a:spcAft>
                <a:spcPts val="0"/>
              </a:spcAft>
              <a:buClr>
                <a:schemeClr val="dk1"/>
              </a:buClr>
              <a:buSzPts val="1100"/>
              <a:buFont typeface="Arial"/>
              <a:buNone/>
            </a:pPr>
            <a:r>
              <a:rPr lang="en-US" sz="2400">
                <a:latin typeface="Lucida Sans"/>
                <a:ea typeface="Lucida Sans"/>
                <a:cs typeface="Lucida Sans"/>
                <a:sym typeface="Lucida Sans"/>
              </a:rPr>
              <a:t>Allows for decisions in the moment of teaching, short and long term</a:t>
            </a:r>
            <a:endParaRPr sz="2400">
              <a:latin typeface="Lucida Sans"/>
              <a:ea typeface="Lucida Sans"/>
              <a:cs typeface="Lucida Sans"/>
              <a:sym typeface="Lucida Sans"/>
            </a:endParaRPr>
          </a:p>
          <a:p>
            <a:pPr indent="0" lvl="0" marL="0" marR="0" rtl="0" algn="l">
              <a:lnSpc>
                <a:spcPct val="115000"/>
              </a:lnSpc>
              <a:spcBef>
                <a:spcPts val="0"/>
              </a:spcBef>
              <a:spcAft>
                <a:spcPts val="0"/>
              </a:spcAft>
              <a:buNone/>
            </a:pPr>
            <a:r>
              <a:t/>
            </a:r>
            <a:endParaRPr sz="2400">
              <a:latin typeface="Lucida Sans"/>
              <a:ea typeface="Lucida Sans"/>
              <a:cs typeface="Lucida Sans"/>
              <a:sym typeface="Lucid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pic>
        <p:nvPicPr>
          <p:cNvPr id="1197" name="Google Shape;1197;p165"/>
          <p:cNvPicPr preferRelativeResize="0"/>
          <p:nvPr/>
        </p:nvPicPr>
        <p:blipFill>
          <a:blip r:embed="rId3">
            <a:alphaModFix/>
          </a:blip>
          <a:stretch>
            <a:fillRect/>
          </a:stretch>
        </p:blipFill>
        <p:spPr>
          <a:xfrm>
            <a:off x="1683450" y="290725"/>
            <a:ext cx="5920249" cy="60081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166"/>
          <p:cNvSpPr txBox="1"/>
          <p:nvPr>
            <p:ph idx="1" type="body"/>
          </p:nvPr>
        </p:nvSpPr>
        <p:spPr>
          <a:xfrm>
            <a:off x="304800" y="1600200"/>
            <a:ext cx="4038600" cy="4554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2400">
                <a:latin typeface="Lucida Sans"/>
                <a:ea typeface="Lucida Sans"/>
                <a:cs typeface="Lucida Sans"/>
                <a:sym typeface="Lucida Sans"/>
              </a:rPr>
              <a:t>1.NBT.1   Count to 120, starting at any number less than 120.  In this range, read and write numerals and represent a number of objects with a written numeral. </a:t>
            </a:r>
            <a:endParaRPr sz="2400">
              <a:latin typeface="Lucida Sans"/>
              <a:ea typeface="Lucida Sans"/>
              <a:cs typeface="Lucida Sans"/>
              <a:sym typeface="Lucida Sans"/>
            </a:endParaRPr>
          </a:p>
          <a:p>
            <a:pPr indent="0" lvl="0" marL="0" rtl="0" algn="l">
              <a:spcBef>
                <a:spcPts val="440"/>
              </a:spcBef>
              <a:spcAft>
                <a:spcPts val="0"/>
              </a:spcAft>
              <a:buNone/>
            </a:pPr>
            <a:r>
              <a:t/>
            </a:r>
            <a:endParaRPr/>
          </a:p>
        </p:txBody>
      </p:sp>
      <p:sp>
        <p:nvSpPr>
          <p:cNvPr id="1204" name="Google Shape;1204;p166"/>
          <p:cNvSpPr txBox="1"/>
          <p:nvPr/>
        </p:nvSpPr>
        <p:spPr>
          <a:xfrm>
            <a:off x="4756675" y="5844775"/>
            <a:ext cx="3444000" cy="40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Lucida Sans"/>
                <a:ea typeface="Lucida Sans"/>
                <a:cs typeface="Lucida Sans"/>
                <a:sym typeface="Lucida Sans"/>
              </a:rPr>
              <a:t>CCSS NBT Progression, pg. 6</a:t>
            </a:r>
            <a:endParaRPr>
              <a:solidFill>
                <a:schemeClr val="dk1"/>
              </a:solidFill>
              <a:latin typeface="Lucida Sans"/>
              <a:ea typeface="Lucida Sans"/>
              <a:cs typeface="Lucida Sans"/>
              <a:sym typeface="Lucida Sans"/>
            </a:endParaRPr>
          </a:p>
          <a:p>
            <a:pPr indent="0" lvl="0" marL="0" rtl="0" algn="l">
              <a:spcBef>
                <a:spcPts val="0"/>
              </a:spcBef>
              <a:spcAft>
                <a:spcPts val="0"/>
              </a:spcAft>
              <a:buNone/>
            </a:pPr>
            <a:r>
              <a:t/>
            </a:r>
            <a:endParaRPr>
              <a:latin typeface="Allerta"/>
              <a:ea typeface="Allerta"/>
              <a:cs typeface="Allerta"/>
              <a:sym typeface="Allerta"/>
            </a:endParaRPr>
          </a:p>
        </p:txBody>
      </p:sp>
      <p:pic>
        <p:nvPicPr>
          <p:cNvPr id="1205" name="Google Shape;1205;p166"/>
          <p:cNvPicPr preferRelativeResize="0"/>
          <p:nvPr/>
        </p:nvPicPr>
        <p:blipFill>
          <a:blip r:embed="rId3">
            <a:alphaModFix/>
          </a:blip>
          <a:stretch>
            <a:fillRect/>
          </a:stretch>
        </p:blipFill>
        <p:spPr>
          <a:xfrm>
            <a:off x="4343400" y="622575"/>
            <a:ext cx="4495800" cy="503008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167"/>
          <p:cNvSpPr txBox="1"/>
          <p:nvPr>
            <p:ph type="title"/>
          </p:nvPr>
        </p:nvSpPr>
        <p:spPr>
          <a:xfrm>
            <a:off x="292050" y="143437"/>
            <a:ext cx="85599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Meet Christopher</a:t>
            </a:r>
            <a:endParaRPr/>
          </a:p>
        </p:txBody>
      </p:sp>
      <p:pic>
        <p:nvPicPr>
          <p:cNvPr id="1212" name="Google Shape;1212;p167"/>
          <p:cNvPicPr preferRelativeResize="0"/>
          <p:nvPr/>
        </p:nvPicPr>
        <p:blipFill>
          <a:blip r:embed="rId3">
            <a:alphaModFix/>
          </a:blip>
          <a:stretch>
            <a:fillRect/>
          </a:stretch>
        </p:blipFill>
        <p:spPr>
          <a:xfrm>
            <a:off x="1377063" y="1103564"/>
            <a:ext cx="6415376" cy="4650875"/>
          </a:xfrm>
          <a:prstGeom prst="rect">
            <a:avLst/>
          </a:prstGeom>
          <a:noFill/>
          <a:ln>
            <a:noFill/>
          </a:ln>
        </p:spPr>
      </p:pic>
      <p:sp>
        <p:nvSpPr>
          <p:cNvPr id="1213" name="Google Shape;1213;p167"/>
          <p:cNvSpPr txBox="1"/>
          <p:nvPr/>
        </p:nvSpPr>
        <p:spPr>
          <a:xfrm>
            <a:off x="1379550" y="5788550"/>
            <a:ext cx="6415500" cy="3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595959"/>
                </a:solidFill>
                <a:latin typeface="Lucida Sans"/>
                <a:ea typeface="Lucida Sans"/>
                <a:cs typeface="Lucida Sans"/>
                <a:sym typeface="Lucida Sans"/>
              </a:rPr>
              <a:t>Carpenter, Franke, Johnson, Turrou, Wager (2016).  Young Children’s Mathematics, Portland, ME:  Heinemann.</a:t>
            </a:r>
            <a:endParaRPr>
              <a:solidFill>
                <a:srgbClr val="595959"/>
              </a:solidFill>
              <a:latin typeface="Lucida Sans"/>
              <a:ea typeface="Lucida Sans"/>
              <a:cs typeface="Lucida Sans"/>
              <a:sym typeface="Lucida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168"/>
          <p:cNvSpPr txBox="1"/>
          <p:nvPr>
            <p:ph type="title"/>
          </p:nvPr>
        </p:nvSpPr>
        <p:spPr>
          <a:xfrm>
            <a:off x="304800" y="274637"/>
            <a:ext cx="85599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Helpful for Christopher?  If this is an assessment item, what assumptions might we make about instruction?</a:t>
            </a:r>
            <a:endParaRPr>
              <a:latin typeface="Lucida Sans"/>
              <a:ea typeface="Lucida Sans"/>
              <a:cs typeface="Lucida Sans"/>
              <a:sym typeface="Lucida Sans"/>
            </a:endParaRPr>
          </a:p>
        </p:txBody>
      </p:sp>
      <p:pic>
        <p:nvPicPr>
          <p:cNvPr id="1220" name="Google Shape;1220;p168"/>
          <p:cNvPicPr preferRelativeResize="0"/>
          <p:nvPr/>
        </p:nvPicPr>
        <p:blipFill>
          <a:blip r:embed="rId3">
            <a:alphaModFix/>
          </a:blip>
          <a:stretch>
            <a:fillRect/>
          </a:stretch>
        </p:blipFill>
        <p:spPr>
          <a:xfrm>
            <a:off x="4795425" y="2523651"/>
            <a:ext cx="3905974" cy="2831668"/>
          </a:xfrm>
          <a:prstGeom prst="rect">
            <a:avLst/>
          </a:prstGeom>
          <a:noFill/>
          <a:ln>
            <a:noFill/>
          </a:ln>
        </p:spPr>
      </p:pic>
      <p:pic>
        <p:nvPicPr>
          <p:cNvPr id="1221" name="Google Shape;1221;p168"/>
          <p:cNvPicPr preferRelativeResize="0"/>
          <p:nvPr/>
        </p:nvPicPr>
        <p:blipFill>
          <a:blip r:embed="rId4">
            <a:alphaModFix/>
          </a:blip>
          <a:stretch>
            <a:fillRect/>
          </a:stretch>
        </p:blipFill>
        <p:spPr>
          <a:xfrm>
            <a:off x="243400" y="1653526"/>
            <a:ext cx="4256500" cy="43196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142"/>
          <p:cNvSpPr txBox="1"/>
          <p:nvPr>
            <p:ph type="title"/>
          </p:nvPr>
        </p:nvSpPr>
        <p:spPr>
          <a:xfrm>
            <a:off x="216568" y="2587889"/>
            <a:ext cx="8620500" cy="19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many Core Advocate Webinars have you attended?</a:t>
            </a:r>
            <a:endParaRPr b="0" i="0" sz="28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 </a:t>
            </a:r>
            <a:br>
              <a:rPr b="0" i="0" lang="en-US" sz="2800" u="none" cap="none" strike="noStrike">
                <a:solidFill>
                  <a:schemeClr val="lt1"/>
                </a:solidFill>
                <a:latin typeface="Lucida Sans"/>
                <a:ea typeface="Lucida Sans"/>
                <a:cs typeface="Lucida Sans"/>
                <a:sym typeface="Lucida Sans"/>
              </a:rPr>
            </a:br>
            <a:br>
              <a:rPr b="0" i="0" lang="en-US" sz="2800" u="none" cap="none" strike="noStrike">
                <a:solidFill>
                  <a:schemeClr val="lt1"/>
                </a:solidFill>
                <a:latin typeface="Lucida Sans"/>
                <a:ea typeface="Lucida Sans"/>
                <a:cs typeface="Lucida Sans"/>
                <a:sym typeface="Lucida Sans"/>
              </a:rPr>
            </a:br>
            <a:r>
              <a:rPr b="0" i="0" lang="en-US" sz="1200" u="none" cap="none" strike="noStrike">
                <a:solidFill>
                  <a:schemeClr val="lt1"/>
                </a:solidFill>
                <a:latin typeface="Lucida Sans"/>
                <a:ea typeface="Lucida Sans"/>
                <a:cs typeface="Lucida Sans"/>
                <a:sym typeface="Lucida Sans"/>
              </a:rPr>
              <a:t>Please use the Questions tab on your control panel to respond.</a:t>
            </a:r>
            <a:endParaRPr b="0" i="0" sz="12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169"/>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Design Principles - Revised Assessments</a:t>
            </a:r>
            <a:endParaRPr>
              <a:latin typeface="Lucida Sans"/>
              <a:ea typeface="Lucida Sans"/>
              <a:cs typeface="Lucida Sans"/>
              <a:sym typeface="Lucida Sans"/>
            </a:endParaRPr>
          </a:p>
        </p:txBody>
      </p:sp>
      <p:sp>
        <p:nvSpPr>
          <p:cNvPr id="1228" name="Google Shape;1228;p169"/>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440"/>
              </a:spcBef>
              <a:spcAft>
                <a:spcPts val="0"/>
              </a:spcAft>
              <a:buSzPts val="2400"/>
              <a:buFont typeface="Lucida Sans"/>
              <a:buAutoNum type="arabicPeriod"/>
            </a:pPr>
            <a:r>
              <a:rPr lang="en-US" sz="2400">
                <a:latin typeface="Lucida Sans"/>
                <a:ea typeface="Lucida Sans"/>
                <a:cs typeface="Lucida Sans"/>
                <a:sym typeface="Lucida Sans"/>
              </a:rPr>
              <a:t>V</a:t>
            </a:r>
            <a:r>
              <a:rPr lang="en-US" sz="2400">
                <a:latin typeface="Lucida Sans"/>
                <a:ea typeface="Lucida Sans"/>
                <a:cs typeface="Lucida Sans"/>
                <a:sym typeface="Lucida Sans"/>
              </a:rPr>
              <a:t>alid</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AutoNum type="arabicPeriod"/>
            </a:pPr>
            <a:r>
              <a:rPr lang="en-US" sz="2400">
                <a:latin typeface="Lucida Sans"/>
                <a:ea typeface="Lucida Sans"/>
                <a:cs typeface="Lucida Sans"/>
                <a:sym typeface="Lucida Sans"/>
              </a:rPr>
              <a:t>Accessible</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AutoNum type="arabicPeriod"/>
            </a:pPr>
            <a:r>
              <a:rPr lang="en-US" sz="2400">
                <a:latin typeface="Lucida Sans"/>
                <a:ea typeface="Lucida Sans"/>
                <a:cs typeface="Lucida Sans"/>
                <a:sym typeface="Lucida Sans"/>
              </a:rPr>
              <a:t>Critical grade level work</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AutoNum type="arabicPeriod"/>
            </a:pPr>
            <a:r>
              <a:rPr lang="en-US" sz="2400">
                <a:latin typeface="Lucida Sans"/>
                <a:ea typeface="Lucida Sans"/>
                <a:cs typeface="Lucida Sans"/>
                <a:sym typeface="Lucida Sans"/>
              </a:rPr>
              <a:t>Make student thinking visible</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AutoNum type="arabicPeriod"/>
            </a:pPr>
            <a:r>
              <a:rPr lang="en-US" sz="2400">
                <a:latin typeface="Lucida Sans"/>
                <a:ea typeface="Lucida Sans"/>
                <a:cs typeface="Lucida Sans"/>
                <a:sym typeface="Lucida Sans"/>
              </a:rPr>
              <a:t>Asset lens</a:t>
            </a:r>
            <a:endParaRPr sz="2400">
              <a:latin typeface="Lucida Sans"/>
              <a:ea typeface="Lucida Sans"/>
              <a:cs typeface="Lucida Sans"/>
              <a:sym typeface="Lucida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p170"/>
          <p:cNvSpPr txBox="1"/>
          <p:nvPr>
            <p:ph type="title"/>
          </p:nvPr>
        </p:nvSpPr>
        <p:spPr>
          <a:xfrm>
            <a:off x="140368" y="2829678"/>
            <a:ext cx="9079832"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600" u="none" cap="none" strike="noStrike">
                <a:solidFill>
                  <a:schemeClr val="lt1"/>
                </a:solidFill>
                <a:latin typeface="Lucida Sans"/>
                <a:ea typeface="Lucida Sans"/>
                <a:cs typeface="Lucida Sans"/>
                <a:sym typeface="Lucida Sans"/>
              </a:rPr>
              <a:t>Section 3: How do you use assessments to guide your instruction?</a:t>
            </a:r>
            <a:endParaRPr b="0" i="0" sz="2600" u="none" cap="none" strike="noStrike">
              <a:solidFill>
                <a:schemeClr val="lt1"/>
              </a:solidFill>
              <a:latin typeface="Lucida Sans"/>
              <a:ea typeface="Lucida Sans"/>
              <a:cs typeface="Lucida Sans"/>
              <a:sym typeface="Lucida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p171"/>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lang="en-US"/>
              <a:t>Michelle Sperling</a:t>
            </a:r>
            <a:endParaRPr/>
          </a:p>
          <a:p>
            <a:pPr indent="0" lvl="0" marL="0" marR="0" rtl="0" algn="l">
              <a:lnSpc>
                <a:spcPct val="100000"/>
              </a:lnSpc>
              <a:spcBef>
                <a:spcPts val="0"/>
              </a:spcBef>
              <a:spcAft>
                <a:spcPts val="0"/>
              </a:spcAft>
              <a:buClr>
                <a:schemeClr val="lt1"/>
              </a:buClr>
              <a:buSzPts val="2800"/>
              <a:buFont typeface="Allerta"/>
              <a:buNone/>
            </a:pPr>
            <a:r>
              <a:rPr i="1" lang="en-US"/>
              <a:t>Teacher</a:t>
            </a:r>
            <a:endParaRPr i="1"/>
          </a:p>
          <a:p>
            <a:pPr indent="0" lvl="0" marL="0" marR="0" rtl="0" algn="l">
              <a:lnSpc>
                <a:spcPct val="100000"/>
              </a:lnSpc>
              <a:spcBef>
                <a:spcPts val="0"/>
              </a:spcBef>
              <a:spcAft>
                <a:spcPts val="0"/>
              </a:spcAft>
              <a:buClr>
                <a:schemeClr val="lt1"/>
              </a:buClr>
              <a:buSzPts val="2800"/>
              <a:buFont typeface="Allerta"/>
              <a:buNone/>
            </a:pPr>
            <a:r>
              <a:rPr i="1" lang="en-US"/>
              <a:t>Newport Mesa S.D</a:t>
            </a:r>
            <a:endParaRPr i="1"/>
          </a:p>
          <a:p>
            <a:pPr indent="0" lvl="0" marL="0" marR="0" rtl="0" algn="l">
              <a:lnSpc>
                <a:spcPct val="100000"/>
              </a:lnSpc>
              <a:spcBef>
                <a:spcPts val="0"/>
              </a:spcBef>
              <a:spcAft>
                <a:spcPts val="0"/>
              </a:spcAft>
              <a:buClr>
                <a:schemeClr val="lt1"/>
              </a:buClr>
              <a:buSzPts val="2800"/>
              <a:buFont typeface="Allerta"/>
              <a:buNone/>
            </a:pPr>
            <a:r>
              <a:t/>
            </a:r>
            <a:endParaRPr i="1"/>
          </a:p>
        </p:txBody>
      </p:sp>
      <p:sp>
        <p:nvSpPr>
          <p:cNvPr id="1241" name="Google Shape;1241;p171"/>
          <p:cNvSpPr txBox="1"/>
          <p:nvPr/>
        </p:nvSpPr>
        <p:spPr>
          <a:xfrm>
            <a:off x="6592175" y="2374600"/>
            <a:ext cx="1807500" cy="109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Lucida Sans"/>
              <a:ea typeface="Lucida Sans"/>
              <a:cs typeface="Lucida Sans"/>
              <a:sym typeface="Lucida Sans"/>
            </a:endParaRPr>
          </a:p>
        </p:txBody>
      </p:sp>
      <p:grpSp>
        <p:nvGrpSpPr>
          <p:cNvPr id="1242" name="Google Shape;1242;p171"/>
          <p:cNvGrpSpPr/>
          <p:nvPr/>
        </p:nvGrpSpPr>
        <p:grpSpPr>
          <a:xfrm>
            <a:off x="5254922" y="1404632"/>
            <a:ext cx="3013673" cy="3356965"/>
            <a:chOff x="5255050" y="1404650"/>
            <a:chExt cx="3288600" cy="3437400"/>
          </a:xfrm>
        </p:grpSpPr>
        <p:sp>
          <p:nvSpPr>
            <p:cNvPr id="1243" name="Google Shape;1243;p171"/>
            <p:cNvSpPr/>
            <p:nvPr/>
          </p:nvSpPr>
          <p:spPr>
            <a:xfrm>
              <a:off x="5255050" y="1404650"/>
              <a:ext cx="3288600" cy="3437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71"/>
            <p:cNvSpPr txBox="1"/>
            <p:nvPr/>
          </p:nvSpPr>
          <p:spPr>
            <a:xfrm>
              <a:off x="5995600" y="2544850"/>
              <a:ext cx="1807500" cy="75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rgbClr val="FFFFFF"/>
                  </a:solidFill>
                </a:rPr>
                <a:t>please enter a head shot here</a:t>
              </a:r>
              <a:endParaRPr sz="1600">
                <a:solidFill>
                  <a:srgbClr val="FFFFFF"/>
                </a:solidFill>
              </a:endParaRPr>
            </a:p>
          </p:txBody>
        </p:sp>
      </p:grpSp>
      <p:pic>
        <p:nvPicPr>
          <p:cNvPr id="1245" name="Google Shape;1245;p171"/>
          <p:cNvPicPr preferRelativeResize="0"/>
          <p:nvPr/>
        </p:nvPicPr>
        <p:blipFill>
          <a:blip r:embed="rId3">
            <a:alphaModFix/>
          </a:blip>
          <a:stretch>
            <a:fillRect/>
          </a:stretch>
        </p:blipFill>
        <p:spPr>
          <a:xfrm>
            <a:off x="5546050" y="1603688"/>
            <a:ext cx="2431424" cy="29588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172"/>
          <p:cNvSpPr txBox="1"/>
          <p:nvPr>
            <p:ph type="title"/>
          </p:nvPr>
        </p:nvSpPr>
        <p:spPr>
          <a:xfrm>
            <a:off x="304800" y="274637"/>
            <a:ext cx="85344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How might this be different?  Where is equity here?</a:t>
            </a:r>
            <a:endParaRPr>
              <a:latin typeface="Lucida Sans"/>
              <a:ea typeface="Lucida Sans"/>
              <a:cs typeface="Lucida Sans"/>
              <a:sym typeface="Lucida Sans"/>
            </a:endParaRPr>
          </a:p>
        </p:txBody>
      </p:sp>
      <p:sp>
        <p:nvSpPr>
          <p:cNvPr id="1252" name="Google Shape;1252;p172"/>
          <p:cNvSpPr txBox="1"/>
          <p:nvPr>
            <p:ph idx="1" type="body"/>
          </p:nvPr>
        </p:nvSpPr>
        <p:spPr>
          <a:xfrm>
            <a:off x="304800" y="1417637"/>
            <a:ext cx="4192500" cy="597900"/>
          </a:xfrm>
          <a:prstGeom prst="rect">
            <a:avLst/>
          </a:prstGeom>
        </p:spPr>
        <p:txBody>
          <a:bodyPr anchorCtr="0" anchor="b" bIns="91425" lIns="91425" spcFirstLastPara="1" rIns="91425" wrap="square" tIns="91425">
            <a:noAutofit/>
          </a:bodyPr>
          <a:lstStyle/>
          <a:p>
            <a:pPr indent="0" lvl="0" marL="457200" rtl="0" algn="l">
              <a:lnSpc>
                <a:spcPct val="115000"/>
              </a:lnSpc>
              <a:spcBef>
                <a:spcPts val="440"/>
              </a:spcBef>
              <a:spcAft>
                <a:spcPts val="0"/>
              </a:spcAft>
              <a:buNone/>
            </a:pPr>
            <a:r>
              <a:rPr b="0" lang="en-US" sz="2400">
                <a:latin typeface="Lucida Sans"/>
                <a:ea typeface="Lucida Sans"/>
                <a:cs typeface="Lucida Sans"/>
                <a:sym typeface="Lucida Sans"/>
              </a:rPr>
              <a:t>Version 1</a:t>
            </a:r>
            <a:endParaRPr sz="2400">
              <a:latin typeface="Lucida Sans"/>
              <a:ea typeface="Lucida Sans"/>
              <a:cs typeface="Lucida Sans"/>
              <a:sym typeface="Lucida Sans"/>
            </a:endParaRPr>
          </a:p>
        </p:txBody>
      </p:sp>
      <p:sp>
        <p:nvSpPr>
          <p:cNvPr id="1253" name="Google Shape;1253;p172"/>
          <p:cNvSpPr txBox="1"/>
          <p:nvPr>
            <p:ph idx="3" type="body"/>
          </p:nvPr>
        </p:nvSpPr>
        <p:spPr>
          <a:xfrm>
            <a:off x="4645025" y="1417637"/>
            <a:ext cx="4194300" cy="632400"/>
          </a:xfrm>
          <a:prstGeom prst="rect">
            <a:avLst/>
          </a:prstGeom>
        </p:spPr>
        <p:txBody>
          <a:bodyPr anchorCtr="0" anchor="b" bIns="91425" lIns="91425" spcFirstLastPara="1" rIns="91425" wrap="square" tIns="91425">
            <a:noAutofit/>
          </a:bodyPr>
          <a:lstStyle/>
          <a:p>
            <a:pPr indent="0" lvl="0" marL="457200" rtl="0" algn="l">
              <a:lnSpc>
                <a:spcPct val="115000"/>
              </a:lnSpc>
              <a:spcBef>
                <a:spcPts val="440"/>
              </a:spcBef>
              <a:spcAft>
                <a:spcPts val="0"/>
              </a:spcAft>
              <a:buClr>
                <a:schemeClr val="dk1"/>
              </a:buClr>
              <a:buSzPts val="1100"/>
              <a:buFont typeface="Arial"/>
              <a:buNone/>
            </a:pPr>
            <a:r>
              <a:rPr b="0" lang="en-US" sz="2400">
                <a:latin typeface="Lucida Sans"/>
                <a:ea typeface="Lucida Sans"/>
                <a:cs typeface="Lucida Sans"/>
                <a:sym typeface="Lucida Sans"/>
              </a:rPr>
              <a:t>Version 2</a:t>
            </a:r>
            <a:endParaRPr/>
          </a:p>
        </p:txBody>
      </p:sp>
      <p:sp>
        <p:nvSpPr>
          <p:cNvPr id="1254" name="Google Shape;1254;p172"/>
          <p:cNvSpPr txBox="1"/>
          <p:nvPr>
            <p:ph idx="4" type="body"/>
          </p:nvPr>
        </p:nvSpPr>
        <p:spPr>
          <a:xfrm>
            <a:off x="4645025" y="2050046"/>
            <a:ext cx="4194300" cy="4092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2400">
                <a:latin typeface="Lucida Sans"/>
                <a:ea typeface="Lucida Sans"/>
                <a:cs typeface="Lucida Sans"/>
                <a:sym typeface="Lucida Sans"/>
              </a:rPr>
              <a:t>Start at 87.  Write all of the numbers to 113.</a:t>
            </a:r>
            <a:endParaRPr sz="2400">
              <a:latin typeface="Lucida Sans"/>
              <a:ea typeface="Lucida Sans"/>
              <a:cs typeface="Lucida Sans"/>
              <a:sym typeface="Lucida Sans"/>
            </a:endParaRPr>
          </a:p>
          <a:p>
            <a:pPr indent="0" lvl="0" marL="0" rtl="0" algn="l">
              <a:spcBef>
                <a:spcPts val="440"/>
              </a:spcBef>
              <a:spcAft>
                <a:spcPts val="0"/>
              </a:spcAft>
              <a:buNone/>
            </a:pPr>
            <a:r>
              <a:t/>
            </a:r>
            <a:endParaRPr/>
          </a:p>
        </p:txBody>
      </p:sp>
      <p:pic>
        <p:nvPicPr>
          <p:cNvPr id="1255" name="Google Shape;1255;p172"/>
          <p:cNvPicPr preferRelativeResize="0"/>
          <p:nvPr/>
        </p:nvPicPr>
        <p:blipFill>
          <a:blip r:embed="rId3">
            <a:alphaModFix/>
          </a:blip>
          <a:stretch>
            <a:fillRect/>
          </a:stretch>
        </p:blipFill>
        <p:spPr>
          <a:xfrm>
            <a:off x="157075" y="2050025"/>
            <a:ext cx="4194300" cy="425653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73"/>
          <p:cNvSpPr txBox="1"/>
          <p:nvPr>
            <p:ph idx="4294967295" type="title"/>
          </p:nvPr>
        </p:nvSpPr>
        <p:spPr>
          <a:xfrm>
            <a:off x="311700" y="496967"/>
            <a:ext cx="8520600" cy="860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Monitor to Understand Student Thinking</a:t>
            </a:r>
            <a:endParaRPr/>
          </a:p>
        </p:txBody>
      </p:sp>
      <p:pic>
        <p:nvPicPr>
          <p:cNvPr id="1261" name="Google Shape;1261;p173"/>
          <p:cNvPicPr preferRelativeResize="0"/>
          <p:nvPr/>
        </p:nvPicPr>
        <p:blipFill>
          <a:blip r:embed="rId3">
            <a:alphaModFix/>
          </a:blip>
          <a:stretch>
            <a:fillRect/>
          </a:stretch>
        </p:blipFill>
        <p:spPr>
          <a:xfrm>
            <a:off x="385525" y="1823517"/>
            <a:ext cx="8372951" cy="29860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sp>
        <p:nvSpPr>
          <p:cNvPr id="1267" name="Google Shape;1267;p174"/>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sz="3000">
                <a:latin typeface="Lucida Sans"/>
                <a:ea typeface="Lucida Sans"/>
                <a:cs typeface="Lucida Sans"/>
                <a:sym typeface="Lucida Sans"/>
              </a:rPr>
              <a:t>Meet Diane, Isabella and Ayden</a:t>
            </a:r>
            <a:endParaRPr b="0" i="0" sz="3000" u="none" cap="none" strike="noStrike">
              <a:solidFill>
                <a:srgbClr val="595959"/>
              </a:solidFill>
              <a:latin typeface="Lucida Sans"/>
              <a:ea typeface="Lucida Sans"/>
              <a:cs typeface="Lucida Sans"/>
              <a:sym typeface="Lucida Sans"/>
            </a:endParaRPr>
          </a:p>
        </p:txBody>
      </p:sp>
      <p:sp>
        <p:nvSpPr>
          <p:cNvPr id="1268" name="Google Shape;1268;p174"/>
          <p:cNvSpPr txBox="1"/>
          <p:nvPr>
            <p:ph idx="1" type="body"/>
          </p:nvPr>
        </p:nvSpPr>
        <p:spPr>
          <a:xfrm>
            <a:off x="304800" y="1570950"/>
            <a:ext cx="4064700" cy="4526100"/>
          </a:xfrm>
          <a:prstGeom prst="rect">
            <a:avLst/>
          </a:prstGeom>
          <a:noFill/>
          <a:ln>
            <a:noFill/>
          </a:ln>
        </p:spPr>
        <p:txBody>
          <a:bodyPr anchorCtr="0" anchor="t" bIns="91425" lIns="91425" spcFirstLastPara="1" rIns="91425" wrap="square" tIns="91425">
            <a:noAutofit/>
          </a:bodyPr>
          <a:lstStyle/>
          <a:p>
            <a:pPr indent="-355600" lvl="0" marL="800100" marR="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Diane</a:t>
            </a:r>
            <a:endParaRPr sz="2400">
              <a:latin typeface="Lucida Sans"/>
              <a:ea typeface="Lucida Sans"/>
              <a:cs typeface="Lucida Sans"/>
              <a:sym typeface="Lucida Sans"/>
            </a:endParaRPr>
          </a:p>
          <a:p>
            <a:pPr indent="0" lvl="0" marL="800100" marR="0" rtl="0" algn="l">
              <a:lnSpc>
                <a:spcPct val="115000"/>
              </a:lnSpc>
              <a:spcBef>
                <a:spcPts val="0"/>
              </a:spcBef>
              <a:spcAft>
                <a:spcPts val="0"/>
              </a:spcAft>
              <a:buNone/>
            </a:pPr>
            <a:r>
              <a:t/>
            </a:r>
            <a:endParaRPr sz="2400">
              <a:latin typeface="Lucida Sans"/>
              <a:ea typeface="Lucida Sans"/>
              <a:cs typeface="Lucida Sans"/>
              <a:sym typeface="Lucida Sans"/>
            </a:endParaRPr>
          </a:p>
          <a:p>
            <a:pPr indent="-355600" lvl="0" marL="800100" marR="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Isabella</a:t>
            </a:r>
            <a:endParaRPr sz="2400">
              <a:latin typeface="Lucida Sans"/>
              <a:ea typeface="Lucida Sans"/>
              <a:cs typeface="Lucida Sans"/>
              <a:sym typeface="Lucida Sans"/>
            </a:endParaRPr>
          </a:p>
          <a:p>
            <a:pPr indent="0" lvl="0" marL="800100" marR="0" rtl="0" algn="l">
              <a:lnSpc>
                <a:spcPct val="115000"/>
              </a:lnSpc>
              <a:spcBef>
                <a:spcPts val="0"/>
              </a:spcBef>
              <a:spcAft>
                <a:spcPts val="0"/>
              </a:spcAft>
              <a:buNone/>
            </a:pPr>
            <a:r>
              <a:t/>
            </a:r>
            <a:endParaRPr sz="2400">
              <a:latin typeface="Lucida Sans"/>
              <a:ea typeface="Lucida Sans"/>
              <a:cs typeface="Lucida Sans"/>
              <a:sym typeface="Lucida Sans"/>
            </a:endParaRPr>
          </a:p>
          <a:p>
            <a:pPr indent="-355600" lvl="0" marL="800100" marR="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Ayden</a:t>
            </a:r>
            <a:endParaRPr sz="2400">
              <a:latin typeface="Lucida Sans"/>
              <a:ea typeface="Lucida Sans"/>
              <a:cs typeface="Lucida Sans"/>
              <a:sym typeface="Lucida Sans"/>
            </a:endParaRPr>
          </a:p>
        </p:txBody>
      </p:sp>
      <p:sp>
        <p:nvSpPr>
          <p:cNvPr id="1269" name="Google Shape;1269;p174"/>
          <p:cNvSpPr txBox="1"/>
          <p:nvPr>
            <p:ph idx="1" type="body"/>
          </p:nvPr>
        </p:nvSpPr>
        <p:spPr>
          <a:xfrm>
            <a:off x="4538850" y="1570950"/>
            <a:ext cx="4064700" cy="452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US" sz="2400">
                <a:latin typeface="Lucida Sans"/>
                <a:ea typeface="Lucida Sans"/>
                <a:cs typeface="Lucida Sans"/>
                <a:sym typeface="Lucida Sans"/>
              </a:rPr>
              <a:t>Hazel and her brother frosted all of the cookies that their mom made for the party. Hazel decorated 56 cookies.  Her brother decorated 81 cookies.  How many cookies will there be?</a:t>
            </a:r>
            <a:endParaRPr sz="2400">
              <a:latin typeface="Lucida Sans"/>
              <a:ea typeface="Lucida Sans"/>
              <a:cs typeface="Lucida Sans"/>
              <a:sym typeface="Lucida Sans"/>
            </a:endParaRPr>
          </a:p>
        </p:txBody>
      </p:sp>
      <p:pic>
        <p:nvPicPr>
          <p:cNvPr id="1270" name="Google Shape;1270;p174"/>
          <p:cNvPicPr preferRelativeResize="0"/>
          <p:nvPr/>
        </p:nvPicPr>
        <p:blipFill>
          <a:blip r:embed="rId3">
            <a:alphaModFix/>
          </a:blip>
          <a:stretch>
            <a:fillRect/>
          </a:stretch>
        </p:blipFill>
        <p:spPr>
          <a:xfrm>
            <a:off x="2473550" y="1765375"/>
            <a:ext cx="1038225" cy="304800"/>
          </a:xfrm>
          <a:prstGeom prst="rect">
            <a:avLst/>
          </a:prstGeom>
          <a:noFill/>
          <a:ln>
            <a:noFill/>
          </a:ln>
        </p:spPr>
      </p:pic>
      <p:pic>
        <p:nvPicPr>
          <p:cNvPr id="1271" name="Google Shape;1271;p174"/>
          <p:cNvPicPr preferRelativeResize="0"/>
          <p:nvPr/>
        </p:nvPicPr>
        <p:blipFill>
          <a:blip r:embed="rId4">
            <a:alphaModFix/>
          </a:blip>
          <a:stretch>
            <a:fillRect/>
          </a:stretch>
        </p:blipFill>
        <p:spPr>
          <a:xfrm>
            <a:off x="2473550" y="3453475"/>
            <a:ext cx="1038225" cy="304800"/>
          </a:xfrm>
          <a:prstGeom prst="rect">
            <a:avLst/>
          </a:prstGeom>
          <a:noFill/>
          <a:ln>
            <a:noFill/>
          </a:ln>
        </p:spPr>
      </p:pic>
      <p:pic>
        <p:nvPicPr>
          <p:cNvPr id="1272" name="Google Shape;1272;p174"/>
          <p:cNvPicPr preferRelativeResize="0"/>
          <p:nvPr/>
        </p:nvPicPr>
        <p:blipFill>
          <a:blip r:embed="rId5">
            <a:alphaModFix/>
          </a:blip>
          <a:stretch>
            <a:fillRect/>
          </a:stretch>
        </p:blipFill>
        <p:spPr>
          <a:xfrm>
            <a:off x="2473550" y="2609425"/>
            <a:ext cx="1038225" cy="304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175"/>
          <p:cNvSpPr txBox="1"/>
          <p:nvPr>
            <p:ph type="title"/>
          </p:nvPr>
        </p:nvSpPr>
        <p:spPr>
          <a:xfrm>
            <a:off x="285750" y="489850"/>
            <a:ext cx="8572500" cy="1628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2100">
                <a:latin typeface="Lucida Sans"/>
                <a:ea typeface="Lucida Sans"/>
                <a:cs typeface="Lucida Sans"/>
                <a:sym typeface="Lucida Sans"/>
              </a:rPr>
              <a:t>Hazel and her brother frosted all of the cookies that their mom made for the party. Hazel decorated 56 cookies.  Her brother decorated 81 cookies.  How many cookies will there be?</a:t>
            </a:r>
            <a:endParaRPr b="0" i="0" sz="2100" u="none" cap="none" strike="noStrike">
              <a:solidFill>
                <a:srgbClr val="595959"/>
              </a:solidFill>
              <a:latin typeface="Lucida Sans"/>
              <a:ea typeface="Lucida Sans"/>
              <a:cs typeface="Lucida Sans"/>
              <a:sym typeface="Lucida Sans"/>
            </a:endParaRPr>
          </a:p>
        </p:txBody>
      </p:sp>
      <p:sp>
        <p:nvSpPr>
          <p:cNvPr id="1279" name="Google Shape;1279;p175"/>
          <p:cNvSpPr txBox="1"/>
          <p:nvPr>
            <p:ph idx="1" type="body"/>
          </p:nvPr>
        </p:nvSpPr>
        <p:spPr>
          <a:xfrm>
            <a:off x="4538850" y="2549150"/>
            <a:ext cx="4064700" cy="3547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2400">
              <a:latin typeface="Lucida Sans"/>
              <a:ea typeface="Lucida Sans"/>
              <a:cs typeface="Lucida Sans"/>
              <a:sym typeface="Lucida Sans"/>
            </a:endParaRPr>
          </a:p>
        </p:txBody>
      </p:sp>
      <p:pic>
        <p:nvPicPr>
          <p:cNvPr id="1280" name="Google Shape;1280;p175"/>
          <p:cNvPicPr preferRelativeResize="0"/>
          <p:nvPr/>
        </p:nvPicPr>
        <p:blipFill>
          <a:blip r:embed="rId3">
            <a:alphaModFix/>
          </a:blip>
          <a:stretch>
            <a:fillRect/>
          </a:stretch>
        </p:blipFill>
        <p:spPr>
          <a:xfrm>
            <a:off x="1359700" y="3276600"/>
            <a:ext cx="1038225" cy="304800"/>
          </a:xfrm>
          <a:prstGeom prst="rect">
            <a:avLst/>
          </a:prstGeom>
          <a:noFill/>
          <a:ln>
            <a:noFill/>
          </a:ln>
        </p:spPr>
      </p:pic>
      <p:pic>
        <p:nvPicPr>
          <p:cNvPr id="1281" name="Google Shape;1281;p175"/>
          <p:cNvPicPr preferRelativeResize="0"/>
          <p:nvPr/>
        </p:nvPicPr>
        <p:blipFill>
          <a:blip r:embed="rId4">
            <a:alphaModFix/>
          </a:blip>
          <a:stretch>
            <a:fillRect/>
          </a:stretch>
        </p:blipFill>
        <p:spPr>
          <a:xfrm>
            <a:off x="4538850" y="2363675"/>
            <a:ext cx="4064700" cy="4200900"/>
          </a:xfrm>
          <a:prstGeom prst="rect">
            <a:avLst/>
          </a:prstGeom>
          <a:noFill/>
          <a:ln>
            <a:noFill/>
          </a:ln>
        </p:spPr>
      </p:pic>
      <p:sp>
        <p:nvSpPr>
          <p:cNvPr id="1282" name="Google Shape;1282;p175"/>
          <p:cNvSpPr txBox="1"/>
          <p:nvPr/>
        </p:nvSpPr>
        <p:spPr>
          <a:xfrm>
            <a:off x="1208950" y="2444075"/>
            <a:ext cx="1688100" cy="5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Lucida Sans"/>
                <a:ea typeface="Lucida Sans"/>
                <a:cs typeface="Lucida Sans"/>
                <a:sym typeface="Lucida Sans"/>
              </a:rPr>
              <a:t>Diane</a:t>
            </a:r>
            <a:endParaRPr sz="2400">
              <a:latin typeface="Lucida Sans"/>
              <a:ea typeface="Lucida Sans"/>
              <a:cs typeface="Lucida Sans"/>
              <a:sym typeface="Lucida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176"/>
          <p:cNvSpPr txBox="1"/>
          <p:nvPr>
            <p:ph type="title"/>
          </p:nvPr>
        </p:nvSpPr>
        <p:spPr>
          <a:xfrm>
            <a:off x="285750" y="489850"/>
            <a:ext cx="8572500" cy="1628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2100">
                <a:latin typeface="Lucida Sans"/>
                <a:ea typeface="Lucida Sans"/>
                <a:cs typeface="Lucida Sans"/>
                <a:sym typeface="Lucida Sans"/>
              </a:rPr>
              <a:t>Hazel and her brother frosted all of the cookies that their mom made for the party. Hazel decorated 56 cookies.  Her brother decorated 81 cookies.  How many cookies will there be?</a:t>
            </a:r>
            <a:endParaRPr b="0" i="0" sz="2100" u="none" cap="none" strike="noStrike">
              <a:solidFill>
                <a:srgbClr val="595959"/>
              </a:solidFill>
              <a:latin typeface="Lucida Sans"/>
              <a:ea typeface="Lucida Sans"/>
              <a:cs typeface="Lucida Sans"/>
              <a:sym typeface="Lucida Sans"/>
            </a:endParaRPr>
          </a:p>
        </p:txBody>
      </p:sp>
      <p:sp>
        <p:nvSpPr>
          <p:cNvPr id="1289" name="Google Shape;1289;p176"/>
          <p:cNvSpPr txBox="1"/>
          <p:nvPr/>
        </p:nvSpPr>
        <p:spPr>
          <a:xfrm>
            <a:off x="1208950" y="2444075"/>
            <a:ext cx="1688100" cy="5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Lucida Sans"/>
                <a:ea typeface="Lucida Sans"/>
                <a:cs typeface="Lucida Sans"/>
                <a:sym typeface="Lucida Sans"/>
              </a:rPr>
              <a:t>Isabella</a:t>
            </a:r>
            <a:endParaRPr sz="2400">
              <a:latin typeface="Lucida Sans"/>
              <a:ea typeface="Lucida Sans"/>
              <a:cs typeface="Lucida Sans"/>
              <a:sym typeface="Lucida Sans"/>
            </a:endParaRPr>
          </a:p>
        </p:txBody>
      </p:sp>
      <p:pic>
        <p:nvPicPr>
          <p:cNvPr id="1290" name="Google Shape;1290;p176"/>
          <p:cNvPicPr preferRelativeResize="0"/>
          <p:nvPr/>
        </p:nvPicPr>
        <p:blipFill>
          <a:blip r:embed="rId3">
            <a:alphaModFix/>
          </a:blip>
          <a:stretch>
            <a:fillRect/>
          </a:stretch>
        </p:blipFill>
        <p:spPr>
          <a:xfrm>
            <a:off x="1418500" y="3276600"/>
            <a:ext cx="1047750" cy="304800"/>
          </a:xfrm>
          <a:prstGeom prst="rect">
            <a:avLst/>
          </a:prstGeom>
          <a:noFill/>
          <a:ln>
            <a:noFill/>
          </a:ln>
        </p:spPr>
      </p:pic>
      <p:pic>
        <p:nvPicPr>
          <p:cNvPr id="1291" name="Google Shape;1291;p176"/>
          <p:cNvPicPr preferRelativeResize="0"/>
          <p:nvPr/>
        </p:nvPicPr>
        <p:blipFill>
          <a:blip r:embed="rId4">
            <a:alphaModFix/>
          </a:blip>
          <a:stretch>
            <a:fillRect/>
          </a:stretch>
        </p:blipFill>
        <p:spPr>
          <a:xfrm>
            <a:off x="3049450" y="2270350"/>
            <a:ext cx="5918350" cy="3743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p177"/>
          <p:cNvSpPr txBox="1"/>
          <p:nvPr>
            <p:ph type="title"/>
          </p:nvPr>
        </p:nvSpPr>
        <p:spPr>
          <a:xfrm>
            <a:off x="285750" y="489850"/>
            <a:ext cx="8572500" cy="16281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US" sz="2100">
                <a:latin typeface="Lucida Sans"/>
                <a:ea typeface="Lucida Sans"/>
                <a:cs typeface="Lucida Sans"/>
                <a:sym typeface="Lucida Sans"/>
              </a:rPr>
              <a:t>Hazel and her brother frosted all of the cookies that their mom made for the party. Hazel decorated 56 cookies.  Her brother decorated 81 cookies.  How many cookies will there be?</a:t>
            </a:r>
            <a:endParaRPr b="0" i="0" sz="2100" u="none" cap="none" strike="noStrike">
              <a:solidFill>
                <a:srgbClr val="595959"/>
              </a:solidFill>
              <a:latin typeface="Lucida Sans"/>
              <a:ea typeface="Lucida Sans"/>
              <a:cs typeface="Lucida Sans"/>
              <a:sym typeface="Lucida Sans"/>
            </a:endParaRPr>
          </a:p>
        </p:txBody>
      </p:sp>
      <p:sp>
        <p:nvSpPr>
          <p:cNvPr id="1298" name="Google Shape;1298;p177"/>
          <p:cNvSpPr txBox="1"/>
          <p:nvPr/>
        </p:nvSpPr>
        <p:spPr>
          <a:xfrm>
            <a:off x="1208950" y="2444075"/>
            <a:ext cx="1688100" cy="5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Lucida Sans"/>
                <a:ea typeface="Lucida Sans"/>
                <a:cs typeface="Lucida Sans"/>
                <a:sym typeface="Lucida Sans"/>
              </a:rPr>
              <a:t>Ayden</a:t>
            </a:r>
            <a:endParaRPr sz="2400">
              <a:latin typeface="Lucida Sans"/>
              <a:ea typeface="Lucida Sans"/>
              <a:cs typeface="Lucida Sans"/>
              <a:sym typeface="Lucida Sans"/>
            </a:endParaRPr>
          </a:p>
        </p:txBody>
      </p:sp>
      <p:pic>
        <p:nvPicPr>
          <p:cNvPr id="1299" name="Google Shape;1299;p177"/>
          <p:cNvPicPr preferRelativeResize="0"/>
          <p:nvPr/>
        </p:nvPicPr>
        <p:blipFill>
          <a:blip r:embed="rId3">
            <a:alphaModFix/>
          </a:blip>
          <a:stretch>
            <a:fillRect/>
          </a:stretch>
        </p:blipFill>
        <p:spPr>
          <a:xfrm>
            <a:off x="1333325" y="3091950"/>
            <a:ext cx="1038225" cy="304800"/>
          </a:xfrm>
          <a:prstGeom prst="rect">
            <a:avLst/>
          </a:prstGeom>
          <a:noFill/>
          <a:ln>
            <a:noFill/>
          </a:ln>
        </p:spPr>
      </p:pic>
      <p:pic>
        <p:nvPicPr>
          <p:cNvPr id="1300" name="Google Shape;1300;p177"/>
          <p:cNvPicPr preferRelativeResize="0"/>
          <p:nvPr/>
        </p:nvPicPr>
        <p:blipFill>
          <a:blip r:embed="rId4">
            <a:alphaModFix/>
          </a:blip>
          <a:stretch>
            <a:fillRect/>
          </a:stretch>
        </p:blipFill>
        <p:spPr>
          <a:xfrm>
            <a:off x="3106600" y="2573200"/>
            <a:ext cx="5514250" cy="315588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178"/>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sz="3000">
                <a:latin typeface="Lucida Sans"/>
                <a:ea typeface="Lucida Sans"/>
                <a:cs typeface="Lucida Sans"/>
                <a:sym typeface="Lucida Sans"/>
              </a:rPr>
              <a:t>Diane, Isabella and Ayden</a:t>
            </a:r>
            <a:endParaRPr b="0" i="0" sz="3000" u="none" cap="none" strike="noStrike">
              <a:solidFill>
                <a:srgbClr val="595959"/>
              </a:solidFill>
              <a:latin typeface="Lucida Sans"/>
              <a:ea typeface="Lucida Sans"/>
              <a:cs typeface="Lucida Sans"/>
              <a:sym typeface="Lucida Sans"/>
            </a:endParaRPr>
          </a:p>
        </p:txBody>
      </p:sp>
      <p:sp>
        <p:nvSpPr>
          <p:cNvPr id="1307" name="Google Shape;1307;p178"/>
          <p:cNvSpPr txBox="1"/>
          <p:nvPr>
            <p:ph idx="1" type="body"/>
          </p:nvPr>
        </p:nvSpPr>
        <p:spPr>
          <a:xfrm>
            <a:off x="509975" y="1507450"/>
            <a:ext cx="7687500" cy="776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US" sz="2400">
                <a:latin typeface="Lucida Sans"/>
                <a:ea typeface="Lucida Sans"/>
                <a:cs typeface="Lucida Sans"/>
                <a:sym typeface="Lucida Sans"/>
              </a:rPr>
              <a:t>Diane   				Isabella   		      Ayden</a:t>
            </a:r>
            <a:endParaRPr sz="2400">
              <a:latin typeface="Lucida Sans"/>
              <a:ea typeface="Lucida Sans"/>
              <a:cs typeface="Lucida Sans"/>
              <a:sym typeface="Lucida Sans"/>
            </a:endParaRPr>
          </a:p>
          <a:p>
            <a:pPr indent="0" lvl="0" marL="800100" marR="0" rtl="0" algn="l">
              <a:lnSpc>
                <a:spcPct val="115000"/>
              </a:lnSpc>
              <a:spcBef>
                <a:spcPts val="0"/>
              </a:spcBef>
              <a:spcAft>
                <a:spcPts val="0"/>
              </a:spcAft>
              <a:buNone/>
            </a:pPr>
            <a:r>
              <a:t/>
            </a:r>
            <a:endParaRPr sz="2400">
              <a:latin typeface="Lucida Sans"/>
              <a:ea typeface="Lucida Sans"/>
              <a:cs typeface="Lucida Sans"/>
              <a:sym typeface="Lucida Sans"/>
            </a:endParaRPr>
          </a:p>
          <a:p>
            <a:pPr indent="0" lvl="0" marL="800100" marR="0" rtl="0" algn="l">
              <a:lnSpc>
                <a:spcPct val="115000"/>
              </a:lnSpc>
              <a:spcBef>
                <a:spcPts val="0"/>
              </a:spcBef>
              <a:spcAft>
                <a:spcPts val="0"/>
              </a:spcAft>
              <a:buNone/>
            </a:pPr>
            <a:r>
              <a:t/>
            </a:r>
            <a:endParaRPr sz="2400">
              <a:latin typeface="Lucida Sans"/>
              <a:ea typeface="Lucida Sans"/>
              <a:cs typeface="Lucida Sans"/>
              <a:sym typeface="Lucida Sans"/>
            </a:endParaRPr>
          </a:p>
          <a:p>
            <a:pPr indent="0" lvl="0" marL="800100" marR="0" rtl="0" algn="l">
              <a:lnSpc>
                <a:spcPct val="115000"/>
              </a:lnSpc>
              <a:spcBef>
                <a:spcPts val="0"/>
              </a:spcBef>
              <a:spcAft>
                <a:spcPts val="0"/>
              </a:spcAft>
              <a:buNone/>
            </a:pPr>
            <a:r>
              <a:t/>
            </a:r>
            <a:endParaRPr sz="2400">
              <a:latin typeface="Lucida Sans"/>
              <a:ea typeface="Lucida Sans"/>
              <a:cs typeface="Lucida Sans"/>
              <a:sym typeface="Lucida Sans"/>
            </a:endParaRPr>
          </a:p>
          <a:p>
            <a:pPr indent="0" lvl="0" marL="800100" marR="0" rtl="0" algn="l">
              <a:lnSpc>
                <a:spcPct val="115000"/>
              </a:lnSpc>
              <a:spcBef>
                <a:spcPts val="0"/>
              </a:spcBef>
              <a:spcAft>
                <a:spcPts val="0"/>
              </a:spcAft>
              <a:buNone/>
            </a:pPr>
            <a:r>
              <a:t/>
            </a:r>
            <a:endParaRPr sz="2400">
              <a:latin typeface="Lucida Sans"/>
              <a:ea typeface="Lucida Sans"/>
              <a:cs typeface="Lucida Sans"/>
              <a:sym typeface="Lucida Sans"/>
            </a:endParaRPr>
          </a:p>
        </p:txBody>
      </p:sp>
      <p:pic>
        <p:nvPicPr>
          <p:cNvPr id="1308" name="Google Shape;1308;p178"/>
          <p:cNvPicPr preferRelativeResize="0"/>
          <p:nvPr/>
        </p:nvPicPr>
        <p:blipFill>
          <a:blip r:embed="rId3">
            <a:alphaModFix/>
          </a:blip>
          <a:stretch>
            <a:fillRect/>
          </a:stretch>
        </p:blipFill>
        <p:spPr>
          <a:xfrm>
            <a:off x="495250" y="2373963"/>
            <a:ext cx="1038225" cy="304800"/>
          </a:xfrm>
          <a:prstGeom prst="rect">
            <a:avLst/>
          </a:prstGeom>
          <a:noFill/>
          <a:ln>
            <a:noFill/>
          </a:ln>
        </p:spPr>
      </p:pic>
      <p:pic>
        <p:nvPicPr>
          <p:cNvPr id="1309" name="Google Shape;1309;p178"/>
          <p:cNvPicPr preferRelativeResize="0"/>
          <p:nvPr/>
        </p:nvPicPr>
        <p:blipFill>
          <a:blip r:embed="rId4">
            <a:alphaModFix/>
          </a:blip>
          <a:stretch>
            <a:fillRect/>
          </a:stretch>
        </p:blipFill>
        <p:spPr>
          <a:xfrm>
            <a:off x="6324575" y="2407300"/>
            <a:ext cx="1038225" cy="304800"/>
          </a:xfrm>
          <a:prstGeom prst="rect">
            <a:avLst/>
          </a:prstGeom>
          <a:noFill/>
          <a:ln>
            <a:noFill/>
          </a:ln>
        </p:spPr>
      </p:pic>
      <p:pic>
        <p:nvPicPr>
          <p:cNvPr id="1310" name="Google Shape;1310;p178"/>
          <p:cNvPicPr preferRelativeResize="0"/>
          <p:nvPr/>
        </p:nvPicPr>
        <p:blipFill>
          <a:blip r:embed="rId5">
            <a:alphaModFix/>
          </a:blip>
          <a:stretch>
            <a:fillRect/>
          </a:stretch>
        </p:blipFill>
        <p:spPr>
          <a:xfrm>
            <a:off x="3497538" y="2373963"/>
            <a:ext cx="1038225" cy="304800"/>
          </a:xfrm>
          <a:prstGeom prst="rect">
            <a:avLst/>
          </a:prstGeom>
          <a:noFill/>
          <a:ln>
            <a:noFill/>
          </a:ln>
        </p:spPr>
      </p:pic>
      <p:pic>
        <p:nvPicPr>
          <p:cNvPr id="1311" name="Google Shape;1311;p178"/>
          <p:cNvPicPr preferRelativeResize="0"/>
          <p:nvPr/>
        </p:nvPicPr>
        <p:blipFill>
          <a:blip r:embed="rId6">
            <a:alphaModFix/>
          </a:blip>
          <a:stretch>
            <a:fillRect/>
          </a:stretch>
        </p:blipFill>
        <p:spPr>
          <a:xfrm>
            <a:off x="304800" y="3021625"/>
            <a:ext cx="2457450" cy="2390775"/>
          </a:xfrm>
          <a:prstGeom prst="rect">
            <a:avLst/>
          </a:prstGeom>
          <a:noFill/>
          <a:ln>
            <a:noFill/>
          </a:ln>
        </p:spPr>
      </p:pic>
      <p:pic>
        <p:nvPicPr>
          <p:cNvPr id="1312" name="Google Shape;1312;p178"/>
          <p:cNvPicPr preferRelativeResize="0"/>
          <p:nvPr/>
        </p:nvPicPr>
        <p:blipFill>
          <a:blip r:embed="rId7">
            <a:alphaModFix/>
          </a:blip>
          <a:stretch>
            <a:fillRect/>
          </a:stretch>
        </p:blipFill>
        <p:spPr>
          <a:xfrm>
            <a:off x="5945208" y="3088300"/>
            <a:ext cx="2932093" cy="2324100"/>
          </a:xfrm>
          <a:prstGeom prst="rect">
            <a:avLst/>
          </a:prstGeom>
          <a:noFill/>
          <a:ln>
            <a:noFill/>
          </a:ln>
        </p:spPr>
      </p:pic>
      <p:pic>
        <p:nvPicPr>
          <p:cNvPr id="1313" name="Google Shape;1313;p178"/>
          <p:cNvPicPr preferRelativeResize="0"/>
          <p:nvPr/>
        </p:nvPicPr>
        <p:blipFill>
          <a:blip r:embed="rId8">
            <a:alphaModFix/>
          </a:blip>
          <a:stretch>
            <a:fillRect/>
          </a:stretch>
        </p:blipFill>
        <p:spPr>
          <a:xfrm>
            <a:off x="3125000" y="3021641"/>
            <a:ext cx="2457450" cy="23696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14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0" i="0" lang="en-US" sz="2400" u="none" cap="none" strike="noStrike">
                <a:solidFill>
                  <a:srgbClr val="595959"/>
                </a:solidFill>
                <a:latin typeface="Lucida Sans"/>
                <a:ea typeface="Lucida Sans"/>
                <a:cs typeface="Lucida Sans"/>
                <a:sym typeface="Lucida Sans"/>
              </a:rPr>
              <a:t>Join </a:t>
            </a:r>
            <a:r>
              <a:rPr lang="en-US"/>
              <a:t>O</a:t>
            </a:r>
            <a:r>
              <a:rPr b="0" i="0" lang="en-US" sz="2400" u="none" cap="none" strike="noStrike">
                <a:solidFill>
                  <a:srgbClr val="595959"/>
                </a:solidFill>
                <a:latin typeface="Lucida Sans"/>
                <a:ea typeface="Lucida Sans"/>
                <a:cs typeface="Lucida Sans"/>
                <a:sym typeface="Lucida Sans"/>
              </a:rPr>
              <a:t>ur </a:t>
            </a:r>
            <a:r>
              <a:rPr lang="en-US"/>
              <a:t>N</a:t>
            </a:r>
            <a:r>
              <a:rPr b="0" i="0" lang="en-US" sz="2400" u="none" cap="none" strike="noStrike">
                <a:solidFill>
                  <a:srgbClr val="595959"/>
                </a:solidFill>
                <a:latin typeface="Lucida Sans"/>
                <a:ea typeface="Lucida Sans"/>
                <a:cs typeface="Lucida Sans"/>
                <a:sym typeface="Lucida Sans"/>
              </a:rPr>
              <a:t>etwork!</a:t>
            </a:r>
            <a:endParaRPr/>
          </a:p>
        </p:txBody>
      </p:sp>
      <p:sp>
        <p:nvSpPr>
          <p:cNvPr id="1022" name="Google Shape;1022;p143"/>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p>
            <a:pPr indent="-203200" lvl="0" marL="342900" marR="0" rtl="0" algn="l">
              <a:lnSpc>
                <a:spcPct val="100000"/>
              </a:lnSpc>
              <a:spcBef>
                <a:spcPts val="0"/>
              </a:spcBef>
              <a:spcAft>
                <a:spcPts val="0"/>
              </a:spcAft>
              <a:buClr>
                <a:srgbClr val="595959"/>
              </a:buClr>
              <a:buSzPts val="2200"/>
              <a:buFont typeface="Arial"/>
              <a:buNone/>
            </a:pPr>
            <a:r>
              <a:t/>
            </a:r>
            <a:endParaRPr b="0" i="0" sz="2200" u="none" cap="none" strike="noStrike">
              <a:solidFill>
                <a:srgbClr val="595959"/>
              </a:solidFill>
              <a:latin typeface="Lucida Sans"/>
              <a:ea typeface="Lucida Sans"/>
              <a:cs typeface="Lucida Sans"/>
              <a:sym typeface="Lucida Sans"/>
            </a:endParaRPr>
          </a:p>
        </p:txBody>
      </p:sp>
      <p:pic>
        <p:nvPicPr>
          <p:cNvPr descr="Join Core Advocates.PNG" id="1023" name="Google Shape;1023;p143"/>
          <p:cNvPicPr preferRelativeResize="0"/>
          <p:nvPr/>
        </p:nvPicPr>
        <p:blipFill rotWithShape="1">
          <a:blip r:embed="rId3">
            <a:alphaModFix/>
          </a:blip>
          <a:srcRect b="0" l="0" r="0" t="0"/>
          <a:stretch/>
        </p:blipFill>
        <p:spPr>
          <a:xfrm>
            <a:off x="0" y="1547832"/>
            <a:ext cx="9110167" cy="4802979"/>
          </a:xfrm>
          <a:prstGeom prst="rect">
            <a:avLst/>
          </a:prstGeom>
          <a:noFill/>
          <a:ln>
            <a:noFill/>
          </a:ln>
        </p:spPr>
      </p:pic>
      <p:sp>
        <p:nvSpPr>
          <p:cNvPr id="1024" name="Google Shape;1024;p143"/>
          <p:cNvSpPr txBox="1"/>
          <p:nvPr/>
        </p:nvSpPr>
        <p:spPr>
          <a:xfrm>
            <a:off x="2156925" y="1056050"/>
            <a:ext cx="4924800" cy="285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accent5"/>
              </a:buClr>
              <a:buSzPts val="1800"/>
              <a:buFont typeface="Lucida Sans"/>
              <a:buNone/>
            </a:pPr>
            <a:r>
              <a:rPr b="0" i="0" lang="en-US" sz="1800" u="sng" cap="none" strike="noStrik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179"/>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Core Practices of Responsive Teaching</a:t>
            </a:r>
            <a:endParaRPr>
              <a:latin typeface="Lucida Sans"/>
              <a:ea typeface="Lucida Sans"/>
              <a:cs typeface="Lucida Sans"/>
              <a:sym typeface="Lucida Sans"/>
            </a:endParaRPr>
          </a:p>
        </p:txBody>
      </p:sp>
      <p:sp>
        <p:nvSpPr>
          <p:cNvPr id="1320" name="Google Shape;1320;p179"/>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Eliciting and responding to student thinking</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b="1" lang="en-US" sz="2400">
                <a:latin typeface="Lucida Sans"/>
                <a:ea typeface="Lucida Sans"/>
                <a:cs typeface="Lucida Sans"/>
                <a:sym typeface="Lucida Sans"/>
              </a:rPr>
              <a:t>Orienting students to each others’ ideas and to the mathematical goal</a:t>
            </a:r>
            <a:endParaRPr b="1"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Setting and maintaining expectations for student participation</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b="1" lang="en-US" sz="2400">
                <a:latin typeface="Lucida Sans"/>
                <a:ea typeface="Lucida Sans"/>
                <a:cs typeface="Lucida Sans"/>
                <a:sym typeface="Lucida Sans"/>
              </a:rPr>
              <a:t>Positioning students competently</a:t>
            </a:r>
            <a:endParaRPr b="1"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Teaching towards an instructional goal</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Assessing students’ understanding</a:t>
            </a:r>
            <a:endParaRPr sz="2400">
              <a:latin typeface="Lucida Sans"/>
              <a:ea typeface="Lucida Sans"/>
              <a:cs typeface="Lucida Sans"/>
              <a:sym typeface="Lucida Sans"/>
            </a:endParaRPr>
          </a:p>
          <a:p>
            <a:pPr indent="-381000" lvl="0" marL="457200" rtl="0" algn="l">
              <a:lnSpc>
                <a:spcPct val="115000"/>
              </a:lnSpc>
              <a:spcBef>
                <a:spcPts val="0"/>
              </a:spcBef>
              <a:spcAft>
                <a:spcPts val="0"/>
              </a:spcAft>
              <a:buSzPts val="2400"/>
              <a:buFont typeface="Lucida Sans"/>
              <a:buChar char="•"/>
            </a:pPr>
            <a:r>
              <a:rPr lang="en-US" sz="2400">
                <a:latin typeface="Lucida Sans"/>
                <a:ea typeface="Lucida Sans"/>
                <a:cs typeface="Lucida Sans"/>
                <a:sym typeface="Lucida Sans"/>
              </a:rPr>
              <a:t>Using mathematical representations</a:t>
            </a:r>
            <a:endParaRPr sz="2400">
              <a:latin typeface="Lucida Sans"/>
              <a:ea typeface="Lucida Sans"/>
              <a:cs typeface="Lucida Sans"/>
              <a:sym typeface="Lucida Sans"/>
            </a:endParaRPr>
          </a:p>
          <a:p>
            <a:pPr indent="0" lvl="0" marL="0" rtl="0" algn="l">
              <a:lnSpc>
                <a:spcPct val="115000"/>
              </a:lnSpc>
              <a:spcBef>
                <a:spcPts val="0"/>
              </a:spcBef>
              <a:spcAft>
                <a:spcPts val="0"/>
              </a:spcAft>
              <a:buNone/>
            </a:pPr>
            <a:r>
              <a:t/>
            </a:r>
            <a:endParaRPr sz="1600">
              <a:latin typeface="Lucida Sans"/>
              <a:ea typeface="Lucida Sans"/>
              <a:cs typeface="Lucida Sans"/>
              <a:sym typeface="Lucida Sans"/>
            </a:endParaRPr>
          </a:p>
          <a:p>
            <a:pPr indent="0" lvl="0" marL="0" rtl="0" algn="l">
              <a:lnSpc>
                <a:spcPct val="115000"/>
              </a:lnSpc>
              <a:spcBef>
                <a:spcPts val="0"/>
              </a:spcBef>
              <a:spcAft>
                <a:spcPts val="0"/>
              </a:spcAft>
              <a:buClr>
                <a:schemeClr val="dk1"/>
              </a:buClr>
              <a:buSzPts val="1100"/>
              <a:buFont typeface="Arial"/>
              <a:buNone/>
            </a:pPr>
            <a:r>
              <a:rPr lang="en-US" sz="1600">
                <a:latin typeface="Lucida Sans"/>
                <a:ea typeface="Lucida Sans"/>
                <a:cs typeface="Lucida Sans"/>
                <a:sym typeface="Lucida Sans"/>
              </a:rPr>
              <a:t>Adapted from University of Washington Teacher Education By Design</a:t>
            </a:r>
            <a:endParaRPr sz="1600">
              <a:latin typeface="Lucida Sans"/>
              <a:ea typeface="Lucida Sans"/>
              <a:cs typeface="Lucida Sans"/>
              <a:sym typeface="Lucida Sans"/>
            </a:endParaRPr>
          </a:p>
          <a:p>
            <a:pPr indent="0" lvl="0" marL="0" rtl="0" algn="l">
              <a:lnSpc>
                <a:spcPct val="150000"/>
              </a:lnSpc>
              <a:spcBef>
                <a:spcPts val="0"/>
              </a:spcBef>
              <a:spcAft>
                <a:spcPts val="0"/>
              </a:spcAft>
              <a:buNone/>
            </a:pPr>
            <a:r>
              <a:t/>
            </a:r>
            <a:endParaRPr sz="2400">
              <a:latin typeface="Lucida Sans"/>
              <a:ea typeface="Lucida Sans"/>
              <a:cs typeface="Lucida Sans"/>
              <a:sym typeface="Lucida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180"/>
          <p:cNvSpPr txBox="1"/>
          <p:nvPr>
            <p:ph type="title"/>
          </p:nvPr>
        </p:nvSpPr>
        <p:spPr>
          <a:xfrm>
            <a:off x="261743" y="3962203"/>
            <a:ext cx="86205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lang="en-US"/>
              <a:t>Shelly Mymon</a:t>
            </a:r>
            <a:endParaRPr/>
          </a:p>
          <a:p>
            <a:pPr indent="0" lvl="0" marL="0" marR="0" rtl="0" algn="l">
              <a:lnSpc>
                <a:spcPct val="100000"/>
              </a:lnSpc>
              <a:spcBef>
                <a:spcPts val="0"/>
              </a:spcBef>
              <a:spcAft>
                <a:spcPts val="0"/>
              </a:spcAft>
              <a:buClr>
                <a:schemeClr val="lt1"/>
              </a:buClr>
              <a:buSzPts val="2800"/>
              <a:buFont typeface="Allerta"/>
              <a:buNone/>
            </a:pPr>
            <a:r>
              <a:rPr i="1" lang="en-US"/>
              <a:t>Teacher</a:t>
            </a:r>
            <a:endParaRPr i="1"/>
          </a:p>
          <a:p>
            <a:pPr indent="0" lvl="0" marL="0" marR="0" rtl="0" algn="l">
              <a:lnSpc>
                <a:spcPct val="100000"/>
              </a:lnSpc>
              <a:spcBef>
                <a:spcPts val="0"/>
              </a:spcBef>
              <a:spcAft>
                <a:spcPts val="0"/>
              </a:spcAft>
              <a:buClr>
                <a:schemeClr val="lt1"/>
              </a:buClr>
              <a:buSzPts val="2800"/>
              <a:buFont typeface="Allerta"/>
              <a:buNone/>
            </a:pPr>
            <a:r>
              <a:rPr i="1" lang="en-US"/>
              <a:t>Newport-Mesa Unified School District</a:t>
            </a:r>
            <a:endParaRPr i="1"/>
          </a:p>
          <a:p>
            <a:pPr indent="0" lvl="0" marL="0" marR="0" rtl="0" algn="l">
              <a:lnSpc>
                <a:spcPct val="100000"/>
              </a:lnSpc>
              <a:spcBef>
                <a:spcPts val="0"/>
              </a:spcBef>
              <a:spcAft>
                <a:spcPts val="0"/>
              </a:spcAft>
              <a:buClr>
                <a:schemeClr val="lt1"/>
              </a:buClr>
              <a:buSzPts val="2800"/>
              <a:buFont typeface="Allerta"/>
              <a:buNone/>
            </a:pPr>
            <a:r>
              <a:t/>
            </a:r>
            <a:endParaRPr i="1"/>
          </a:p>
        </p:txBody>
      </p:sp>
      <p:sp>
        <p:nvSpPr>
          <p:cNvPr id="1327" name="Google Shape;1327;p180"/>
          <p:cNvSpPr txBox="1"/>
          <p:nvPr/>
        </p:nvSpPr>
        <p:spPr>
          <a:xfrm>
            <a:off x="6592175" y="2374600"/>
            <a:ext cx="1807500" cy="109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Lucida Sans"/>
              <a:ea typeface="Lucida Sans"/>
              <a:cs typeface="Lucida Sans"/>
              <a:sym typeface="Lucida Sans"/>
            </a:endParaRPr>
          </a:p>
        </p:txBody>
      </p:sp>
      <p:grpSp>
        <p:nvGrpSpPr>
          <p:cNvPr id="1328" name="Google Shape;1328;p180"/>
          <p:cNvGrpSpPr/>
          <p:nvPr/>
        </p:nvGrpSpPr>
        <p:grpSpPr>
          <a:xfrm>
            <a:off x="5255050" y="791200"/>
            <a:ext cx="3288600" cy="3437400"/>
            <a:chOff x="5255050" y="1404650"/>
            <a:chExt cx="3288600" cy="3437400"/>
          </a:xfrm>
        </p:grpSpPr>
        <p:sp>
          <p:nvSpPr>
            <p:cNvPr id="1329" name="Google Shape;1329;p180"/>
            <p:cNvSpPr/>
            <p:nvPr/>
          </p:nvSpPr>
          <p:spPr>
            <a:xfrm>
              <a:off x="5255050" y="1404650"/>
              <a:ext cx="3288600" cy="3437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80"/>
            <p:cNvSpPr txBox="1"/>
            <p:nvPr/>
          </p:nvSpPr>
          <p:spPr>
            <a:xfrm>
              <a:off x="5995600" y="2544850"/>
              <a:ext cx="1807500" cy="75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rgbClr val="FFFFFF"/>
                  </a:solidFill>
                </a:rPr>
                <a:t>please enter a head shot here</a:t>
              </a:r>
              <a:endParaRPr sz="1600">
                <a:solidFill>
                  <a:srgbClr val="FFFFFF"/>
                </a:solidFill>
              </a:endParaRPr>
            </a:p>
          </p:txBody>
        </p:sp>
      </p:grpSp>
      <p:pic>
        <p:nvPicPr>
          <p:cNvPr id="1331" name="Google Shape;1331;p180"/>
          <p:cNvPicPr preferRelativeResize="0"/>
          <p:nvPr/>
        </p:nvPicPr>
        <p:blipFill>
          <a:blip r:embed="rId3">
            <a:alphaModFix/>
          </a:blip>
          <a:stretch>
            <a:fillRect/>
          </a:stretch>
        </p:blipFill>
        <p:spPr>
          <a:xfrm>
            <a:off x="5623000" y="985900"/>
            <a:ext cx="2552700" cy="304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35" name="Shape 1335"/>
        <p:cNvGrpSpPr/>
        <p:nvPr/>
      </p:nvGrpSpPr>
      <p:grpSpPr>
        <a:xfrm>
          <a:off x="0" y="0"/>
          <a:ext cx="0" cy="0"/>
          <a:chOff x="0" y="0"/>
          <a:chExt cx="0" cy="0"/>
        </a:xfrm>
      </p:grpSpPr>
      <p:sp>
        <p:nvSpPr>
          <p:cNvPr id="1336" name="Google Shape;1336;p181"/>
          <p:cNvSpPr txBox="1"/>
          <p:nvPr/>
        </p:nvSpPr>
        <p:spPr>
          <a:xfrm>
            <a:off x="188750" y="0"/>
            <a:ext cx="9044400" cy="7217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US" sz="2400">
                <a:solidFill>
                  <a:srgbClr val="666666"/>
                </a:solidFill>
                <a:latin typeface="Lucida Sans"/>
                <a:ea typeface="Lucida Sans"/>
                <a:cs typeface="Lucida Sans"/>
                <a:sym typeface="Lucida Sans"/>
              </a:rPr>
              <a:t>Classroom </a:t>
            </a:r>
            <a:r>
              <a:rPr b="1" lang="en-US" sz="2400">
                <a:solidFill>
                  <a:srgbClr val="666666"/>
                </a:solidFill>
                <a:latin typeface="Lucida Sans"/>
                <a:ea typeface="Lucida Sans"/>
                <a:cs typeface="Lucida Sans"/>
                <a:sym typeface="Lucida Sans"/>
              </a:rPr>
              <a:t>Learning Norms</a:t>
            </a:r>
            <a:endParaRPr b="1" sz="2400">
              <a:solidFill>
                <a:srgbClr val="666666"/>
              </a:solidFill>
              <a:latin typeface="Lucida Sans"/>
              <a:ea typeface="Lucida Sans"/>
              <a:cs typeface="Lucida Sans"/>
              <a:sym typeface="Lucida Sans"/>
            </a:endParaRPr>
          </a:p>
          <a:p>
            <a:pPr indent="0" lvl="0" marL="0" rtl="0" algn="ctr">
              <a:lnSpc>
                <a:spcPct val="100000"/>
              </a:lnSpc>
              <a:spcBef>
                <a:spcPts val="0"/>
              </a:spcBef>
              <a:spcAft>
                <a:spcPts val="0"/>
              </a:spcAft>
              <a:buNone/>
            </a:pPr>
            <a:r>
              <a:t/>
            </a:r>
            <a:endParaRPr b="1" sz="2400">
              <a:solidFill>
                <a:srgbClr val="666666"/>
              </a:solidFill>
              <a:latin typeface="Lucida Sans"/>
              <a:ea typeface="Lucida Sans"/>
              <a:cs typeface="Lucida Sans"/>
              <a:sym typeface="Lucida Sans"/>
            </a:endParaRPr>
          </a:p>
          <a:p>
            <a:pPr indent="-381000" lvl="0" marL="457200" rtl="0" algn="l">
              <a:lnSpc>
                <a:spcPct val="100000"/>
              </a:lnSpc>
              <a:spcBef>
                <a:spcPts val="0"/>
              </a:spcBef>
              <a:spcAft>
                <a:spcPts val="0"/>
              </a:spcAft>
              <a:buClr>
                <a:srgbClr val="666666"/>
              </a:buClr>
              <a:buSzPts val="2400"/>
              <a:buFont typeface="Lucida Sans"/>
              <a:buAutoNum type="arabicPeriod"/>
            </a:pPr>
            <a:r>
              <a:rPr lang="en-US" sz="2400">
                <a:solidFill>
                  <a:srgbClr val="666666"/>
                </a:solidFill>
                <a:latin typeface="Lucida Sans"/>
                <a:ea typeface="Lucida Sans"/>
                <a:cs typeface="Lucida Sans"/>
                <a:sym typeface="Lucida Sans"/>
              </a:rPr>
              <a:t>Take responsibility for yourself as a learner. </a:t>
            </a:r>
            <a:endParaRPr sz="2400">
              <a:solidFill>
                <a:srgbClr val="666666"/>
              </a:solidFill>
              <a:latin typeface="Lucida Sans"/>
              <a:ea typeface="Lucida Sans"/>
              <a:cs typeface="Lucida Sans"/>
              <a:sym typeface="Lucida Sans"/>
            </a:endParaRPr>
          </a:p>
          <a:p>
            <a:pPr indent="-381000" lvl="0" marL="457200" rtl="0" algn="l">
              <a:lnSpc>
                <a:spcPct val="100000"/>
              </a:lnSpc>
              <a:spcBef>
                <a:spcPts val="0"/>
              </a:spcBef>
              <a:spcAft>
                <a:spcPts val="0"/>
              </a:spcAft>
              <a:buClr>
                <a:srgbClr val="666666"/>
              </a:buClr>
              <a:buSzPts val="2400"/>
              <a:buFont typeface="Lucida Sans"/>
              <a:buAutoNum type="arabicPeriod"/>
            </a:pPr>
            <a:r>
              <a:rPr lang="en-US" sz="2400">
                <a:solidFill>
                  <a:srgbClr val="666666"/>
                </a:solidFill>
                <a:latin typeface="Lucida Sans"/>
                <a:ea typeface="Lucida Sans"/>
                <a:cs typeface="Lucida Sans"/>
                <a:sym typeface="Lucida Sans"/>
              </a:rPr>
              <a:t>Make sense of what you are learning. </a:t>
            </a:r>
            <a:endParaRPr sz="2400">
              <a:solidFill>
                <a:srgbClr val="666666"/>
              </a:solidFill>
              <a:latin typeface="Lucida Sans"/>
              <a:ea typeface="Lucida Sans"/>
              <a:cs typeface="Lucida Sans"/>
              <a:sym typeface="Lucida Sans"/>
            </a:endParaRPr>
          </a:p>
          <a:p>
            <a:pPr indent="-381000" lvl="0" marL="457200" rtl="0" algn="l">
              <a:lnSpc>
                <a:spcPct val="100000"/>
              </a:lnSpc>
              <a:spcBef>
                <a:spcPts val="0"/>
              </a:spcBef>
              <a:spcAft>
                <a:spcPts val="0"/>
              </a:spcAft>
              <a:buClr>
                <a:srgbClr val="666666"/>
              </a:buClr>
              <a:buSzPts val="2400"/>
              <a:buFont typeface="Lucida Sans"/>
              <a:buAutoNum type="arabicPeriod"/>
            </a:pPr>
            <a:r>
              <a:rPr lang="en-US" sz="2400">
                <a:solidFill>
                  <a:srgbClr val="666666"/>
                </a:solidFill>
                <a:latin typeface="Lucida Sans"/>
                <a:ea typeface="Lucida Sans"/>
                <a:cs typeface="Lucida Sans"/>
                <a:sym typeface="Lucida Sans"/>
              </a:rPr>
              <a:t>Keep trying even when learning is challenging. </a:t>
            </a:r>
            <a:endParaRPr sz="2400">
              <a:solidFill>
                <a:srgbClr val="666666"/>
              </a:solidFill>
              <a:latin typeface="Lucida Sans"/>
              <a:ea typeface="Lucida Sans"/>
              <a:cs typeface="Lucida Sans"/>
              <a:sym typeface="Lucida Sans"/>
            </a:endParaRPr>
          </a:p>
          <a:p>
            <a:pPr indent="-381000" lvl="0" marL="457200" rtl="0" algn="l">
              <a:lnSpc>
                <a:spcPct val="100000"/>
              </a:lnSpc>
              <a:spcBef>
                <a:spcPts val="0"/>
              </a:spcBef>
              <a:spcAft>
                <a:spcPts val="0"/>
              </a:spcAft>
              <a:buClr>
                <a:srgbClr val="666666"/>
              </a:buClr>
              <a:buSzPts val="2400"/>
              <a:buFont typeface="Lucida Sans"/>
              <a:buAutoNum type="arabicPeriod"/>
            </a:pPr>
            <a:r>
              <a:rPr lang="en-US" sz="2400">
                <a:solidFill>
                  <a:srgbClr val="666666"/>
                </a:solidFill>
                <a:latin typeface="Lucida Sans"/>
                <a:ea typeface="Lucida Sans"/>
                <a:cs typeface="Lucida Sans"/>
                <a:sym typeface="Lucida Sans"/>
              </a:rPr>
              <a:t>It’s normal to make mistakes and revise our thinking. </a:t>
            </a:r>
            <a:endParaRPr sz="2400">
              <a:solidFill>
                <a:srgbClr val="666666"/>
              </a:solidFill>
              <a:latin typeface="Lucida Sans"/>
              <a:ea typeface="Lucida Sans"/>
              <a:cs typeface="Lucida Sans"/>
              <a:sym typeface="Lucida Sans"/>
            </a:endParaRPr>
          </a:p>
          <a:p>
            <a:pPr indent="-381000" lvl="0" marL="457200" rtl="0" algn="l">
              <a:lnSpc>
                <a:spcPct val="100000"/>
              </a:lnSpc>
              <a:spcBef>
                <a:spcPts val="0"/>
              </a:spcBef>
              <a:spcAft>
                <a:spcPts val="0"/>
              </a:spcAft>
              <a:buClr>
                <a:srgbClr val="666666"/>
              </a:buClr>
              <a:buSzPts val="2400"/>
              <a:buFont typeface="Lucida Sans"/>
              <a:buAutoNum type="arabicPeriod"/>
            </a:pPr>
            <a:r>
              <a:rPr lang="en-US" sz="2400">
                <a:solidFill>
                  <a:srgbClr val="666666"/>
                </a:solidFill>
                <a:latin typeface="Lucida Sans"/>
                <a:ea typeface="Lucida Sans"/>
                <a:cs typeface="Lucida Sans"/>
                <a:sym typeface="Lucida Sans"/>
              </a:rPr>
              <a:t>Share your ideas using words, numbers, pictures, gestures, and/or tools. Partial thinking is okay too. </a:t>
            </a:r>
            <a:endParaRPr sz="2400">
              <a:solidFill>
                <a:srgbClr val="666666"/>
              </a:solidFill>
              <a:latin typeface="Lucida Sans"/>
              <a:ea typeface="Lucida Sans"/>
              <a:cs typeface="Lucida Sans"/>
              <a:sym typeface="Lucida Sans"/>
            </a:endParaRPr>
          </a:p>
          <a:p>
            <a:pPr indent="-381000" lvl="0" marL="457200" rtl="0" algn="l">
              <a:lnSpc>
                <a:spcPct val="100000"/>
              </a:lnSpc>
              <a:spcBef>
                <a:spcPts val="0"/>
              </a:spcBef>
              <a:spcAft>
                <a:spcPts val="0"/>
              </a:spcAft>
              <a:buClr>
                <a:srgbClr val="666666"/>
              </a:buClr>
              <a:buSzPts val="2400"/>
              <a:buFont typeface="Lucida Sans"/>
              <a:buAutoNum type="arabicPeriod"/>
            </a:pPr>
            <a:r>
              <a:rPr lang="en-US" sz="2400">
                <a:solidFill>
                  <a:srgbClr val="666666"/>
                </a:solidFill>
                <a:latin typeface="Lucida Sans"/>
                <a:ea typeface="Lucida Sans"/>
                <a:cs typeface="Lucida Sans"/>
                <a:sym typeface="Lucida Sans"/>
              </a:rPr>
              <a:t>Listen to understand someone else’s idea and give others time to think.</a:t>
            </a:r>
            <a:endParaRPr sz="2400">
              <a:solidFill>
                <a:srgbClr val="666666"/>
              </a:solidFill>
              <a:latin typeface="Lucida Sans"/>
              <a:ea typeface="Lucida Sans"/>
              <a:cs typeface="Lucida Sans"/>
              <a:sym typeface="Lucida Sans"/>
            </a:endParaRPr>
          </a:p>
          <a:p>
            <a:pPr indent="-381000" lvl="0" marL="457200" rtl="0" algn="l">
              <a:lnSpc>
                <a:spcPct val="100000"/>
              </a:lnSpc>
              <a:spcBef>
                <a:spcPts val="0"/>
              </a:spcBef>
              <a:spcAft>
                <a:spcPts val="0"/>
              </a:spcAft>
              <a:buClr>
                <a:srgbClr val="666666"/>
              </a:buClr>
              <a:buSzPts val="2400"/>
              <a:buFont typeface="Lucida Sans"/>
              <a:buAutoNum type="arabicPeriod"/>
            </a:pPr>
            <a:r>
              <a:rPr lang="en-US" sz="2400">
                <a:solidFill>
                  <a:srgbClr val="666666"/>
                </a:solidFill>
                <a:latin typeface="Lucida Sans"/>
                <a:ea typeface="Lucida Sans"/>
                <a:cs typeface="Lucida Sans"/>
                <a:sym typeface="Lucida Sans"/>
              </a:rPr>
              <a:t>Ask questions to help you understand. </a:t>
            </a:r>
            <a:endParaRPr sz="2400">
              <a:solidFill>
                <a:srgbClr val="666666"/>
              </a:solidFill>
              <a:latin typeface="Lucida Sans"/>
              <a:ea typeface="Lucida Sans"/>
              <a:cs typeface="Lucida Sans"/>
              <a:sym typeface="Lucida Sans"/>
            </a:endParaRPr>
          </a:p>
          <a:p>
            <a:pPr indent="-381000" lvl="0" marL="457200" rtl="0" algn="l">
              <a:lnSpc>
                <a:spcPct val="100000"/>
              </a:lnSpc>
              <a:spcBef>
                <a:spcPts val="0"/>
              </a:spcBef>
              <a:spcAft>
                <a:spcPts val="0"/>
              </a:spcAft>
              <a:buClr>
                <a:srgbClr val="666666"/>
              </a:buClr>
              <a:buSzPts val="2400"/>
              <a:buFont typeface="Lucida Sans"/>
              <a:buAutoNum type="arabicPeriod"/>
            </a:pPr>
            <a:r>
              <a:rPr lang="en-US" sz="2400">
                <a:solidFill>
                  <a:srgbClr val="666666"/>
                </a:solidFill>
                <a:latin typeface="Lucida Sans"/>
                <a:ea typeface="Lucida Sans"/>
                <a:cs typeface="Lucida Sans"/>
                <a:sym typeface="Lucida Sans"/>
              </a:rPr>
              <a:t>Respectfully agree or disagree with ideas, not each other.</a:t>
            </a:r>
            <a:endParaRPr sz="2400">
              <a:solidFill>
                <a:srgbClr val="666666"/>
              </a:solidFill>
              <a:latin typeface="Lucida Sans"/>
              <a:ea typeface="Lucida Sans"/>
              <a:cs typeface="Lucida Sans"/>
              <a:sym typeface="Lucida Sans"/>
            </a:endParaRPr>
          </a:p>
          <a:p>
            <a:pPr indent="-381000" lvl="0" marL="457200" rtl="0" algn="l">
              <a:lnSpc>
                <a:spcPct val="100000"/>
              </a:lnSpc>
              <a:spcBef>
                <a:spcPts val="0"/>
              </a:spcBef>
              <a:spcAft>
                <a:spcPts val="0"/>
              </a:spcAft>
              <a:buClr>
                <a:srgbClr val="666666"/>
              </a:buClr>
              <a:buSzPts val="2400"/>
              <a:buFont typeface="Lucida Sans"/>
              <a:buAutoNum type="arabicPeriod"/>
            </a:pPr>
            <a:r>
              <a:rPr lang="en-US" sz="2400">
                <a:solidFill>
                  <a:srgbClr val="666666"/>
                </a:solidFill>
                <a:latin typeface="Lucida Sans"/>
                <a:ea typeface="Lucida Sans"/>
                <a:cs typeface="Lucida Sans"/>
                <a:sym typeface="Lucida Sans"/>
              </a:rPr>
              <a:t>Everyone has good ideas.</a:t>
            </a:r>
            <a:endParaRPr sz="2400">
              <a:solidFill>
                <a:srgbClr val="666666"/>
              </a:solidFill>
              <a:latin typeface="Lucida Sans"/>
              <a:ea typeface="Lucida Sans"/>
              <a:cs typeface="Lucida Sans"/>
              <a:sym typeface="Lucida Sans"/>
            </a:endParaRPr>
          </a:p>
          <a:p>
            <a:pPr indent="-381000" lvl="0" marL="457200" rtl="0" algn="l">
              <a:lnSpc>
                <a:spcPct val="100000"/>
              </a:lnSpc>
              <a:spcBef>
                <a:spcPts val="0"/>
              </a:spcBef>
              <a:spcAft>
                <a:spcPts val="0"/>
              </a:spcAft>
              <a:buClr>
                <a:srgbClr val="666666"/>
              </a:buClr>
              <a:buSzPts val="2400"/>
              <a:buFont typeface="Lucida Sans"/>
              <a:buAutoNum type="arabicPeriod"/>
            </a:pPr>
            <a:r>
              <a:rPr lang="en-US" sz="2400">
                <a:solidFill>
                  <a:srgbClr val="666666"/>
                </a:solidFill>
                <a:latin typeface="Lucida Sans"/>
                <a:ea typeface="Lucida Sans"/>
                <a:cs typeface="Lucida Sans"/>
                <a:sym typeface="Lucida Sans"/>
              </a:rPr>
              <a:t>Contribute to a learning environment in which it’s safe not to know. </a:t>
            </a:r>
            <a:endParaRPr sz="2400">
              <a:solidFill>
                <a:srgbClr val="666666"/>
              </a:solidFill>
              <a:latin typeface="Lucida Sans"/>
              <a:ea typeface="Lucida Sans"/>
              <a:cs typeface="Lucida Sans"/>
              <a:sym typeface="Lucida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182"/>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3300">
                <a:solidFill>
                  <a:srgbClr val="666666"/>
                </a:solidFill>
                <a:latin typeface="Lucida Sans"/>
                <a:ea typeface="Lucida Sans"/>
                <a:cs typeface="Lucida Sans"/>
                <a:sym typeface="Lucida Sans"/>
              </a:rPr>
              <a:t>Let’s Do Some Math!</a:t>
            </a:r>
            <a:endParaRPr>
              <a:solidFill>
                <a:srgbClr val="666666"/>
              </a:solidFill>
              <a:latin typeface="Lucida Sans"/>
              <a:ea typeface="Lucida Sans"/>
              <a:cs typeface="Lucida Sans"/>
              <a:sym typeface="Lucida Sans"/>
            </a:endParaRPr>
          </a:p>
        </p:txBody>
      </p:sp>
      <p:sp>
        <p:nvSpPr>
          <p:cNvPr id="1343" name="Google Shape;1343;p182"/>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p>
            <a:pPr indent="0" lvl="0" marL="800100" marR="0" rtl="0" algn="l">
              <a:lnSpc>
                <a:spcPct val="115000"/>
              </a:lnSpc>
              <a:spcBef>
                <a:spcPts val="0"/>
              </a:spcBef>
              <a:spcAft>
                <a:spcPts val="0"/>
              </a:spcAft>
              <a:buNone/>
            </a:pPr>
            <a:r>
              <a:rPr lang="en-US" sz="2400">
                <a:latin typeface="Lucida Sans"/>
                <a:ea typeface="Lucida Sans"/>
                <a:cs typeface="Lucida Sans"/>
                <a:sym typeface="Lucida Sans"/>
              </a:rPr>
              <a:t>The teacher has 5 boxes of crayons. Each box has 24 crayons. How many crayons does the teacher have in all?</a:t>
            </a:r>
            <a:endParaRPr sz="2400">
              <a:latin typeface="Lucida Sans"/>
              <a:ea typeface="Lucida Sans"/>
              <a:cs typeface="Lucida Sans"/>
              <a:sym typeface="Lucida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18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Michelle, 3rd grader</a:t>
            </a:r>
            <a:endParaRPr b="0" i="0" sz="2400" u="none" cap="none" strike="noStrike">
              <a:solidFill>
                <a:srgbClr val="595959"/>
              </a:solidFill>
              <a:latin typeface="Lucida Sans"/>
              <a:ea typeface="Lucida Sans"/>
              <a:cs typeface="Lucida Sans"/>
              <a:sym typeface="Lucida Sans"/>
            </a:endParaRPr>
          </a:p>
        </p:txBody>
      </p:sp>
      <p:pic>
        <p:nvPicPr>
          <p:cNvPr id="1350" name="Google Shape;1350;p183">
            <a:hlinkClick r:id="rId3"/>
          </p:cNvPr>
          <p:cNvPicPr preferRelativeResize="0"/>
          <p:nvPr/>
        </p:nvPicPr>
        <p:blipFill>
          <a:blip r:embed="rId4">
            <a:alphaModFix/>
          </a:blip>
          <a:stretch>
            <a:fillRect/>
          </a:stretch>
        </p:blipFill>
        <p:spPr>
          <a:xfrm>
            <a:off x="674250" y="1567875"/>
            <a:ext cx="7833600" cy="4406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184"/>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The teacher has 5 boxes of crayons. Each box has 24 crayons. How many crayons does the teacher have in all?</a:t>
            </a:r>
            <a:endParaRPr b="0" i="0" sz="2400" u="none" cap="none" strike="noStrike">
              <a:solidFill>
                <a:srgbClr val="595959"/>
              </a:solidFill>
              <a:latin typeface="Lucida Sans"/>
              <a:ea typeface="Lucida Sans"/>
              <a:cs typeface="Lucida Sans"/>
              <a:sym typeface="Lucida Sans"/>
            </a:endParaRPr>
          </a:p>
        </p:txBody>
      </p:sp>
      <p:pic>
        <p:nvPicPr>
          <p:cNvPr id="1357" name="Google Shape;1357;p184"/>
          <p:cNvPicPr preferRelativeResize="0"/>
          <p:nvPr/>
        </p:nvPicPr>
        <p:blipFill>
          <a:blip r:embed="rId3">
            <a:alphaModFix/>
          </a:blip>
          <a:stretch>
            <a:fillRect/>
          </a:stretch>
        </p:blipFill>
        <p:spPr>
          <a:xfrm>
            <a:off x="152400" y="1570037"/>
            <a:ext cx="8839199" cy="452081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185"/>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5.NBT.5 Fluently multiply multi-digit whole numbers using the </a:t>
            </a:r>
            <a:r>
              <a:rPr b="1" lang="en-US">
                <a:latin typeface="Lucida Sans"/>
                <a:ea typeface="Lucida Sans"/>
                <a:cs typeface="Lucida Sans"/>
                <a:sym typeface="Lucida Sans"/>
              </a:rPr>
              <a:t>standard algorithm</a:t>
            </a:r>
            <a:r>
              <a:rPr lang="en-US">
                <a:latin typeface="Lucida Sans"/>
                <a:ea typeface="Lucida Sans"/>
                <a:cs typeface="Lucida Sans"/>
                <a:sym typeface="Lucida Sans"/>
              </a:rPr>
              <a:t>.</a:t>
            </a:r>
            <a:endParaRPr b="0" i="0" sz="2400" u="none" cap="none" strike="noStrike">
              <a:solidFill>
                <a:srgbClr val="595959"/>
              </a:solidFill>
              <a:latin typeface="Lucida Sans"/>
              <a:ea typeface="Lucida Sans"/>
              <a:cs typeface="Lucida Sans"/>
              <a:sym typeface="Lucida Sans"/>
            </a:endParaRPr>
          </a:p>
        </p:txBody>
      </p:sp>
      <p:sp>
        <p:nvSpPr>
          <p:cNvPr id="1364" name="Google Shape;1364;p185"/>
          <p:cNvSpPr txBox="1"/>
          <p:nvPr>
            <p:ph idx="1" type="body"/>
          </p:nvPr>
        </p:nvSpPr>
        <p:spPr>
          <a:xfrm>
            <a:off x="-266700" y="1336975"/>
            <a:ext cx="9410700" cy="4526100"/>
          </a:xfrm>
          <a:prstGeom prst="rect">
            <a:avLst/>
          </a:prstGeom>
          <a:noFill/>
          <a:ln>
            <a:noFill/>
          </a:ln>
        </p:spPr>
        <p:txBody>
          <a:bodyPr anchorCtr="0" anchor="t" bIns="91425" lIns="91425" spcFirstLastPara="1" rIns="91425" wrap="square" tIns="91425">
            <a:noAutofit/>
          </a:bodyPr>
          <a:lstStyle/>
          <a:p>
            <a:pPr indent="0" lvl="0" marL="800100" marR="0" rtl="0" algn="l">
              <a:lnSpc>
                <a:spcPct val="115000"/>
              </a:lnSpc>
              <a:spcBef>
                <a:spcPts val="0"/>
              </a:spcBef>
              <a:spcAft>
                <a:spcPts val="0"/>
              </a:spcAft>
              <a:buNone/>
            </a:pPr>
            <a:r>
              <a:rPr lang="en-US">
                <a:solidFill>
                  <a:srgbClr val="666666"/>
                </a:solidFill>
                <a:latin typeface="Lucida Sans"/>
                <a:ea typeface="Lucida Sans"/>
                <a:cs typeface="Lucida Sans"/>
                <a:sym typeface="Lucida Sans"/>
              </a:rPr>
              <a:t>Excerpts from 3rd and 4th grade standards that built conceptual foundation of 5.NBT.5</a:t>
            </a:r>
            <a:endParaRPr>
              <a:solidFill>
                <a:srgbClr val="666666"/>
              </a:solidFill>
              <a:latin typeface="Lucida Sans"/>
              <a:ea typeface="Lucida Sans"/>
              <a:cs typeface="Lucida Sans"/>
              <a:sym typeface="Lucida Sans"/>
            </a:endParaRPr>
          </a:p>
          <a:p>
            <a:pPr indent="0" lvl="0" marL="800100" rtl="0" algn="l">
              <a:lnSpc>
                <a:spcPct val="90000"/>
              </a:lnSpc>
              <a:spcBef>
                <a:spcPts val="1600"/>
              </a:spcBef>
              <a:spcAft>
                <a:spcPts val="0"/>
              </a:spcAft>
              <a:buNone/>
            </a:pPr>
            <a:r>
              <a:rPr lang="en-US">
                <a:solidFill>
                  <a:srgbClr val="666666"/>
                </a:solidFill>
                <a:latin typeface="Lucida Sans"/>
                <a:ea typeface="Lucida Sans"/>
                <a:cs typeface="Lucida Sans"/>
                <a:sym typeface="Lucida Sans"/>
              </a:rPr>
              <a:t>●</a:t>
            </a:r>
            <a:r>
              <a:rPr lang="en-US">
                <a:solidFill>
                  <a:srgbClr val="666666"/>
                </a:solidFill>
                <a:highlight>
                  <a:srgbClr val="C9DAF8"/>
                </a:highlight>
                <a:latin typeface="Lucida Sans"/>
                <a:ea typeface="Lucida Sans"/>
                <a:cs typeface="Lucida Sans"/>
                <a:sym typeface="Lucida Sans"/>
              </a:rPr>
              <a:t>Interpret products of whole numbers</a:t>
            </a:r>
            <a:endParaRPr>
              <a:solidFill>
                <a:srgbClr val="666666"/>
              </a:solidFill>
              <a:highlight>
                <a:srgbClr val="C9DAF8"/>
              </a:highlight>
              <a:latin typeface="Lucida Sans"/>
              <a:ea typeface="Lucida Sans"/>
              <a:cs typeface="Lucida Sans"/>
              <a:sym typeface="Lucida Sans"/>
            </a:endParaRPr>
          </a:p>
          <a:p>
            <a:pPr indent="0" lvl="0" marL="800100" rtl="0" algn="l">
              <a:lnSpc>
                <a:spcPct val="90000"/>
              </a:lnSpc>
              <a:spcBef>
                <a:spcPts val="0"/>
              </a:spcBef>
              <a:spcAft>
                <a:spcPts val="0"/>
              </a:spcAft>
              <a:buNone/>
            </a:pPr>
            <a:r>
              <a:rPr lang="en-US">
                <a:solidFill>
                  <a:srgbClr val="666666"/>
                </a:solidFill>
                <a:latin typeface="Lucida Sans"/>
                <a:ea typeface="Lucida Sans"/>
                <a:cs typeface="Lucida Sans"/>
                <a:sym typeface="Lucida Sans"/>
              </a:rPr>
              <a:t>●</a:t>
            </a:r>
            <a:r>
              <a:rPr lang="en-US">
                <a:solidFill>
                  <a:srgbClr val="666666"/>
                </a:solidFill>
                <a:highlight>
                  <a:srgbClr val="C9DAF8"/>
                </a:highlight>
                <a:latin typeface="Lucida Sans"/>
                <a:ea typeface="Lucida Sans"/>
                <a:cs typeface="Lucida Sans"/>
                <a:sym typeface="Lucida Sans"/>
              </a:rPr>
              <a:t>Use multiplication within 100 to solve word problems … by using drawings and equations</a:t>
            </a:r>
            <a:endParaRPr>
              <a:solidFill>
                <a:srgbClr val="666666"/>
              </a:solidFill>
              <a:highlight>
                <a:srgbClr val="C9DAF8"/>
              </a:highlight>
              <a:latin typeface="Lucida Sans"/>
              <a:ea typeface="Lucida Sans"/>
              <a:cs typeface="Lucida Sans"/>
              <a:sym typeface="Lucida Sans"/>
            </a:endParaRPr>
          </a:p>
          <a:p>
            <a:pPr indent="0" lvl="0" marL="800100" rtl="0" algn="l">
              <a:lnSpc>
                <a:spcPct val="90000"/>
              </a:lnSpc>
              <a:spcBef>
                <a:spcPts val="0"/>
              </a:spcBef>
              <a:spcAft>
                <a:spcPts val="0"/>
              </a:spcAft>
              <a:buNone/>
            </a:pPr>
            <a:r>
              <a:rPr lang="en-US">
                <a:solidFill>
                  <a:srgbClr val="666666"/>
                </a:solidFill>
                <a:latin typeface="Lucida Sans"/>
                <a:ea typeface="Lucida Sans"/>
                <a:cs typeface="Lucida Sans"/>
                <a:sym typeface="Lucida Sans"/>
              </a:rPr>
              <a:t>●Determine the unknown whole number in a multiplication or division equation relating three whole numbers</a:t>
            </a:r>
            <a:endParaRPr>
              <a:solidFill>
                <a:srgbClr val="666666"/>
              </a:solidFill>
              <a:latin typeface="Lucida Sans"/>
              <a:ea typeface="Lucida Sans"/>
              <a:cs typeface="Lucida Sans"/>
              <a:sym typeface="Lucida Sans"/>
            </a:endParaRPr>
          </a:p>
          <a:p>
            <a:pPr indent="0" lvl="0" marL="800100" rtl="0" algn="l">
              <a:lnSpc>
                <a:spcPct val="90000"/>
              </a:lnSpc>
              <a:spcBef>
                <a:spcPts val="0"/>
              </a:spcBef>
              <a:spcAft>
                <a:spcPts val="0"/>
              </a:spcAft>
              <a:buNone/>
            </a:pPr>
            <a:r>
              <a:rPr lang="en-US">
                <a:solidFill>
                  <a:srgbClr val="666666"/>
                </a:solidFill>
                <a:latin typeface="Lucida Sans"/>
                <a:ea typeface="Lucida Sans"/>
                <a:cs typeface="Lucida Sans"/>
                <a:sym typeface="Lucida Sans"/>
              </a:rPr>
              <a:t>●</a:t>
            </a:r>
            <a:r>
              <a:rPr lang="en-US">
                <a:solidFill>
                  <a:srgbClr val="666666"/>
                </a:solidFill>
                <a:highlight>
                  <a:srgbClr val="C9DAF8"/>
                </a:highlight>
                <a:latin typeface="Lucida Sans"/>
                <a:ea typeface="Lucida Sans"/>
                <a:cs typeface="Lucida Sans"/>
                <a:sym typeface="Lucida Sans"/>
              </a:rPr>
              <a:t>Apply properties of operations as strategies to multiply and divide</a:t>
            </a:r>
            <a:endParaRPr>
              <a:solidFill>
                <a:srgbClr val="666666"/>
              </a:solidFill>
              <a:highlight>
                <a:srgbClr val="C9DAF8"/>
              </a:highlight>
              <a:latin typeface="Lucida Sans"/>
              <a:ea typeface="Lucida Sans"/>
              <a:cs typeface="Lucida Sans"/>
              <a:sym typeface="Lucida Sans"/>
            </a:endParaRPr>
          </a:p>
          <a:p>
            <a:pPr indent="0" lvl="0" marL="800100" rtl="0" algn="l">
              <a:lnSpc>
                <a:spcPct val="90000"/>
              </a:lnSpc>
              <a:spcBef>
                <a:spcPts val="0"/>
              </a:spcBef>
              <a:spcAft>
                <a:spcPts val="0"/>
              </a:spcAft>
              <a:buNone/>
            </a:pPr>
            <a:r>
              <a:rPr lang="en-US">
                <a:solidFill>
                  <a:srgbClr val="666666"/>
                </a:solidFill>
                <a:latin typeface="Lucida Sans"/>
                <a:ea typeface="Lucida Sans"/>
                <a:cs typeface="Lucida Sans"/>
                <a:sym typeface="Lucida Sans"/>
              </a:rPr>
              <a:t>●</a:t>
            </a:r>
            <a:r>
              <a:rPr lang="en-US">
                <a:solidFill>
                  <a:srgbClr val="666666"/>
                </a:solidFill>
                <a:highlight>
                  <a:srgbClr val="C9DAF8"/>
                </a:highlight>
                <a:latin typeface="Lucida Sans"/>
                <a:ea typeface="Lucida Sans"/>
                <a:cs typeface="Lucida Sans"/>
                <a:sym typeface="Lucida Sans"/>
              </a:rPr>
              <a:t>Multiply whole number of up to four digits by a one-digit whole number, and multiply two two-digit numbers using strategies based on place value and properties of operations.  Illustrate and explain the calculation by using equations, rectangular arrays, and/or area models.</a:t>
            </a:r>
            <a:endParaRPr>
              <a:solidFill>
                <a:srgbClr val="666666"/>
              </a:solidFill>
              <a:highlight>
                <a:srgbClr val="C9DAF8"/>
              </a:highlight>
              <a:latin typeface="Lucida Sans"/>
              <a:ea typeface="Lucida Sans"/>
              <a:cs typeface="Lucida Sans"/>
              <a:sym typeface="Lucida Sans"/>
            </a:endParaRPr>
          </a:p>
          <a:p>
            <a:pPr indent="-355600" lvl="0" marL="800100" marR="0" rtl="0" algn="l">
              <a:lnSpc>
                <a:spcPct val="115000"/>
              </a:lnSpc>
              <a:spcBef>
                <a:spcPts val="0"/>
              </a:spcBef>
              <a:spcAft>
                <a:spcPts val="0"/>
              </a:spcAft>
              <a:buClr>
                <a:srgbClr val="595959"/>
              </a:buClr>
              <a:buSzPts val="2400"/>
              <a:buFont typeface="Lucida Sans"/>
              <a:buChar char="-"/>
            </a:pPr>
            <a:r>
              <a:t/>
            </a:r>
            <a:endParaRPr sz="2400">
              <a:latin typeface="Lucida Sans"/>
              <a:ea typeface="Lucida Sans"/>
              <a:cs typeface="Lucida Sans"/>
              <a:sym typeface="Lucida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186"/>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t/>
            </a:r>
            <a:endParaRPr/>
          </a:p>
          <a:p>
            <a:pPr indent="0" lvl="0" marL="0" marR="0" rtl="0" algn="l">
              <a:lnSpc>
                <a:spcPct val="100000"/>
              </a:lnSpc>
              <a:spcBef>
                <a:spcPts val="0"/>
              </a:spcBef>
              <a:spcAft>
                <a:spcPts val="0"/>
              </a:spcAft>
              <a:buClr>
                <a:schemeClr val="lt1"/>
              </a:buClr>
              <a:buSzPts val="2800"/>
              <a:buFont typeface="Allerta"/>
              <a:buNone/>
            </a:pPr>
            <a:r>
              <a:t/>
            </a:r>
            <a:endParaRPr/>
          </a:p>
          <a:p>
            <a:pPr indent="0" lvl="0" marL="0" marR="0" rtl="0" algn="l">
              <a:lnSpc>
                <a:spcPct val="100000"/>
              </a:lnSpc>
              <a:spcBef>
                <a:spcPts val="0"/>
              </a:spcBef>
              <a:spcAft>
                <a:spcPts val="0"/>
              </a:spcAft>
              <a:buClr>
                <a:schemeClr val="lt1"/>
              </a:buClr>
              <a:buSzPts val="2800"/>
              <a:buFont typeface="Allerta"/>
              <a:buNone/>
            </a:pPr>
            <a:r>
              <a:t/>
            </a:r>
            <a:endParaRPr/>
          </a:p>
          <a:p>
            <a:pPr indent="0" lvl="0" marL="0" marR="0" rtl="0" algn="l">
              <a:lnSpc>
                <a:spcPct val="100000"/>
              </a:lnSpc>
              <a:spcBef>
                <a:spcPts val="0"/>
              </a:spcBef>
              <a:spcAft>
                <a:spcPts val="0"/>
              </a:spcAft>
              <a:buClr>
                <a:schemeClr val="lt1"/>
              </a:buClr>
              <a:buSzPts val="2800"/>
              <a:buFont typeface="Allerta"/>
              <a:buNone/>
            </a:pPr>
            <a:r>
              <a:t/>
            </a:r>
            <a:endParaRPr/>
          </a:p>
          <a:p>
            <a:pPr indent="0" lvl="0" marL="0" marR="0" rtl="0" algn="l">
              <a:lnSpc>
                <a:spcPct val="100000"/>
              </a:lnSpc>
              <a:spcBef>
                <a:spcPts val="0"/>
              </a:spcBef>
              <a:spcAft>
                <a:spcPts val="0"/>
              </a:spcAft>
              <a:buClr>
                <a:schemeClr val="lt1"/>
              </a:buClr>
              <a:buSzPts val="2800"/>
              <a:buFont typeface="Allerta"/>
              <a:buNone/>
            </a:pPr>
            <a:r>
              <a:rPr lang="en-US"/>
              <a:t>Christina Selstad</a:t>
            </a:r>
            <a:endParaRPr/>
          </a:p>
          <a:p>
            <a:pPr indent="0" lvl="0" marL="0" marR="0" rtl="0" algn="l">
              <a:lnSpc>
                <a:spcPct val="100000"/>
              </a:lnSpc>
              <a:spcBef>
                <a:spcPts val="0"/>
              </a:spcBef>
              <a:spcAft>
                <a:spcPts val="0"/>
              </a:spcAft>
              <a:buClr>
                <a:schemeClr val="lt1"/>
              </a:buClr>
              <a:buSzPts val="2800"/>
              <a:buFont typeface="Allerta"/>
              <a:buNone/>
            </a:pPr>
            <a:r>
              <a:rPr i="1" lang="en-US"/>
              <a:t>Teacher</a:t>
            </a:r>
            <a:endParaRPr i="1"/>
          </a:p>
          <a:p>
            <a:pPr indent="0" lvl="0" marL="0" marR="0" rtl="0" algn="l">
              <a:lnSpc>
                <a:spcPct val="100000"/>
              </a:lnSpc>
              <a:spcBef>
                <a:spcPts val="0"/>
              </a:spcBef>
              <a:spcAft>
                <a:spcPts val="0"/>
              </a:spcAft>
              <a:buClr>
                <a:schemeClr val="lt1"/>
              </a:buClr>
              <a:buSzPts val="2800"/>
              <a:buFont typeface="Allerta"/>
              <a:buNone/>
            </a:pPr>
            <a:r>
              <a:rPr i="1" lang="en-US"/>
              <a:t>Newport-Mesa Unified School District</a:t>
            </a:r>
            <a:endParaRPr i="1"/>
          </a:p>
          <a:p>
            <a:pPr indent="0" lvl="0" marL="0" marR="0" rtl="0" algn="l">
              <a:lnSpc>
                <a:spcPct val="100000"/>
              </a:lnSpc>
              <a:spcBef>
                <a:spcPts val="0"/>
              </a:spcBef>
              <a:spcAft>
                <a:spcPts val="0"/>
              </a:spcAft>
              <a:buClr>
                <a:schemeClr val="lt1"/>
              </a:buClr>
              <a:buSzPts val="2800"/>
              <a:buFont typeface="Allerta"/>
              <a:buNone/>
            </a:pPr>
            <a:r>
              <a:t/>
            </a:r>
            <a:endParaRPr i="1"/>
          </a:p>
        </p:txBody>
      </p:sp>
      <p:sp>
        <p:nvSpPr>
          <p:cNvPr id="1371" name="Google Shape;1371;p186"/>
          <p:cNvSpPr txBox="1"/>
          <p:nvPr/>
        </p:nvSpPr>
        <p:spPr>
          <a:xfrm>
            <a:off x="6592175" y="2374600"/>
            <a:ext cx="1807500" cy="109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Lucida Sans"/>
              <a:ea typeface="Lucida Sans"/>
              <a:cs typeface="Lucida Sans"/>
              <a:sym typeface="Lucida Sans"/>
            </a:endParaRPr>
          </a:p>
        </p:txBody>
      </p:sp>
      <p:grpSp>
        <p:nvGrpSpPr>
          <p:cNvPr id="1372" name="Google Shape;1372;p186"/>
          <p:cNvGrpSpPr/>
          <p:nvPr/>
        </p:nvGrpSpPr>
        <p:grpSpPr>
          <a:xfrm>
            <a:off x="5365925" y="569250"/>
            <a:ext cx="3288600" cy="3437400"/>
            <a:chOff x="5255050" y="1404650"/>
            <a:chExt cx="3288600" cy="3437400"/>
          </a:xfrm>
        </p:grpSpPr>
        <p:sp>
          <p:nvSpPr>
            <p:cNvPr id="1373" name="Google Shape;1373;p186"/>
            <p:cNvSpPr/>
            <p:nvPr/>
          </p:nvSpPr>
          <p:spPr>
            <a:xfrm>
              <a:off x="5255050" y="1404650"/>
              <a:ext cx="3288600" cy="3437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86"/>
            <p:cNvSpPr txBox="1"/>
            <p:nvPr/>
          </p:nvSpPr>
          <p:spPr>
            <a:xfrm>
              <a:off x="5995600" y="2544850"/>
              <a:ext cx="1807500" cy="75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600">
                  <a:solidFill>
                    <a:srgbClr val="FFFFFF"/>
                  </a:solidFill>
                </a:rPr>
                <a:t>please enter a head shot here</a:t>
              </a:r>
              <a:endParaRPr sz="1600">
                <a:solidFill>
                  <a:srgbClr val="FFFFFF"/>
                </a:solidFill>
              </a:endParaRPr>
            </a:p>
          </p:txBody>
        </p:sp>
      </p:grpSp>
      <p:pic>
        <p:nvPicPr>
          <p:cNvPr id="1375" name="Google Shape;1375;p186"/>
          <p:cNvPicPr preferRelativeResize="0"/>
          <p:nvPr/>
        </p:nvPicPr>
        <p:blipFill>
          <a:blip r:embed="rId3">
            <a:alphaModFix/>
          </a:blip>
          <a:stretch>
            <a:fillRect/>
          </a:stretch>
        </p:blipFill>
        <p:spPr>
          <a:xfrm>
            <a:off x="5476775" y="856175"/>
            <a:ext cx="3066877" cy="28635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18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The Daily Work of Teaching</a:t>
            </a:r>
            <a:endParaRPr b="0" i="0" sz="2400" u="none" cap="none" strike="noStrike">
              <a:solidFill>
                <a:srgbClr val="595959"/>
              </a:solidFill>
              <a:latin typeface="Lucida Sans"/>
              <a:ea typeface="Lucida Sans"/>
              <a:cs typeface="Lucida Sans"/>
              <a:sym typeface="Lucida Sans"/>
            </a:endParaRPr>
          </a:p>
        </p:txBody>
      </p:sp>
      <p:sp>
        <p:nvSpPr>
          <p:cNvPr id="1382" name="Google Shape;1382;p187"/>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2400">
              <a:latin typeface="Lucida Sans"/>
              <a:ea typeface="Lucida Sans"/>
              <a:cs typeface="Lucida Sans"/>
              <a:sym typeface="Lucida Sans"/>
            </a:endParaRPr>
          </a:p>
          <a:p>
            <a:pPr indent="-355600" lvl="0" marL="800100" marR="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Analyze student work </a:t>
            </a:r>
            <a:endParaRPr sz="2400">
              <a:latin typeface="Lucida Sans"/>
              <a:ea typeface="Lucida Sans"/>
              <a:cs typeface="Lucida Sans"/>
              <a:sym typeface="Lucida Sans"/>
            </a:endParaRPr>
          </a:p>
          <a:p>
            <a:pPr indent="-355600" lvl="0" marL="800100" marR="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What problem will we pose next?</a:t>
            </a:r>
            <a:endParaRPr sz="2400">
              <a:latin typeface="Lucida Sans"/>
              <a:ea typeface="Lucida Sans"/>
              <a:cs typeface="Lucida Sans"/>
              <a:sym typeface="Lucida Sans"/>
            </a:endParaRPr>
          </a:p>
          <a:p>
            <a:pPr indent="-355600" lvl="0" marL="800100" marR="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Which numbers can we put in the problem to get a specific mathematical idea?</a:t>
            </a:r>
            <a:endParaRPr sz="2400">
              <a:latin typeface="Lucida Sans"/>
              <a:ea typeface="Lucida Sans"/>
              <a:cs typeface="Lucida Sans"/>
              <a:sym typeface="Lucida Sans"/>
            </a:endParaRPr>
          </a:p>
          <a:p>
            <a:pPr indent="-355600" lvl="0" marL="800100" marR="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Which strategies will we share with the class and who will share them?</a:t>
            </a:r>
            <a:endParaRPr sz="2400">
              <a:latin typeface="Lucida Sans"/>
              <a:ea typeface="Lucida Sans"/>
              <a:cs typeface="Lucida Sans"/>
              <a:sym typeface="Lucida Sans"/>
            </a:endParaRPr>
          </a:p>
          <a:p>
            <a:pPr indent="-355600" lvl="0" marL="800100" marR="0" rtl="0" algn="l">
              <a:lnSpc>
                <a:spcPct val="115000"/>
              </a:lnSpc>
              <a:spcBef>
                <a:spcPts val="0"/>
              </a:spcBef>
              <a:spcAft>
                <a:spcPts val="0"/>
              </a:spcAft>
              <a:buClr>
                <a:srgbClr val="595959"/>
              </a:buClr>
              <a:buSzPts val="2400"/>
              <a:buFont typeface="Lucida Sans"/>
              <a:buChar char="-"/>
            </a:pPr>
            <a:r>
              <a:rPr lang="en-US" sz="2400">
                <a:latin typeface="Lucida Sans"/>
                <a:ea typeface="Lucida Sans"/>
                <a:cs typeface="Lucida Sans"/>
                <a:sym typeface="Lucida Sans"/>
              </a:rPr>
              <a:t>How might we pair students to collaborate and learn from each other?</a:t>
            </a:r>
            <a:endParaRPr sz="2400">
              <a:latin typeface="Lucida Sans"/>
              <a:ea typeface="Lucida Sans"/>
              <a:cs typeface="Lucida Sans"/>
              <a:sym typeface="Lucida Sans"/>
            </a:endParaRPr>
          </a:p>
        </p:txBody>
      </p:sp>
      <p:pic>
        <p:nvPicPr>
          <p:cNvPr id="1383" name="Google Shape;1383;p187"/>
          <p:cNvPicPr preferRelativeResize="0"/>
          <p:nvPr/>
        </p:nvPicPr>
        <p:blipFill>
          <a:blip r:embed="rId3">
            <a:alphaModFix/>
          </a:blip>
          <a:stretch>
            <a:fillRect/>
          </a:stretch>
        </p:blipFill>
        <p:spPr>
          <a:xfrm>
            <a:off x="5142325" y="379399"/>
            <a:ext cx="3612276" cy="1847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188"/>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Progress Monitoring Sheet</a:t>
            </a:r>
            <a:endParaRPr b="0" i="0" sz="2400" u="none" cap="none" strike="noStrike">
              <a:solidFill>
                <a:srgbClr val="595959"/>
              </a:solidFill>
              <a:latin typeface="Lucida Sans"/>
              <a:ea typeface="Lucida Sans"/>
              <a:cs typeface="Lucida Sans"/>
              <a:sym typeface="Lucida Sans"/>
            </a:endParaRPr>
          </a:p>
        </p:txBody>
      </p:sp>
      <p:sp>
        <p:nvSpPr>
          <p:cNvPr id="1390" name="Google Shape;1390;p188"/>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sz="2400">
              <a:latin typeface="Lucida Sans"/>
              <a:ea typeface="Lucida Sans"/>
              <a:cs typeface="Lucida Sans"/>
              <a:sym typeface="Lucida Sans"/>
            </a:endParaRPr>
          </a:p>
        </p:txBody>
      </p:sp>
      <p:pic>
        <p:nvPicPr>
          <p:cNvPr id="1391" name="Google Shape;1391;p188"/>
          <p:cNvPicPr preferRelativeResize="0"/>
          <p:nvPr/>
        </p:nvPicPr>
        <p:blipFill>
          <a:blip r:embed="rId3">
            <a:alphaModFix/>
          </a:blip>
          <a:stretch>
            <a:fillRect/>
          </a:stretch>
        </p:blipFill>
        <p:spPr>
          <a:xfrm>
            <a:off x="233225" y="1570953"/>
            <a:ext cx="8715650" cy="3912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4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3F3F39"/>
                </a:solidFill>
                <a:latin typeface="Lucida Sans"/>
                <a:ea typeface="Lucida Sans"/>
                <a:cs typeface="Lucida Sans"/>
                <a:sym typeface="Lucida Sans"/>
              </a:rPr>
              <a:t>Learn </a:t>
            </a:r>
            <a:r>
              <a:rPr lang="en-US" sz="2800">
                <a:solidFill>
                  <a:srgbClr val="3F3F39"/>
                </a:solidFill>
              </a:rPr>
              <a:t>M</a:t>
            </a:r>
            <a:r>
              <a:rPr b="0" i="0" lang="en-US" sz="2800" u="none" cap="none" strike="noStrike">
                <a:solidFill>
                  <a:srgbClr val="3F3F39"/>
                </a:solidFill>
                <a:latin typeface="Lucida Sans"/>
                <a:ea typeface="Lucida Sans"/>
                <a:cs typeface="Lucida Sans"/>
                <a:sym typeface="Lucida Sans"/>
              </a:rPr>
              <a:t>ore </a:t>
            </a:r>
            <a:r>
              <a:rPr lang="en-US" sz="2800">
                <a:solidFill>
                  <a:srgbClr val="3F3F39"/>
                </a:solidFill>
              </a:rPr>
              <a:t>A</a:t>
            </a:r>
            <a:r>
              <a:rPr b="0" i="0" lang="en-US" sz="2800" u="none" cap="none" strike="noStrike">
                <a:solidFill>
                  <a:srgbClr val="3F3F39"/>
                </a:solidFill>
                <a:latin typeface="Lucida Sans"/>
                <a:ea typeface="Lucida Sans"/>
                <a:cs typeface="Lucida Sans"/>
                <a:sym typeface="Lucida Sans"/>
              </a:rPr>
              <a:t>bout </a:t>
            </a:r>
            <a:r>
              <a:rPr lang="en-US" sz="2800">
                <a:solidFill>
                  <a:srgbClr val="3F3F39"/>
                </a:solidFill>
              </a:rPr>
              <a:t>U</a:t>
            </a:r>
            <a:r>
              <a:rPr b="0" i="0" lang="en-US" sz="2800" u="none" cap="none" strike="noStrike">
                <a:solidFill>
                  <a:srgbClr val="3F3F39"/>
                </a:solidFill>
                <a:latin typeface="Lucida Sans"/>
                <a:ea typeface="Lucida Sans"/>
                <a:cs typeface="Lucida Sans"/>
                <a:sym typeface="Lucida Sans"/>
              </a:rPr>
              <a:t>s!</a:t>
            </a:r>
            <a:endParaRPr/>
          </a:p>
        </p:txBody>
      </p:sp>
      <p:sp>
        <p:nvSpPr>
          <p:cNvPr id="1031" name="Google Shape;1031;p144"/>
          <p:cNvSpPr txBox="1"/>
          <p:nvPr>
            <p:ph idx="1" type="body"/>
          </p:nvPr>
        </p:nvSpPr>
        <p:spPr>
          <a:xfrm>
            <a:off x="457200" y="1165950"/>
            <a:ext cx="5580300" cy="45261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00000"/>
              </a:lnSpc>
              <a:spcBef>
                <a:spcPts val="0"/>
              </a:spcBef>
              <a:spcAft>
                <a:spcPts val="0"/>
              </a:spcAft>
              <a:buClr>
                <a:srgbClr val="3F3F39"/>
              </a:buClr>
              <a:buSzPts val="2000"/>
              <a:buFont typeface="Lucida Sans"/>
              <a:buChar char="●"/>
            </a:pPr>
            <a:r>
              <a:rPr b="0" i="0" lang="en-US" sz="2000" u="none" cap="none" strike="noStrike">
                <a:solidFill>
                  <a:srgbClr val="3F3F39"/>
                </a:solidFill>
                <a:latin typeface="Lucida Sans"/>
                <a:ea typeface="Lucida Sans"/>
                <a:cs typeface="Lucida Sans"/>
                <a:sym typeface="Lucida Sans"/>
              </a:rPr>
              <a:t>Contact Jennie Beltramini (</a:t>
            </a:r>
            <a:r>
              <a:rPr b="0" i="0" lang="en-US" sz="2000" u="sng" cap="none" strike="noStrike">
                <a:solidFill>
                  <a:schemeClr val="hlink"/>
                </a:solidFill>
                <a:latin typeface="Lucida Sans"/>
                <a:ea typeface="Lucida Sans"/>
                <a:cs typeface="Lucida Sans"/>
                <a:sym typeface="Lucida Sans"/>
                <a:hlinkClick r:id="rId3"/>
              </a:rPr>
              <a:t>jbeltramini@studentsachieve.net</a:t>
            </a:r>
            <a:r>
              <a:rPr b="0" i="0" lang="en-US" sz="2000" u="none" cap="none" strike="noStrike">
                <a:solidFill>
                  <a:srgbClr val="3F3F39"/>
                </a:solidFill>
                <a:latin typeface="Lucida Sans"/>
                <a:ea typeface="Lucida Sans"/>
                <a:cs typeface="Lucida Sans"/>
                <a:sym typeface="Lucida Sans"/>
              </a:rPr>
              <a:t> )</a:t>
            </a:r>
            <a:br>
              <a:rPr b="0" i="0" lang="en-US" sz="2000" u="none" cap="none" strike="noStrike">
                <a:solidFill>
                  <a:srgbClr val="3F3F39"/>
                </a:solidFill>
                <a:latin typeface="Lucida Sans"/>
                <a:ea typeface="Lucida Sans"/>
                <a:cs typeface="Lucida Sans"/>
                <a:sym typeface="Lucida Sans"/>
              </a:rPr>
            </a:br>
            <a:r>
              <a:rPr b="0" i="0" lang="en-US" sz="2000" u="none" cap="none" strike="noStrike">
                <a:solidFill>
                  <a:srgbClr val="3F3F39"/>
                </a:solidFill>
                <a:latin typeface="Lucida Sans"/>
                <a:ea typeface="Lucida Sans"/>
                <a:cs typeface="Lucida Sans"/>
                <a:sym typeface="Lucida Sans"/>
              </a:rPr>
              <a:t>Joy Delizo</a:t>
            </a:r>
            <a:r>
              <a:rPr lang="en-US" sz="2000">
                <a:solidFill>
                  <a:srgbClr val="3F3F39"/>
                </a:solidFill>
              </a:rPr>
              <a:t>-Osborne</a:t>
            </a:r>
            <a:endParaRPr sz="2000">
              <a:solidFill>
                <a:srgbClr val="3F3F39"/>
              </a:solidFill>
            </a:endParaRPr>
          </a:p>
          <a:p>
            <a:pPr indent="0" lvl="0" marL="342900" marR="0" rtl="0" algn="l">
              <a:lnSpc>
                <a:spcPct val="100000"/>
              </a:lnSpc>
              <a:spcBef>
                <a:spcPts val="0"/>
              </a:spcBef>
              <a:spcAft>
                <a:spcPts val="0"/>
              </a:spcAft>
              <a:buNone/>
            </a:pPr>
            <a:r>
              <a:rPr lang="en-US" sz="2000">
                <a:solidFill>
                  <a:srgbClr val="3F3F39"/>
                </a:solidFill>
              </a:rPr>
              <a:t>(</a:t>
            </a:r>
            <a:r>
              <a:rPr lang="en-US" sz="2000" u="sng">
                <a:solidFill>
                  <a:schemeClr val="hlink"/>
                </a:solidFill>
                <a:hlinkClick r:id="rId4"/>
              </a:rPr>
              <a:t>jdelizo-osborne@studentsachieve.net</a:t>
            </a:r>
            <a:r>
              <a:rPr lang="en-US" sz="2000">
                <a:solidFill>
                  <a:srgbClr val="3F3F39"/>
                </a:solidFill>
              </a:rPr>
              <a:t>)</a:t>
            </a:r>
            <a:endParaRPr sz="2000">
              <a:solidFill>
                <a:srgbClr val="3F3F39"/>
              </a:solidFill>
            </a:endParaRPr>
          </a:p>
          <a:p>
            <a:pPr indent="-317500" lvl="0" marL="342900" marR="0" rtl="0" algn="l">
              <a:lnSpc>
                <a:spcPct val="100000"/>
              </a:lnSpc>
              <a:spcBef>
                <a:spcPts val="480"/>
              </a:spcBef>
              <a:spcAft>
                <a:spcPts val="0"/>
              </a:spcAft>
              <a:buClr>
                <a:srgbClr val="3F3F39"/>
              </a:buClr>
              <a:buSzPts val="2000"/>
              <a:buFont typeface="Lucida Sans"/>
              <a:buChar char="●"/>
            </a:pPr>
            <a:r>
              <a:rPr b="0" i="0" lang="en-US" sz="2000" u="none" cap="none" strike="noStrike">
                <a:solidFill>
                  <a:srgbClr val="3F3F39"/>
                </a:solidFill>
                <a:latin typeface="Lucida Sans"/>
                <a:ea typeface="Lucida Sans"/>
                <a:cs typeface="Lucida Sans"/>
                <a:sym typeface="Lucida Sans"/>
              </a:rPr>
              <a:t>Complete this survey to join our database (and mailing list): </a:t>
            </a:r>
            <a:r>
              <a:rPr b="0" i="0" lang="en-US" sz="2000" u="sng" cap="none" strike="noStrike">
                <a:solidFill>
                  <a:schemeClr val="hlink"/>
                </a:solidFill>
                <a:latin typeface="Lucida Sans"/>
                <a:ea typeface="Lucida Sans"/>
                <a:cs typeface="Lucida Sans"/>
                <a:sym typeface="Lucida Sans"/>
                <a:hlinkClick r:id="rId5"/>
              </a:rPr>
              <a:t>www.achievethecore.org/ca-signup</a:t>
            </a:r>
            <a:endParaRPr sz="2000"/>
          </a:p>
          <a:p>
            <a:pPr indent="-317500" lvl="0" marL="342900" marR="0" rtl="0" algn="l">
              <a:lnSpc>
                <a:spcPct val="100000"/>
              </a:lnSpc>
              <a:spcBef>
                <a:spcPts val="480"/>
              </a:spcBef>
              <a:spcAft>
                <a:spcPts val="0"/>
              </a:spcAft>
              <a:buClr>
                <a:srgbClr val="3F3F39"/>
              </a:buClr>
              <a:buSzPts val="2000"/>
              <a:buFont typeface="Lucida Sans"/>
              <a:buChar char="●"/>
            </a:pPr>
            <a:r>
              <a:rPr b="0" i="0" lang="en-US" sz="2000" u="none" cap="none" strike="noStrike">
                <a:solidFill>
                  <a:srgbClr val="3F3F39"/>
                </a:solidFill>
                <a:latin typeface="Lucida Sans"/>
                <a:ea typeface="Lucida Sans"/>
                <a:cs typeface="Lucida Sans"/>
                <a:sym typeface="Lucida Sans"/>
              </a:rPr>
              <a:t>Visit our website: </a:t>
            </a:r>
            <a:r>
              <a:rPr b="0" i="0" lang="en-US" sz="2000" u="sng" cap="none" strike="noStrike">
                <a:solidFill>
                  <a:schemeClr val="hlink"/>
                </a:solidFill>
                <a:latin typeface="Lucida Sans"/>
                <a:ea typeface="Lucida Sans"/>
                <a:cs typeface="Lucida Sans"/>
                <a:sym typeface="Lucida Sans"/>
                <a:hlinkClick r:id="rId6"/>
              </a:rPr>
              <a:t>www.achievethecore.org</a:t>
            </a:r>
            <a:endParaRPr sz="2000"/>
          </a:p>
          <a:p>
            <a:pPr indent="-190500" lvl="0" marL="342900" marR="0" rtl="0" algn="l">
              <a:lnSpc>
                <a:spcPct val="100000"/>
              </a:lnSpc>
              <a:spcBef>
                <a:spcPts val="480"/>
              </a:spcBef>
              <a:spcAft>
                <a:spcPts val="0"/>
              </a:spcAft>
              <a:buClr>
                <a:srgbClr val="3F3F39"/>
              </a:buClr>
              <a:buSzPts val="600"/>
              <a:buFont typeface="Arial"/>
              <a:buNone/>
            </a:pPr>
            <a:r>
              <a:t/>
            </a:r>
            <a:endParaRPr b="0" i="0" sz="2400" u="none" cap="none" strike="noStrike">
              <a:solidFill>
                <a:srgbClr val="3F3F39"/>
              </a:solidFill>
              <a:latin typeface="Lucida Sans"/>
              <a:ea typeface="Lucida Sans"/>
              <a:cs typeface="Lucida Sans"/>
              <a:sym typeface="Lucida Sans"/>
            </a:endParaRPr>
          </a:p>
          <a:p>
            <a:pPr indent="-190500" lvl="0" marL="342900" marR="0" rtl="0" algn="l">
              <a:lnSpc>
                <a:spcPct val="100000"/>
              </a:lnSpc>
              <a:spcBef>
                <a:spcPts val="480"/>
              </a:spcBef>
              <a:spcAft>
                <a:spcPts val="0"/>
              </a:spcAft>
              <a:buClr>
                <a:srgbClr val="3F3F39"/>
              </a:buClr>
              <a:buSzPts val="600"/>
              <a:buFont typeface="Arial"/>
              <a:buNone/>
            </a:pPr>
            <a:r>
              <a:t/>
            </a:r>
            <a:endParaRPr b="0" i="0" sz="2400" u="none" cap="none" strike="noStrike">
              <a:solidFill>
                <a:srgbClr val="3F3F39"/>
              </a:solidFill>
              <a:latin typeface="Lucida Sans"/>
              <a:ea typeface="Lucida Sans"/>
              <a:cs typeface="Lucida Sans"/>
              <a:sym typeface="Lucida Sans"/>
            </a:endParaRPr>
          </a:p>
        </p:txBody>
      </p:sp>
      <p:pic>
        <p:nvPicPr>
          <p:cNvPr id="1032" name="Google Shape;1032;p144"/>
          <p:cNvPicPr preferRelativeResize="0"/>
          <p:nvPr/>
        </p:nvPicPr>
        <p:blipFill>
          <a:blip r:embed="rId7">
            <a:alphaModFix/>
          </a:blip>
          <a:stretch>
            <a:fillRect/>
          </a:stretch>
        </p:blipFill>
        <p:spPr>
          <a:xfrm>
            <a:off x="6189900" y="396005"/>
            <a:ext cx="2590851" cy="3352874"/>
          </a:xfrm>
          <a:prstGeom prst="rect">
            <a:avLst/>
          </a:prstGeom>
          <a:noFill/>
          <a:ln>
            <a:noFill/>
          </a:ln>
        </p:spPr>
      </p:pic>
      <p:pic>
        <p:nvPicPr>
          <p:cNvPr id="1033" name="Google Shape;1033;p144"/>
          <p:cNvPicPr preferRelativeResize="0"/>
          <p:nvPr/>
        </p:nvPicPr>
        <p:blipFill rotWithShape="1">
          <a:blip r:embed="rId8">
            <a:alphaModFix/>
          </a:blip>
          <a:srcRect b="57841" l="0" r="0" t="0"/>
          <a:stretch/>
        </p:blipFill>
        <p:spPr>
          <a:xfrm>
            <a:off x="0" y="4285600"/>
            <a:ext cx="9143999" cy="2047250"/>
          </a:xfrm>
          <a:prstGeom prst="rect">
            <a:avLst/>
          </a:prstGeom>
          <a:noFill/>
          <a:ln>
            <a:noFill/>
          </a:ln>
        </p:spPr>
      </p:pic>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189"/>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595959"/>
              </a:buClr>
              <a:buSzPts val="2400"/>
              <a:buFont typeface="Allerta"/>
              <a:buNone/>
            </a:pPr>
            <a:r>
              <a:rPr lang="en-US">
                <a:latin typeface="Lucida Sans"/>
                <a:ea typeface="Lucida Sans"/>
                <a:cs typeface="Lucida Sans"/>
                <a:sym typeface="Lucida Sans"/>
              </a:rPr>
              <a:t>3rd Grade Instructional Materials Unit 2 Post Test</a:t>
            </a:r>
            <a:endParaRPr>
              <a:latin typeface="Lucida Sans"/>
              <a:ea typeface="Lucida Sans"/>
              <a:cs typeface="Lucida Sans"/>
              <a:sym typeface="Lucida Sans"/>
            </a:endParaRPr>
          </a:p>
          <a:p>
            <a:pPr indent="0" lvl="0" marL="0" rtl="0" algn="l">
              <a:spcBef>
                <a:spcPts val="0"/>
              </a:spcBef>
              <a:spcAft>
                <a:spcPts val="0"/>
              </a:spcAft>
              <a:buNone/>
            </a:pPr>
            <a:r>
              <a:t/>
            </a:r>
            <a:endParaRPr/>
          </a:p>
        </p:txBody>
      </p:sp>
      <p:sp>
        <p:nvSpPr>
          <p:cNvPr id="1398" name="Google Shape;1398;p189"/>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t/>
            </a:r>
            <a:endParaRPr/>
          </a:p>
        </p:txBody>
      </p:sp>
      <p:pic>
        <p:nvPicPr>
          <p:cNvPr id="1399" name="Google Shape;1399;p189"/>
          <p:cNvPicPr preferRelativeResize="0"/>
          <p:nvPr/>
        </p:nvPicPr>
        <p:blipFill>
          <a:blip r:embed="rId3">
            <a:alphaModFix/>
          </a:blip>
          <a:stretch>
            <a:fillRect/>
          </a:stretch>
        </p:blipFill>
        <p:spPr>
          <a:xfrm>
            <a:off x="0" y="1643485"/>
            <a:ext cx="9143998" cy="357102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190"/>
          <p:cNvSpPr txBox="1"/>
          <p:nvPr>
            <p:ph idx="4294967295"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Revised Assessment Example</a:t>
            </a:r>
            <a:endParaRPr b="0" i="0" sz="2400" u="none" cap="none" strike="noStrike">
              <a:solidFill>
                <a:srgbClr val="595959"/>
              </a:solidFill>
              <a:latin typeface="Lucida Sans"/>
              <a:ea typeface="Lucida Sans"/>
              <a:cs typeface="Lucida Sans"/>
              <a:sym typeface="Lucida Sans"/>
            </a:endParaRPr>
          </a:p>
        </p:txBody>
      </p:sp>
      <p:pic>
        <p:nvPicPr>
          <p:cNvPr id="1406" name="Google Shape;1406;p190"/>
          <p:cNvPicPr preferRelativeResize="0"/>
          <p:nvPr/>
        </p:nvPicPr>
        <p:blipFill>
          <a:blip r:embed="rId3">
            <a:alphaModFix/>
          </a:blip>
          <a:stretch>
            <a:fillRect/>
          </a:stretch>
        </p:blipFill>
        <p:spPr>
          <a:xfrm>
            <a:off x="2351875" y="1310462"/>
            <a:ext cx="4322128" cy="5135563"/>
          </a:xfrm>
          <a:prstGeom prst="rect">
            <a:avLst/>
          </a:prstGeom>
          <a:noFill/>
          <a:ln cap="flat" cmpd="sng" w="9525">
            <a:solidFill>
              <a:schemeClr val="dk2"/>
            </a:solidFill>
            <a:prstDash val="solid"/>
            <a:round/>
            <a:headEnd len="sm" w="sm" type="none"/>
            <a:tailEnd len="sm" w="sm" type="none"/>
          </a:ln>
        </p:spPr>
      </p:pic>
      <p:pic>
        <p:nvPicPr>
          <p:cNvPr id="1407" name="Google Shape;1407;p190"/>
          <p:cNvPicPr preferRelativeResize="0"/>
          <p:nvPr/>
        </p:nvPicPr>
        <p:blipFill>
          <a:blip r:embed="rId4">
            <a:alphaModFix/>
          </a:blip>
          <a:stretch>
            <a:fillRect/>
          </a:stretch>
        </p:blipFill>
        <p:spPr>
          <a:xfrm>
            <a:off x="7955303" y="5817387"/>
            <a:ext cx="666750" cy="6286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
        <p:nvSpPr>
          <p:cNvPr id="1413" name="Google Shape;1413;p191"/>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New Assessment Along with Data Sheet</a:t>
            </a:r>
            <a:endParaRPr b="0" i="0" sz="2400" u="none" cap="none" strike="noStrike">
              <a:solidFill>
                <a:srgbClr val="595959"/>
              </a:solidFill>
              <a:latin typeface="Lucida Sans"/>
              <a:ea typeface="Lucida Sans"/>
              <a:cs typeface="Lucida Sans"/>
              <a:sym typeface="Lucida Sans"/>
            </a:endParaRPr>
          </a:p>
        </p:txBody>
      </p:sp>
      <p:pic>
        <p:nvPicPr>
          <p:cNvPr id="1414" name="Google Shape;1414;p191"/>
          <p:cNvPicPr preferRelativeResize="0"/>
          <p:nvPr/>
        </p:nvPicPr>
        <p:blipFill>
          <a:blip r:embed="rId3">
            <a:alphaModFix/>
          </a:blip>
          <a:stretch>
            <a:fillRect/>
          </a:stretch>
        </p:blipFill>
        <p:spPr>
          <a:xfrm>
            <a:off x="152400" y="1611012"/>
            <a:ext cx="8839199" cy="338026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9" name="Shape 1419"/>
        <p:cNvGrpSpPr/>
        <p:nvPr/>
      </p:nvGrpSpPr>
      <p:grpSpPr>
        <a:xfrm>
          <a:off x="0" y="0"/>
          <a:ext cx="0" cy="0"/>
          <a:chOff x="0" y="0"/>
          <a:chExt cx="0" cy="0"/>
        </a:xfrm>
      </p:grpSpPr>
      <p:sp>
        <p:nvSpPr>
          <p:cNvPr id="1420" name="Google Shape;1420;p192"/>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What have we gained?</a:t>
            </a:r>
            <a:endParaRPr b="0" i="0" sz="2400" u="none" cap="none" strike="noStrike">
              <a:solidFill>
                <a:srgbClr val="595959"/>
              </a:solidFill>
              <a:latin typeface="Lucida Sans"/>
              <a:ea typeface="Lucida Sans"/>
              <a:cs typeface="Lucida Sans"/>
              <a:sym typeface="Lucida Sans"/>
            </a:endParaRPr>
          </a:p>
        </p:txBody>
      </p:sp>
      <p:graphicFrame>
        <p:nvGraphicFramePr>
          <p:cNvPr id="1421" name="Google Shape;1421;p192"/>
          <p:cNvGraphicFramePr/>
          <p:nvPr/>
        </p:nvGraphicFramePr>
        <p:xfrm>
          <a:off x="952500" y="2476500"/>
          <a:ext cx="3000000" cy="3000000"/>
        </p:xfrm>
        <a:graphic>
          <a:graphicData uri="http://schemas.openxmlformats.org/drawingml/2006/table">
            <a:tbl>
              <a:tblPr>
                <a:noFill/>
                <a:tableStyleId>{E5A1C23F-A02F-4225-AC1F-45FC5EFF7254}</a:tableStyleId>
              </a:tblPr>
              <a:tblGrid>
                <a:gridCol w="3619500"/>
                <a:gridCol w="3619500"/>
              </a:tblGrid>
              <a:tr h="381000">
                <a:tc>
                  <a:txBody>
                    <a:bodyPr/>
                    <a:lstStyle/>
                    <a:p>
                      <a:pPr indent="0" lvl="0" marL="0" rtl="0" algn="ctr">
                        <a:spcBef>
                          <a:spcPts val="0"/>
                        </a:spcBef>
                        <a:spcAft>
                          <a:spcPts val="0"/>
                        </a:spcAft>
                        <a:buNone/>
                      </a:pPr>
                      <a:r>
                        <a:rPr lang="en-US">
                          <a:solidFill>
                            <a:srgbClr val="595959"/>
                          </a:solidFill>
                          <a:latin typeface="Lucida Sans"/>
                          <a:ea typeface="Lucida Sans"/>
                          <a:cs typeface="Lucida Sans"/>
                          <a:sym typeface="Lucida Sans"/>
                        </a:rPr>
                        <a:t>Students</a:t>
                      </a:r>
                      <a:endParaRPr>
                        <a:solidFill>
                          <a:srgbClr val="595959"/>
                        </a:solidFill>
                        <a:latin typeface="Lucida Sans"/>
                        <a:ea typeface="Lucida Sans"/>
                        <a:cs typeface="Lucida Sans"/>
                        <a:sym typeface="Lucida Sans"/>
                      </a:endParaRPr>
                    </a:p>
                  </a:txBody>
                  <a:tcPr marT="91425" marB="91425" marR="91425" marL="91425">
                    <a:lnL cap="flat" cmpd="sng" w="9525">
                      <a:solidFill>
                        <a:srgbClr val="575757"/>
                      </a:solidFill>
                      <a:prstDash val="solid"/>
                      <a:round/>
                      <a:headEnd len="sm" w="sm" type="none"/>
                      <a:tailEnd len="sm" w="sm" type="none"/>
                    </a:lnL>
                    <a:lnR cap="flat" cmpd="sng" w="9525">
                      <a:solidFill>
                        <a:srgbClr val="575757"/>
                      </a:solidFill>
                      <a:prstDash val="solid"/>
                      <a:round/>
                      <a:headEnd len="sm" w="sm" type="none"/>
                      <a:tailEnd len="sm" w="sm" type="none"/>
                    </a:lnR>
                    <a:lnT cap="flat" cmpd="sng" w="9525">
                      <a:solidFill>
                        <a:srgbClr val="575757"/>
                      </a:solidFill>
                      <a:prstDash val="solid"/>
                      <a:round/>
                      <a:headEnd len="sm" w="sm" type="none"/>
                      <a:tailEnd len="sm" w="sm" type="none"/>
                    </a:lnT>
                    <a:lnB cap="flat" cmpd="sng" w="9525">
                      <a:solidFill>
                        <a:srgbClr val="575757"/>
                      </a:solidFill>
                      <a:prstDash val="solid"/>
                      <a:round/>
                      <a:headEnd len="sm" w="sm" type="none"/>
                      <a:tailEnd len="sm" w="sm" type="none"/>
                    </a:lnB>
                  </a:tcPr>
                </a:tc>
                <a:tc>
                  <a:txBody>
                    <a:bodyPr/>
                    <a:lstStyle/>
                    <a:p>
                      <a:pPr indent="0" lvl="0" marL="0" rtl="0" algn="ctr">
                        <a:spcBef>
                          <a:spcPts val="0"/>
                        </a:spcBef>
                        <a:spcAft>
                          <a:spcPts val="0"/>
                        </a:spcAft>
                        <a:buNone/>
                      </a:pPr>
                      <a:r>
                        <a:rPr lang="en-US">
                          <a:solidFill>
                            <a:srgbClr val="595959"/>
                          </a:solidFill>
                          <a:latin typeface="Lucida Sans"/>
                          <a:ea typeface="Lucida Sans"/>
                          <a:cs typeface="Lucida Sans"/>
                          <a:sym typeface="Lucida Sans"/>
                        </a:rPr>
                        <a:t>Teachers</a:t>
                      </a:r>
                      <a:endParaRPr>
                        <a:solidFill>
                          <a:srgbClr val="595959"/>
                        </a:solidFill>
                        <a:latin typeface="Lucida Sans"/>
                        <a:ea typeface="Lucida Sans"/>
                        <a:cs typeface="Lucida Sans"/>
                        <a:sym typeface="Lucida Sans"/>
                      </a:endParaRPr>
                    </a:p>
                  </a:txBody>
                  <a:tcPr marT="91425" marB="91425" marR="91425" marL="91425">
                    <a:lnL cap="flat" cmpd="sng" w="9525">
                      <a:solidFill>
                        <a:srgbClr val="575757"/>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a:solidFill>
                            <a:srgbClr val="595959"/>
                          </a:solidFill>
                          <a:latin typeface="Lucida Sans"/>
                          <a:ea typeface="Lucida Sans"/>
                          <a:cs typeface="Lucida Sans"/>
                          <a:sym typeface="Lucida Sans"/>
                        </a:rPr>
                        <a:t>Access to math</a:t>
                      </a:r>
                      <a:endParaRPr>
                        <a:solidFill>
                          <a:srgbClr val="595959"/>
                        </a:solidFill>
                        <a:latin typeface="Lucida Sans"/>
                        <a:ea typeface="Lucida Sans"/>
                        <a:cs typeface="Lucida Sans"/>
                        <a:sym typeface="Lucida Sans"/>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75757"/>
                      </a:solidFill>
                      <a:prstDash val="solid"/>
                      <a:round/>
                      <a:headEnd len="sm" w="sm" type="none"/>
                      <a:tailEnd len="sm" w="sm" type="none"/>
                    </a:lnT>
                    <a:lnB cap="flat" cmpd="sng" w="9525">
                      <a:solidFill>
                        <a:srgbClr val="595959"/>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595959"/>
                          </a:solidFill>
                          <a:latin typeface="Lucida Sans"/>
                          <a:ea typeface="Lucida Sans"/>
                          <a:cs typeface="Lucida Sans"/>
                          <a:sym typeface="Lucida Sans"/>
                        </a:rPr>
                        <a:t>Time to actually teach (gained 21 days)</a:t>
                      </a:r>
                      <a:endParaRPr>
                        <a:solidFill>
                          <a:srgbClr val="595959"/>
                        </a:solidFill>
                        <a:latin typeface="Lucida Sans"/>
                        <a:ea typeface="Lucida Sans"/>
                        <a:cs typeface="Lucida Sans"/>
                        <a:sym typeface="Lucida Sans"/>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a:solidFill>
                            <a:srgbClr val="595959"/>
                          </a:solidFill>
                          <a:latin typeface="Lucida Sans"/>
                          <a:ea typeface="Lucida Sans"/>
                          <a:cs typeface="Lucida Sans"/>
                          <a:sym typeface="Lucida Sans"/>
                        </a:rPr>
                        <a:t>Enthusiasm for math</a:t>
                      </a:r>
                      <a:endParaRPr>
                        <a:solidFill>
                          <a:srgbClr val="595959"/>
                        </a:solidFill>
                        <a:latin typeface="Lucida Sans"/>
                        <a:ea typeface="Lucida Sans"/>
                        <a:cs typeface="Lucida Sans"/>
                        <a:sym typeface="Lucida Sans"/>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595959"/>
                          </a:solidFill>
                          <a:latin typeface="Lucida Sans"/>
                          <a:ea typeface="Lucida Sans"/>
                          <a:cs typeface="Lucida Sans"/>
                          <a:sym typeface="Lucida Sans"/>
                        </a:rPr>
                        <a:t>A deeper knowledge of our students’ mathematical understandings</a:t>
                      </a:r>
                      <a:endParaRPr>
                        <a:solidFill>
                          <a:srgbClr val="595959"/>
                        </a:solidFill>
                        <a:latin typeface="Lucida Sans"/>
                        <a:ea typeface="Lucida Sans"/>
                        <a:cs typeface="Lucida Sans"/>
                        <a:sym typeface="Lucida Sans"/>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a:solidFill>
                            <a:srgbClr val="595959"/>
                          </a:solidFill>
                          <a:latin typeface="Lucida Sans"/>
                          <a:ea typeface="Lucida Sans"/>
                          <a:cs typeface="Lucida Sans"/>
                          <a:sym typeface="Lucida Sans"/>
                        </a:rPr>
                        <a:t>Mathematical discourse</a:t>
                      </a:r>
                      <a:endParaRPr>
                        <a:solidFill>
                          <a:srgbClr val="595959"/>
                        </a:solidFill>
                        <a:latin typeface="Lucida Sans"/>
                        <a:ea typeface="Lucida Sans"/>
                        <a:cs typeface="Lucida Sans"/>
                        <a:sym typeface="Lucida Sans"/>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595959"/>
                          </a:solidFill>
                          <a:latin typeface="Lucida Sans"/>
                          <a:ea typeface="Lucida Sans"/>
                          <a:cs typeface="Lucida Sans"/>
                          <a:sym typeface="Lucida Sans"/>
                        </a:rPr>
                        <a:t>Agency - Permission to do what’s best for our students</a:t>
                      </a:r>
                      <a:endParaRPr>
                        <a:solidFill>
                          <a:srgbClr val="595959"/>
                        </a:solidFill>
                        <a:latin typeface="Lucida Sans"/>
                        <a:ea typeface="Lucida Sans"/>
                        <a:cs typeface="Lucida Sans"/>
                        <a:sym typeface="Lucida Sans"/>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a:solidFill>
                            <a:srgbClr val="595959"/>
                          </a:solidFill>
                          <a:latin typeface="Lucida Sans"/>
                          <a:ea typeface="Lucida Sans"/>
                          <a:cs typeface="Lucida Sans"/>
                          <a:sym typeface="Lucida Sans"/>
                        </a:rPr>
                        <a:t>Stronger mathematical identity</a:t>
                      </a:r>
                      <a:endParaRPr>
                        <a:solidFill>
                          <a:srgbClr val="595959"/>
                        </a:solidFill>
                        <a:latin typeface="Lucida Sans"/>
                        <a:ea typeface="Lucida Sans"/>
                        <a:cs typeface="Lucida Sans"/>
                        <a:sym typeface="Lucida Sans"/>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tcPr>
                </a:tc>
                <a:tc>
                  <a:txBody>
                    <a:bodyPr/>
                    <a:lstStyle/>
                    <a:p>
                      <a:pPr indent="0" lvl="0" marL="0" rtl="0" algn="l">
                        <a:spcBef>
                          <a:spcPts val="0"/>
                        </a:spcBef>
                        <a:spcAft>
                          <a:spcPts val="0"/>
                        </a:spcAft>
                        <a:buNone/>
                      </a:pPr>
                      <a:r>
                        <a:rPr lang="en-US">
                          <a:solidFill>
                            <a:srgbClr val="595959"/>
                          </a:solidFill>
                          <a:latin typeface="Lucida Sans"/>
                          <a:ea typeface="Lucida Sans"/>
                          <a:cs typeface="Lucida Sans"/>
                          <a:sym typeface="Lucida Sans"/>
                        </a:rPr>
                        <a:t>Teacher identity </a:t>
                      </a:r>
                      <a:endParaRPr>
                        <a:solidFill>
                          <a:srgbClr val="595959"/>
                        </a:solidFill>
                        <a:latin typeface="Lucida Sans"/>
                        <a:ea typeface="Lucida Sans"/>
                        <a:cs typeface="Lucida Sans"/>
                        <a:sym typeface="Lucida Sans"/>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193"/>
          <p:cNvSpPr txBox="1"/>
          <p:nvPr>
            <p:ph type="title"/>
          </p:nvPr>
        </p:nvSpPr>
        <p:spPr>
          <a:xfrm>
            <a:off x="216568" y="2587889"/>
            <a:ext cx="8620500" cy="1972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llerta"/>
              <a:buNone/>
            </a:pPr>
            <a:r>
              <a:t/>
            </a:r>
            <a:endParaRPr b="0" i="0" sz="28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What is something you heard today that you want to think more about?</a:t>
            </a:r>
            <a:br>
              <a:rPr b="0" i="0" lang="en-US" sz="2800" u="none" cap="none" strike="noStrike">
                <a:solidFill>
                  <a:schemeClr val="lt1"/>
                </a:solidFill>
                <a:latin typeface="Lucida Sans"/>
                <a:ea typeface="Lucida Sans"/>
                <a:cs typeface="Lucida Sans"/>
                <a:sym typeface="Lucida Sans"/>
              </a:rPr>
            </a:br>
            <a:br>
              <a:rPr b="0" i="0" lang="en-US" sz="2800" u="none" cap="none" strike="noStrike">
                <a:solidFill>
                  <a:schemeClr val="lt1"/>
                </a:solidFill>
                <a:latin typeface="Lucida Sans"/>
                <a:ea typeface="Lucida Sans"/>
                <a:cs typeface="Lucida Sans"/>
                <a:sym typeface="Lucida Sans"/>
              </a:rPr>
            </a:br>
            <a:r>
              <a:rPr b="0" i="0" lang="en-US" sz="1200" u="none" cap="none" strike="noStrike">
                <a:solidFill>
                  <a:schemeClr val="lt1"/>
                </a:solidFill>
                <a:latin typeface="Lucida Sans"/>
                <a:ea typeface="Lucida Sans"/>
                <a:cs typeface="Lucida Sans"/>
                <a:sym typeface="Lucida Sans"/>
              </a:rPr>
              <a:t>Please use the </a:t>
            </a:r>
            <a:r>
              <a:rPr lang="en-US" sz="1200">
                <a:latin typeface="Lucida Sans"/>
                <a:ea typeface="Lucida Sans"/>
                <a:cs typeface="Lucida Sans"/>
                <a:sym typeface="Lucida Sans"/>
              </a:rPr>
              <a:t>Group Chat</a:t>
            </a:r>
            <a:r>
              <a:rPr b="0" i="0" lang="en-US" sz="1200" u="none" cap="none" strike="noStrike">
                <a:solidFill>
                  <a:schemeClr val="lt1"/>
                </a:solidFill>
                <a:latin typeface="Lucida Sans"/>
                <a:ea typeface="Lucida Sans"/>
                <a:cs typeface="Lucida Sans"/>
                <a:sym typeface="Lucida Sans"/>
              </a:rPr>
              <a:t> tab on your control panel to respond.</a:t>
            </a:r>
            <a:endParaRPr b="0" i="0" sz="12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t/>
            </a:r>
            <a:endParaRPr sz="1200">
              <a:latin typeface="Lucida Sans"/>
              <a:ea typeface="Lucida Sans"/>
              <a:cs typeface="Lucida Sans"/>
              <a:sym typeface="Lucida Sans"/>
            </a:endParaRPr>
          </a:p>
        </p:txBody>
      </p:sp>
      <p:pic>
        <p:nvPicPr>
          <p:cNvPr id="1427" name="Google Shape;1427;p193"/>
          <p:cNvPicPr preferRelativeResize="0"/>
          <p:nvPr/>
        </p:nvPicPr>
        <p:blipFill>
          <a:blip r:embed="rId3">
            <a:alphaModFix/>
          </a:blip>
          <a:stretch>
            <a:fillRect/>
          </a:stretch>
        </p:blipFill>
        <p:spPr>
          <a:xfrm>
            <a:off x="7895825" y="5785686"/>
            <a:ext cx="941250" cy="88746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pic>
        <p:nvPicPr>
          <p:cNvPr id="1433" name="Google Shape;1433;p194"/>
          <p:cNvPicPr preferRelativeResize="0"/>
          <p:nvPr/>
        </p:nvPicPr>
        <p:blipFill>
          <a:blip r:embed="rId3">
            <a:alphaModFix/>
          </a:blip>
          <a:stretch>
            <a:fillRect/>
          </a:stretch>
        </p:blipFill>
        <p:spPr>
          <a:xfrm>
            <a:off x="188175" y="534075"/>
            <a:ext cx="4422976" cy="4097575"/>
          </a:xfrm>
          <a:prstGeom prst="rect">
            <a:avLst/>
          </a:prstGeom>
          <a:noFill/>
          <a:ln>
            <a:noFill/>
          </a:ln>
        </p:spPr>
      </p:pic>
      <p:pic>
        <p:nvPicPr>
          <p:cNvPr id="1434" name="Google Shape;1434;p194"/>
          <p:cNvPicPr preferRelativeResize="0"/>
          <p:nvPr/>
        </p:nvPicPr>
        <p:blipFill>
          <a:blip r:embed="rId4">
            <a:alphaModFix/>
          </a:blip>
          <a:stretch>
            <a:fillRect/>
          </a:stretch>
        </p:blipFill>
        <p:spPr>
          <a:xfrm>
            <a:off x="4789500" y="2561650"/>
            <a:ext cx="4180950" cy="322690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p195"/>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000000"/>
                </a:solidFill>
              </a:rPr>
              <a:t>Desired Structure</a:t>
            </a:r>
            <a:endParaRPr>
              <a:solidFill>
                <a:srgbClr val="000000"/>
              </a:solidFill>
            </a:endParaRPr>
          </a:p>
        </p:txBody>
      </p:sp>
      <p:sp>
        <p:nvSpPr>
          <p:cNvPr id="1441" name="Google Shape;1441;p195"/>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t/>
            </a:r>
            <a:endParaRPr/>
          </a:p>
        </p:txBody>
      </p:sp>
      <p:pic>
        <p:nvPicPr>
          <p:cNvPr id="1442" name="Google Shape;1442;p195"/>
          <p:cNvPicPr preferRelativeResize="0"/>
          <p:nvPr/>
        </p:nvPicPr>
        <p:blipFill>
          <a:blip r:embed="rId3">
            <a:alphaModFix/>
          </a:blip>
          <a:stretch>
            <a:fillRect/>
          </a:stretch>
        </p:blipFill>
        <p:spPr>
          <a:xfrm>
            <a:off x="1719263" y="1570938"/>
            <a:ext cx="5743575" cy="44862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p196"/>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Opportunities through this work</a:t>
            </a:r>
            <a:endParaRPr b="0" i="0" sz="2400" u="none" cap="none" strike="noStrike">
              <a:solidFill>
                <a:srgbClr val="595959"/>
              </a:solidFill>
              <a:latin typeface="Lucida Sans"/>
              <a:ea typeface="Lucida Sans"/>
              <a:cs typeface="Lucida Sans"/>
              <a:sym typeface="Lucida Sans"/>
            </a:endParaRPr>
          </a:p>
        </p:txBody>
      </p:sp>
      <p:sp>
        <p:nvSpPr>
          <p:cNvPr id="1449" name="Google Shape;1449;p196"/>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US" sz="2400">
                <a:latin typeface="Lucida Sans"/>
                <a:ea typeface="Lucida Sans"/>
                <a:cs typeface="Lucida Sans"/>
                <a:sym typeface="Lucida Sans"/>
              </a:rPr>
              <a:t>Role of instructional leaders</a:t>
            </a:r>
            <a:endParaRPr sz="2400">
              <a:latin typeface="Lucida Sans"/>
              <a:ea typeface="Lucida Sans"/>
              <a:cs typeface="Lucida Sans"/>
              <a:sym typeface="Lucida Sans"/>
            </a:endParaRPr>
          </a:p>
          <a:p>
            <a:pPr indent="0" lvl="0" marL="0" rtl="0" algn="l">
              <a:lnSpc>
                <a:spcPct val="90000"/>
              </a:lnSpc>
              <a:spcBef>
                <a:spcPts val="1600"/>
              </a:spcBef>
              <a:spcAft>
                <a:spcPts val="0"/>
              </a:spcAft>
              <a:buClr>
                <a:schemeClr val="dk1"/>
              </a:buClr>
              <a:buSzPts val="1100"/>
              <a:buFont typeface="Arial"/>
              <a:buNone/>
            </a:pPr>
            <a:r>
              <a:rPr lang="en-US" sz="2400">
                <a:latin typeface="Lucida Sans"/>
                <a:ea typeface="Lucida Sans"/>
                <a:cs typeface="Lucida Sans"/>
                <a:sym typeface="Lucida Sans"/>
              </a:rPr>
              <a:t>Site based learning and collaboration</a:t>
            </a:r>
            <a:endParaRPr sz="2400">
              <a:latin typeface="Lucida Sans"/>
              <a:ea typeface="Lucida Sans"/>
              <a:cs typeface="Lucida Sans"/>
              <a:sym typeface="Lucida Sans"/>
            </a:endParaRPr>
          </a:p>
          <a:p>
            <a:pPr indent="0" lvl="0" marL="0" rtl="0" algn="l">
              <a:lnSpc>
                <a:spcPct val="90000"/>
              </a:lnSpc>
              <a:spcBef>
                <a:spcPts val="1600"/>
              </a:spcBef>
              <a:spcAft>
                <a:spcPts val="0"/>
              </a:spcAft>
              <a:buClr>
                <a:schemeClr val="dk1"/>
              </a:buClr>
              <a:buSzPts val="1100"/>
              <a:buFont typeface="Arial"/>
              <a:buNone/>
            </a:pPr>
            <a:r>
              <a:rPr lang="en-US" sz="2400">
                <a:latin typeface="Lucida Sans"/>
                <a:ea typeface="Lucida Sans"/>
                <a:cs typeface="Lucida Sans"/>
                <a:sym typeface="Lucida Sans"/>
              </a:rPr>
              <a:t>Our perceptions of kids and their perceptions of themselves</a:t>
            </a:r>
            <a:endParaRPr sz="2400">
              <a:latin typeface="Lucida Sans"/>
              <a:ea typeface="Lucida Sans"/>
              <a:cs typeface="Lucida Sans"/>
              <a:sym typeface="Lucida Sans"/>
            </a:endParaRPr>
          </a:p>
          <a:p>
            <a:pPr indent="0" lvl="0" marL="0" rtl="0" algn="l">
              <a:lnSpc>
                <a:spcPct val="90000"/>
              </a:lnSpc>
              <a:spcBef>
                <a:spcPts val="1600"/>
              </a:spcBef>
              <a:spcAft>
                <a:spcPts val="0"/>
              </a:spcAft>
              <a:buClr>
                <a:schemeClr val="dk1"/>
              </a:buClr>
              <a:buSzPts val="1100"/>
              <a:buFont typeface="Arial"/>
              <a:buNone/>
            </a:pPr>
            <a:r>
              <a:rPr lang="en-US" sz="2400">
                <a:latin typeface="Lucida Sans"/>
                <a:ea typeface="Lucida Sans"/>
                <a:cs typeface="Lucida Sans"/>
                <a:sym typeface="Lucida Sans"/>
              </a:rPr>
              <a:t>Parent engagement</a:t>
            </a:r>
            <a:endParaRPr sz="2400">
              <a:latin typeface="Lucida Sans"/>
              <a:ea typeface="Lucida Sans"/>
              <a:cs typeface="Lucida Sans"/>
              <a:sym typeface="Lucida Sans"/>
            </a:endParaRPr>
          </a:p>
          <a:p>
            <a:pPr indent="0" lvl="0" marL="0" rtl="0" algn="l">
              <a:lnSpc>
                <a:spcPct val="90000"/>
              </a:lnSpc>
              <a:spcBef>
                <a:spcPts val="1600"/>
              </a:spcBef>
              <a:spcAft>
                <a:spcPts val="0"/>
              </a:spcAft>
              <a:buClr>
                <a:schemeClr val="dk1"/>
              </a:buClr>
              <a:buSzPts val="1100"/>
              <a:buFont typeface="Arial"/>
              <a:buNone/>
            </a:pPr>
            <a:r>
              <a:rPr lang="en-US" sz="2400">
                <a:latin typeface="Lucida Sans"/>
                <a:ea typeface="Lucida Sans"/>
                <a:cs typeface="Lucida Sans"/>
                <a:sym typeface="Lucida Sans"/>
              </a:rPr>
              <a:t>Focus on teaching and learning and shift from sorting and reporting</a:t>
            </a:r>
            <a:endParaRPr sz="2400">
              <a:latin typeface="Lucida Sans"/>
              <a:ea typeface="Lucida Sans"/>
              <a:cs typeface="Lucida Sans"/>
              <a:sym typeface="Lucida Sans"/>
            </a:endParaRPr>
          </a:p>
          <a:p>
            <a:pPr indent="0" lvl="0" marL="0" rtl="0" algn="l">
              <a:lnSpc>
                <a:spcPct val="90000"/>
              </a:lnSpc>
              <a:spcBef>
                <a:spcPts val="1600"/>
              </a:spcBef>
              <a:spcAft>
                <a:spcPts val="0"/>
              </a:spcAft>
              <a:buClr>
                <a:schemeClr val="dk1"/>
              </a:buClr>
              <a:buSzPts val="1100"/>
              <a:buFont typeface="Arial"/>
              <a:buNone/>
            </a:pPr>
            <a:r>
              <a:rPr lang="en-US" sz="2400">
                <a:latin typeface="Lucida Sans"/>
                <a:ea typeface="Lucida Sans"/>
                <a:cs typeface="Lucida Sans"/>
                <a:sym typeface="Lucida Sans"/>
              </a:rPr>
              <a:t>Continued support of teacher learning </a:t>
            </a:r>
            <a:endParaRPr sz="2400">
              <a:latin typeface="Lucida Sans"/>
              <a:ea typeface="Lucida Sans"/>
              <a:cs typeface="Lucida Sans"/>
              <a:sym typeface="Lucida Sans"/>
            </a:endParaRPr>
          </a:p>
          <a:p>
            <a:pPr indent="0" lvl="0" marL="0" marR="0" rtl="0" algn="l">
              <a:lnSpc>
                <a:spcPct val="115000"/>
              </a:lnSpc>
              <a:spcBef>
                <a:spcPts val="1600"/>
              </a:spcBef>
              <a:spcAft>
                <a:spcPts val="0"/>
              </a:spcAft>
              <a:buNone/>
            </a:pPr>
            <a:r>
              <a:t/>
            </a:r>
            <a:endParaRPr sz="2400">
              <a:latin typeface="Lucida Sans"/>
              <a:ea typeface="Lucida Sans"/>
              <a:cs typeface="Lucida Sans"/>
              <a:sym typeface="Lucida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4" name="Shape 1454"/>
        <p:cNvGrpSpPr/>
        <p:nvPr/>
      </p:nvGrpSpPr>
      <p:grpSpPr>
        <a:xfrm>
          <a:off x="0" y="0"/>
          <a:ext cx="0" cy="0"/>
          <a:chOff x="0" y="0"/>
          <a:chExt cx="0" cy="0"/>
        </a:xfrm>
      </p:grpSpPr>
      <p:sp>
        <p:nvSpPr>
          <p:cNvPr id="1455" name="Google Shape;1455;p19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What does it look like to examine the systems we’re part of?</a:t>
            </a:r>
            <a:endParaRPr b="0" i="0" sz="2400" u="none" cap="none" strike="noStrike">
              <a:solidFill>
                <a:srgbClr val="595959"/>
              </a:solidFill>
              <a:latin typeface="Lucida Sans"/>
              <a:ea typeface="Lucida Sans"/>
              <a:cs typeface="Lucida Sans"/>
              <a:sym typeface="Lucida Sans"/>
            </a:endParaRPr>
          </a:p>
        </p:txBody>
      </p:sp>
      <p:sp>
        <p:nvSpPr>
          <p:cNvPr id="1456" name="Google Shape;1456;p197"/>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600"/>
              </a:spcBef>
              <a:spcAft>
                <a:spcPts val="0"/>
              </a:spcAft>
              <a:buNone/>
            </a:pPr>
            <a:r>
              <a:t/>
            </a:r>
            <a:endParaRPr sz="2400">
              <a:latin typeface="Lucida Sans"/>
              <a:ea typeface="Lucida Sans"/>
              <a:cs typeface="Lucida Sans"/>
              <a:sym typeface="Lucida Sans"/>
            </a:endParaRPr>
          </a:p>
          <a:p>
            <a:pPr indent="0" lvl="0" marL="0" marR="0" rtl="0" algn="l">
              <a:lnSpc>
                <a:spcPct val="115000"/>
              </a:lnSpc>
              <a:spcBef>
                <a:spcPts val="1600"/>
              </a:spcBef>
              <a:spcAft>
                <a:spcPts val="0"/>
              </a:spcAft>
              <a:buNone/>
            </a:pPr>
            <a:r>
              <a:t/>
            </a:r>
            <a:endParaRPr sz="2400">
              <a:latin typeface="Lucida Sans"/>
              <a:ea typeface="Lucida Sans"/>
              <a:cs typeface="Lucida Sans"/>
              <a:sym typeface="Lucida Sans"/>
            </a:endParaRPr>
          </a:p>
        </p:txBody>
      </p:sp>
      <p:pic>
        <p:nvPicPr>
          <p:cNvPr id="1457" name="Google Shape;1457;p197"/>
          <p:cNvPicPr preferRelativeResize="0"/>
          <p:nvPr/>
        </p:nvPicPr>
        <p:blipFill>
          <a:blip r:embed="rId3">
            <a:alphaModFix/>
          </a:blip>
          <a:stretch>
            <a:fillRect/>
          </a:stretch>
        </p:blipFill>
        <p:spPr>
          <a:xfrm>
            <a:off x="233250" y="1502400"/>
            <a:ext cx="3770225" cy="1791275"/>
          </a:xfrm>
          <a:prstGeom prst="rect">
            <a:avLst/>
          </a:prstGeom>
          <a:noFill/>
          <a:ln cap="flat" cmpd="sng" w="9525">
            <a:solidFill>
              <a:schemeClr val="dk2"/>
            </a:solidFill>
            <a:prstDash val="solid"/>
            <a:round/>
            <a:headEnd len="sm" w="sm" type="none"/>
            <a:tailEnd len="sm" w="sm" type="none"/>
          </a:ln>
        </p:spPr>
      </p:pic>
      <p:pic>
        <p:nvPicPr>
          <p:cNvPr id="1458" name="Google Shape;1458;p197"/>
          <p:cNvPicPr preferRelativeResize="0"/>
          <p:nvPr/>
        </p:nvPicPr>
        <p:blipFill>
          <a:blip r:embed="rId4">
            <a:alphaModFix/>
          </a:blip>
          <a:stretch>
            <a:fillRect/>
          </a:stretch>
        </p:blipFill>
        <p:spPr>
          <a:xfrm>
            <a:off x="4190000" y="3455250"/>
            <a:ext cx="4794626" cy="26418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198"/>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lang="en-US">
                <a:latin typeface="Lucida Sans"/>
                <a:ea typeface="Lucida Sans"/>
                <a:cs typeface="Lucida Sans"/>
                <a:sym typeface="Lucida Sans"/>
              </a:rPr>
              <a:t>What does it sound like to examine the assessment systems we’re part of?</a:t>
            </a:r>
            <a:endParaRPr b="0" i="0" sz="2400" u="none" cap="none" strike="noStrike">
              <a:solidFill>
                <a:srgbClr val="595959"/>
              </a:solidFill>
              <a:latin typeface="Lucida Sans"/>
              <a:ea typeface="Lucida Sans"/>
              <a:cs typeface="Lucida Sans"/>
              <a:sym typeface="Lucida Sans"/>
            </a:endParaRPr>
          </a:p>
        </p:txBody>
      </p:sp>
      <p:sp>
        <p:nvSpPr>
          <p:cNvPr id="1465" name="Google Shape;1465;p198"/>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p>
            <a:pPr indent="0" lvl="0" marL="114300" rtl="0" algn="l">
              <a:lnSpc>
                <a:spcPct val="90000"/>
              </a:lnSpc>
              <a:spcBef>
                <a:spcPts val="0"/>
              </a:spcBef>
              <a:spcAft>
                <a:spcPts val="0"/>
              </a:spcAft>
              <a:buNone/>
            </a:pPr>
            <a:r>
              <a:rPr lang="en-US" sz="2000">
                <a:latin typeface="Lucida Sans"/>
                <a:ea typeface="Lucida Sans"/>
                <a:cs typeface="Lucida Sans"/>
                <a:sym typeface="Lucida Sans"/>
              </a:rPr>
              <a:t>“Before, honestly, I would have just input the data into illuminate because that’s what I was required to do, but now looking at it from a different lens, and changing the way I see it, I am seeing more of what can I tell, for example this kid understands the math, but the language is definitely impacting him.  And so to have the ability to not have to worry about the score so much but to look at, what do I see him getting so I can try to push him a little further along is really powerful for kids, because for him, if I were to just give him a score based on right and wrong answers, it would have been really low, but that’s because of English, because he knows the math.”</a:t>
            </a:r>
            <a:endParaRPr sz="2000">
              <a:latin typeface="Lucida Sans"/>
              <a:ea typeface="Lucida Sans"/>
              <a:cs typeface="Lucida Sans"/>
              <a:sym typeface="Lucida Sans"/>
            </a:endParaRPr>
          </a:p>
          <a:p>
            <a:pPr indent="0" lvl="0" marL="114300" rtl="0" algn="l">
              <a:lnSpc>
                <a:spcPct val="90000"/>
              </a:lnSpc>
              <a:spcBef>
                <a:spcPts val="0"/>
              </a:spcBef>
              <a:spcAft>
                <a:spcPts val="0"/>
              </a:spcAft>
              <a:buClr>
                <a:schemeClr val="dk1"/>
              </a:buClr>
              <a:buSzPts val="1100"/>
              <a:buFont typeface="Arial"/>
              <a:buNone/>
            </a:pPr>
            <a:r>
              <a:rPr lang="en-US" sz="2000">
                <a:latin typeface="Lucida Sans"/>
                <a:ea typeface="Lucida Sans"/>
                <a:cs typeface="Lucida Sans"/>
                <a:sym typeface="Lucida Sans"/>
              </a:rPr>
              <a:t>								-NMUSD Teacher</a:t>
            </a:r>
            <a:endParaRPr sz="2000">
              <a:latin typeface="Lucida Sans"/>
              <a:ea typeface="Lucida Sans"/>
              <a:cs typeface="Lucida Sans"/>
              <a:sym typeface="Lucida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45"/>
          <p:cNvSpPr txBox="1"/>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039" name="Google Shape;1039;p145"/>
          <p:cNvSpPr txBox="1"/>
          <p:nvPr/>
        </p:nvSpPr>
        <p:spPr>
          <a:xfrm>
            <a:off x="457200" y="1657350"/>
            <a:ext cx="8229600" cy="452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indent="0" lvl="0" marL="0" rtl="0" algn="l">
              <a:spcBef>
                <a:spcPts val="480"/>
              </a:spcBef>
              <a:spcAft>
                <a:spcPts val="0"/>
              </a:spcAft>
              <a:buNone/>
            </a:pPr>
            <a:r>
              <a:t/>
            </a:r>
            <a:endParaRPr sz="2400">
              <a:solidFill>
                <a:srgbClr val="3F3F39"/>
              </a:solidFill>
              <a:latin typeface="Lucida Sans"/>
              <a:ea typeface="Lucida Sans"/>
              <a:cs typeface="Lucida Sans"/>
              <a:sym typeface="Lucida Sans"/>
            </a:endParaRPr>
          </a:p>
          <a:p>
            <a:pPr indent="-342900" lvl="0" marL="342900" rtl="0" algn="l">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indent="-342900" lvl="0" marL="342900" rtl="0" algn="l">
              <a:spcBef>
                <a:spcPts val="48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@JennieBeltro</a:t>
            </a:r>
            <a:endParaRPr sz="2400">
              <a:solidFill>
                <a:srgbClr val="434343"/>
              </a:solidFill>
              <a:latin typeface="Lucida Sans"/>
              <a:ea typeface="Lucida Sans"/>
              <a:cs typeface="Lucida Sans"/>
              <a:sym typeface="Lucida Sans"/>
            </a:endParaRPr>
          </a:p>
          <a:p>
            <a:pPr indent="-342900" lvl="0" marL="342900" rtl="0" algn="l">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a:t>
            </a:r>
            <a:r>
              <a:rPr lang="en-US" sz="2400">
                <a:solidFill>
                  <a:srgbClr val="434343"/>
                </a:solidFill>
                <a:latin typeface="Lucida Sans"/>
                <a:ea typeface="Lucida Sans"/>
                <a:cs typeface="Lucida Sans"/>
                <a:sym typeface="Lucida Sans"/>
              </a:rPr>
              <a:t>jody_guarino</a:t>
            </a:r>
            <a:endParaRPr sz="2400">
              <a:solidFill>
                <a:srgbClr val="434343"/>
              </a:solidFill>
              <a:latin typeface="Lucida Sans"/>
              <a:ea typeface="Lucida Sans"/>
              <a:cs typeface="Lucida Sans"/>
              <a:sym typeface="Lucida Sans"/>
            </a:endParaRPr>
          </a:p>
          <a:p>
            <a:pPr indent="-342900" lvl="0" marL="342900" rtl="0" algn="l">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@msperling777</a:t>
            </a:r>
            <a:endParaRPr sz="2400">
              <a:solidFill>
                <a:srgbClr val="434343"/>
              </a:solidFill>
              <a:latin typeface="Lucida Sans"/>
              <a:ea typeface="Lucida Sans"/>
              <a:cs typeface="Lucida Sans"/>
              <a:sym typeface="Lucida Sans"/>
            </a:endParaRPr>
          </a:p>
          <a:p>
            <a:pPr indent="-342900" lvl="0" marL="342900" rtl="0" algn="l">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@DrakeJcdrake1</a:t>
            </a:r>
            <a:endParaRPr sz="2400">
              <a:solidFill>
                <a:srgbClr val="434343"/>
              </a:solidFill>
              <a:latin typeface="Lucida Sans"/>
              <a:ea typeface="Lucida Sans"/>
              <a:cs typeface="Lucida Sans"/>
              <a:sym typeface="Lucida Sans"/>
            </a:endParaRPr>
          </a:p>
          <a:p>
            <a:pPr indent="-342900" lvl="0" marL="342900" rtl="0" algn="l">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@christi60530091</a:t>
            </a:r>
            <a:endParaRPr sz="2400">
              <a:solidFill>
                <a:srgbClr val="434343"/>
              </a:solidFill>
              <a:latin typeface="Lucida Sans"/>
              <a:ea typeface="Lucida Sans"/>
              <a:cs typeface="Lucida Sans"/>
              <a:sym typeface="Lucida Sans"/>
            </a:endParaRPr>
          </a:p>
          <a:p>
            <a:pPr indent="-342900" lvl="0" marL="342900" rtl="0" algn="l">
              <a:spcBef>
                <a:spcPts val="440"/>
              </a:spcBef>
              <a:spcAft>
                <a:spcPts val="0"/>
              </a:spcAft>
              <a:buClr>
                <a:srgbClr val="434343"/>
              </a:buClr>
              <a:buSzPts val="2400"/>
              <a:buFont typeface="Lucida Sans"/>
              <a:buChar char="●"/>
            </a:pPr>
            <a:r>
              <a:rPr lang="en-US" sz="2400">
                <a:solidFill>
                  <a:srgbClr val="434343"/>
                </a:solidFill>
                <a:latin typeface="Lucida Sans"/>
                <a:ea typeface="Lucida Sans"/>
                <a:cs typeface="Lucida Sans"/>
                <a:sym typeface="Lucida Sans"/>
              </a:rPr>
              <a:t>@ShellyMymon</a:t>
            </a:r>
            <a:endParaRPr sz="2400">
              <a:solidFill>
                <a:srgbClr val="434343"/>
              </a:solidFill>
              <a:latin typeface="Lucida Sans"/>
              <a:ea typeface="Lucida Sans"/>
              <a:cs typeface="Lucida Sans"/>
              <a:sym typeface="Lucida Sans"/>
            </a:endParaRPr>
          </a:p>
        </p:txBody>
      </p:sp>
      <p:pic>
        <p:nvPicPr>
          <p:cNvPr id="1040" name="Google Shape;1040;p145"/>
          <p:cNvPicPr preferRelativeResize="0"/>
          <p:nvPr/>
        </p:nvPicPr>
        <p:blipFill rotWithShape="1">
          <a:blip r:embed="rId3">
            <a:alphaModFix/>
          </a:blip>
          <a:srcRect b="0" l="0" r="0" t="0"/>
          <a:stretch/>
        </p:blipFill>
        <p:spPr>
          <a:xfrm>
            <a:off x="7197163" y="157850"/>
            <a:ext cx="1750287" cy="1259775"/>
          </a:xfrm>
          <a:prstGeom prst="rect">
            <a:avLst/>
          </a:prstGeom>
          <a:noFill/>
          <a:ln>
            <a:noFill/>
          </a:ln>
        </p:spPr>
      </p:pic>
      <p:pic>
        <p:nvPicPr>
          <p:cNvPr id="1041" name="Google Shape;1041;p145"/>
          <p:cNvPicPr preferRelativeResize="0"/>
          <p:nvPr/>
        </p:nvPicPr>
        <p:blipFill rotWithShape="1">
          <a:blip r:embed="rId4">
            <a:alphaModFix/>
          </a:blip>
          <a:srcRect b="0" l="0" r="0" t="8475"/>
          <a:stretch/>
        </p:blipFill>
        <p:spPr>
          <a:xfrm>
            <a:off x="4041201" y="2136513"/>
            <a:ext cx="4983101" cy="3420449"/>
          </a:xfrm>
          <a:prstGeom prst="rect">
            <a:avLst/>
          </a:prstGeom>
          <a:noFill/>
          <a:ln>
            <a:noFill/>
          </a:ln>
        </p:spPr>
      </p:pic>
      <p:sp>
        <p:nvSpPr>
          <p:cNvPr id="1042" name="Google Shape;1042;p145"/>
          <p:cNvSpPr/>
          <p:nvPr/>
        </p:nvSpPr>
        <p:spPr>
          <a:xfrm>
            <a:off x="6994825" y="5195450"/>
            <a:ext cx="410400" cy="3615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45"/>
          <p:cNvSpPr txBox="1"/>
          <p:nvPr/>
        </p:nvSpPr>
        <p:spPr>
          <a:xfrm>
            <a:off x="6515875" y="6126175"/>
            <a:ext cx="17502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044" name="Google Shape;1044;p145"/>
          <p:cNvSpPr/>
          <p:nvPr/>
        </p:nvSpPr>
        <p:spPr>
          <a:xfrm>
            <a:off x="7097425" y="5643750"/>
            <a:ext cx="307800" cy="583800"/>
          </a:xfrm>
          <a:prstGeom prst="upArrow">
            <a:avLst>
              <a:gd fmla="val 50000" name="adj1"/>
              <a:gd fmla="val 50000" name="adj2"/>
            </a:avLst>
          </a:prstGeom>
          <a:solidFill>
            <a:srgbClr val="FF0000"/>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199"/>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595959"/>
              </a:buClr>
              <a:buSzPts val="2400"/>
              <a:buFont typeface="Allerta"/>
              <a:buNone/>
            </a:pPr>
            <a:r>
              <a:rPr lang="en-US">
                <a:latin typeface="Lucida Sans"/>
                <a:ea typeface="Lucida Sans"/>
                <a:cs typeface="Lucida Sans"/>
                <a:sym typeface="Lucida Sans"/>
              </a:rPr>
              <a:t>Why must we examine systems we’re part of?</a:t>
            </a:r>
            <a:endParaRPr/>
          </a:p>
        </p:txBody>
      </p:sp>
      <p:pic>
        <p:nvPicPr>
          <p:cNvPr id="1472" name="Google Shape;1472;p199"/>
          <p:cNvPicPr preferRelativeResize="0"/>
          <p:nvPr/>
        </p:nvPicPr>
        <p:blipFill>
          <a:blip r:embed="rId3">
            <a:alphaModFix/>
          </a:blip>
          <a:stretch>
            <a:fillRect/>
          </a:stretch>
        </p:blipFill>
        <p:spPr>
          <a:xfrm>
            <a:off x="994450" y="1347362"/>
            <a:ext cx="6995275" cy="41632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p200"/>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800" u="none" cap="none" strike="noStrike">
                <a:solidFill>
                  <a:schemeClr val="lt1"/>
                </a:solidFill>
                <a:latin typeface="Lucida Sans"/>
                <a:ea typeface="Lucida Sans"/>
                <a:cs typeface="Lucida Sans"/>
                <a:sym typeface="Lucida Sans"/>
              </a:rPr>
              <a:t>Questions for </a:t>
            </a:r>
            <a:r>
              <a:rPr lang="en-US"/>
              <a:t>O</a:t>
            </a:r>
            <a:r>
              <a:rPr b="0" i="0" lang="en-US" sz="2800" u="none" cap="none" strike="noStrike">
                <a:solidFill>
                  <a:schemeClr val="lt1"/>
                </a:solidFill>
                <a:latin typeface="Lucida Sans"/>
                <a:ea typeface="Lucida Sans"/>
                <a:cs typeface="Lucida Sans"/>
                <a:sym typeface="Lucida Sans"/>
              </a:rPr>
              <a:t>ur Guests?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sp>
        <p:nvSpPr>
          <p:cNvPr id="1484" name="Google Shape;1484;p201"/>
          <p:cNvSpPr txBox="1"/>
          <p:nvPr>
            <p:ph type="title"/>
          </p:nvPr>
        </p:nvSpPr>
        <p:spPr>
          <a:xfrm>
            <a:off x="304800" y="274647"/>
            <a:ext cx="8572500" cy="87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0" i="0" lang="en-US" sz="2400" u="none" cap="none" strike="noStrike">
                <a:solidFill>
                  <a:srgbClr val="595959"/>
                </a:solidFill>
                <a:latin typeface="Lucida Sans"/>
                <a:ea typeface="Lucida Sans"/>
                <a:cs typeface="Lucida Sans"/>
                <a:sym typeface="Lucida Sans"/>
              </a:rPr>
              <a:t>Join our network!</a:t>
            </a:r>
            <a:endParaRPr/>
          </a:p>
        </p:txBody>
      </p:sp>
      <p:sp>
        <p:nvSpPr>
          <p:cNvPr id="1485" name="Google Shape;1485;p201"/>
          <p:cNvSpPr txBox="1"/>
          <p:nvPr/>
        </p:nvSpPr>
        <p:spPr>
          <a:xfrm>
            <a:off x="393775" y="2846025"/>
            <a:ext cx="3623100" cy="7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486" name="Google Shape;1486;p201"/>
          <p:cNvSpPr txBox="1"/>
          <p:nvPr/>
        </p:nvSpPr>
        <p:spPr>
          <a:xfrm>
            <a:off x="4848450" y="3336838"/>
            <a:ext cx="4012800" cy="52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487" name="Google Shape;1487;p201"/>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488" name="Google Shape;1488;p201"/>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489" name="Google Shape;1489;p201"/>
          <p:cNvSpPr txBox="1"/>
          <p:nvPr/>
        </p:nvSpPr>
        <p:spPr>
          <a:xfrm>
            <a:off x="845600" y="5168575"/>
            <a:ext cx="3623100" cy="7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490" name="Google Shape;1490;p201"/>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491" name="Google Shape;1491;p201"/>
          <p:cNvSpPr txBox="1"/>
          <p:nvPr/>
        </p:nvSpPr>
        <p:spPr>
          <a:xfrm>
            <a:off x="5848100" y="4780600"/>
            <a:ext cx="2738700" cy="74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indent="0" lvl="0" marL="0" rtl="0" algn="ctr">
              <a:spcBef>
                <a:spcPts val="0"/>
              </a:spcBef>
              <a:spcAft>
                <a:spcPts val="0"/>
              </a:spcAft>
              <a:buNone/>
            </a:pPr>
            <a:r>
              <a:t/>
            </a:r>
            <a:endParaRPr sz="1600">
              <a:solidFill>
                <a:srgbClr val="2A7251"/>
              </a:solidFill>
              <a:latin typeface="Lucida Sans"/>
              <a:ea typeface="Lucida Sans"/>
              <a:cs typeface="Lucida Sans"/>
              <a:sym typeface="Lucida Sans"/>
            </a:endParaRPr>
          </a:p>
        </p:txBody>
      </p:sp>
      <p:pic>
        <p:nvPicPr>
          <p:cNvPr id="1492" name="Google Shape;1492;p201"/>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493" name="Google Shape;1493;p201"/>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sp>
        <p:nvSpPr>
          <p:cNvPr id="1499" name="Google Shape;1499;p202"/>
          <p:cNvSpPr txBox="1"/>
          <p:nvPr>
            <p:ph type="title"/>
          </p:nvPr>
        </p:nvSpPr>
        <p:spPr>
          <a:xfrm>
            <a:off x="304800" y="274638"/>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2800"/>
              <a:t>Please J</a:t>
            </a:r>
            <a:r>
              <a:rPr lang="en-US" sz="2800"/>
              <a:t>oin </a:t>
            </a:r>
            <a:r>
              <a:rPr lang="en-US" sz="2800"/>
              <a:t>U</a:t>
            </a:r>
            <a:r>
              <a:rPr lang="en-US" sz="2800"/>
              <a:t>s!</a:t>
            </a:r>
            <a:endParaRPr sz="2800"/>
          </a:p>
        </p:txBody>
      </p:sp>
      <p:sp>
        <p:nvSpPr>
          <p:cNvPr id="1500" name="Google Shape;1500;p202"/>
          <p:cNvSpPr txBox="1"/>
          <p:nvPr/>
        </p:nvSpPr>
        <p:spPr>
          <a:xfrm>
            <a:off x="1879950" y="1937688"/>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501" name="Google Shape;1501;p202"/>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502" name="Google Shape;1502;p202"/>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503" name="Google Shape;1503;p202"/>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504" name="Google Shape;1504;p202"/>
          <p:cNvSpPr txBox="1"/>
          <p:nvPr/>
        </p:nvSpPr>
        <p:spPr>
          <a:xfrm>
            <a:off x="1879950" y="2987400"/>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505" name="Google Shape;1505;p202"/>
          <p:cNvSpPr txBox="1"/>
          <p:nvPr/>
        </p:nvSpPr>
        <p:spPr>
          <a:xfrm>
            <a:off x="1879950" y="3959075"/>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506" name="Google Shape;1506;p202"/>
          <p:cNvSpPr txBox="1"/>
          <p:nvPr/>
        </p:nvSpPr>
        <p:spPr>
          <a:xfrm>
            <a:off x="1879950" y="4930750"/>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507" name="Google Shape;1507;p202"/>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508" name="Google Shape;1508;p202"/>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id="1514" name="Google Shape;1514;p203"/>
          <p:cNvSpPr txBox="1"/>
          <p:nvPr>
            <p:ph type="title"/>
          </p:nvPr>
        </p:nvSpPr>
        <p:spPr>
          <a:xfrm>
            <a:off x="457200" y="198430"/>
            <a:ext cx="8229600" cy="649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3F3F39"/>
                </a:solidFill>
                <a:latin typeface="Lucida Sans"/>
                <a:ea typeface="Lucida Sans"/>
                <a:cs typeface="Lucida Sans"/>
                <a:sym typeface="Lucida Sans"/>
              </a:rPr>
              <a:t>Please </a:t>
            </a:r>
            <a:r>
              <a:rPr lang="en-US" sz="2800">
                <a:solidFill>
                  <a:srgbClr val="3F3F39"/>
                </a:solidFill>
              </a:rPr>
              <a:t>J</a:t>
            </a:r>
            <a:r>
              <a:rPr b="0" i="0" lang="en-US" sz="2800" u="none" cap="none" strike="noStrike">
                <a:solidFill>
                  <a:srgbClr val="3F3F39"/>
                </a:solidFill>
                <a:latin typeface="Lucida Sans"/>
                <a:ea typeface="Lucida Sans"/>
                <a:cs typeface="Lucida Sans"/>
                <a:sym typeface="Lucida Sans"/>
              </a:rPr>
              <a:t>oin </a:t>
            </a:r>
            <a:r>
              <a:rPr lang="en-US" sz="2800">
                <a:solidFill>
                  <a:srgbClr val="3F3F39"/>
                </a:solidFill>
              </a:rPr>
              <a:t>U</a:t>
            </a:r>
            <a:r>
              <a:rPr b="0" i="0" lang="en-US" sz="2800" u="none" cap="none" strike="noStrike">
                <a:solidFill>
                  <a:srgbClr val="3F3F39"/>
                </a:solidFill>
                <a:latin typeface="Lucida Sans"/>
                <a:ea typeface="Lucida Sans"/>
                <a:cs typeface="Lucida Sans"/>
                <a:sym typeface="Lucida Sans"/>
              </a:rPr>
              <a:t>s!</a:t>
            </a:r>
            <a:endParaRPr/>
          </a:p>
        </p:txBody>
      </p:sp>
      <p:pic>
        <p:nvPicPr>
          <p:cNvPr id="1515" name="Google Shape;1515;p203"/>
          <p:cNvPicPr preferRelativeResize="0"/>
          <p:nvPr/>
        </p:nvPicPr>
        <p:blipFill rotWithShape="1">
          <a:blip r:embed="rId3">
            <a:alphaModFix/>
          </a:blip>
          <a:srcRect b="37667" l="0" r="3006" t="0"/>
          <a:stretch/>
        </p:blipFill>
        <p:spPr>
          <a:xfrm>
            <a:off x="152400" y="872200"/>
            <a:ext cx="7639499" cy="1608750"/>
          </a:xfrm>
          <a:prstGeom prst="rect">
            <a:avLst/>
          </a:prstGeom>
          <a:noFill/>
          <a:ln>
            <a:noFill/>
          </a:ln>
          <a:effectLst>
            <a:outerShdw blurRad="114300" rotWithShape="0" algn="bl" dir="5400000" dist="19050">
              <a:srgbClr val="000000">
                <a:alpha val="50000"/>
              </a:srgbClr>
            </a:outerShdw>
          </a:effectLst>
        </p:spPr>
      </p:pic>
      <p:pic>
        <p:nvPicPr>
          <p:cNvPr id="1516" name="Google Shape;1516;p203"/>
          <p:cNvPicPr preferRelativeResize="0"/>
          <p:nvPr/>
        </p:nvPicPr>
        <p:blipFill>
          <a:blip r:embed="rId4">
            <a:alphaModFix/>
          </a:blip>
          <a:stretch>
            <a:fillRect/>
          </a:stretch>
        </p:blipFill>
        <p:spPr>
          <a:xfrm rot="8425327">
            <a:off x="2641526" y="827088"/>
            <a:ext cx="1157971" cy="469422"/>
          </a:xfrm>
          <a:prstGeom prst="rect">
            <a:avLst/>
          </a:prstGeom>
          <a:noFill/>
          <a:ln>
            <a:noFill/>
          </a:ln>
        </p:spPr>
      </p:pic>
      <p:pic>
        <p:nvPicPr>
          <p:cNvPr id="1517" name="Google Shape;1517;p203"/>
          <p:cNvPicPr preferRelativeResize="0"/>
          <p:nvPr/>
        </p:nvPicPr>
        <p:blipFill>
          <a:blip r:embed="rId5">
            <a:alphaModFix/>
          </a:blip>
          <a:stretch>
            <a:fillRect/>
          </a:stretch>
        </p:blipFill>
        <p:spPr>
          <a:xfrm>
            <a:off x="2729150" y="2148449"/>
            <a:ext cx="6262451" cy="4568049"/>
          </a:xfrm>
          <a:prstGeom prst="rect">
            <a:avLst/>
          </a:prstGeom>
          <a:noFill/>
          <a:ln>
            <a:noFill/>
          </a:ln>
          <a:effectLst>
            <a:outerShdw blurRad="171450" rotWithShape="0" algn="bl" dir="5400000" dist="19050">
              <a:srgbClr val="000000">
                <a:alpha val="50000"/>
              </a:srgbClr>
            </a:outerShdw>
          </a:effectLst>
        </p:spPr>
      </p:pic>
      <p:pic>
        <p:nvPicPr>
          <p:cNvPr id="1518" name="Google Shape;1518;p203"/>
          <p:cNvPicPr preferRelativeResize="0"/>
          <p:nvPr/>
        </p:nvPicPr>
        <p:blipFill>
          <a:blip r:embed="rId4">
            <a:alphaModFix/>
          </a:blip>
          <a:stretch>
            <a:fillRect/>
          </a:stretch>
        </p:blipFill>
        <p:spPr>
          <a:xfrm rot="2572587">
            <a:off x="3105201" y="3432163"/>
            <a:ext cx="1157971" cy="469422"/>
          </a:xfrm>
          <a:prstGeom prst="rect">
            <a:avLst/>
          </a:prstGeom>
          <a:noFill/>
          <a:ln>
            <a:noFill/>
          </a:ln>
        </p:spPr>
      </p:pic>
      <p:pic>
        <p:nvPicPr>
          <p:cNvPr id="1519" name="Google Shape;1519;p203"/>
          <p:cNvPicPr preferRelativeResize="0"/>
          <p:nvPr/>
        </p:nvPicPr>
        <p:blipFill>
          <a:blip r:embed="rId4">
            <a:alphaModFix/>
          </a:blip>
          <a:stretch>
            <a:fillRect/>
          </a:stretch>
        </p:blipFill>
        <p:spPr>
          <a:xfrm rot="8359186">
            <a:off x="6832826" y="4197763"/>
            <a:ext cx="1157971" cy="469422"/>
          </a:xfrm>
          <a:prstGeom prst="rect">
            <a:avLst/>
          </a:prstGeom>
          <a:noFill/>
          <a:ln>
            <a:noFill/>
          </a:ln>
        </p:spPr>
      </p:pic>
    </p:spTree>
  </p:cSld>
  <p:clrMapOvr>
    <a:masterClrMapping/>
  </p:clrMapOvr>
  <p:transition spd="slow">
    <p:fade thruBlk="1"/>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3" name="Shape 1523"/>
        <p:cNvGrpSpPr/>
        <p:nvPr/>
      </p:nvGrpSpPr>
      <p:grpSpPr>
        <a:xfrm>
          <a:off x="0" y="0"/>
          <a:ext cx="0" cy="0"/>
          <a:chOff x="0" y="0"/>
          <a:chExt cx="0" cy="0"/>
        </a:xfrm>
      </p:grpSpPr>
      <p:sp>
        <p:nvSpPr>
          <p:cNvPr id="1524" name="Google Shape;1524;p204"/>
          <p:cNvSpPr txBox="1"/>
          <p:nvPr>
            <p:ph type="title"/>
          </p:nvPr>
        </p:nvSpPr>
        <p:spPr>
          <a:xfrm>
            <a:off x="216568" y="2829678"/>
            <a:ext cx="8620552" cy="86836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Thank You!</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529" name="Shape 1529"/>
        <p:cNvGrpSpPr/>
        <p:nvPr/>
      </p:nvGrpSpPr>
      <p:grpSpPr>
        <a:xfrm>
          <a:off x="0" y="0"/>
          <a:ext cx="0" cy="0"/>
          <a:chOff x="0" y="0"/>
          <a:chExt cx="0" cy="0"/>
        </a:xfrm>
      </p:grpSpPr>
      <p:graphicFrame>
        <p:nvGraphicFramePr>
          <p:cNvPr id="1530" name="Google Shape;1530;p205"/>
          <p:cNvGraphicFramePr/>
          <p:nvPr/>
        </p:nvGraphicFramePr>
        <p:xfrm>
          <a:off x="718700" y="81725"/>
          <a:ext cx="3000000" cy="3000000"/>
        </p:xfrm>
        <a:graphic>
          <a:graphicData uri="http://schemas.openxmlformats.org/drawingml/2006/table">
            <a:tbl>
              <a:tblPr>
                <a:noFill/>
                <a:tableStyleId>{E5A1C23F-A02F-4225-AC1F-45FC5EFF7254}</a:tableStyleId>
              </a:tblPr>
              <a:tblGrid>
                <a:gridCol w="3619500"/>
                <a:gridCol w="4306600"/>
              </a:tblGrid>
              <a:tr h="381000">
                <a:tc>
                  <a:txBody>
                    <a:bodyPr/>
                    <a:lstStyle/>
                    <a:p>
                      <a:pPr indent="0" lvl="0" marL="0" rtl="0" algn="l">
                        <a:spcBef>
                          <a:spcPts val="0"/>
                        </a:spcBef>
                        <a:spcAft>
                          <a:spcPts val="0"/>
                        </a:spcAft>
                        <a:buNone/>
                      </a:pPr>
                      <a:r>
                        <a:rPr b="1" lang="en-US" sz="1800">
                          <a:solidFill>
                            <a:srgbClr val="464646"/>
                          </a:solidFill>
                          <a:latin typeface="Lucida Sans"/>
                          <a:ea typeface="Lucida Sans"/>
                          <a:cs typeface="Lucida Sans"/>
                          <a:sym typeface="Lucida Sans"/>
                        </a:rPr>
                        <a:t>Resource Name</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rPr b="1" lang="en-US" sz="1800">
                          <a:solidFill>
                            <a:srgbClr val="464646"/>
                          </a:solidFill>
                          <a:latin typeface="Lucida Sans"/>
                          <a:ea typeface="Lucida Sans"/>
                          <a:cs typeface="Lucida Sans"/>
                          <a:sym typeface="Lucida Sans"/>
                        </a:rPr>
                        <a:t>Link </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rPr b="1" lang="en-US" sz="1800">
                          <a:solidFill>
                            <a:srgbClr val="464646"/>
                          </a:solidFill>
                          <a:latin typeface="Lucida Sans"/>
                          <a:ea typeface="Lucida Sans"/>
                          <a:cs typeface="Lucida Sans"/>
                          <a:sym typeface="Lucida Sans"/>
                        </a:rPr>
                        <a:t>SAP Focus Documents</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rPr b="1" lang="en-US" sz="1800">
                          <a:solidFill>
                            <a:srgbClr val="464646"/>
                          </a:solidFill>
                          <a:latin typeface="Lucida Sans"/>
                          <a:ea typeface="Lucida Sans"/>
                          <a:cs typeface="Lucida Sans"/>
                          <a:sym typeface="Lucida Sans"/>
                        </a:rPr>
                        <a:t>https://achievethecore.org/category/774/mathematics-focus-by-grade-level</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pic>
        <p:nvPicPr>
          <p:cNvPr id="1050" name="Google Shape;1050;p146"/>
          <p:cNvPicPr preferRelativeResize="0"/>
          <p:nvPr/>
        </p:nvPicPr>
        <p:blipFill>
          <a:blip r:embed="rId3">
            <a:alphaModFix/>
          </a:blip>
          <a:stretch>
            <a:fillRect/>
          </a:stretch>
        </p:blipFill>
        <p:spPr>
          <a:xfrm>
            <a:off x="763834" y="2905400"/>
            <a:ext cx="7467579" cy="1143000"/>
          </a:xfrm>
          <a:prstGeom prst="rect">
            <a:avLst/>
          </a:prstGeom>
          <a:noFill/>
          <a:ln>
            <a:noFill/>
          </a:ln>
        </p:spPr>
      </p:pic>
      <p:sp>
        <p:nvSpPr>
          <p:cNvPr id="1051" name="Google Shape;1051;p146"/>
          <p:cNvSpPr txBox="1"/>
          <p:nvPr>
            <p:ph type="title"/>
          </p:nvPr>
        </p:nvSpPr>
        <p:spPr>
          <a:xfrm>
            <a:off x="382825" y="-102063"/>
            <a:ext cx="82296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700"/>
              <a:buFont typeface="Allerta"/>
              <a:buNone/>
            </a:pPr>
            <a:r>
              <a:rPr b="0" i="0" lang="en-US" sz="2800" u="none" cap="none" strike="noStrike">
                <a:solidFill>
                  <a:srgbClr val="3F3F39"/>
                </a:solidFill>
                <a:latin typeface="Lucida Sans"/>
                <a:ea typeface="Lucida Sans"/>
                <a:cs typeface="Lucida Sans"/>
                <a:sym typeface="Lucida Sans"/>
              </a:rPr>
              <a:t>Engage with </a:t>
            </a:r>
            <a:r>
              <a:rPr lang="en-US" sz="2800">
                <a:solidFill>
                  <a:srgbClr val="3F3F39"/>
                </a:solidFill>
              </a:rPr>
              <a:t>U</a:t>
            </a:r>
            <a:r>
              <a:rPr b="0" i="0" lang="en-US" sz="2800" u="none" cap="none" strike="noStrike">
                <a:solidFill>
                  <a:srgbClr val="3F3F39"/>
                </a:solidFill>
                <a:latin typeface="Lucida Sans"/>
                <a:ea typeface="Lucida Sans"/>
                <a:cs typeface="Lucida Sans"/>
                <a:sym typeface="Lucida Sans"/>
              </a:rPr>
              <a:t>s!</a:t>
            </a:r>
            <a:endParaRPr/>
          </a:p>
        </p:txBody>
      </p:sp>
      <p:sp>
        <p:nvSpPr>
          <p:cNvPr id="1052" name="Google Shape;1052;p146"/>
          <p:cNvSpPr txBox="1"/>
          <p:nvPr>
            <p:ph idx="1" type="body"/>
          </p:nvPr>
        </p:nvSpPr>
        <p:spPr>
          <a:xfrm>
            <a:off x="504450" y="1923650"/>
            <a:ext cx="7373100" cy="452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Clr>
                <a:schemeClr val="dk1"/>
              </a:buClr>
              <a:buSzPts val="600"/>
              <a:buFont typeface="Arial"/>
              <a:buNone/>
            </a:pPr>
            <a:r>
              <a:t/>
            </a:r>
            <a:endParaRPr>
              <a:solidFill>
                <a:srgbClr val="3F3F39"/>
              </a:solidFill>
            </a:endParaRPr>
          </a:p>
          <a:p>
            <a:pPr indent="0" lvl="0" marL="0" rtl="0" algn="l">
              <a:lnSpc>
                <a:spcPct val="115000"/>
              </a:lnSpc>
              <a:spcBef>
                <a:spcPts val="600"/>
              </a:spcBef>
              <a:spcAft>
                <a:spcPts val="0"/>
              </a:spcAft>
              <a:buClr>
                <a:schemeClr val="dk1"/>
              </a:buClr>
              <a:buSzPts val="600"/>
              <a:buFont typeface="Arial"/>
              <a:buNone/>
            </a:pPr>
            <a:r>
              <a:t/>
            </a:r>
            <a:endParaRPr>
              <a:solidFill>
                <a:srgbClr val="3F3F39"/>
              </a:solidFill>
            </a:endParaRPr>
          </a:p>
          <a:p>
            <a:pPr indent="0" lvl="0" marL="0" rtl="0" algn="l">
              <a:lnSpc>
                <a:spcPct val="115000"/>
              </a:lnSpc>
              <a:spcBef>
                <a:spcPts val="600"/>
              </a:spcBef>
              <a:spcAft>
                <a:spcPts val="0"/>
              </a:spcAft>
              <a:buClr>
                <a:schemeClr val="dk1"/>
              </a:buClr>
              <a:buSzPts val="600"/>
              <a:buFont typeface="Arial"/>
              <a:buNone/>
            </a:pPr>
            <a:r>
              <a:t/>
            </a:r>
            <a:endParaRPr>
              <a:solidFill>
                <a:srgbClr val="3F3F39"/>
              </a:solidFill>
            </a:endParaRPr>
          </a:p>
          <a:p>
            <a:pPr indent="0" lvl="0" marL="0" rtl="0" algn="l">
              <a:lnSpc>
                <a:spcPct val="115000"/>
              </a:lnSpc>
              <a:spcBef>
                <a:spcPts val="600"/>
              </a:spcBef>
              <a:spcAft>
                <a:spcPts val="0"/>
              </a:spcAft>
              <a:buClr>
                <a:schemeClr val="dk1"/>
              </a:buClr>
              <a:buSzPts val="600"/>
              <a:buFont typeface="Arial"/>
              <a:buNone/>
            </a:pPr>
            <a:r>
              <a:t/>
            </a:r>
            <a:endParaRPr>
              <a:solidFill>
                <a:srgbClr val="3F3F39"/>
              </a:solidFill>
            </a:endParaRPr>
          </a:p>
          <a:p>
            <a:pPr indent="0" lvl="0" marL="0" rtl="0" algn="l">
              <a:lnSpc>
                <a:spcPct val="115000"/>
              </a:lnSpc>
              <a:spcBef>
                <a:spcPts val="600"/>
              </a:spcBef>
              <a:spcAft>
                <a:spcPts val="0"/>
              </a:spcAft>
              <a:buClr>
                <a:schemeClr val="dk1"/>
              </a:buClr>
              <a:buSzPts val="600"/>
              <a:buFont typeface="Arial"/>
              <a:buNone/>
            </a:pPr>
            <a:r>
              <a:t/>
            </a:r>
            <a:endParaRPr sz="2400">
              <a:solidFill>
                <a:srgbClr val="3F3F39"/>
              </a:solidFill>
            </a:endParaRPr>
          </a:p>
          <a:p>
            <a:pPr indent="0" lvl="0" marL="0" rtl="0" algn="l">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indent="0" lvl="0" marL="457200" rtl="0" algn="l">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recording will be emailed to you.</a:t>
            </a:r>
            <a:endParaRPr sz="2000">
              <a:solidFill>
                <a:srgbClr val="3F3F39"/>
              </a:solidFill>
            </a:endParaRPr>
          </a:p>
          <a:p>
            <a:pPr indent="0" lvl="0" marL="457200" rtl="0" algn="l">
              <a:lnSpc>
                <a:spcPct val="115000"/>
              </a:lnSpc>
              <a:spcBef>
                <a:spcPts val="500"/>
              </a:spcBef>
              <a:spcAft>
                <a:spcPts val="0"/>
              </a:spcAft>
              <a:buClr>
                <a:schemeClr val="dk1"/>
              </a:buClr>
              <a:buSzPts val="500"/>
              <a:buFont typeface="Arial"/>
              <a:buNone/>
            </a:pPr>
            <a:r>
              <a:t/>
            </a:r>
            <a:endParaRPr>
              <a:solidFill>
                <a:srgbClr val="3F3F39"/>
              </a:solidFill>
            </a:endParaRPr>
          </a:p>
        </p:txBody>
      </p:sp>
      <p:sp>
        <p:nvSpPr>
          <p:cNvPr id="1053" name="Google Shape;1053;p146"/>
          <p:cNvSpPr/>
          <p:nvPr/>
        </p:nvSpPr>
        <p:spPr>
          <a:xfrm>
            <a:off x="5071725" y="2246375"/>
            <a:ext cx="777900" cy="589200"/>
          </a:xfrm>
          <a:prstGeom prst="downArrow">
            <a:avLst>
              <a:gd fmla="val 50000" name="adj1"/>
              <a:gd fmla="val 50000" name="adj2"/>
            </a:avLst>
          </a:prstGeom>
          <a:solidFill>
            <a:srgbClr val="1155CC"/>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46"/>
          <p:cNvSpPr/>
          <p:nvPr/>
        </p:nvSpPr>
        <p:spPr>
          <a:xfrm>
            <a:off x="2894925" y="2246325"/>
            <a:ext cx="777900" cy="589200"/>
          </a:xfrm>
          <a:prstGeom prst="downArrow">
            <a:avLst>
              <a:gd fmla="val 50000" name="adj1"/>
              <a:gd fmla="val 50000" name="adj2"/>
            </a:avLst>
          </a:prstGeom>
          <a:solidFill>
            <a:srgbClr val="9900FF"/>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46"/>
          <p:cNvSpPr txBox="1"/>
          <p:nvPr/>
        </p:nvSpPr>
        <p:spPr>
          <a:xfrm>
            <a:off x="934125" y="1408750"/>
            <a:ext cx="25998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9900FF"/>
                </a:solidFill>
                <a:latin typeface="Lucida Sans"/>
                <a:ea typeface="Lucida Sans"/>
                <a:cs typeface="Lucida Sans"/>
                <a:sym typeface="Lucida Sans"/>
              </a:rPr>
              <a:t>Question just for the presenters/ tech help</a:t>
            </a:r>
            <a:endParaRPr b="1" sz="1800">
              <a:solidFill>
                <a:srgbClr val="9900FF"/>
              </a:solidFill>
              <a:latin typeface="Lucida Sans"/>
              <a:ea typeface="Lucida Sans"/>
              <a:cs typeface="Lucida Sans"/>
              <a:sym typeface="Lucida Sans"/>
            </a:endParaRPr>
          </a:p>
          <a:p>
            <a:pPr indent="0" lvl="0" marL="0" rtl="0" algn="ctr">
              <a:spcBef>
                <a:spcPts val="0"/>
              </a:spcBef>
              <a:spcAft>
                <a:spcPts val="0"/>
              </a:spcAft>
              <a:buNone/>
            </a:pPr>
            <a:r>
              <a:t/>
            </a:r>
            <a:endParaRPr>
              <a:latin typeface="Lucida Sans"/>
              <a:ea typeface="Lucida Sans"/>
              <a:cs typeface="Lucida Sans"/>
              <a:sym typeface="Lucida Sans"/>
            </a:endParaRPr>
          </a:p>
        </p:txBody>
      </p:sp>
      <p:sp>
        <p:nvSpPr>
          <p:cNvPr id="1056" name="Google Shape;1056;p146"/>
          <p:cNvSpPr txBox="1"/>
          <p:nvPr/>
        </p:nvSpPr>
        <p:spPr>
          <a:xfrm>
            <a:off x="4967600" y="1319600"/>
            <a:ext cx="21654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rPr b="1" lang="en-US" sz="1800">
                <a:solidFill>
                  <a:srgbClr val="0000FF"/>
                </a:solidFill>
                <a:latin typeface="Lucida Sans"/>
                <a:ea typeface="Lucida Sans"/>
                <a:cs typeface="Lucida Sans"/>
                <a:sym typeface="Lucida Sans"/>
              </a:rPr>
              <a:t>Group chat </a:t>
            </a:r>
            <a:endParaRPr b="1" sz="1800">
              <a:solidFill>
                <a:srgbClr val="0000FF"/>
              </a:solidFill>
              <a:latin typeface="Lucida Sans"/>
              <a:ea typeface="Lucida Sans"/>
              <a:cs typeface="Lucida Sans"/>
              <a:sym typeface="Lucida Sans"/>
            </a:endParaRPr>
          </a:p>
          <a:p>
            <a:pPr indent="0" lvl="0" marL="0" rtl="0" algn="l">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t/>
            </a:r>
            <a:endParaRPr>
              <a:solidFill>
                <a:srgbClr val="0000FF"/>
              </a:solidFill>
              <a:latin typeface="Lucida Sans"/>
              <a:ea typeface="Lucida Sans"/>
              <a:cs typeface="Lucida Sans"/>
              <a:sym typeface="Lucida Sans"/>
            </a:endParaRPr>
          </a:p>
        </p:txBody>
      </p:sp>
      <p:sp>
        <p:nvSpPr>
          <p:cNvPr id="1057" name="Google Shape;1057;p146"/>
          <p:cNvSpPr/>
          <p:nvPr/>
        </p:nvSpPr>
        <p:spPr>
          <a:xfrm>
            <a:off x="4059525" y="2246375"/>
            <a:ext cx="777900" cy="589200"/>
          </a:xfrm>
          <a:prstGeom prst="downArrow">
            <a:avLst>
              <a:gd fmla="val 50000" name="adj1"/>
              <a:gd fmla="val 50000" name="adj2"/>
            </a:avLst>
          </a:prstGeom>
          <a:solidFill>
            <a:schemeClr val="accent2"/>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46"/>
          <p:cNvSpPr txBox="1"/>
          <p:nvPr/>
        </p:nvSpPr>
        <p:spPr>
          <a:xfrm>
            <a:off x="3365775" y="1319600"/>
            <a:ext cx="21654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rPr b="1" lang="en-US" sz="1800">
                <a:solidFill>
                  <a:schemeClr val="accent2"/>
                </a:solidFill>
                <a:latin typeface="Lucida Sans"/>
                <a:ea typeface="Lucida Sans"/>
                <a:cs typeface="Lucida Sans"/>
                <a:sym typeface="Lucida Sans"/>
              </a:rPr>
              <a:t>Resources </a:t>
            </a:r>
            <a:endParaRPr b="1" sz="1800">
              <a:solidFill>
                <a:schemeClr val="accent2"/>
              </a:solidFill>
              <a:latin typeface="Lucida Sans"/>
              <a:ea typeface="Lucida Sans"/>
              <a:cs typeface="Lucida Sans"/>
              <a:sym typeface="Lucida Sans"/>
            </a:endParaRPr>
          </a:p>
          <a:p>
            <a:pPr indent="0" lvl="0" marL="0" rtl="0" algn="l">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t/>
            </a:r>
            <a:endParaRPr>
              <a:solidFill>
                <a:srgbClr val="0000FF"/>
              </a:solidFill>
              <a:latin typeface="Lucida Sans"/>
              <a:ea typeface="Lucida Sans"/>
              <a:cs typeface="Lucida Sans"/>
              <a:sym typeface="Lucida Sans"/>
            </a:endParaRPr>
          </a:p>
        </p:txBody>
      </p:sp>
      <p:sp>
        <p:nvSpPr>
          <p:cNvPr id="1059" name="Google Shape;1059;p146"/>
          <p:cNvSpPr txBox="1"/>
          <p:nvPr/>
        </p:nvSpPr>
        <p:spPr>
          <a:xfrm>
            <a:off x="382825" y="758300"/>
            <a:ext cx="39099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US" sz="2200">
                <a:solidFill>
                  <a:srgbClr val="3F3F39"/>
                </a:solidFill>
                <a:latin typeface="Lucida Sans"/>
                <a:ea typeface="Lucida Sans"/>
                <a:cs typeface="Lucida Sans"/>
                <a:sym typeface="Lucida Sans"/>
              </a:rPr>
              <a:t>During the webinar:</a:t>
            </a:r>
            <a:endParaRPr/>
          </a:p>
        </p:txBody>
      </p:sp>
      <p:sp>
        <p:nvSpPr>
          <p:cNvPr id="1060" name="Google Shape;1060;p146"/>
          <p:cNvSpPr/>
          <p:nvPr/>
        </p:nvSpPr>
        <p:spPr>
          <a:xfrm>
            <a:off x="7248525" y="2246375"/>
            <a:ext cx="777900" cy="589200"/>
          </a:xfrm>
          <a:prstGeom prst="downArrow">
            <a:avLst>
              <a:gd fmla="val 50000" name="adj1"/>
              <a:gd fmla="val 50000" name="adj2"/>
            </a:avLst>
          </a:prstGeom>
          <a:solidFill>
            <a:srgbClr val="F1C232"/>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46"/>
          <p:cNvSpPr txBox="1"/>
          <p:nvPr/>
        </p:nvSpPr>
        <p:spPr>
          <a:xfrm>
            <a:off x="6610975" y="1304375"/>
            <a:ext cx="21654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rPr b="1" lang="en-US" sz="1800">
                <a:solidFill>
                  <a:srgbClr val="F1C232"/>
                </a:solidFill>
                <a:latin typeface="Lucida Sans"/>
                <a:ea typeface="Lucida Sans"/>
                <a:cs typeface="Lucida Sans"/>
                <a:sym typeface="Lucida Sans"/>
              </a:rPr>
              <a:t>Certificate</a:t>
            </a:r>
            <a:endParaRPr b="1" sz="1800">
              <a:solidFill>
                <a:srgbClr val="F1C232"/>
              </a:solidFill>
              <a:latin typeface="Lucida Sans"/>
              <a:ea typeface="Lucida Sans"/>
              <a:cs typeface="Lucida Sans"/>
              <a:sym typeface="Lucida Sans"/>
            </a:endParaRPr>
          </a:p>
          <a:p>
            <a:pPr indent="0" lvl="0" marL="0" rtl="0" algn="l">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t/>
            </a:r>
            <a:endParaRPr>
              <a:solidFill>
                <a:srgbClr val="0000FF"/>
              </a:solidFill>
              <a:latin typeface="Lucida Sans"/>
              <a:ea typeface="Lucida Sans"/>
              <a:cs typeface="Lucida Sans"/>
              <a:sym typeface="Lucida Sans"/>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p147"/>
          <p:cNvSpPr txBox="1"/>
          <p:nvPr>
            <p:ph type="title"/>
          </p:nvPr>
        </p:nvSpPr>
        <p:spPr>
          <a:xfrm>
            <a:off x="304800" y="274638"/>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2800">
                <a:solidFill>
                  <a:srgbClr val="3F3F39"/>
                </a:solidFill>
              </a:rPr>
              <a:t>Certification Will Be Provided</a:t>
            </a:r>
            <a:endParaRPr/>
          </a:p>
        </p:txBody>
      </p:sp>
      <p:sp>
        <p:nvSpPr>
          <p:cNvPr id="1068" name="Google Shape;1068;p147"/>
          <p:cNvSpPr txBox="1"/>
          <p:nvPr>
            <p:ph idx="1" type="body"/>
          </p:nvPr>
        </p:nvSpPr>
        <p:spPr>
          <a:xfrm>
            <a:off x="304800" y="1417650"/>
            <a:ext cx="3102000" cy="46794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a:t>A certificate will be available via the Certification box to the right. </a:t>
            </a:r>
            <a:endParaRPr/>
          </a:p>
          <a:p>
            <a:pPr indent="0" lvl="0" marL="0" rtl="0" algn="l">
              <a:spcBef>
                <a:spcPts val="440"/>
              </a:spcBef>
              <a:spcAft>
                <a:spcPts val="0"/>
              </a:spcAft>
              <a:buNone/>
            </a:pPr>
            <a:r>
              <a:t/>
            </a:r>
            <a:endParaRPr/>
          </a:p>
          <a:p>
            <a:pPr indent="0" lvl="0" marL="0" rtl="0" algn="l">
              <a:spcBef>
                <a:spcPts val="440"/>
              </a:spcBef>
              <a:spcAft>
                <a:spcPts val="0"/>
              </a:spcAft>
              <a:buNone/>
            </a:pPr>
            <a:r>
              <a:rPr lang="en-US"/>
              <a:t>Click on the blue-ribbon icon to print or download the certificate at the end of the webinar.</a:t>
            </a:r>
            <a:endParaRPr/>
          </a:p>
        </p:txBody>
      </p:sp>
      <p:pic>
        <p:nvPicPr>
          <p:cNvPr id="1069" name="Google Shape;1069;p147"/>
          <p:cNvPicPr preferRelativeResize="0"/>
          <p:nvPr/>
        </p:nvPicPr>
        <p:blipFill rotWithShape="1">
          <a:blip r:embed="rId3">
            <a:alphaModFix/>
          </a:blip>
          <a:srcRect b="0" l="0" r="17668" t="0"/>
          <a:stretch/>
        </p:blipFill>
        <p:spPr>
          <a:xfrm>
            <a:off x="4357225" y="1417650"/>
            <a:ext cx="4394200" cy="3335825"/>
          </a:xfrm>
          <a:prstGeom prst="rect">
            <a:avLst/>
          </a:prstGeom>
          <a:noFill/>
          <a:ln>
            <a:noFill/>
          </a:ln>
        </p:spPr>
      </p:pic>
      <p:sp>
        <p:nvSpPr>
          <p:cNvPr id="1070" name="Google Shape;1070;p147"/>
          <p:cNvSpPr/>
          <p:nvPr/>
        </p:nvSpPr>
        <p:spPr>
          <a:xfrm>
            <a:off x="4562250" y="2664925"/>
            <a:ext cx="2799000" cy="7641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4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666666"/>
                </a:solidFill>
                <a:latin typeface="Lucida Sans"/>
                <a:ea typeface="Lucida Sans"/>
                <a:cs typeface="Lucida Sans"/>
                <a:sym typeface="Lucida Sans"/>
              </a:rPr>
              <a:t>Goals of the </a:t>
            </a:r>
            <a:r>
              <a:rPr lang="en-US" sz="2800">
                <a:solidFill>
                  <a:srgbClr val="666666"/>
                </a:solidFill>
              </a:rPr>
              <a:t>W</a:t>
            </a:r>
            <a:r>
              <a:rPr b="0" i="0" lang="en-US" sz="2800" u="none" cap="none" strike="noStrike">
                <a:solidFill>
                  <a:srgbClr val="666666"/>
                </a:solidFill>
                <a:latin typeface="Lucida Sans"/>
                <a:ea typeface="Lucida Sans"/>
                <a:cs typeface="Lucida Sans"/>
                <a:sym typeface="Lucida Sans"/>
              </a:rPr>
              <a:t>ebinar</a:t>
            </a:r>
            <a:endParaRPr b="0" i="0" sz="2400" u="none" cap="none" strike="noStrike">
              <a:solidFill>
                <a:srgbClr val="595959"/>
              </a:solidFill>
              <a:latin typeface="Lucida Sans"/>
              <a:ea typeface="Lucida Sans"/>
              <a:cs typeface="Lucida Sans"/>
              <a:sym typeface="Lucida Sans"/>
            </a:endParaRPr>
          </a:p>
        </p:txBody>
      </p:sp>
      <p:sp>
        <p:nvSpPr>
          <p:cNvPr id="1077" name="Google Shape;1077;p14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342900" lvl="0" marL="685800" marR="0" rtl="0" algn="l">
              <a:lnSpc>
                <a:spcPct val="150000"/>
              </a:lnSpc>
              <a:spcBef>
                <a:spcPts val="0"/>
              </a:spcBef>
              <a:spcAft>
                <a:spcPts val="0"/>
              </a:spcAft>
              <a:buClr>
                <a:srgbClr val="575757"/>
              </a:buClr>
              <a:buSzPts val="2200"/>
              <a:buFont typeface="Noto Sans Symbols"/>
              <a:buChar char="✓"/>
            </a:pPr>
            <a:r>
              <a:rPr lang="en-US"/>
              <a:t>Understand assessment as part of the daily work of teaching</a:t>
            </a:r>
            <a:endParaRPr/>
          </a:p>
          <a:p>
            <a:pPr indent="-342900" lvl="0" marL="685800" rtl="0" algn="l">
              <a:lnSpc>
                <a:spcPct val="150000"/>
              </a:lnSpc>
              <a:spcBef>
                <a:spcPts val="0"/>
              </a:spcBef>
              <a:spcAft>
                <a:spcPts val="0"/>
              </a:spcAft>
              <a:buClr>
                <a:srgbClr val="575757"/>
              </a:buClr>
              <a:buSzPts val="2200"/>
              <a:buFont typeface="Noto Sans Symbols"/>
              <a:buChar char="✓"/>
            </a:pPr>
            <a:r>
              <a:rPr lang="en-US"/>
              <a:t>Explore affordances of an asset lens of assessment</a:t>
            </a:r>
            <a:endParaRPr/>
          </a:p>
          <a:p>
            <a:pPr indent="-342900" lvl="0" marL="685800" marR="0" rtl="0" algn="l">
              <a:lnSpc>
                <a:spcPct val="150000"/>
              </a:lnSpc>
              <a:spcBef>
                <a:spcPts val="0"/>
              </a:spcBef>
              <a:spcAft>
                <a:spcPts val="0"/>
              </a:spcAft>
              <a:buClr>
                <a:srgbClr val="575757"/>
              </a:buClr>
              <a:buSzPts val="2200"/>
              <a:buFont typeface="Noto Sans Symbols"/>
              <a:buChar char="✓"/>
            </a:pPr>
            <a:r>
              <a:rPr lang="en-US"/>
              <a:t>Consider the role of assessment in rehumanizing teaching and learning</a:t>
            </a:r>
            <a:endParaRPr/>
          </a:p>
          <a:p>
            <a:pPr indent="-342900" lvl="0" marL="685800" marR="0" rtl="0" algn="l">
              <a:lnSpc>
                <a:spcPct val="150000"/>
              </a:lnSpc>
              <a:spcBef>
                <a:spcPts val="0"/>
              </a:spcBef>
              <a:spcAft>
                <a:spcPts val="0"/>
              </a:spcAft>
              <a:buClr>
                <a:srgbClr val="575757"/>
              </a:buClr>
              <a:buSzPts val="2200"/>
              <a:buFont typeface="Noto Sans Symbols"/>
              <a:buChar char="✓"/>
            </a:pPr>
            <a:r>
              <a:rPr lang="en-US"/>
              <a:t>Develop lenses to examine your current assessment </a:t>
            </a:r>
            <a:r>
              <a:rPr lang="en-US"/>
              <a:t>systems</a:t>
            </a:r>
            <a:endParaRPr/>
          </a:p>
          <a:p>
            <a:pPr indent="0" lvl="0" marL="0" marR="0" rtl="0" algn="l">
              <a:lnSpc>
                <a:spcPct val="115000"/>
              </a:lnSpc>
              <a:spcBef>
                <a:spcPts val="0"/>
              </a:spcBef>
              <a:spcAft>
                <a:spcPts val="0"/>
              </a:spcAft>
              <a:buClr>
                <a:srgbClr val="595959"/>
              </a:buClr>
              <a:buSzPts val="2200"/>
              <a:buFont typeface="Arial"/>
              <a:buNone/>
            </a:pPr>
            <a:r>
              <a:t/>
            </a:r>
            <a:endParaRPr b="0" i="0" sz="2200" u="none" cap="none" strike="noStrike">
              <a:solidFill>
                <a:srgbClr val="575757"/>
              </a:solidFill>
              <a:latin typeface="Lucida Sans"/>
              <a:ea typeface="Lucida Sans"/>
              <a:cs typeface="Lucida Sans"/>
              <a:sym typeface="Lucida Sans"/>
            </a:endParaRPr>
          </a:p>
          <a:p>
            <a:pPr indent="0" lvl="0" marL="0" marR="0" rtl="0" algn="l">
              <a:lnSpc>
                <a:spcPct val="115000"/>
              </a:lnSpc>
              <a:spcBef>
                <a:spcPts val="0"/>
              </a:spcBef>
              <a:spcAft>
                <a:spcPts val="0"/>
              </a:spcAft>
              <a:buClr>
                <a:srgbClr val="595959"/>
              </a:buClr>
              <a:buSzPts val="2200"/>
              <a:buFont typeface="Arial"/>
              <a:buNone/>
            </a:pPr>
            <a:r>
              <a:rPr b="0" i="0" lang="en-US" sz="2200" u="none" cap="none" strike="noStrike">
                <a:solidFill>
                  <a:srgbClr val="575757"/>
                </a:solidFill>
                <a:latin typeface="Lucida Sans"/>
                <a:ea typeface="Lucida Sans"/>
                <a:cs typeface="Lucida Sans"/>
                <a:sym typeface="Lucida Sans"/>
              </a:rPr>
              <a:t> </a:t>
            </a:r>
            <a:endParaRPr b="0" i="0" sz="2200" u="none" cap="none" strike="noStrike">
              <a:solidFill>
                <a:srgbClr val="595959"/>
              </a:solidFill>
              <a:latin typeface="Lucida Sans"/>
              <a:ea typeface="Lucida Sans"/>
              <a:cs typeface="Lucida Sans"/>
              <a:sym typeface="Lucida Sans"/>
            </a:endParaRPr>
          </a:p>
          <a:p>
            <a:pPr indent="-342900" lvl="0" marL="342900" marR="0" rtl="0" algn="l">
              <a:lnSpc>
                <a:spcPct val="100000"/>
              </a:lnSpc>
              <a:spcBef>
                <a:spcPts val="0"/>
              </a:spcBef>
              <a:spcAft>
                <a:spcPts val="0"/>
              </a:spcAft>
              <a:buClr>
                <a:srgbClr val="3F3F39"/>
              </a:buClr>
              <a:buSzPts val="2400"/>
              <a:buFont typeface="Arial"/>
              <a:buNone/>
            </a:pPr>
            <a:r>
              <a:t/>
            </a:r>
            <a:endParaRPr b="0" i="0" sz="2400" u="none" cap="none" strike="noStrik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