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5.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80" r:id="rId1"/>
    <p:sldMasterId id="2147483781" r:id="rId2"/>
    <p:sldMasterId id="2147483782" r:id="rId3"/>
    <p:sldMasterId id="2147483783" r:id="rId4"/>
    <p:sldMasterId id="2147483784" r:id="rId5"/>
    <p:sldMasterId id="2147483785" r:id="rId6"/>
  </p:sldMasterIdLst>
  <p:notesMasterIdLst>
    <p:notesMasterId r:id="rId34"/>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x="9144000" cy="6858000" type="screen4x3"/>
  <p:notesSz cx="6858000" cy="9144000"/>
  <p:embeddedFontLst>
    <p:embeddedFont>
      <p:font typeface="Allerta" panose="020B0604020202020204" charset="0"/>
      <p:regular r:id="rId35"/>
    </p:embeddedFont>
    <p:embeddedFont>
      <p:font typeface="Calibri" panose="020F0502020204030204" pitchFamily="34" charset="0"/>
      <p:regular r:id="rId36"/>
      <p:bold r:id="rId37"/>
      <p:italic r:id="rId38"/>
      <p:boldItalic r:id="rId39"/>
    </p:embeddedFont>
    <p:embeddedFont>
      <p:font typeface="Georgia" panose="02040502050405020303" pitchFamily="18" charset="0"/>
      <p:regular r:id="rId40"/>
      <p:bold r:id="rId41"/>
      <p:italic r:id="rId42"/>
      <p:boldItalic r:id="rId43"/>
    </p:embeddedFont>
    <p:embeddedFont>
      <p:font typeface="Lucida Sans" panose="020B0602030504020204" pitchFamily="34" charset="0"/>
      <p:regular r:id="rId44"/>
      <p:bold r:id="rId45"/>
      <p:italic r:id="rId46"/>
      <p:boldItalic r:id="rId47"/>
    </p:embeddedFont>
    <p:embeddedFont>
      <p:font typeface="Roboto" panose="020B0604020202020204"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ED3A782-4FEB-4256-A9EE-6DED01076ECC}">
  <a:tblStyle styleId="{EED3A782-4FEB-4256-A9EE-6DED01076EC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702" autoAdjust="0"/>
  </p:normalViewPr>
  <p:slideViewPr>
    <p:cSldViewPr snapToGrid="0">
      <p:cViewPr varScale="1">
        <p:scale>
          <a:sx n="54" d="100"/>
          <a:sy n="54" d="100"/>
        </p:scale>
        <p:origin x="164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5.fntdata"/><Relationship Id="rId21" Type="http://schemas.openxmlformats.org/officeDocument/2006/relationships/slide" Target="slides/slide15.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10.fntdata"/><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2.xml"/><Relationship Id="rId51" Type="http://schemas.openxmlformats.org/officeDocument/2006/relationships/font" Target="fonts/font17.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4.xml"/><Relationship Id="rId41" Type="http://schemas.openxmlformats.org/officeDocument/2006/relationships/font" Target="fonts/font7.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2.fntdata"/><Relationship Id="rId49"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lvl1pPr marL="457200" marR="0" lvl="0"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1pPr>
            <a:lvl2pPr marL="914400" marR="0" lvl="1"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2pPr>
            <a:lvl3pPr marL="1371600" marR="0" lvl="2"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3pPr>
            <a:lvl4pPr marL="1828800" marR="0" lvl="3"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4pPr>
            <a:lvl5pPr marL="2286000" marR="0" lvl="4"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5pPr>
            <a:lvl6pPr marL="2743200" marR="0" lvl="5"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6pPr>
            <a:lvl7pPr marL="3200400" marR="0" lvl="6"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7pPr>
            <a:lvl8pPr marL="3657600" marR="0" lvl="7"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Lucida Sans"/>
              <a:buNone/>
            </a:pPr>
            <a:fld id="{00000000-1234-1234-1234-123412341234}" type="slidenum">
              <a:rPr lang="en-US" sz="1200" b="0" i="0" u="none" strike="noStrike" cap="none">
                <a:solidFill>
                  <a:schemeClr val="dk1"/>
                </a:solidFill>
                <a:latin typeface="Lucida Sans"/>
                <a:ea typeface="Lucida Sans"/>
                <a:cs typeface="Lucida Sans"/>
                <a:sym typeface="Lucida Sans"/>
              </a:rPr>
              <a:t>‹#›</a:t>
            </a:fld>
            <a:endParaRPr sz="1200" b="0" i="0" u="none" strike="noStrike" cap="none">
              <a:solidFill>
                <a:schemeClr val="dk1"/>
              </a:solidFill>
              <a:latin typeface="Lucida Sans"/>
              <a:ea typeface="Lucida Sans"/>
              <a:cs typeface="Lucida Sans"/>
              <a:sym typeface="Lucida Sans"/>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hildrenandnature.org/" TargetMode="External"/><Relationship Id="rId7" Type="http://schemas.openxmlformats.org/officeDocument/2006/relationships/hyperlink" Target="https://www.outsideonline.com/2393660/science-newest-miracle-drug-free"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parkrxamerica.org/about.php" TargetMode="External"/><Relationship Id="rId5" Type="http://schemas.openxmlformats.org/officeDocument/2006/relationships/hyperlink" Target="https://10minutewalk.org/" TargetMode="External"/><Relationship Id="rId4" Type="http://schemas.openxmlformats.org/officeDocument/2006/relationships/hyperlink" Target="https://www.childrenandnature.org/resource-hub/resources/"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scistarter.or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62bf8cc1b2_2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5" name="Google Shape;985;g62bf8cc1b2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r>
              <a:rPr lang="en-US"/>
              <a:t>First timer poll</a:t>
            </a:r>
            <a:endParaRPr/>
          </a:p>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Lucida Sans"/>
                <a:ea typeface="Lucida Sans"/>
                <a:cs typeface="Lucida Sans"/>
                <a:sym typeface="Lucida Sans"/>
              </a:rPr>
              <a:t>Handouts:</a:t>
            </a:r>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Lucida Sans"/>
                <a:ea typeface="Lucida Sans"/>
                <a:cs typeface="Lucida Sans"/>
                <a:sym typeface="Lucida Sans"/>
              </a:rPr>
              <a:t>While we’re waiting, we’d like you to participate in a quick poll so we can get an understanding of who’s on the webinar with us tonight.</a:t>
            </a:r>
            <a:endParaRPr/>
          </a:p>
        </p:txBody>
      </p:sp>
      <p:sp>
        <p:nvSpPr>
          <p:cNvPr id="986" name="Google Shape;986;g62bf8cc1b2_2_0: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1</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g92e3b08b46_0_7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4" name="Google Shape;1074;g92e3b08b46_0_72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075" name="Google Shape;1075;g92e3b08b46_0_7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10</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g2f8331e4bd_1_18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094" name="Google Shape;1094;g2f8331e4bd_1_18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2ef3190c67_0_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4" name="Google Shape;1104;g2ef3190c67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r>
              <a:rPr lang="en-US" sz="1100"/>
              <a:t>Ask each, what motivates you, as each person’s photos animate.</a:t>
            </a:r>
            <a:endParaRPr sz="1100"/>
          </a:p>
          <a:p>
            <a:pPr marL="0" marR="0" lvl="0" indent="76200" algn="l" rtl="0">
              <a:spcBef>
                <a:spcPts val="0"/>
              </a:spcBef>
              <a:spcAft>
                <a:spcPts val="0"/>
              </a:spcAft>
              <a:buClr>
                <a:schemeClr val="dk1"/>
              </a:buClr>
              <a:buSzPts val="1200"/>
              <a:buFont typeface="Calibri"/>
              <a:buNone/>
            </a:pPr>
            <a:r>
              <a:rPr lang="en-US" sz="1100"/>
              <a:t>Tara- </a:t>
            </a:r>
            <a:endParaRPr sz="1100"/>
          </a:p>
          <a:p>
            <a:pPr marL="0" marR="0" lvl="0" indent="76200" algn="l" rtl="0">
              <a:spcBef>
                <a:spcPts val="0"/>
              </a:spcBef>
              <a:spcAft>
                <a:spcPts val="0"/>
              </a:spcAft>
              <a:buClr>
                <a:schemeClr val="dk1"/>
              </a:buClr>
              <a:buSzPts val="1200"/>
              <a:buFont typeface="Calibri"/>
              <a:buNone/>
            </a:pPr>
            <a:r>
              <a:rPr lang="en-US" sz="1100"/>
              <a:t>Glenna- Collaboration and creativity (particularly at school) motivate me. There is no better feeling than working with a team toward a goal, experiencing successes along the way, and knowing that our efforts are positively impacting the lives of kids. </a:t>
            </a:r>
            <a:endParaRPr sz="1100"/>
          </a:p>
          <a:p>
            <a:pPr marL="0" marR="0" lvl="0" indent="76200" algn="l" rtl="0">
              <a:spcBef>
                <a:spcPts val="0"/>
              </a:spcBef>
              <a:spcAft>
                <a:spcPts val="0"/>
              </a:spcAft>
              <a:buClr>
                <a:schemeClr val="dk1"/>
              </a:buClr>
              <a:buSzPts val="1200"/>
              <a:buFont typeface="Calibri"/>
              <a:buNone/>
            </a:pPr>
            <a:r>
              <a:rPr lang="en-US" sz="1100"/>
              <a:t>Janice- </a:t>
            </a:r>
            <a:endParaRPr sz="1100"/>
          </a:p>
          <a:p>
            <a:pPr marL="0" marR="0" lvl="0" indent="76200" algn="l" rtl="0">
              <a:spcBef>
                <a:spcPts val="0"/>
              </a:spcBef>
              <a:spcAft>
                <a:spcPts val="0"/>
              </a:spcAft>
              <a:buClr>
                <a:schemeClr val="dk1"/>
              </a:buClr>
              <a:buSzPts val="1200"/>
              <a:buFont typeface="Calibri"/>
              <a:buNone/>
            </a:pPr>
            <a:r>
              <a:rPr lang="en-US" sz="1100"/>
              <a:t>Ashley- my family, my students.</a:t>
            </a:r>
            <a:endParaRPr sz="1100"/>
          </a:p>
          <a:p>
            <a:pPr marL="0" marR="0" lvl="0" indent="76200" algn="l" rtl="0">
              <a:spcBef>
                <a:spcPts val="0"/>
              </a:spcBef>
              <a:spcAft>
                <a:spcPts val="0"/>
              </a:spcAft>
              <a:buClr>
                <a:schemeClr val="dk1"/>
              </a:buClr>
              <a:buSzPts val="1200"/>
              <a:buFont typeface="Calibri"/>
              <a:buNone/>
            </a:pPr>
            <a:r>
              <a:rPr lang="en-US" sz="1100"/>
              <a:t>Karina- </a:t>
            </a:r>
            <a:endParaRPr sz="1100"/>
          </a:p>
          <a:p>
            <a:pPr marL="0" marR="0" lvl="0" indent="76200" algn="l" rtl="0">
              <a:spcBef>
                <a:spcPts val="0"/>
              </a:spcBef>
              <a:spcAft>
                <a:spcPts val="0"/>
              </a:spcAft>
              <a:buClr>
                <a:schemeClr val="dk1"/>
              </a:buClr>
              <a:buSzPts val="1200"/>
              <a:buFont typeface="Calibri"/>
              <a:buNone/>
            </a:pPr>
            <a:r>
              <a:rPr lang="en-US" sz="1100"/>
              <a:t>Melissa- </a:t>
            </a:r>
            <a:endParaRPr sz="1100"/>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105" name="Google Shape;1105;g2ef3190c67_0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g2f8331e4bd_1_5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6" name="Google Shape;1136;g2f8331e4bd_1_54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US" sz="1100"/>
              <a:t>Glenna:</a:t>
            </a:r>
            <a:endParaRPr sz="1100"/>
          </a:p>
          <a:p>
            <a:pPr marL="0" marR="0" lvl="0" indent="0" algn="l" rtl="0">
              <a:spcBef>
                <a:spcPts val="0"/>
              </a:spcBef>
              <a:spcAft>
                <a:spcPts val="0"/>
              </a:spcAft>
              <a:buClr>
                <a:schemeClr val="dk1"/>
              </a:buClr>
              <a:buSzPts val="1200"/>
              <a:buFont typeface="Calibri"/>
              <a:buNone/>
            </a:pPr>
            <a:r>
              <a:rPr lang="en-US" sz="1100"/>
              <a:t>-Social Emotional Learning (SEL) - Welcoming Inclusion Activity, Engaging Strategies (particularly virtual), Optimistic Closure</a:t>
            </a:r>
            <a:endParaRPr sz="1100"/>
          </a:p>
          <a:p>
            <a:pPr marL="0" marR="0" lvl="0" indent="0" algn="l" rtl="0">
              <a:spcBef>
                <a:spcPts val="0"/>
              </a:spcBef>
              <a:spcAft>
                <a:spcPts val="0"/>
              </a:spcAft>
              <a:buClr>
                <a:schemeClr val="dk1"/>
              </a:buClr>
              <a:buSzPts val="1200"/>
              <a:buFont typeface="Calibri"/>
              <a:buNone/>
            </a:pPr>
            <a:r>
              <a:rPr lang="en-US" sz="1100"/>
              <a:t>- Open communication with students and their families - Google Voice (texting)</a:t>
            </a:r>
            <a:endParaRPr sz="1100"/>
          </a:p>
          <a:p>
            <a:pPr marL="0" marR="0" lvl="0" indent="0" algn="l" rtl="0">
              <a:spcBef>
                <a:spcPts val="0"/>
              </a:spcBef>
              <a:spcAft>
                <a:spcPts val="0"/>
              </a:spcAft>
              <a:buClr>
                <a:schemeClr val="dk1"/>
              </a:buClr>
              <a:buSzPts val="1200"/>
              <a:buFont typeface="Calibri"/>
              <a:buNone/>
            </a:pPr>
            <a:r>
              <a:rPr lang="en-US" sz="1100"/>
              <a:t>- Opportunities for students to demonstrate understanding outside of the typical “schoolwork” - videos, polls, pics, voice recordings, etc.</a:t>
            </a:r>
            <a:endParaRPr sz="1100"/>
          </a:p>
          <a:p>
            <a:pPr marL="0" marR="0" lvl="0" indent="0" algn="l" rtl="0">
              <a:spcBef>
                <a:spcPts val="0"/>
              </a:spcBef>
              <a:spcAft>
                <a:spcPts val="0"/>
              </a:spcAft>
              <a:buClr>
                <a:schemeClr val="dk1"/>
              </a:buClr>
              <a:buSzPts val="1200"/>
              <a:buFont typeface="Calibri"/>
              <a:buNone/>
            </a:pPr>
            <a:endParaRPr sz="1100"/>
          </a:p>
          <a:p>
            <a:pPr marL="0" marR="0" lvl="0" indent="0" algn="l" rtl="0">
              <a:spcBef>
                <a:spcPts val="0"/>
              </a:spcBef>
              <a:spcAft>
                <a:spcPts val="0"/>
              </a:spcAft>
              <a:buClr>
                <a:schemeClr val="dk1"/>
              </a:buClr>
              <a:buSzPts val="1200"/>
              <a:buFont typeface="Calibri"/>
              <a:buNone/>
            </a:pPr>
            <a:r>
              <a:rPr lang="en-US" sz="1100"/>
              <a:t>Tara:</a:t>
            </a:r>
            <a:endParaRPr sz="1100"/>
          </a:p>
          <a:p>
            <a:pPr marL="0" lvl="0" indent="0" algn="l" rtl="0">
              <a:spcBef>
                <a:spcPts val="0"/>
              </a:spcBef>
              <a:spcAft>
                <a:spcPts val="0"/>
              </a:spcAft>
              <a:buClr>
                <a:schemeClr val="dk1"/>
              </a:buClr>
              <a:buSzPts val="1200"/>
              <a:buFont typeface="Calibri"/>
              <a:buNone/>
            </a:pPr>
            <a:r>
              <a:rPr lang="en-US" sz="1100"/>
              <a:t>-Extended time on assignments</a:t>
            </a:r>
            <a:endParaRPr sz="1100"/>
          </a:p>
          <a:p>
            <a:pPr marL="0" lvl="0" indent="0" algn="l" rtl="0">
              <a:spcBef>
                <a:spcPts val="0"/>
              </a:spcBef>
              <a:spcAft>
                <a:spcPts val="0"/>
              </a:spcAft>
              <a:buClr>
                <a:schemeClr val="dk1"/>
              </a:buClr>
              <a:buSzPts val="1200"/>
              <a:buFont typeface="Calibri"/>
              <a:buNone/>
            </a:pPr>
            <a:r>
              <a:rPr lang="en-US" sz="1100"/>
              <a:t>-Targeted office hours to support specific learning</a:t>
            </a:r>
            <a:endParaRPr sz="1100"/>
          </a:p>
          <a:p>
            <a:pPr marL="0" lvl="0" indent="0" algn="l" rtl="0">
              <a:spcBef>
                <a:spcPts val="0"/>
              </a:spcBef>
              <a:spcAft>
                <a:spcPts val="0"/>
              </a:spcAft>
              <a:buClr>
                <a:schemeClr val="dk1"/>
              </a:buClr>
              <a:buSzPts val="1200"/>
              <a:buFont typeface="Calibri"/>
              <a:buNone/>
            </a:pPr>
            <a:r>
              <a:rPr lang="en-US" sz="1100"/>
              <a:t>-Posting notes on Google Classroom with additional online support tools</a:t>
            </a:r>
            <a:endParaRPr sz="1100"/>
          </a:p>
          <a:p>
            <a:pPr marL="0" lvl="0" indent="0" algn="l" rtl="0">
              <a:spcBef>
                <a:spcPts val="0"/>
              </a:spcBef>
              <a:spcAft>
                <a:spcPts val="0"/>
              </a:spcAft>
              <a:buClr>
                <a:schemeClr val="dk1"/>
              </a:buClr>
              <a:buSzPts val="1200"/>
              <a:buFont typeface="Calibri"/>
              <a:buNone/>
            </a:pPr>
            <a:r>
              <a:rPr lang="en-US" sz="1100"/>
              <a:t>-Open private chat during instruction for in the moment support (students love that they can connect during the lesson in real time)</a:t>
            </a:r>
            <a:endParaRPr sz="1100"/>
          </a:p>
          <a:p>
            <a:pPr marL="0" lvl="0" indent="0" algn="l" rtl="0">
              <a:spcBef>
                <a:spcPts val="0"/>
              </a:spcBef>
              <a:spcAft>
                <a:spcPts val="0"/>
              </a:spcAft>
              <a:buClr>
                <a:schemeClr val="dk1"/>
              </a:buClr>
              <a:buSzPts val="1200"/>
              <a:buFont typeface="Calibri"/>
              <a:buNone/>
            </a:pPr>
            <a:r>
              <a:rPr lang="en-US" sz="1100"/>
              <a:t>-Brain breaks and time to refresh</a:t>
            </a:r>
            <a:endParaRPr sz="1100"/>
          </a:p>
          <a:p>
            <a:pPr marL="0" lvl="0" indent="0" algn="l" rtl="0">
              <a:spcBef>
                <a:spcPts val="0"/>
              </a:spcBef>
              <a:spcAft>
                <a:spcPts val="0"/>
              </a:spcAft>
              <a:buClr>
                <a:schemeClr val="dk1"/>
              </a:buClr>
              <a:buSzPts val="1200"/>
              <a:buFont typeface="Calibri"/>
              <a:buNone/>
            </a:pPr>
            <a:endParaRPr sz="1100"/>
          </a:p>
          <a:p>
            <a:pPr marL="0" lvl="0" indent="0" algn="l" rtl="0">
              <a:spcBef>
                <a:spcPts val="0"/>
              </a:spcBef>
              <a:spcAft>
                <a:spcPts val="0"/>
              </a:spcAft>
              <a:buClr>
                <a:schemeClr val="dk1"/>
              </a:buClr>
              <a:buSzPts val="1200"/>
              <a:buFont typeface="Calibri"/>
              <a:buNone/>
            </a:pPr>
            <a:r>
              <a:rPr lang="en-US" sz="1100"/>
              <a:t>Janice: </a:t>
            </a:r>
            <a:endParaRPr sz="1100"/>
          </a:p>
          <a:p>
            <a:pPr marL="0" lvl="0" indent="0" algn="l" rtl="0">
              <a:spcBef>
                <a:spcPts val="0"/>
              </a:spcBef>
              <a:spcAft>
                <a:spcPts val="0"/>
              </a:spcAft>
              <a:buClr>
                <a:schemeClr val="dk1"/>
              </a:buClr>
              <a:buSzPts val="1200"/>
              <a:buFont typeface="Calibri"/>
              <a:buNone/>
            </a:pPr>
            <a:r>
              <a:rPr lang="en-US" sz="1100"/>
              <a:t>-instructional design - teaching with the brain in mind  - rethinking time; eduprotocols;</a:t>
            </a:r>
            <a:endParaRPr sz="1100"/>
          </a:p>
          <a:p>
            <a:pPr marL="0" lvl="0" indent="0" algn="l" rtl="0">
              <a:spcBef>
                <a:spcPts val="0"/>
              </a:spcBef>
              <a:spcAft>
                <a:spcPts val="0"/>
              </a:spcAft>
              <a:buClr>
                <a:schemeClr val="dk1"/>
              </a:buClr>
              <a:buSzPts val="1200"/>
              <a:buFont typeface="Calibri"/>
              <a:buNone/>
            </a:pPr>
            <a:r>
              <a:rPr lang="en-US" sz="1100"/>
              <a:t>-understanding by design - opportunities to learn - multiple on-ramps; PLT - supporting self-directed learning by providing explicit support around goal setting, planning work time, reflecting on learning with mini-lessons, time to practice,</a:t>
            </a:r>
            <a:endParaRPr sz="1100"/>
          </a:p>
          <a:p>
            <a:pPr marL="0" lvl="0" indent="0" algn="l" rtl="0">
              <a:spcBef>
                <a:spcPts val="0"/>
              </a:spcBef>
              <a:spcAft>
                <a:spcPts val="0"/>
              </a:spcAft>
              <a:buClr>
                <a:schemeClr val="dk1"/>
              </a:buClr>
              <a:buSzPts val="1200"/>
              <a:buFont typeface="Calibri"/>
              <a:buNone/>
            </a:pPr>
            <a:r>
              <a:rPr lang="en-US" sz="1100"/>
              <a:t>-Nature principle - get outdoors! </a:t>
            </a:r>
            <a:endParaRPr sz="1100"/>
          </a:p>
          <a:p>
            <a:pPr marL="0" lvl="0" indent="0" algn="l" rtl="0">
              <a:spcBef>
                <a:spcPts val="0"/>
              </a:spcBef>
              <a:spcAft>
                <a:spcPts val="0"/>
              </a:spcAft>
              <a:buClr>
                <a:schemeClr val="dk1"/>
              </a:buClr>
              <a:buSzPts val="1200"/>
              <a:buFont typeface="Calibri"/>
              <a:buNone/>
            </a:pPr>
            <a:endParaRPr sz="1100"/>
          </a:p>
          <a:p>
            <a:pPr marL="0" lvl="0" indent="0" algn="l" rtl="0">
              <a:spcBef>
                <a:spcPts val="0"/>
              </a:spcBef>
              <a:spcAft>
                <a:spcPts val="0"/>
              </a:spcAft>
              <a:buClr>
                <a:schemeClr val="dk1"/>
              </a:buClr>
              <a:buSzPts val="1200"/>
              <a:buFont typeface="Calibri"/>
              <a:buNone/>
            </a:pPr>
            <a:r>
              <a:rPr lang="en-US" sz="1100"/>
              <a:t>Melissa:</a:t>
            </a:r>
            <a:endParaRPr sz="1100"/>
          </a:p>
          <a:p>
            <a:pPr marL="0" lvl="0" indent="0" algn="l" rtl="0">
              <a:spcBef>
                <a:spcPts val="0"/>
              </a:spcBef>
              <a:spcAft>
                <a:spcPts val="0"/>
              </a:spcAft>
              <a:buClr>
                <a:schemeClr val="dk1"/>
              </a:buClr>
              <a:buSzPts val="1200"/>
              <a:buFont typeface="Calibri"/>
              <a:buNone/>
            </a:pPr>
            <a:endParaRPr sz="1100"/>
          </a:p>
          <a:p>
            <a:pPr marL="0" marR="0" lvl="0" indent="0" algn="l" rtl="0">
              <a:spcBef>
                <a:spcPts val="0"/>
              </a:spcBef>
              <a:spcAft>
                <a:spcPts val="0"/>
              </a:spcAft>
              <a:buClr>
                <a:schemeClr val="dk1"/>
              </a:buClr>
              <a:buSzPts val="1200"/>
              <a:buFont typeface="Calibri"/>
              <a:buNone/>
            </a:pPr>
            <a:endParaRPr sz="1100"/>
          </a:p>
        </p:txBody>
      </p:sp>
      <p:sp>
        <p:nvSpPr>
          <p:cNvPr id="1137" name="Google Shape;1137;g2f8331e4bd_1_5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g3236298530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6" name="Google Shape;1146;g323629853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r>
              <a:rPr lang="en-US">
                <a:latin typeface="Arial"/>
                <a:ea typeface="Arial"/>
                <a:cs typeface="Arial"/>
                <a:sym typeface="Arial"/>
              </a:rPr>
              <a:t>Janice: </a:t>
            </a:r>
            <a:r>
              <a:rPr lang="en-US">
                <a:solidFill>
                  <a:srgbClr val="2D3B45"/>
                </a:solidFill>
                <a:highlight>
                  <a:srgbClr val="FFFFFF"/>
                </a:highlight>
                <a:latin typeface="Roboto"/>
                <a:ea typeface="Roboto"/>
                <a:cs typeface="Roboto"/>
                <a:sym typeface="Roboto"/>
              </a:rPr>
              <a:t> </a:t>
            </a:r>
            <a:r>
              <a:rPr lang="en-US" u="sng">
                <a:solidFill>
                  <a:srgbClr val="396694"/>
                </a:solidFill>
                <a:highlight>
                  <a:srgbClr val="FFFFFF"/>
                </a:highlight>
                <a:latin typeface="Roboto"/>
                <a:ea typeface="Roboto"/>
                <a:cs typeface="Roboto"/>
                <a:sym typeface="Roboto"/>
                <a:hlinkClick r:id="rId3">
                  <a:extLst>
                    <a:ext uri="{A12FA001-AC4F-418D-AE19-62706E023703}">
                      <ahyp:hlinkClr xmlns:ahyp="http://schemas.microsoft.com/office/drawing/2018/hyperlinkcolor" val="tx"/>
                    </a:ext>
                  </a:extLst>
                </a:hlinkClick>
              </a:rPr>
              <a:t>Children and Nature Network </a:t>
            </a:r>
            <a:r>
              <a:rPr lang="en-US">
                <a:solidFill>
                  <a:srgbClr val="2D3B45"/>
                </a:solidFill>
                <a:highlight>
                  <a:srgbClr val="FFFFFF"/>
                </a:highlight>
                <a:latin typeface="Roboto"/>
                <a:ea typeface="Roboto"/>
                <a:cs typeface="Roboto"/>
                <a:sym typeface="Roboto"/>
              </a:rPr>
              <a:t> particularly the </a:t>
            </a:r>
            <a:r>
              <a:rPr lang="en-US" u="sng">
                <a:solidFill>
                  <a:srgbClr val="396694"/>
                </a:solidFill>
                <a:highlight>
                  <a:srgbClr val="FFFFFF"/>
                </a:highlight>
                <a:latin typeface="Roboto"/>
                <a:ea typeface="Roboto"/>
                <a:cs typeface="Roboto"/>
                <a:sym typeface="Roboto"/>
                <a:hlinkClick r:id="rId4">
                  <a:extLst>
                    <a:ext uri="{A12FA001-AC4F-418D-AE19-62706E023703}">
                      <ahyp:hlinkClr xmlns:ahyp="http://schemas.microsoft.com/office/drawing/2018/hyperlinkcolor" val="tx"/>
                    </a:ext>
                  </a:extLst>
                </a:hlinkClick>
              </a:rPr>
              <a:t>Resource Hub </a:t>
            </a:r>
            <a:endParaRPr u="sng">
              <a:solidFill>
                <a:srgbClr val="396694"/>
              </a:solidFill>
              <a:highlight>
                <a:srgbClr val="FFFFFF"/>
              </a:highlight>
              <a:latin typeface="Roboto"/>
              <a:ea typeface="Roboto"/>
              <a:cs typeface="Roboto"/>
              <a:sym typeface="Roboto"/>
              <a:hlinkClick r:id="rId4">
                <a:extLst>
                  <a:ext uri="{A12FA001-AC4F-418D-AE19-62706E023703}">
                    <ahyp:hlinkClr xmlns:ahyp="http://schemas.microsoft.com/office/drawing/2018/hyperlinkcolor" val="tx"/>
                  </a:ext>
                </a:extLst>
              </a:hlinkClick>
            </a:endParaRPr>
          </a:p>
          <a:p>
            <a:pPr marL="457200" lvl="0" indent="-355600" algn="l" rtl="0">
              <a:lnSpc>
                <a:spcPct val="115000"/>
              </a:lnSpc>
              <a:spcBef>
                <a:spcPts val="900"/>
              </a:spcBef>
              <a:spcAft>
                <a:spcPts val="0"/>
              </a:spcAft>
              <a:buClr>
                <a:srgbClr val="595959"/>
              </a:buClr>
              <a:buSzPts val="2000"/>
              <a:buFont typeface="Lucida Sans"/>
              <a:buChar char="➔"/>
            </a:pPr>
            <a:r>
              <a:rPr lang="en-US" u="sng">
                <a:solidFill>
                  <a:srgbClr val="396694"/>
                </a:solidFill>
                <a:highlight>
                  <a:srgbClr val="FFFFFF"/>
                </a:highlight>
                <a:latin typeface="Roboto"/>
                <a:ea typeface="Roboto"/>
                <a:cs typeface="Roboto"/>
                <a:sym typeface="Roboto"/>
                <a:hlinkClick r:id="rId5">
                  <a:extLst>
                    <a:ext uri="{A12FA001-AC4F-418D-AE19-62706E023703}">
                      <ahyp:hlinkClr xmlns:ahyp="http://schemas.microsoft.com/office/drawing/2018/hyperlinkcolor" val="tx"/>
                    </a:ext>
                  </a:extLst>
                </a:hlinkClick>
              </a:rPr>
              <a:t>10 Minute Walk</a:t>
            </a:r>
            <a:endParaRPr u="sng">
              <a:solidFill>
                <a:srgbClr val="396694"/>
              </a:solidFill>
              <a:highlight>
                <a:srgbClr val="FFFFFF"/>
              </a:highlight>
              <a:latin typeface="Roboto"/>
              <a:ea typeface="Roboto"/>
              <a:cs typeface="Roboto"/>
              <a:sym typeface="Roboto"/>
              <a:hlinkClick r:id="rId5">
                <a:extLst>
                  <a:ext uri="{A12FA001-AC4F-418D-AE19-62706E023703}">
                    <ahyp:hlinkClr xmlns:ahyp="http://schemas.microsoft.com/office/drawing/2018/hyperlinkcolor" val="tx"/>
                  </a:ext>
                </a:extLst>
              </a:hlinkClick>
            </a:endParaRPr>
          </a:p>
          <a:p>
            <a:pPr marL="457200" lvl="0" indent="-355600" algn="l" rtl="0">
              <a:lnSpc>
                <a:spcPct val="115000"/>
              </a:lnSpc>
              <a:spcBef>
                <a:spcPts val="0"/>
              </a:spcBef>
              <a:spcAft>
                <a:spcPts val="0"/>
              </a:spcAft>
              <a:buClr>
                <a:srgbClr val="595959"/>
              </a:buClr>
              <a:buSzPts val="2000"/>
              <a:buFont typeface="Lucida Sans"/>
              <a:buChar char="➔"/>
            </a:pPr>
            <a:r>
              <a:rPr lang="en-US" u="sng">
                <a:solidFill>
                  <a:srgbClr val="396694"/>
                </a:solidFill>
                <a:highlight>
                  <a:srgbClr val="FFFFFF"/>
                </a:highlight>
                <a:latin typeface="Roboto"/>
                <a:ea typeface="Roboto"/>
                <a:cs typeface="Roboto"/>
                <a:sym typeface="Roboto"/>
                <a:hlinkClick r:id="rId6">
                  <a:extLst>
                    <a:ext uri="{A12FA001-AC4F-418D-AE19-62706E023703}">
                      <ahyp:hlinkClr xmlns:ahyp="http://schemas.microsoft.com/office/drawing/2018/hyperlinkcolor" val="tx"/>
                    </a:ext>
                  </a:extLst>
                </a:hlinkClick>
              </a:rPr>
              <a:t>Park Rx Prescription</a:t>
            </a:r>
            <a:endParaRPr u="sng">
              <a:solidFill>
                <a:srgbClr val="396694"/>
              </a:solidFill>
              <a:highlight>
                <a:srgbClr val="FFFFFF"/>
              </a:highlight>
              <a:latin typeface="Roboto"/>
              <a:ea typeface="Roboto"/>
              <a:cs typeface="Roboto"/>
              <a:sym typeface="Roboto"/>
              <a:hlinkClick r:id="rId6">
                <a:extLst>
                  <a:ext uri="{A12FA001-AC4F-418D-AE19-62706E023703}">
                    <ahyp:hlinkClr xmlns:ahyp="http://schemas.microsoft.com/office/drawing/2018/hyperlinkcolor" val="tx"/>
                  </a:ext>
                </a:extLst>
              </a:hlinkClick>
            </a:endParaRPr>
          </a:p>
          <a:p>
            <a:pPr marL="457200" lvl="0" indent="-355600" algn="l" rtl="0">
              <a:lnSpc>
                <a:spcPct val="115000"/>
              </a:lnSpc>
              <a:spcBef>
                <a:spcPts val="0"/>
              </a:spcBef>
              <a:spcAft>
                <a:spcPts val="0"/>
              </a:spcAft>
              <a:buClr>
                <a:srgbClr val="595959"/>
              </a:buClr>
              <a:buSzPts val="2000"/>
              <a:buFont typeface="Lucida Sans"/>
              <a:buChar char="➔"/>
            </a:pPr>
            <a:r>
              <a:rPr lang="en-US" u="sng">
                <a:solidFill>
                  <a:srgbClr val="396694"/>
                </a:solidFill>
                <a:highlight>
                  <a:srgbClr val="FFFFFF"/>
                </a:highlight>
                <a:latin typeface="Roboto"/>
                <a:ea typeface="Roboto"/>
                <a:cs typeface="Roboto"/>
                <a:sym typeface="Roboto"/>
                <a:hlinkClick r:id="rId7">
                  <a:extLst>
                    <a:ext uri="{A12FA001-AC4F-418D-AE19-62706E023703}">
                      <ahyp:hlinkClr xmlns:ahyp="http://schemas.microsoft.com/office/drawing/2018/hyperlinkcolor" val="tx"/>
                    </a:ext>
                  </a:extLst>
                </a:hlinkClick>
              </a:rPr>
              <a:t>Science Newest Miracle is Drug-Free, </a:t>
            </a:r>
            <a:r>
              <a:rPr lang="en-US" i="1" u="sng">
                <a:solidFill>
                  <a:srgbClr val="396694"/>
                </a:solidFill>
                <a:highlight>
                  <a:srgbClr val="FFFFFF"/>
                </a:highlight>
                <a:latin typeface="Roboto"/>
                <a:ea typeface="Roboto"/>
                <a:cs typeface="Roboto"/>
                <a:sym typeface="Roboto"/>
                <a:hlinkClick r:id="rId7">
                  <a:extLst>
                    <a:ext uri="{A12FA001-AC4F-418D-AE19-62706E023703}">
                      <ahyp:hlinkClr xmlns:ahyp="http://schemas.microsoft.com/office/drawing/2018/hyperlinkcolor" val="tx"/>
                    </a:ext>
                  </a:extLst>
                </a:hlinkClick>
              </a:rPr>
              <a:t>Outdoors</a:t>
            </a:r>
            <a:endParaRPr>
              <a:latin typeface="Arial"/>
              <a:ea typeface="Arial"/>
              <a:cs typeface="Arial"/>
              <a:sym typeface="Arial"/>
            </a:endParaRPr>
          </a:p>
          <a:p>
            <a:pPr marL="457200" lvl="0" indent="-368300" algn="l" rtl="0">
              <a:lnSpc>
                <a:spcPct val="115000"/>
              </a:lnSpc>
              <a:spcBef>
                <a:spcPts val="0"/>
              </a:spcBef>
              <a:spcAft>
                <a:spcPts val="0"/>
              </a:spcAft>
              <a:buClr>
                <a:srgbClr val="595959"/>
              </a:buClr>
              <a:buSzPts val="2200"/>
              <a:buFont typeface="Arial"/>
              <a:buChar char="➔"/>
            </a:pPr>
            <a:r>
              <a:rPr lang="en-US">
                <a:latin typeface="Arial"/>
                <a:ea typeface="Arial"/>
                <a:cs typeface="Arial"/>
                <a:sym typeface="Arial"/>
              </a:rPr>
              <a:t>Casel.org </a:t>
            </a:r>
            <a:r>
              <a:rPr lang="en-US" sz="1000" b="1">
                <a:solidFill>
                  <a:srgbClr val="464646"/>
                </a:solidFill>
                <a:latin typeface="Lucida Sans"/>
                <a:ea typeface="Lucida Sans"/>
                <a:cs typeface="Lucida Sans"/>
                <a:sym typeface="Lucida Sans"/>
              </a:rPr>
              <a:t>https://www.youtube.com/watch?v=mCwGp-CHg7E&amp;feature=emb_title</a:t>
            </a:r>
            <a:endParaRPr sz="400">
              <a:latin typeface="Arial"/>
              <a:ea typeface="Arial"/>
              <a:cs typeface="Arial"/>
              <a:sym typeface="Arial"/>
            </a:endParaRPr>
          </a:p>
        </p:txBody>
      </p:sp>
      <p:sp>
        <p:nvSpPr>
          <p:cNvPr id="1147" name="Google Shape;1147;g3236298530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g2ef3190c67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r>
              <a:rPr lang="en-US" sz="1100"/>
              <a:t>Meissa- When you are teaching remotely, teachers can find ways to see students. </a:t>
            </a:r>
            <a:r>
              <a:rPr lang="en-US">
                <a:solidFill>
                  <a:srgbClr val="04151A"/>
                </a:solidFill>
                <a:latin typeface="Times New Roman"/>
                <a:ea typeface="Times New Roman"/>
                <a:cs typeface="Times New Roman"/>
                <a:sym typeface="Times New Roman"/>
              </a:rPr>
              <a:t>I invited my students from the previous school year to my house for a drive through end of school year celebration! During the drive through, students received an on the spot photo where they held their framed future education plans, while I physically distanced myself while a sign that read, "YOU MATTER!”.  </a:t>
            </a:r>
            <a:endParaRPr sz="1100" b="0" i="0" u="none" strike="noStrike" cap="none">
              <a:solidFill>
                <a:schemeClr val="dk1"/>
              </a:solidFill>
              <a:latin typeface="Calibri"/>
              <a:ea typeface="Calibri"/>
              <a:cs typeface="Calibri"/>
              <a:sym typeface="Calibri"/>
            </a:endParaRPr>
          </a:p>
        </p:txBody>
      </p:sp>
      <p:sp>
        <p:nvSpPr>
          <p:cNvPr id="1157" name="Google Shape;1157;g2ef3190c67_0_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b983f8e08e_0_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3" name="Google Shape;1163;gb983f8e08e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US" sz="1100"/>
              <a:t>Ashley </a:t>
            </a:r>
            <a:endParaRPr sz="1100"/>
          </a:p>
          <a:p>
            <a:pPr marL="0" marR="0" lvl="0" indent="0" algn="l" rtl="0">
              <a:spcBef>
                <a:spcPts val="0"/>
              </a:spcBef>
              <a:spcAft>
                <a:spcPts val="0"/>
              </a:spcAft>
              <a:buNone/>
            </a:pPr>
            <a:r>
              <a:rPr lang="en-US" sz="1100"/>
              <a:t>-I value and encourage authenticity from myself and my students. I validate what they experience (relatable books, videos, etc). We speak about the real things that are happening in this world.  </a:t>
            </a:r>
            <a:endParaRPr sz="1100"/>
          </a:p>
          <a:p>
            <a:pPr marL="0" marR="0" lvl="0" indent="0" algn="l" rtl="0">
              <a:spcBef>
                <a:spcPts val="0"/>
              </a:spcBef>
              <a:spcAft>
                <a:spcPts val="0"/>
              </a:spcAft>
              <a:buNone/>
            </a:pPr>
            <a:endParaRPr sz="1100"/>
          </a:p>
          <a:p>
            <a:pPr marL="0" marR="0" lvl="0" indent="0" algn="l" rtl="0">
              <a:spcBef>
                <a:spcPts val="0"/>
              </a:spcBef>
              <a:spcAft>
                <a:spcPts val="0"/>
              </a:spcAft>
              <a:buNone/>
            </a:pPr>
            <a:r>
              <a:rPr lang="en-US" sz="1100"/>
              <a:t>Melissa:</a:t>
            </a:r>
            <a:endParaRPr sz="1100"/>
          </a:p>
          <a:p>
            <a:pPr marL="0" marR="0" lvl="0" indent="0" algn="l" rtl="0">
              <a:spcBef>
                <a:spcPts val="0"/>
              </a:spcBef>
              <a:spcAft>
                <a:spcPts val="0"/>
              </a:spcAft>
              <a:buNone/>
            </a:pPr>
            <a:r>
              <a:rPr lang="en-US" sz="1100"/>
              <a:t>-Using texts by black authors or about black people help students see themselves in text.  Inviting Black STEM professionals.  Had a Virtual White Coat Ceremony led by black doctors</a:t>
            </a:r>
            <a:endParaRPr sz="1100"/>
          </a:p>
        </p:txBody>
      </p:sp>
      <p:sp>
        <p:nvSpPr>
          <p:cNvPr id="1164" name="Google Shape;1164;gb983f8e08e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Google Shape;1170;gb983f8e08e_0_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1" name="Google Shape;1171;gb983f8e08e_0_4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172" name="Google Shape;1172;gb983f8e08e_0_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gb983f8e08e_0_5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endParaRPr sz="1100" b="0" i="0" u="none" strike="noStrike" cap="none">
              <a:solidFill>
                <a:schemeClr val="dk1"/>
              </a:solidFill>
              <a:latin typeface="Calibri"/>
              <a:ea typeface="Calibri"/>
              <a:cs typeface="Calibri"/>
              <a:sym typeface="Calibri"/>
            </a:endParaRPr>
          </a:p>
        </p:txBody>
      </p:sp>
      <p:sp>
        <p:nvSpPr>
          <p:cNvPr id="1185" name="Google Shape;1185;gb983f8e08e_0_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b983f8e08e_0_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1" name="Google Shape;1191;gb983f8e08e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US" sz="1100" dirty="0"/>
              <a:t>Tara:</a:t>
            </a:r>
            <a:endParaRPr sz="1100" dirty="0"/>
          </a:p>
          <a:p>
            <a:pPr marL="0" marR="0" lvl="0" indent="0" algn="l" rtl="0">
              <a:spcBef>
                <a:spcPts val="0"/>
              </a:spcBef>
              <a:spcAft>
                <a:spcPts val="0"/>
              </a:spcAft>
              <a:buClr>
                <a:schemeClr val="dk1"/>
              </a:buClr>
              <a:buSzPts val="1200"/>
              <a:buFont typeface="Calibri"/>
              <a:buNone/>
            </a:pPr>
            <a:r>
              <a:rPr lang="en-US" sz="1100" dirty="0"/>
              <a:t>-Scheduling my time (breaks, log-off, answering emails)</a:t>
            </a:r>
            <a:endParaRPr sz="1100" dirty="0"/>
          </a:p>
          <a:p>
            <a:pPr marL="0" marR="0" lvl="0" indent="0" algn="l" rtl="0">
              <a:spcBef>
                <a:spcPts val="0"/>
              </a:spcBef>
              <a:spcAft>
                <a:spcPts val="0"/>
              </a:spcAft>
              <a:buClr>
                <a:schemeClr val="dk1"/>
              </a:buClr>
              <a:buSzPts val="1200"/>
              <a:buFont typeface="Calibri"/>
              <a:buNone/>
            </a:pPr>
            <a:r>
              <a:rPr lang="en-US" sz="1100" dirty="0"/>
              <a:t>-Leaving work in “the office” once I finish for the day</a:t>
            </a:r>
            <a:endParaRPr sz="1100" dirty="0"/>
          </a:p>
          <a:p>
            <a:pPr marL="0" marR="0" lvl="0" indent="0" algn="l" rtl="0">
              <a:spcBef>
                <a:spcPts val="0"/>
              </a:spcBef>
              <a:spcAft>
                <a:spcPts val="0"/>
              </a:spcAft>
              <a:buClr>
                <a:schemeClr val="dk1"/>
              </a:buClr>
              <a:buSzPts val="1200"/>
              <a:buFont typeface="Calibri"/>
              <a:buNone/>
            </a:pPr>
            <a:r>
              <a:rPr lang="en-US" sz="1100" dirty="0"/>
              <a:t>-Designated work area (bedroom is not for work)</a:t>
            </a:r>
            <a:endParaRPr sz="1100" dirty="0"/>
          </a:p>
          <a:p>
            <a:pPr marL="0" marR="0" lvl="0" indent="0" algn="l" rtl="0">
              <a:spcBef>
                <a:spcPts val="0"/>
              </a:spcBef>
              <a:spcAft>
                <a:spcPts val="0"/>
              </a:spcAft>
              <a:buClr>
                <a:schemeClr val="dk1"/>
              </a:buClr>
              <a:buSzPts val="1200"/>
              <a:buFont typeface="Calibri"/>
              <a:buNone/>
            </a:pPr>
            <a:r>
              <a:rPr lang="en-US" sz="1100" dirty="0"/>
              <a:t>-Make space to learn new things (during specified times)</a:t>
            </a:r>
            <a:endParaRPr sz="1100" dirty="0"/>
          </a:p>
          <a:p>
            <a:pPr marL="0" marR="0" lvl="0" indent="0" algn="l" rtl="0">
              <a:spcBef>
                <a:spcPts val="0"/>
              </a:spcBef>
              <a:spcAft>
                <a:spcPts val="0"/>
              </a:spcAft>
              <a:buClr>
                <a:schemeClr val="dk1"/>
              </a:buClr>
              <a:buSzPts val="1200"/>
              <a:buFont typeface="Calibri"/>
              <a:buNone/>
            </a:pPr>
            <a:r>
              <a:rPr lang="en-US" sz="1100" dirty="0"/>
              <a:t>-Eliminate fluff to maximize learning</a:t>
            </a:r>
            <a:endParaRPr sz="1100" dirty="0"/>
          </a:p>
          <a:p>
            <a:pPr marL="0" marR="0" lvl="0" indent="0" algn="l" rtl="0">
              <a:spcBef>
                <a:spcPts val="0"/>
              </a:spcBef>
              <a:spcAft>
                <a:spcPts val="0"/>
              </a:spcAft>
              <a:buClr>
                <a:schemeClr val="dk1"/>
              </a:buClr>
              <a:buSzPts val="1200"/>
              <a:buFont typeface="Calibri"/>
              <a:buNone/>
            </a:pPr>
            <a:endParaRPr sz="1100" dirty="0"/>
          </a:p>
          <a:p>
            <a:pPr marL="0" lvl="0" indent="0" algn="l" rtl="0">
              <a:spcBef>
                <a:spcPts val="0"/>
              </a:spcBef>
              <a:spcAft>
                <a:spcPts val="0"/>
              </a:spcAft>
              <a:buClr>
                <a:schemeClr val="dk1"/>
              </a:buClr>
              <a:buSzPts val="1200"/>
              <a:buFont typeface="Calibri"/>
              <a:buNone/>
            </a:pPr>
            <a:r>
              <a:rPr lang="en-US" sz="1100" dirty="0"/>
              <a:t>Janice: </a:t>
            </a:r>
            <a:br>
              <a:rPr lang="en-US" sz="1100" dirty="0"/>
            </a:br>
            <a:r>
              <a:rPr lang="en-US" sz="1100" dirty="0"/>
              <a:t>-Personally - getting out into nature/family time-regional parks</a:t>
            </a:r>
            <a:endParaRPr sz="1100" dirty="0"/>
          </a:p>
          <a:p>
            <a:pPr marL="0" lvl="0" indent="0" algn="l" rtl="0">
              <a:spcBef>
                <a:spcPts val="0"/>
              </a:spcBef>
              <a:spcAft>
                <a:spcPts val="0"/>
              </a:spcAft>
              <a:buClr>
                <a:schemeClr val="dk1"/>
              </a:buClr>
              <a:buSzPts val="1200"/>
              <a:buFont typeface="Calibri"/>
              <a:buNone/>
            </a:pPr>
            <a:r>
              <a:rPr lang="en-US" sz="1100" dirty="0"/>
              <a:t>-Professionally - structuring schedule, prioritizing, project management strategies for efficiency - work flow, RACI, constructive and positive self-talk, kind to others and myself,  empathy above all!</a:t>
            </a:r>
            <a:endParaRPr sz="1100" dirty="0"/>
          </a:p>
          <a:p>
            <a:pPr marL="0" marR="0" lvl="0" indent="0" algn="l" rtl="0">
              <a:spcBef>
                <a:spcPts val="0"/>
              </a:spcBef>
              <a:spcAft>
                <a:spcPts val="0"/>
              </a:spcAft>
              <a:buClr>
                <a:schemeClr val="dk1"/>
              </a:buClr>
              <a:buSzPts val="1200"/>
              <a:buFont typeface="Calibri"/>
              <a:buNone/>
            </a:pPr>
            <a:endParaRPr sz="1100" dirty="0"/>
          </a:p>
          <a:p>
            <a:pPr marL="0" marR="0" lvl="0" indent="0" algn="l" rtl="0">
              <a:spcBef>
                <a:spcPts val="0"/>
              </a:spcBef>
              <a:spcAft>
                <a:spcPts val="0"/>
              </a:spcAft>
              <a:buClr>
                <a:schemeClr val="dk1"/>
              </a:buClr>
              <a:buSzPts val="1200"/>
              <a:buFont typeface="Calibri"/>
              <a:buNone/>
            </a:pPr>
            <a:r>
              <a:rPr lang="en-US" sz="1100" dirty="0"/>
              <a:t>Glenna</a:t>
            </a:r>
            <a:endParaRPr sz="1100" dirty="0"/>
          </a:p>
          <a:p>
            <a:pPr marL="457200" marR="0" lvl="0" indent="-298450" algn="l" rtl="0">
              <a:spcBef>
                <a:spcPts val="0"/>
              </a:spcBef>
              <a:spcAft>
                <a:spcPts val="0"/>
              </a:spcAft>
              <a:buSzPts val="1100"/>
              <a:buChar char="-"/>
            </a:pPr>
            <a:r>
              <a:rPr lang="en-US" sz="1100" dirty="0"/>
              <a:t>recognize fatigue and take action (Headspace 1-minute meditation, blue light glasses)</a:t>
            </a:r>
            <a:endParaRPr sz="1100" dirty="0"/>
          </a:p>
          <a:p>
            <a:pPr marL="457200" marR="0" lvl="0" indent="-298450" algn="l" rtl="0">
              <a:spcBef>
                <a:spcPts val="0"/>
              </a:spcBef>
              <a:spcAft>
                <a:spcPts val="0"/>
              </a:spcAft>
              <a:buSzPts val="1100"/>
              <a:buChar char="-"/>
            </a:pPr>
            <a:r>
              <a:rPr lang="en-US" sz="1100" dirty="0"/>
              <a:t>connect with professionals outside my school (Core Advocates, Leadership Florida) </a:t>
            </a:r>
            <a:endParaRPr sz="1100" dirty="0"/>
          </a:p>
          <a:p>
            <a:pPr marL="0" marR="0" lvl="0" indent="0" algn="l" rtl="0">
              <a:spcBef>
                <a:spcPts val="0"/>
              </a:spcBef>
              <a:spcAft>
                <a:spcPts val="0"/>
              </a:spcAft>
              <a:buClr>
                <a:schemeClr val="dk1"/>
              </a:buClr>
              <a:buSzPts val="1200"/>
              <a:buFont typeface="Calibri"/>
              <a:buNone/>
            </a:pPr>
            <a:endParaRPr sz="1100" dirty="0"/>
          </a:p>
          <a:p>
            <a:pPr marL="0" marR="0" lvl="0" indent="0" algn="l" rtl="0">
              <a:spcBef>
                <a:spcPts val="0"/>
              </a:spcBef>
              <a:spcAft>
                <a:spcPts val="0"/>
              </a:spcAft>
              <a:buClr>
                <a:schemeClr val="dk1"/>
              </a:buClr>
              <a:buSzPts val="1200"/>
              <a:buFont typeface="Calibri"/>
              <a:buNone/>
            </a:pPr>
            <a:r>
              <a:rPr lang="en-US" sz="1100" dirty="0"/>
              <a:t>Ashley </a:t>
            </a:r>
            <a:endParaRPr sz="1100" dirty="0"/>
          </a:p>
          <a:p>
            <a:pPr marL="457200" marR="0" lvl="0" indent="-298450" algn="l" rtl="0">
              <a:spcBef>
                <a:spcPts val="0"/>
              </a:spcBef>
              <a:spcAft>
                <a:spcPts val="0"/>
              </a:spcAft>
              <a:buSzPts val="1100"/>
              <a:buChar char="-"/>
            </a:pPr>
            <a:r>
              <a:rPr lang="en-US" sz="1100" dirty="0"/>
              <a:t>Personally: Gym, Call Friends and Family, Work on things I enjoy like my business, read/audiobooks</a:t>
            </a:r>
            <a:endParaRPr sz="1100" dirty="0"/>
          </a:p>
          <a:p>
            <a:pPr marL="457200" marR="0" lvl="0" indent="-298450" algn="l" rtl="0">
              <a:spcBef>
                <a:spcPts val="0"/>
              </a:spcBef>
              <a:spcAft>
                <a:spcPts val="0"/>
              </a:spcAft>
              <a:buSzPts val="1100"/>
              <a:buChar char="-"/>
            </a:pPr>
            <a:r>
              <a:rPr lang="en-US" sz="1100" dirty="0"/>
              <a:t>Professionally: Advocate for things I need from Admin, I ask questions, take breaks when necessary and don’t feel guilty</a:t>
            </a:r>
            <a:endParaRPr sz="1100" dirty="0"/>
          </a:p>
        </p:txBody>
      </p:sp>
      <p:sp>
        <p:nvSpPr>
          <p:cNvPr id="1192" name="Google Shape;1192;gb983f8e08e_0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g92e3b08b4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7" name="Google Shape;997;g92e3b08b4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a:p>
        </p:txBody>
      </p:sp>
      <p:sp>
        <p:nvSpPr>
          <p:cNvPr id="998" name="Google Shape;998;g92e3b08b46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2</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gb983f8e08e_0_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1" name="Google Shape;1201;gb983f8e08e_0_4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r>
              <a:rPr lang="en-US" sz="1100"/>
              <a:t>Janice: Ted, Google arts and culture; </a:t>
            </a:r>
            <a:r>
              <a:rPr lang="en-US" sz="1100" u="sng">
                <a:solidFill>
                  <a:schemeClr val="hlink"/>
                </a:solidFill>
                <a:hlinkClick r:id="rId3"/>
              </a:rPr>
              <a:t>https://scistarter.org/</a:t>
            </a:r>
            <a:r>
              <a:rPr lang="en-US" sz="1100"/>
              <a:t>;</a:t>
            </a:r>
            <a:endParaRPr sz="1100"/>
          </a:p>
          <a:p>
            <a:pPr marL="0" marR="0" lvl="0" indent="76200" algn="l" rtl="0">
              <a:spcBef>
                <a:spcPts val="0"/>
              </a:spcBef>
              <a:spcAft>
                <a:spcPts val="0"/>
              </a:spcAft>
              <a:buClr>
                <a:schemeClr val="dk1"/>
              </a:buClr>
              <a:buSzPts val="1200"/>
              <a:buFont typeface="Calibri"/>
              <a:buNone/>
            </a:pPr>
            <a:endParaRPr sz="1100"/>
          </a:p>
          <a:p>
            <a:pPr marL="0" marR="0" lvl="0" indent="76200" algn="l" rtl="0">
              <a:spcBef>
                <a:spcPts val="0"/>
              </a:spcBef>
              <a:spcAft>
                <a:spcPts val="0"/>
              </a:spcAft>
              <a:buClr>
                <a:schemeClr val="dk1"/>
              </a:buClr>
              <a:buSzPts val="1200"/>
              <a:buFont typeface="Calibri"/>
              <a:buNone/>
            </a:pPr>
            <a:r>
              <a:rPr lang="en-US" sz="1100"/>
              <a:t>Glenna: Mindful Moment </a:t>
            </a:r>
            <a:r>
              <a:rPr lang="en-US" sz="1000" b="1">
                <a:solidFill>
                  <a:srgbClr val="464646"/>
                </a:solidFill>
                <a:latin typeface="Lucida Sans"/>
                <a:ea typeface="Lucida Sans"/>
                <a:cs typeface="Lucida Sans"/>
                <a:sym typeface="Lucida Sans"/>
              </a:rPr>
              <a:t>https://www.youtube.com/watch?list=PLkZ4hcMRUA-KLzZT4DK_8lZ_OVqOerkWm&amp;v=c1Ndym-IsQg&amp;feature=emb_title</a:t>
            </a:r>
            <a:endParaRPr sz="1000" b="1">
              <a:solidFill>
                <a:srgbClr val="464646"/>
              </a:solidFill>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202" name="Google Shape;1202;gb983f8e08e_0_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p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4" name="Google Shape;1214;p5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endParaRPr/>
          </a:p>
          <a:p>
            <a:pPr marL="0" marR="0" lvl="0" indent="0" algn="l" rtl="0">
              <a:spcBef>
                <a:spcPts val="0"/>
              </a:spcBef>
              <a:spcAft>
                <a:spcPts val="0"/>
              </a:spcAft>
              <a:buClr>
                <a:schemeClr val="dk1"/>
              </a:buClr>
              <a:buSzPts val="1200"/>
              <a:buFont typeface="Lucida Sans"/>
              <a:buNone/>
            </a:pPr>
            <a:endParaRPr/>
          </a:p>
        </p:txBody>
      </p:sp>
      <p:sp>
        <p:nvSpPr>
          <p:cNvPr id="1215" name="Google Shape;1215;p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21</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g403aa9954b_0_1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0" name="Google Shape;1220;g403aa9954b_0_16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sz="1100">
                <a:latin typeface="Lucida Sans"/>
                <a:ea typeface="Lucida Sans"/>
                <a:cs typeface="Lucida Sans"/>
                <a:sym typeface="Lucida Sans"/>
              </a:rPr>
              <a:t>If you found tonight’s webinar helpful, we’d like to invite you to join our Core Advocate network! We’re committed to solving real problems that real teachers have and we know the best way to do this is to know more about what folks are experiencing.</a:t>
            </a: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r>
              <a:rPr lang="en-US" sz="1100">
                <a:latin typeface="Lucida Sans"/>
                <a:ea typeface="Lucida Sans"/>
                <a:cs typeface="Lucida Sans"/>
                <a:sym typeface="Lucida Sans"/>
              </a:rPr>
              <a:t>As part of our national network, you have opportunities to connect with educators across the country, maybe even the network in your state! You can keep up to date on tools and resources available on Achieve the Core, as well as a variety of virtual learning opportunities and other ways to engage with us. We also work with educators in our network to help us build tools and resources.</a:t>
            </a: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r>
              <a:rPr lang="en-US" sz="1100">
                <a:latin typeface="Lucida Sans"/>
                <a:ea typeface="Lucida Sans"/>
                <a:cs typeface="Lucida Sans"/>
                <a:sym typeface="Lucida Sans"/>
              </a:rPr>
              <a:t>We’d love to learn about who you are, where you work, the types of things you’re interested in and the expertise you already have. This way, we will be able to tailor our webinars and other opportunities to your needs and interests (we may even tap you to be our next webinar panelist). </a:t>
            </a:r>
            <a:endParaRPr sz="1100">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p:txBody>
      </p:sp>
      <p:sp>
        <p:nvSpPr>
          <p:cNvPr id="1221" name="Google Shape;1221;g403aa9954b_0_1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22</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g403aa9954b_0_18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5" name="Google Shape;1235;g403aa9954b_0_1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a:latin typeface="Lucida Sans"/>
                <a:ea typeface="Lucida Sans"/>
                <a:cs typeface="Lucida Sans"/>
                <a:sym typeface="Lucida Sans"/>
              </a:rPr>
              <a:t>We encourage you to join the network by filling out this survey completely at atc.org/ca-signup</a:t>
            </a:r>
            <a:endParaRPr sz="1100">
              <a:latin typeface="Lucida Sans"/>
              <a:ea typeface="Lucida Sans"/>
              <a:cs typeface="Lucida Sans"/>
              <a:sym typeface="Lucida Sans"/>
            </a:endParaRPr>
          </a:p>
          <a:p>
            <a:pPr marL="0" lvl="0" indent="0" algn="l" rtl="0">
              <a:spcBef>
                <a:spcPts val="0"/>
              </a:spcBef>
              <a:spcAft>
                <a:spcPts val="0"/>
              </a:spcAft>
              <a:buNone/>
            </a:pP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p:txBody>
      </p:sp>
      <p:sp>
        <p:nvSpPr>
          <p:cNvPr id="1236" name="Google Shape;1236;g403aa9954b_0_1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0" name="Google Shape;1250;p61: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251" name="Google Shape;1251;p61: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24</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5"/>
        <p:cNvGrpSpPr/>
        <p:nvPr/>
      </p:nvGrpSpPr>
      <p:grpSpPr>
        <a:xfrm>
          <a:off x="0" y="0"/>
          <a:ext cx="0" cy="0"/>
          <a:chOff x="0" y="0"/>
          <a:chExt cx="0" cy="0"/>
        </a:xfrm>
      </p:grpSpPr>
      <p:sp>
        <p:nvSpPr>
          <p:cNvPr id="1256" name="Google Shape;1256;gbaec34305a_35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7" name="Google Shape;1257;gbaec34305a_35_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258" name="Google Shape;1258;gbaec34305a_35_15: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25</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p6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269" name="Google Shape;1269;p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2"/>
        <p:cNvGrpSpPr/>
        <p:nvPr/>
      </p:nvGrpSpPr>
      <p:grpSpPr>
        <a:xfrm>
          <a:off x="0" y="0"/>
          <a:ext cx="0" cy="0"/>
          <a:chOff x="0" y="0"/>
          <a:chExt cx="0" cy="0"/>
        </a:xfrm>
      </p:grpSpPr>
      <p:sp>
        <p:nvSpPr>
          <p:cNvPr id="1273" name="Google Shape;1273;g92e3b08b46_0_110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4" name="Google Shape;1274;g92e3b08b46_0_110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5" name="Google Shape;1275;g92e3b08b46_0_110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27</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6bdf9486c6_0_67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endParaRPr sz="1100" b="0" i="0" u="none" strike="noStrike" cap="none">
              <a:solidFill>
                <a:schemeClr val="dk1"/>
              </a:solidFill>
              <a:latin typeface="Calibri"/>
              <a:ea typeface="Calibri"/>
              <a:cs typeface="Calibri"/>
              <a:sym typeface="Calibri"/>
            </a:endParaRPr>
          </a:p>
        </p:txBody>
      </p:sp>
      <p:sp>
        <p:nvSpPr>
          <p:cNvPr id="1007" name="Google Shape;1007;g6bdf9486c6_0_67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6bdf9486c6_0_68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2" name="Google Shape;1012;g6bdf9486c6_0_68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sz="1100">
                <a:latin typeface="Lucida Sans"/>
                <a:ea typeface="Lucida Sans"/>
                <a:cs typeface="Lucida Sans"/>
                <a:sym typeface="Lucida Sans"/>
              </a:rPr>
              <a:t>If you find tonight’s webinar helpful, we’d like to invite you to join our Core Advocate network! We’re committed to solving real problems that real teachers have and we know the best way to do this is to know more about what folks are experiencing.</a:t>
            </a: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r>
              <a:rPr lang="en-US" sz="1100">
                <a:latin typeface="Lucida Sans"/>
                <a:ea typeface="Lucida Sans"/>
                <a:cs typeface="Lucida Sans"/>
                <a:sym typeface="Lucida Sans"/>
              </a:rPr>
              <a:t>We’d love to learn about who you are, where you work, the types of things you’re interested in and the expertise you already have. This way, we will be able to tailor our webinars and other opportunities to your needs and interests (we may even tap you to be our next webinar panelist). So we encourage you to join the network by filling out this survey completely at atc.org/ca-signup </a:t>
            </a:r>
            <a:endParaRPr sz="1100">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p:txBody>
      </p:sp>
      <p:sp>
        <p:nvSpPr>
          <p:cNvPr id="1013" name="Google Shape;1013;g6bdf9486c6_0_6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4</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g6bdf9486c6_0_6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1" name="Google Shape;1021;g6bdf9486c6_0_6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
              <a:buFont typeface="Calibri"/>
              <a:buNone/>
            </a:pPr>
            <a:r>
              <a:rPr lang="en-US" sz="1100">
                <a:latin typeface="Lucida Sans"/>
                <a:ea typeface="Lucida Sans"/>
                <a:cs typeface="Lucida Sans"/>
                <a:sym typeface="Lucida Sans"/>
              </a:rPr>
              <a:t>If you’d like to learn more about the network, contact Jennie (her email is here). </a:t>
            </a:r>
            <a:endParaRPr sz="1100">
              <a:latin typeface="Lucida Sans"/>
              <a:ea typeface="Lucida Sans"/>
              <a:cs typeface="Lucida Sans"/>
              <a:sym typeface="Lucida Sans"/>
            </a:endParaRPr>
          </a:p>
          <a:p>
            <a:pPr marL="0" lvl="0" indent="0" algn="l" rtl="0">
              <a:spcBef>
                <a:spcPts val="0"/>
              </a:spcBef>
              <a:spcAft>
                <a:spcPts val="0"/>
              </a:spcAft>
              <a:buClr>
                <a:schemeClr val="dk1"/>
              </a:buClr>
              <a:buSzPts val="300"/>
              <a:buFont typeface="Calibri"/>
              <a:buNone/>
            </a:pPr>
            <a:endParaRPr sz="1100">
              <a:latin typeface="Lucida Sans"/>
              <a:ea typeface="Lucida Sans"/>
              <a:cs typeface="Lucida Sans"/>
              <a:sym typeface="Lucida Sans"/>
            </a:endParaRPr>
          </a:p>
          <a:p>
            <a:pPr marL="0" lvl="0" indent="0" algn="l" rtl="0">
              <a:spcBef>
                <a:spcPts val="0"/>
              </a:spcBef>
              <a:spcAft>
                <a:spcPts val="0"/>
              </a:spcAft>
              <a:buClr>
                <a:schemeClr val="dk1"/>
              </a:buClr>
              <a:buSzPts val="300"/>
              <a:buFont typeface="Calibri"/>
              <a:buNone/>
            </a:pPr>
            <a:r>
              <a:rPr lang="en-US" sz="1100">
                <a:latin typeface="Lucida Sans"/>
                <a:ea typeface="Lucida Sans"/>
                <a:cs typeface="Lucida Sans"/>
                <a:sym typeface="Lucida Sans"/>
              </a:rPr>
              <a:t>We also want to invite you to join the network by signing up at achievethecore.org/ca-signup and visit our website for more info and opportunities</a:t>
            </a:r>
            <a:endParaRPr sz="1100">
              <a:latin typeface="Lucida Sans"/>
              <a:ea typeface="Lucida Sans"/>
              <a:cs typeface="Lucida Sans"/>
              <a:sym typeface="Lucida Sans"/>
            </a:endParaRPr>
          </a:p>
        </p:txBody>
      </p:sp>
      <p:sp>
        <p:nvSpPr>
          <p:cNvPr id="1022" name="Google Shape;1022;g6bdf9486c6_0_688: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5</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p11: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a:p>
        </p:txBody>
      </p:sp>
      <p:sp>
        <p:nvSpPr>
          <p:cNvPr id="1030" name="Google Shape;1030;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92e3b08b46_0_1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1" name="Google Shape;1041;g92e3b08b46_0_1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a:p>
        </p:txBody>
      </p:sp>
      <p:sp>
        <p:nvSpPr>
          <p:cNvPr id="1042" name="Google Shape;1042;g92e3b08b46_0_169: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50"/>
              <a:buFont typeface="Calibri"/>
              <a:buNone/>
            </a:pPr>
            <a:fld id="{00000000-1234-1234-1234-123412341234}" type="slidenum">
              <a:rPr lang="en-US" sz="1400" b="0" i="0" u="none" strike="noStrike" cap="none">
                <a:solidFill>
                  <a:srgbClr val="000000"/>
                </a:solidFill>
                <a:latin typeface="Lucida Sans"/>
                <a:ea typeface="Lucida Sans"/>
                <a:cs typeface="Lucida Sans"/>
                <a:sym typeface="Lucida Sans"/>
              </a:rPr>
              <a:t>7</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g92e3b08b46_0_36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8" name="Google Shape;1058;g92e3b08b46_0_36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9" name="Google Shape;1059;g92e3b08b46_0_3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g2f8331e4bd_1_1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7" name="Google Shape;1067;g2f8331e4bd_1_176: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
              <a:buFont typeface="Calibri"/>
              <a:buNone/>
            </a:pPr>
            <a:r>
              <a:rPr lang="en-US">
                <a:latin typeface="Lucida Sans"/>
                <a:ea typeface="Lucida Sans"/>
                <a:cs typeface="Lucida Sans"/>
                <a:sym typeface="Lucida Sans"/>
              </a:rPr>
              <a:t>We have three main goals for our webinar tonight. They are to...</a:t>
            </a:r>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068" name="Google Shape;1068;g2f8331e4bd_1_176: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9</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219317"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4" name="Google Shape;14;p2"/>
          <p:cNvSpPr txBox="1">
            <a:spLocks noGrp="1"/>
          </p:cNvSpPr>
          <p:nvPr>
            <p:ph type="subTitle" idx="1"/>
          </p:nvPr>
        </p:nvSpPr>
        <p:spPr>
          <a:xfrm>
            <a:off x="219318" y="3832457"/>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5" name="Google Shape;15;p2"/>
          <p:cNvSpPr/>
          <p:nvPr/>
        </p:nvSpPr>
        <p:spPr>
          <a:xfrm>
            <a:off x="0" y="173760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16" name="Google Shape;16;p2"/>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17" name="Google Shape;17;p2"/>
          <p:cNvPicPr preferRelativeResize="0"/>
          <p:nvPr/>
        </p:nvPicPr>
        <p:blipFill rotWithShape="1">
          <a:blip r:embed="rId3">
            <a:alphaModFix/>
          </a:blip>
          <a:srcRect/>
          <a:stretch/>
        </p:blipFill>
        <p:spPr>
          <a:xfrm>
            <a:off x="304800" y="5840889"/>
            <a:ext cx="1303773" cy="50727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73"/>
        <p:cNvGrpSpPr/>
        <p:nvPr/>
      </p:nvGrpSpPr>
      <p:grpSpPr>
        <a:xfrm>
          <a:off x="0" y="0"/>
          <a:ext cx="0" cy="0"/>
          <a:chOff x="0" y="0"/>
          <a:chExt cx="0" cy="0"/>
        </a:xfrm>
      </p:grpSpPr>
      <p:sp>
        <p:nvSpPr>
          <p:cNvPr id="74" name="Google Shape;74;p11"/>
          <p:cNvSpPr txBox="1">
            <a:spLocks noGrp="1"/>
          </p:cNvSpPr>
          <p:nvPr>
            <p:ph type="ctrTitle"/>
          </p:nvPr>
        </p:nvSpPr>
        <p:spPr>
          <a:xfrm>
            <a:off x="219317"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5" name="Google Shape;75;p11"/>
          <p:cNvSpPr txBox="1">
            <a:spLocks noGrp="1"/>
          </p:cNvSpPr>
          <p:nvPr>
            <p:ph type="subTitle" idx="1"/>
          </p:nvPr>
        </p:nvSpPr>
        <p:spPr>
          <a:xfrm>
            <a:off x="219314" y="3832457"/>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6" name="Google Shape;76;p11"/>
          <p:cNvSpPr/>
          <p:nvPr/>
        </p:nvSpPr>
        <p:spPr>
          <a:xfrm>
            <a:off x="0" y="173760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7" name="Google Shape;77;p11"/>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381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8" name="Google Shape;78;p11"/>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743"/>
        <p:cNvGrpSpPr/>
        <p:nvPr/>
      </p:nvGrpSpPr>
      <p:grpSpPr>
        <a:xfrm>
          <a:off x="0" y="0"/>
          <a:ext cx="0" cy="0"/>
          <a:chOff x="0" y="0"/>
          <a:chExt cx="0" cy="0"/>
        </a:xfrm>
      </p:grpSpPr>
      <p:sp>
        <p:nvSpPr>
          <p:cNvPr id="744" name="Google Shape;744;p105"/>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5"/>
        <p:cNvGrpSpPr/>
        <p:nvPr/>
      </p:nvGrpSpPr>
      <p:grpSpPr>
        <a:xfrm>
          <a:off x="0" y="0"/>
          <a:ext cx="0" cy="0"/>
          <a:chOff x="0" y="0"/>
          <a:chExt cx="0" cy="0"/>
        </a:xfrm>
      </p:grpSpPr>
      <p:sp>
        <p:nvSpPr>
          <p:cNvPr id="746" name="Google Shape;746;p106"/>
          <p:cNvSpPr txBox="1">
            <a:spLocks noGrp="1"/>
          </p:cNvSpPr>
          <p:nvPr>
            <p:ph type="title"/>
          </p:nvPr>
        </p:nvSpPr>
        <p:spPr>
          <a:xfrm>
            <a:off x="304800" y="274637"/>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47" name="Google Shape;747;p10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48" name="Google Shape;748;p10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49" name="Google Shape;749;p106"/>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750"/>
        <p:cNvGrpSpPr/>
        <p:nvPr/>
      </p:nvGrpSpPr>
      <p:grpSpPr>
        <a:xfrm>
          <a:off x="0" y="0"/>
          <a:ext cx="0" cy="0"/>
          <a:chOff x="0" y="0"/>
          <a:chExt cx="0" cy="0"/>
        </a:xfrm>
      </p:grpSpPr>
      <p:sp>
        <p:nvSpPr>
          <p:cNvPr id="751" name="Google Shape;751;p10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52" name="Google Shape;752;p10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53" name="Google Shape;753;p107"/>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754"/>
        <p:cNvGrpSpPr/>
        <p:nvPr/>
      </p:nvGrpSpPr>
      <p:grpSpPr>
        <a:xfrm>
          <a:off x="0" y="0"/>
          <a:ext cx="0" cy="0"/>
          <a:chOff x="0" y="0"/>
          <a:chExt cx="0" cy="0"/>
        </a:xfrm>
      </p:grpSpPr>
      <p:sp>
        <p:nvSpPr>
          <p:cNvPr id="755" name="Google Shape;755;p108"/>
          <p:cNvSpPr/>
          <p:nvPr/>
        </p:nvSpPr>
        <p:spPr>
          <a:xfrm>
            <a:off x="0" y="6330471"/>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56" name="Google Shape;756;p10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Allerta"/>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a:p>
        </p:txBody>
      </p:sp>
      <p:pic>
        <p:nvPicPr>
          <p:cNvPr id="757" name="Google Shape;757;p108"/>
          <p:cNvPicPr preferRelativeResize="0"/>
          <p:nvPr/>
        </p:nvPicPr>
        <p:blipFill rotWithShape="1">
          <a:blip r:embed="rId2">
            <a:alphaModFix/>
          </a:blip>
          <a:srcRect/>
          <a:stretch/>
        </p:blipFill>
        <p:spPr>
          <a:xfrm>
            <a:off x="304800" y="6503298"/>
            <a:ext cx="1746600" cy="163837"/>
          </a:xfrm>
          <a:prstGeom prst="rect">
            <a:avLst/>
          </a:prstGeom>
          <a:noFill/>
          <a:ln>
            <a:noFill/>
          </a:ln>
        </p:spPr>
      </p:pic>
      <p:pic>
        <p:nvPicPr>
          <p:cNvPr id="758" name="Google Shape;758;p108"/>
          <p:cNvPicPr preferRelativeResize="0"/>
          <p:nvPr/>
        </p:nvPicPr>
        <p:blipFill rotWithShape="1">
          <a:blip r:embed="rId3">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759"/>
        <p:cNvGrpSpPr/>
        <p:nvPr/>
      </p:nvGrpSpPr>
      <p:grpSpPr>
        <a:xfrm>
          <a:off x="0" y="0"/>
          <a:ext cx="0" cy="0"/>
          <a:chOff x="0" y="0"/>
          <a:chExt cx="0" cy="0"/>
        </a:xfrm>
      </p:grpSpPr>
      <p:sp>
        <p:nvSpPr>
          <p:cNvPr id="760" name="Google Shape;760;p10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61" name="Google Shape;761;p10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62" name="Google Shape;762;p109"/>
          <p:cNvPicPr preferRelativeResize="0"/>
          <p:nvPr/>
        </p:nvPicPr>
        <p:blipFill rotWithShape="1">
          <a:blip r:embed="rId2">
            <a:alphaModFix/>
          </a:blip>
          <a:srcRect/>
          <a:stretch/>
        </p:blipFill>
        <p:spPr>
          <a:xfrm>
            <a:off x="304800" y="6533798"/>
            <a:ext cx="3057300" cy="133389"/>
          </a:xfrm>
          <a:prstGeom prst="rect">
            <a:avLst/>
          </a:prstGeom>
          <a:noFill/>
          <a:ln>
            <a:noFill/>
          </a:ln>
        </p:spPr>
      </p:pic>
      <p:pic>
        <p:nvPicPr>
          <p:cNvPr id="763" name="Google Shape;763;p109"/>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64"/>
        <p:cNvGrpSpPr/>
        <p:nvPr/>
      </p:nvGrpSpPr>
      <p:grpSpPr>
        <a:xfrm>
          <a:off x="0" y="0"/>
          <a:ext cx="0" cy="0"/>
          <a:chOff x="0" y="0"/>
          <a:chExt cx="0" cy="0"/>
        </a:xfrm>
      </p:grpSpPr>
      <p:sp>
        <p:nvSpPr>
          <p:cNvPr id="765" name="Google Shape;765;p110"/>
          <p:cNvSpPr txBox="1">
            <a:spLocks noGrp="1"/>
          </p:cNvSpPr>
          <p:nvPr>
            <p:ph type="title"/>
          </p:nvPr>
        </p:nvSpPr>
        <p:spPr>
          <a:xfrm>
            <a:off x="304800" y="279398"/>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66" name="Google Shape;766;p110"/>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7" name="Google Shape;767;p110"/>
          <p:cNvSpPr txBox="1">
            <a:spLocks noGrp="1"/>
          </p:cNvSpPr>
          <p:nvPr>
            <p:ph type="body" idx="2"/>
          </p:nvPr>
        </p:nvSpPr>
        <p:spPr>
          <a:xfrm>
            <a:off x="4496019"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8" name="Google Shape;768;p110"/>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69" name="Google Shape;769;p11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770" name="Google Shape;770;p110"/>
          <p:cNvSpPr/>
          <p:nvPr/>
        </p:nvSpPr>
        <p:spPr>
          <a:xfrm>
            <a:off x="3542585" y="6519775"/>
            <a:ext cx="1906800" cy="175500"/>
          </a:xfrm>
          <a:prstGeom prst="rect">
            <a:avLst/>
          </a:prstGeom>
          <a:no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771"/>
        <p:cNvGrpSpPr/>
        <p:nvPr/>
      </p:nvGrpSpPr>
      <p:grpSpPr>
        <a:xfrm>
          <a:off x="0" y="0"/>
          <a:ext cx="0" cy="0"/>
          <a:chOff x="0" y="0"/>
          <a:chExt cx="0" cy="0"/>
        </a:xfrm>
      </p:grpSpPr>
      <p:sp>
        <p:nvSpPr>
          <p:cNvPr id="772" name="Google Shape;772;p111"/>
          <p:cNvSpPr>
            <a:spLocks noGrp="1"/>
          </p:cNvSpPr>
          <p:nvPr>
            <p:ph type="pic" idx="2"/>
          </p:nvPr>
        </p:nvSpPr>
        <p:spPr>
          <a:xfrm>
            <a:off x="4673600" y="1600200"/>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73" name="Google Shape;773;p111"/>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74" name="Google Shape;774;p111"/>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5" name="Google Shape;775;p111"/>
          <p:cNvSpPr txBox="1">
            <a:spLocks noGrp="1"/>
          </p:cNvSpPr>
          <p:nvPr>
            <p:ph type="body" idx="3"/>
          </p:nvPr>
        </p:nvSpPr>
        <p:spPr>
          <a:xfrm>
            <a:off x="4673600" y="5646676"/>
            <a:ext cx="40131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6" name="Google Shape;776;p11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77" name="Google Shape;777;p11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778"/>
        <p:cNvGrpSpPr/>
        <p:nvPr/>
      </p:nvGrpSpPr>
      <p:grpSpPr>
        <a:xfrm>
          <a:off x="0" y="0"/>
          <a:ext cx="0" cy="0"/>
          <a:chOff x="0" y="0"/>
          <a:chExt cx="0" cy="0"/>
        </a:xfrm>
      </p:grpSpPr>
      <p:sp>
        <p:nvSpPr>
          <p:cNvPr id="779" name="Google Shape;779;p112"/>
          <p:cNvSpPr>
            <a:spLocks noGrp="1"/>
          </p:cNvSpPr>
          <p:nvPr>
            <p:ph type="pic" idx="2"/>
          </p:nvPr>
        </p:nvSpPr>
        <p:spPr>
          <a:xfrm>
            <a:off x="4673600" y="3892046"/>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80" name="Google Shape;780;p112"/>
          <p:cNvSpPr>
            <a:spLocks noGrp="1"/>
          </p:cNvSpPr>
          <p:nvPr>
            <p:ph type="pic" idx="3"/>
          </p:nvPr>
        </p:nvSpPr>
        <p:spPr>
          <a:xfrm>
            <a:off x="4673600" y="1600200"/>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81" name="Google Shape;781;p112"/>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82" name="Google Shape;782;p112"/>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3" name="Google Shape;783;p112"/>
          <p:cNvSpPr txBox="1">
            <a:spLocks noGrp="1"/>
          </p:cNvSpPr>
          <p:nvPr>
            <p:ph type="body" idx="4"/>
          </p:nvPr>
        </p:nvSpPr>
        <p:spPr>
          <a:xfrm>
            <a:off x="4673600" y="5646676"/>
            <a:ext cx="40578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84" name="Google Shape;784;p112"/>
          <p:cNvSpPr txBox="1">
            <a:spLocks noGrp="1"/>
          </p:cNvSpPr>
          <p:nvPr>
            <p:ph type="body" idx="5"/>
          </p:nvPr>
        </p:nvSpPr>
        <p:spPr>
          <a:xfrm>
            <a:off x="4673600" y="3354830"/>
            <a:ext cx="40131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85" name="Google Shape;785;p11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86" name="Google Shape;786;p11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787"/>
        <p:cNvGrpSpPr/>
        <p:nvPr/>
      </p:nvGrpSpPr>
      <p:grpSpPr>
        <a:xfrm>
          <a:off x="0" y="0"/>
          <a:ext cx="0" cy="0"/>
          <a:chOff x="0" y="0"/>
          <a:chExt cx="0" cy="0"/>
        </a:xfrm>
      </p:grpSpPr>
      <p:sp>
        <p:nvSpPr>
          <p:cNvPr id="788" name="Google Shape;788;p113"/>
          <p:cNvSpPr>
            <a:spLocks noGrp="1"/>
          </p:cNvSpPr>
          <p:nvPr>
            <p:ph type="pic" idx="2"/>
          </p:nvPr>
        </p:nvSpPr>
        <p:spPr>
          <a:xfrm>
            <a:off x="4683119"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89" name="Google Shape;789;p113"/>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90" name="Google Shape;790;p113"/>
          <p:cNvSpPr txBox="1">
            <a:spLocks noGrp="1"/>
          </p:cNvSpPr>
          <p:nvPr>
            <p:ph type="body" idx="1"/>
          </p:nvPr>
        </p:nvSpPr>
        <p:spPr>
          <a:xfrm>
            <a:off x="4683119" y="5646676"/>
            <a:ext cx="40038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91" name="Google Shape;791;p113"/>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92" name="Google Shape;792;p113"/>
          <p:cNvSpPr txBox="1">
            <a:spLocks noGrp="1"/>
          </p:cNvSpPr>
          <p:nvPr>
            <p:ph type="body" idx="4"/>
          </p:nvPr>
        </p:nvSpPr>
        <p:spPr>
          <a:xfrm>
            <a:off x="304800" y="5646676"/>
            <a:ext cx="42258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93" name="Google Shape;793;p11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94" name="Google Shape;794;p11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795"/>
        <p:cNvGrpSpPr/>
        <p:nvPr/>
      </p:nvGrpSpPr>
      <p:grpSpPr>
        <a:xfrm>
          <a:off x="0" y="0"/>
          <a:ext cx="0" cy="0"/>
          <a:chOff x="0" y="0"/>
          <a:chExt cx="0" cy="0"/>
        </a:xfrm>
      </p:grpSpPr>
      <p:sp>
        <p:nvSpPr>
          <p:cNvPr id="796" name="Google Shape;796;p114"/>
          <p:cNvSpPr>
            <a:spLocks noGrp="1"/>
          </p:cNvSpPr>
          <p:nvPr>
            <p:ph type="pic" idx="2"/>
          </p:nvPr>
        </p:nvSpPr>
        <p:spPr>
          <a:xfrm>
            <a:off x="4530721"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97" name="Google Shape;797;p114"/>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98" name="Google Shape;798;p114"/>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99" name="Google Shape;799;p114"/>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00" name="Google Shape;800;p114"/>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01" name="Google Shape;801;p114"/>
          <p:cNvSpPr txBox="1">
            <a:spLocks noGrp="1"/>
          </p:cNvSpPr>
          <p:nvPr>
            <p:ph type="body" idx="1"/>
          </p:nvPr>
        </p:nvSpPr>
        <p:spPr>
          <a:xfrm>
            <a:off x="4533898" y="5646676"/>
            <a:ext cx="41529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2" name="Google Shape;802;p114"/>
          <p:cNvSpPr txBox="1">
            <a:spLocks noGrp="1"/>
          </p:cNvSpPr>
          <p:nvPr>
            <p:ph type="body" idx="6"/>
          </p:nvPr>
        </p:nvSpPr>
        <p:spPr>
          <a:xfrm>
            <a:off x="304800" y="5646676"/>
            <a:ext cx="41592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3" name="Google Shape;803;p114"/>
          <p:cNvSpPr txBox="1">
            <a:spLocks noGrp="1"/>
          </p:cNvSpPr>
          <p:nvPr>
            <p:ph type="body" idx="7"/>
          </p:nvPr>
        </p:nvSpPr>
        <p:spPr>
          <a:xfrm>
            <a:off x="4530721" y="3354830"/>
            <a:ext cx="41562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4" name="Google Shape;804;p114"/>
          <p:cNvSpPr txBox="1">
            <a:spLocks noGrp="1"/>
          </p:cNvSpPr>
          <p:nvPr>
            <p:ph type="body" idx="8"/>
          </p:nvPr>
        </p:nvSpPr>
        <p:spPr>
          <a:xfrm>
            <a:off x="304801" y="3354830"/>
            <a:ext cx="41592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5" name="Google Shape;805;p11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06" name="Google Shape;806;p11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79"/>
        <p:cNvGrpSpPr/>
        <p:nvPr/>
      </p:nvGrpSpPr>
      <p:grpSpPr>
        <a:xfrm>
          <a:off x="0" y="0"/>
          <a:ext cx="0" cy="0"/>
          <a:chOff x="0" y="0"/>
          <a:chExt cx="0" cy="0"/>
        </a:xfrm>
      </p:grpSpPr>
      <p:sp>
        <p:nvSpPr>
          <p:cNvPr id="80" name="Google Shape;80;p12"/>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5588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2" name="Google Shape;82;p1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3" name="Google Shape;83;p1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4" name="Google Shape;84;p12"/>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810"/>
        <p:cNvGrpSpPr/>
        <p:nvPr/>
      </p:nvGrpSpPr>
      <p:grpSpPr>
        <a:xfrm>
          <a:off x="0" y="0"/>
          <a:ext cx="0" cy="0"/>
          <a:chOff x="0" y="0"/>
          <a:chExt cx="0" cy="0"/>
        </a:xfrm>
      </p:grpSpPr>
      <p:sp>
        <p:nvSpPr>
          <p:cNvPr id="811" name="Google Shape;811;p116"/>
          <p:cNvSpPr/>
          <p:nvPr/>
        </p:nvSpPr>
        <p:spPr>
          <a:xfrm>
            <a:off x="1" y="6329468"/>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12" name="Google Shape;812;p116"/>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13" name="Google Shape;813;p116"/>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4" name="Google Shape;814;p116"/>
          <p:cNvSpPr/>
          <p:nvPr/>
        </p:nvSpPr>
        <p:spPr>
          <a:xfrm>
            <a:off x="1" y="6330472"/>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15" name="Google Shape;815;p11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16" name="Google Shape;816;p116"/>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817"/>
        <p:cNvGrpSpPr/>
        <p:nvPr/>
      </p:nvGrpSpPr>
      <p:grpSpPr>
        <a:xfrm>
          <a:off x="0" y="0"/>
          <a:ext cx="0" cy="0"/>
          <a:chOff x="0" y="0"/>
          <a:chExt cx="0" cy="0"/>
        </a:xfrm>
      </p:grpSpPr>
      <p:sp>
        <p:nvSpPr>
          <p:cNvPr id="818" name="Google Shape;818;p117"/>
          <p:cNvSpPr/>
          <p:nvPr/>
        </p:nvSpPr>
        <p:spPr>
          <a:xfrm>
            <a:off x="0" y="0"/>
            <a:ext cx="9144000" cy="6858000"/>
          </a:xfrm>
          <a:prstGeom prst="rect">
            <a:avLst/>
          </a:prstGeom>
          <a:solidFill>
            <a:srgbClr val="1C9963"/>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19" name="Google Shape;819;p11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0" name="Google Shape;820;p11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1" name="Google Shape;821;p11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2" name="Google Shape;822;p11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3" name="Google Shape;823;p117"/>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824" name="Google Shape;824;p117"/>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825"/>
        <p:cNvGrpSpPr/>
        <p:nvPr/>
      </p:nvGrpSpPr>
      <p:grpSpPr>
        <a:xfrm>
          <a:off x="0" y="0"/>
          <a:ext cx="0" cy="0"/>
          <a:chOff x="0" y="0"/>
          <a:chExt cx="0" cy="0"/>
        </a:xfrm>
      </p:grpSpPr>
      <p:sp>
        <p:nvSpPr>
          <p:cNvPr id="826" name="Google Shape;826;p118"/>
          <p:cNvSpPr/>
          <p:nvPr/>
        </p:nvSpPr>
        <p:spPr>
          <a:xfrm>
            <a:off x="0" y="0"/>
            <a:ext cx="9144000" cy="6858000"/>
          </a:xfrm>
          <a:prstGeom prst="rect">
            <a:avLst/>
          </a:prstGeom>
          <a:solidFill>
            <a:srgbClr val="A9B0AC"/>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27" name="Google Shape;827;p11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8" name="Google Shape;828;p11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9" name="Google Shape;829;p11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0" name="Google Shape;830;p11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1" name="Google Shape;831;p118"/>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832" name="Google Shape;832;p118"/>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833"/>
        <p:cNvGrpSpPr/>
        <p:nvPr/>
      </p:nvGrpSpPr>
      <p:grpSpPr>
        <a:xfrm>
          <a:off x="0" y="0"/>
          <a:ext cx="0" cy="0"/>
          <a:chOff x="0" y="0"/>
          <a:chExt cx="0" cy="0"/>
        </a:xfrm>
      </p:grpSpPr>
      <p:sp>
        <p:nvSpPr>
          <p:cNvPr id="834" name="Google Shape;834;p119"/>
          <p:cNvSpPr/>
          <p:nvPr/>
        </p:nvSpPr>
        <p:spPr>
          <a:xfrm>
            <a:off x="0" y="0"/>
            <a:ext cx="9144000" cy="6858000"/>
          </a:xfrm>
          <a:prstGeom prst="rect">
            <a:avLst/>
          </a:prstGeom>
          <a:solidFill>
            <a:srgbClr val="464646"/>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35" name="Google Shape;835;p119"/>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6" name="Google Shape;836;p119"/>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7" name="Google Shape;837;p119"/>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8" name="Google Shape;838;p119"/>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9" name="Google Shape;839;p119"/>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840" name="Google Shape;840;p119"/>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841"/>
        <p:cNvGrpSpPr/>
        <p:nvPr/>
      </p:nvGrpSpPr>
      <p:grpSpPr>
        <a:xfrm>
          <a:off x="0" y="0"/>
          <a:ext cx="0" cy="0"/>
          <a:chOff x="0" y="0"/>
          <a:chExt cx="0" cy="0"/>
        </a:xfrm>
      </p:grpSpPr>
      <p:sp>
        <p:nvSpPr>
          <p:cNvPr id="842" name="Google Shape;842;p120"/>
          <p:cNvSpPr txBox="1">
            <a:spLocks noGrp="1"/>
          </p:cNvSpPr>
          <p:nvPr>
            <p:ph type="ctrTitle"/>
          </p:nvPr>
        </p:nvSpPr>
        <p:spPr>
          <a:xfrm>
            <a:off x="219320"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43" name="Google Shape;843;p120"/>
          <p:cNvSpPr txBox="1">
            <a:spLocks noGrp="1"/>
          </p:cNvSpPr>
          <p:nvPr>
            <p:ph type="subTitle" idx="1"/>
          </p:nvPr>
        </p:nvSpPr>
        <p:spPr>
          <a:xfrm>
            <a:off x="219321"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844" name="Google Shape;844;p120"/>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845" name="Google Shape;845;p120"/>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846" name="Google Shape;846;p120"/>
          <p:cNvPicPr preferRelativeResize="0"/>
          <p:nvPr/>
        </p:nvPicPr>
        <p:blipFill rotWithShape="1">
          <a:blip r:embed="rId3">
            <a:alphaModFix/>
          </a:blip>
          <a:srcRect/>
          <a:stretch/>
        </p:blipFill>
        <p:spPr>
          <a:xfrm>
            <a:off x="304800" y="5840890"/>
            <a:ext cx="1303773" cy="507278"/>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47"/>
        <p:cNvGrpSpPr/>
        <p:nvPr/>
      </p:nvGrpSpPr>
      <p:grpSpPr>
        <a:xfrm>
          <a:off x="0" y="0"/>
          <a:ext cx="0" cy="0"/>
          <a:chOff x="0" y="0"/>
          <a:chExt cx="0" cy="0"/>
        </a:xfrm>
      </p:grpSpPr>
      <p:sp>
        <p:nvSpPr>
          <p:cNvPr id="848" name="Google Shape;848;p121"/>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49" name="Google Shape;849;p121"/>
          <p:cNvSpPr txBox="1">
            <a:spLocks noGrp="1"/>
          </p:cNvSpPr>
          <p:nvPr>
            <p:ph type="body" idx="1"/>
          </p:nvPr>
        </p:nvSpPr>
        <p:spPr>
          <a:xfrm>
            <a:off x="304800" y="1417638"/>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850" name="Google Shape;850;p121"/>
          <p:cNvSpPr txBox="1">
            <a:spLocks noGrp="1"/>
          </p:cNvSpPr>
          <p:nvPr>
            <p:ph type="body" idx="2"/>
          </p:nvPr>
        </p:nvSpPr>
        <p:spPr>
          <a:xfrm>
            <a:off x="304800" y="2015411"/>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851" name="Google Shape;851;p121"/>
          <p:cNvSpPr txBox="1">
            <a:spLocks noGrp="1"/>
          </p:cNvSpPr>
          <p:nvPr>
            <p:ph type="body" idx="3"/>
          </p:nvPr>
        </p:nvSpPr>
        <p:spPr>
          <a:xfrm>
            <a:off x="4645025" y="1417638"/>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852" name="Google Shape;852;p121"/>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853" name="Google Shape;853;p121"/>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54" name="Google Shape;854;p12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855" name="Google Shape;855;p121">
            <a:hlinkClick r:id="rId2"/>
          </p:cNvPr>
          <p:cNvSpPr/>
          <p:nvPr/>
        </p:nvSpPr>
        <p:spPr>
          <a:xfrm>
            <a:off x="3542586" y="6519775"/>
            <a:ext cx="1906800" cy="175500"/>
          </a:xfrm>
          <a:prstGeom prst="rect">
            <a:avLst/>
          </a:prstGeom>
          <a:no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856"/>
        <p:cNvGrpSpPr/>
        <p:nvPr/>
      </p:nvGrpSpPr>
      <p:grpSpPr>
        <a:xfrm>
          <a:off x="0" y="0"/>
          <a:ext cx="0" cy="0"/>
          <a:chOff x="0" y="0"/>
          <a:chExt cx="0" cy="0"/>
        </a:xfrm>
      </p:grpSpPr>
      <p:sp>
        <p:nvSpPr>
          <p:cNvPr id="857" name="Google Shape;857;p122"/>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58" name="Google Shape;858;p122"/>
          <p:cNvSpPr txBox="1">
            <a:spLocks noGrp="1"/>
          </p:cNvSpPr>
          <p:nvPr>
            <p:ph type="subTitle" idx="1"/>
          </p:nvPr>
        </p:nvSpPr>
        <p:spPr>
          <a:xfrm>
            <a:off x="3339152"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859" name="Google Shape;859;p122"/>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60" name="Google Shape;860;p122"/>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342900" marR="0" lvl="0" indent="-215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861" name="Google Shape;861;p122"/>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862"/>
        <p:cNvGrpSpPr/>
        <p:nvPr/>
      </p:nvGrpSpPr>
      <p:grpSpPr>
        <a:xfrm>
          <a:off x="0" y="0"/>
          <a:ext cx="0" cy="0"/>
          <a:chOff x="0" y="0"/>
          <a:chExt cx="0" cy="0"/>
        </a:xfrm>
      </p:grpSpPr>
      <p:sp>
        <p:nvSpPr>
          <p:cNvPr id="863" name="Google Shape;863;p123"/>
          <p:cNvSpPr txBox="1">
            <a:spLocks noGrp="1"/>
          </p:cNvSpPr>
          <p:nvPr>
            <p:ph type="ctrTitle"/>
          </p:nvPr>
        </p:nvSpPr>
        <p:spPr>
          <a:xfrm>
            <a:off x="219320"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64" name="Google Shape;864;p123"/>
          <p:cNvSpPr txBox="1">
            <a:spLocks noGrp="1"/>
          </p:cNvSpPr>
          <p:nvPr>
            <p:ph type="subTitle" idx="1"/>
          </p:nvPr>
        </p:nvSpPr>
        <p:spPr>
          <a:xfrm>
            <a:off x="219317"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865" name="Google Shape;865;p123"/>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66" name="Google Shape;866;p123"/>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2667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867" name="Google Shape;867;p123"/>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868"/>
        <p:cNvGrpSpPr/>
        <p:nvPr/>
      </p:nvGrpSpPr>
      <p:grpSpPr>
        <a:xfrm>
          <a:off x="0" y="0"/>
          <a:ext cx="0" cy="0"/>
          <a:chOff x="0" y="0"/>
          <a:chExt cx="0" cy="0"/>
        </a:xfrm>
      </p:grpSpPr>
      <p:sp>
        <p:nvSpPr>
          <p:cNvPr id="869" name="Google Shape;869;p124"/>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70" name="Google Shape;870;p12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71" name="Google Shape;871;p12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72" name="Google Shape;872;p124"/>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873"/>
        <p:cNvGrpSpPr/>
        <p:nvPr/>
      </p:nvGrpSpPr>
      <p:grpSpPr>
        <a:xfrm>
          <a:off x="0" y="0"/>
          <a:ext cx="0" cy="0"/>
          <a:chOff x="0" y="0"/>
          <a:chExt cx="0" cy="0"/>
        </a:xfrm>
      </p:grpSpPr>
      <p:sp>
        <p:nvSpPr>
          <p:cNvPr id="874" name="Google Shape;874;p125"/>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5" name="Google Shape;875;p125"/>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76" name="Google Shape;876;p12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77" name="Google Shape;877;p12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78" name="Google Shape;878;p125"/>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85"/>
        <p:cNvGrpSpPr/>
        <p:nvPr/>
      </p:nvGrpSpPr>
      <p:grpSpPr>
        <a:xfrm>
          <a:off x="0" y="0"/>
          <a:ext cx="0" cy="0"/>
          <a:chOff x="0" y="0"/>
          <a:chExt cx="0" cy="0"/>
        </a:xfrm>
      </p:grpSpPr>
      <p:sp>
        <p:nvSpPr>
          <p:cNvPr id="86" name="Google Shape;86;p13"/>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5588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p1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8" name="Google Shape;88;p1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9" name="Google Shape;89;p1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90" name="Google Shape;90;p1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879"/>
        <p:cNvGrpSpPr/>
        <p:nvPr/>
      </p:nvGrpSpPr>
      <p:grpSpPr>
        <a:xfrm>
          <a:off x="0" y="0"/>
          <a:ext cx="0" cy="0"/>
          <a:chOff x="0" y="0"/>
          <a:chExt cx="0" cy="0"/>
        </a:xfrm>
      </p:grpSpPr>
      <p:sp>
        <p:nvSpPr>
          <p:cNvPr id="880" name="Google Shape;880;p126"/>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81" name="Google Shape;881;p126"/>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82" name="Google Shape;882;p12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83" name="Google Shape;883;p12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84" name="Google Shape;884;p126"/>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885"/>
        <p:cNvGrpSpPr/>
        <p:nvPr/>
      </p:nvGrpSpPr>
      <p:grpSpPr>
        <a:xfrm>
          <a:off x="0" y="0"/>
          <a:ext cx="0" cy="0"/>
          <a:chOff x="0" y="0"/>
          <a:chExt cx="0" cy="0"/>
        </a:xfrm>
      </p:grpSpPr>
      <p:sp>
        <p:nvSpPr>
          <p:cNvPr id="886" name="Google Shape;886;p12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887" name="Google Shape;887;p12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888" name="Google Shape;888;p127"/>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89" name="Google Shape;889;p127"/>
          <p:cNvSpPr txBox="1">
            <a:spLocks noGrp="1"/>
          </p:cNvSpPr>
          <p:nvPr>
            <p:ph type="body" idx="1"/>
          </p:nvPr>
        </p:nvSpPr>
        <p:spPr>
          <a:xfrm>
            <a:off x="4624613"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0" name="Google Shape;890;p127"/>
          <p:cNvSpPr txBox="1">
            <a:spLocks noGrp="1"/>
          </p:cNvSpPr>
          <p:nvPr>
            <p:ph type="body" idx="2"/>
          </p:nvPr>
        </p:nvSpPr>
        <p:spPr>
          <a:xfrm>
            <a:off x="7209515"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1" name="Google Shape;891;p127"/>
          <p:cNvSpPr txBox="1">
            <a:spLocks noGrp="1"/>
          </p:cNvSpPr>
          <p:nvPr>
            <p:ph type="body" idx="3"/>
          </p:nvPr>
        </p:nvSpPr>
        <p:spPr>
          <a:xfrm>
            <a:off x="4624613" y="240062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2" name="Google Shape;892;p127"/>
          <p:cNvSpPr txBox="1">
            <a:spLocks noGrp="1"/>
          </p:cNvSpPr>
          <p:nvPr>
            <p:ph type="body" idx="4"/>
          </p:nvPr>
        </p:nvSpPr>
        <p:spPr>
          <a:xfrm>
            <a:off x="7209515" y="240062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3" name="Google Shape;893;p127"/>
          <p:cNvSpPr txBox="1">
            <a:spLocks noGrp="1"/>
          </p:cNvSpPr>
          <p:nvPr>
            <p:ph type="body" idx="5"/>
          </p:nvPr>
        </p:nvSpPr>
        <p:spPr>
          <a:xfrm>
            <a:off x="4624613" y="295501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4" name="Google Shape;894;p127"/>
          <p:cNvSpPr txBox="1">
            <a:spLocks noGrp="1"/>
          </p:cNvSpPr>
          <p:nvPr>
            <p:ph type="body" idx="6"/>
          </p:nvPr>
        </p:nvSpPr>
        <p:spPr>
          <a:xfrm>
            <a:off x="7209515" y="295501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5" name="Google Shape;895;p127"/>
          <p:cNvSpPr txBox="1">
            <a:spLocks noGrp="1"/>
          </p:cNvSpPr>
          <p:nvPr>
            <p:ph type="body" idx="7"/>
          </p:nvPr>
        </p:nvSpPr>
        <p:spPr>
          <a:xfrm>
            <a:off x="4624613" y="350940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6" name="Google Shape;896;p127"/>
          <p:cNvSpPr txBox="1">
            <a:spLocks noGrp="1"/>
          </p:cNvSpPr>
          <p:nvPr>
            <p:ph type="body" idx="8"/>
          </p:nvPr>
        </p:nvSpPr>
        <p:spPr>
          <a:xfrm>
            <a:off x="7209515" y="350940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7" name="Google Shape;897;p127"/>
          <p:cNvSpPr txBox="1">
            <a:spLocks noGrp="1"/>
          </p:cNvSpPr>
          <p:nvPr>
            <p:ph type="body" idx="9"/>
          </p:nvPr>
        </p:nvSpPr>
        <p:spPr>
          <a:xfrm>
            <a:off x="4624613"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8" name="Google Shape;898;p127"/>
          <p:cNvSpPr txBox="1">
            <a:spLocks noGrp="1"/>
          </p:cNvSpPr>
          <p:nvPr>
            <p:ph type="body" idx="13"/>
          </p:nvPr>
        </p:nvSpPr>
        <p:spPr>
          <a:xfrm>
            <a:off x="7209515"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9" name="Google Shape;899;p127"/>
          <p:cNvSpPr txBox="1">
            <a:spLocks noGrp="1"/>
          </p:cNvSpPr>
          <p:nvPr>
            <p:ph type="body" idx="14"/>
          </p:nvPr>
        </p:nvSpPr>
        <p:spPr>
          <a:xfrm>
            <a:off x="4624613" y="4618186"/>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00" name="Google Shape;900;p127"/>
          <p:cNvSpPr txBox="1">
            <a:spLocks noGrp="1"/>
          </p:cNvSpPr>
          <p:nvPr>
            <p:ph type="body" idx="15"/>
          </p:nvPr>
        </p:nvSpPr>
        <p:spPr>
          <a:xfrm>
            <a:off x="7209515" y="4618186"/>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901" name="Google Shape;901;p127"/>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902"/>
        <p:cNvGrpSpPr/>
        <p:nvPr/>
      </p:nvGrpSpPr>
      <p:grpSpPr>
        <a:xfrm>
          <a:off x="0" y="0"/>
          <a:ext cx="0" cy="0"/>
          <a:chOff x="0" y="0"/>
          <a:chExt cx="0" cy="0"/>
        </a:xfrm>
      </p:grpSpPr>
      <p:sp>
        <p:nvSpPr>
          <p:cNvPr id="903" name="Google Shape;903;p128"/>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4"/>
        <p:cNvGrpSpPr/>
        <p:nvPr/>
      </p:nvGrpSpPr>
      <p:grpSpPr>
        <a:xfrm>
          <a:off x="0" y="0"/>
          <a:ext cx="0" cy="0"/>
          <a:chOff x="0" y="0"/>
          <a:chExt cx="0" cy="0"/>
        </a:xfrm>
      </p:grpSpPr>
      <p:sp>
        <p:nvSpPr>
          <p:cNvPr id="905" name="Google Shape;905;p129"/>
          <p:cNvSpPr txBox="1">
            <a:spLocks noGrp="1"/>
          </p:cNvSpPr>
          <p:nvPr>
            <p:ph type="title"/>
          </p:nvPr>
        </p:nvSpPr>
        <p:spPr>
          <a:xfrm>
            <a:off x="304800" y="274638"/>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06" name="Google Shape;906;p12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07" name="Google Shape;907;p12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908" name="Google Shape;908;p129"/>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909"/>
        <p:cNvGrpSpPr/>
        <p:nvPr/>
      </p:nvGrpSpPr>
      <p:grpSpPr>
        <a:xfrm>
          <a:off x="0" y="0"/>
          <a:ext cx="0" cy="0"/>
          <a:chOff x="0" y="0"/>
          <a:chExt cx="0" cy="0"/>
        </a:xfrm>
      </p:grpSpPr>
      <p:sp>
        <p:nvSpPr>
          <p:cNvPr id="910" name="Google Shape;910;p13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11" name="Google Shape;911;p13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912" name="Google Shape;912;p130"/>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913"/>
        <p:cNvGrpSpPr/>
        <p:nvPr/>
      </p:nvGrpSpPr>
      <p:grpSpPr>
        <a:xfrm>
          <a:off x="0" y="0"/>
          <a:ext cx="0" cy="0"/>
          <a:chOff x="0" y="0"/>
          <a:chExt cx="0" cy="0"/>
        </a:xfrm>
      </p:grpSpPr>
      <p:sp>
        <p:nvSpPr>
          <p:cNvPr id="914" name="Google Shape;914;p131"/>
          <p:cNvSpPr/>
          <p:nvPr/>
        </p:nvSpPr>
        <p:spPr>
          <a:xfrm>
            <a:off x="1" y="6330472"/>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15" name="Google Shape;915;p13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Lucida Sans"/>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a:p>
        </p:txBody>
      </p:sp>
      <p:pic>
        <p:nvPicPr>
          <p:cNvPr id="916" name="Google Shape;916;p131"/>
          <p:cNvPicPr preferRelativeResize="0"/>
          <p:nvPr/>
        </p:nvPicPr>
        <p:blipFill rotWithShape="1">
          <a:blip r:embed="rId2">
            <a:alphaModFix/>
          </a:blip>
          <a:srcRect/>
          <a:stretch/>
        </p:blipFill>
        <p:spPr>
          <a:xfrm>
            <a:off x="304800" y="6503299"/>
            <a:ext cx="1746600" cy="163837"/>
          </a:xfrm>
          <a:prstGeom prst="rect">
            <a:avLst/>
          </a:prstGeom>
          <a:noFill/>
          <a:ln>
            <a:noFill/>
          </a:ln>
        </p:spPr>
      </p:pic>
      <p:pic>
        <p:nvPicPr>
          <p:cNvPr id="917" name="Google Shape;917;p131"/>
          <p:cNvPicPr preferRelativeResize="0"/>
          <p:nvPr/>
        </p:nvPicPr>
        <p:blipFill rotWithShape="1">
          <a:blip r:embed="rId3">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918"/>
        <p:cNvGrpSpPr/>
        <p:nvPr/>
      </p:nvGrpSpPr>
      <p:grpSpPr>
        <a:xfrm>
          <a:off x="0" y="0"/>
          <a:ext cx="0" cy="0"/>
          <a:chOff x="0" y="0"/>
          <a:chExt cx="0" cy="0"/>
        </a:xfrm>
      </p:grpSpPr>
      <p:sp>
        <p:nvSpPr>
          <p:cNvPr id="919" name="Google Shape;919;p13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20" name="Google Shape;920;p13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921" name="Google Shape;921;p132"/>
          <p:cNvPicPr preferRelativeResize="0"/>
          <p:nvPr/>
        </p:nvPicPr>
        <p:blipFill rotWithShape="1">
          <a:blip r:embed="rId2">
            <a:alphaModFix/>
          </a:blip>
          <a:srcRect/>
          <a:stretch/>
        </p:blipFill>
        <p:spPr>
          <a:xfrm>
            <a:off x="304800" y="6533799"/>
            <a:ext cx="3057300" cy="133389"/>
          </a:xfrm>
          <a:prstGeom prst="rect">
            <a:avLst/>
          </a:prstGeom>
          <a:noFill/>
          <a:ln>
            <a:noFill/>
          </a:ln>
        </p:spPr>
      </p:pic>
      <p:pic>
        <p:nvPicPr>
          <p:cNvPr id="922" name="Google Shape;922;p132"/>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23"/>
        <p:cNvGrpSpPr/>
        <p:nvPr/>
      </p:nvGrpSpPr>
      <p:grpSpPr>
        <a:xfrm>
          <a:off x="0" y="0"/>
          <a:ext cx="0" cy="0"/>
          <a:chOff x="0" y="0"/>
          <a:chExt cx="0" cy="0"/>
        </a:xfrm>
      </p:grpSpPr>
      <p:sp>
        <p:nvSpPr>
          <p:cNvPr id="924" name="Google Shape;924;p133"/>
          <p:cNvSpPr txBox="1">
            <a:spLocks noGrp="1"/>
          </p:cNvSpPr>
          <p:nvPr>
            <p:ph type="title"/>
          </p:nvPr>
        </p:nvSpPr>
        <p:spPr>
          <a:xfrm>
            <a:off x="304800" y="279399"/>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25" name="Google Shape;925;p133"/>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6" name="Google Shape;926;p133"/>
          <p:cNvSpPr txBox="1">
            <a:spLocks noGrp="1"/>
          </p:cNvSpPr>
          <p:nvPr>
            <p:ph type="body" idx="2"/>
          </p:nvPr>
        </p:nvSpPr>
        <p:spPr>
          <a:xfrm>
            <a:off x="4496020"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7" name="Google Shape;927;p13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28" name="Google Shape;928;p13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929" name="Google Shape;929;p133">
            <a:hlinkClick r:id="rId2"/>
          </p:cNvPr>
          <p:cNvSpPr/>
          <p:nvPr/>
        </p:nvSpPr>
        <p:spPr>
          <a:xfrm>
            <a:off x="3542586" y="6519775"/>
            <a:ext cx="1906800" cy="175500"/>
          </a:xfrm>
          <a:prstGeom prst="rect">
            <a:avLst/>
          </a:prstGeom>
          <a:no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930"/>
        <p:cNvGrpSpPr/>
        <p:nvPr/>
      </p:nvGrpSpPr>
      <p:grpSpPr>
        <a:xfrm>
          <a:off x="0" y="0"/>
          <a:ext cx="0" cy="0"/>
          <a:chOff x="0" y="0"/>
          <a:chExt cx="0" cy="0"/>
        </a:xfrm>
      </p:grpSpPr>
      <p:sp>
        <p:nvSpPr>
          <p:cNvPr id="931" name="Google Shape;931;p134"/>
          <p:cNvSpPr>
            <a:spLocks noGrp="1"/>
          </p:cNvSpPr>
          <p:nvPr>
            <p:ph type="pic" idx="2"/>
          </p:nvPr>
        </p:nvSpPr>
        <p:spPr>
          <a:xfrm>
            <a:off x="4673600" y="1600201"/>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32" name="Google Shape;932;p134"/>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33" name="Google Shape;933;p134"/>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4" name="Google Shape;934;p134"/>
          <p:cNvSpPr txBox="1">
            <a:spLocks noGrp="1"/>
          </p:cNvSpPr>
          <p:nvPr>
            <p:ph type="body" idx="3"/>
          </p:nvPr>
        </p:nvSpPr>
        <p:spPr>
          <a:xfrm>
            <a:off x="4673600" y="5646677"/>
            <a:ext cx="40131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35" name="Google Shape;935;p13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36" name="Google Shape;936;p13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937"/>
        <p:cNvGrpSpPr/>
        <p:nvPr/>
      </p:nvGrpSpPr>
      <p:grpSpPr>
        <a:xfrm>
          <a:off x="0" y="0"/>
          <a:ext cx="0" cy="0"/>
          <a:chOff x="0" y="0"/>
          <a:chExt cx="0" cy="0"/>
        </a:xfrm>
      </p:grpSpPr>
      <p:sp>
        <p:nvSpPr>
          <p:cNvPr id="938" name="Google Shape;938;p135"/>
          <p:cNvSpPr>
            <a:spLocks noGrp="1"/>
          </p:cNvSpPr>
          <p:nvPr>
            <p:ph type="pic" idx="2"/>
          </p:nvPr>
        </p:nvSpPr>
        <p:spPr>
          <a:xfrm>
            <a:off x="4673600" y="3892047"/>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39" name="Google Shape;939;p135"/>
          <p:cNvSpPr>
            <a:spLocks noGrp="1"/>
          </p:cNvSpPr>
          <p:nvPr>
            <p:ph type="pic" idx="3"/>
          </p:nvPr>
        </p:nvSpPr>
        <p:spPr>
          <a:xfrm>
            <a:off x="4673600" y="1600201"/>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40" name="Google Shape;940;p135"/>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41" name="Google Shape;941;p135"/>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2" name="Google Shape;942;p135"/>
          <p:cNvSpPr txBox="1">
            <a:spLocks noGrp="1"/>
          </p:cNvSpPr>
          <p:nvPr>
            <p:ph type="body" idx="4"/>
          </p:nvPr>
        </p:nvSpPr>
        <p:spPr>
          <a:xfrm>
            <a:off x="4673600" y="5646677"/>
            <a:ext cx="40578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3" name="Google Shape;943;p135"/>
          <p:cNvSpPr txBox="1">
            <a:spLocks noGrp="1"/>
          </p:cNvSpPr>
          <p:nvPr>
            <p:ph type="body" idx="5"/>
          </p:nvPr>
        </p:nvSpPr>
        <p:spPr>
          <a:xfrm>
            <a:off x="4673600" y="3354831"/>
            <a:ext cx="40131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4" name="Google Shape;944;p13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45" name="Google Shape;945;p13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91"/>
        <p:cNvGrpSpPr/>
        <p:nvPr/>
      </p:nvGrpSpPr>
      <p:grpSpPr>
        <a:xfrm>
          <a:off x="0" y="0"/>
          <a:ext cx="0" cy="0"/>
          <a:chOff x="0" y="0"/>
          <a:chExt cx="0" cy="0"/>
        </a:xfrm>
      </p:grpSpPr>
      <p:sp>
        <p:nvSpPr>
          <p:cNvPr id="92" name="Google Shape;92;p1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93" name="Google Shape;93;p1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94" name="Google Shape;94;p14"/>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5" name="Google Shape;95;p14"/>
          <p:cNvSpPr txBox="1">
            <a:spLocks noGrp="1"/>
          </p:cNvSpPr>
          <p:nvPr>
            <p:ph type="body" idx="1"/>
          </p:nvPr>
        </p:nvSpPr>
        <p:spPr>
          <a:xfrm>
            <a:off x="4624612"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 name="Google Shape;96;p14"/>
          <p:cNvSpPr txBox="1">
            <a:spLocks noGrp="1"/>
          </p:cNvSpPr>
          <p:nvPr>
            <p:ph type="body" idx="2"/>
          </p:nvPr>
        </p:nvSpPr>
        <p:spPr>
          <a:xfrm>
            <a:off x="7209514"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7" name="Google Shape;97;p14"/>
          <p:cNvSpPr txBox="1">
            <a:spLocks noGrp="1"/>
          </p:cNvSpPr>
          <p:nvPr>
            <p:ph type="body" idx="3"/>
          </p:nvPr>
        </p:nvSpPr>
        <p:spPr>
          <a:xfrm>
            <a:off x="4624612" y="2400625"/>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8" name="Google Shape;98;p14"/>
          <p:cNvSpPr txBox="1">
            <a:spLocks noGrp="1"/>
          </p:cNvSpPr>
          <p:nvPr>
            <p:ph type="body" idx="4"/>
          </p:nvPr>
        </p:nvSpPr>
        <p:spPr>
          <a:xfrm>
            <a:off x="7209514" y="2400625"/>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9" name="Google Shape;99;p14"/>
          <p:cNvSpPr txBox="1">
            <a:spLocks noGrp="1"/>
          </p:cNvSpPr>
          <p:nvPr>
            <p:ph type="body" idx="5"/>
          </p:nvPr>
        </p:nvSpPr>
        <p:spPr>
          <a:xfrm>
            <a:off x="4624612" y="2955016"/>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0" name="Google Shape;100;p14"/>
          <p:cNvSpPr txBox="1">
            <a:spLocks noGrp="1"/>
          </p:cNvSpPr>
          <p:nvPr>
            <p:ph type="body" idx="6"/>
          </p:nvPr>
        </p:nvSpPr>
        <p:spPr>
          <a:xfrm>
            <a:off x="7209514" y="2955016"/>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1" name="Google Shape;101;p14"/>
          <p:cNvSpPr txBox="1">
            <a:spLocks noGrp="1"/>
          </p:cNvSpPr>
          <p:nvPr>
            <p:ph type="body" idx="7"/>
          </p:nvPr>
        </p:nvSpPr>
        <p:spPr>
          <a:xfrm>
            <a:off x="4624612" y="3509407"/>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2" name="Google Shape;102;p14"/>
          <p:cNvSpPr txBox="1">
            <a:spLocks noGrp="1"/>
          </p:cNvSpPr>
          <p:nvPr>
            <p:ph type="body" idx="8"/>
          </p:nvPr>
        </p:nvSpPr>
        <p:spPr>
          <a:xfrm>
            <a:off x="7209514" y="3509407"/>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3" name="Google Shape;103;p14"/>
          <p:cNvSpPr txBox="1">
            <a:spLocks noGrp="1"/>
          </p:cNvSpPr>
          <p:nvPr>
            <p:ph type="body" idx="9"/>
          </p:nvPr>
        </p:nvSpPr>
        <p:spPr>
          <a:xfrm>
            <a:off x="4624612"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4" name="Google Shape;104;p14"/>
          <p:cNvSpPr txBox="1">
            <a:spLocks noGrp="1"/>
          </p:cNvSpPr>
          <p:nvPr>
            <p:ph type="body" idx="13"/>
          </p:nvPr>
        </p:nvSpPr>
        <p:spPr>
          <a:xfrm>
            <a:off x="7209514"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5" name="Google Shape;105;p14"/>
          <p:cNvSpPr txBox="1">
            <a:spLocks noGrp="1"/>
          </p:cNvSpPr>
          <p:nvPr>
            <p:ph type="body" idx="14"/>
          </p:nvPr>
        </p:nvSpPr>
        <p:spPr>
          <a:xfrm>
            <a:off x="4624612" y="4618185"/>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6" name="Google Shape;106;p14"/>
          <p:cNvSpPr txBox="1">
            <a:spLocks noGrp="1"/>
          </p:cNvSpPr>
          <p:nvPr>
            <p:ph type="body" idx="15"/>
          </p:nvPr>
        </p:nvSpPr>
        <p:spPr>
          <a:xfrm>
            <a:off x="7209514" y="4618185"/>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07" name="Google Shape;107;p14"/>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946"/>
        <p:cNvGrpSpPr/>
        <p:nvPr/>
      </p:nvGrpSpPr>
      <p:grpSpPr>
        <a:xfrm>
          <a:off x="0" y="0"/>
          <a:ext cx="0" cy="0"/>
          <a:chOff x="0" y="0"/>
          <a:chExt cx="0" cy="0"/>
        </a:xfrm>
      </p:grpSpPr>
      <p:sp>
        <p:nvSpPr>
          <p:cNvPr id="947" name="Google Shape;947;p136"/>
          <p:cNvSpPr>
            <a:spLocks noGrp="1"/>
          </p:cNvSpPr>
          <p:nvPr>
            <p:ph type="pic" idx="2"/>
          </p:nvPr>
        </p:nvSpPr>
        <p:spPr>
          <a:xfrm>
            <a:off x="4683120"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48" name="Google Shape;948;p136"/>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49" name="Google Shape;949;p136"/>
          <p:cNvSpPr txBox="1">
            <a:spLocks noGrp="1"/>
          </p:cNvSpPr>
          <p:nvPr>
            <p:ph type="body" idx="1"/>
          </p:nvPr>
        </p:nvSpPr>
        <p:spPr>
          <a:xfrm>
            <a:off x="4683120" y="5646677"/>
            <a:ext cx="40038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0" name="Google Shape;950;p136"/>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51" name="Google Shape;951;p136"/>
          <p:cNvSpPr txBox="1">
            <a:spLocks noGrp="1"/>
          </p:cNvSpPr>
          <p:nvPr>
            <p:ph type="body" idx="4"/>
          </p:nvPr>
        </p:nvSpPr>
        <p:spPr>
          <a:xfrm>
            <a:off x="304800" y="5646677"/>
            <a:ext cx="42258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2" name="Google Shape;952;p13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53" name="Google Shape;953;p13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954"/>
        <p:cNvGrpSpPr/>
        <p:nvPr/>
      </p:nvGrpSpPr>
      <p:grpSpPr>
        <a:xfrm>
          <a:off x="0" y="0"/>
          <a:ext cx="0" cy="0"/>
          <a:chOff x="0" y="0"/>
          <a:chExt cx="0" cy="0"/>
        </a:xfrm>
      </p:grpSpPr>
      <p:sp>
        <p:nvSpPr>
          <p:cNvPr id="955" name="Google Shape;955;p137"/>
          <p:cNvSpPr>
            <a:spLocks noGrp="1"/>
          </p:cNvSpPr>
          <p:nvPr>
            <p:ph type="pic" idx="2"/>
          </p:nvPr>
        </p:nvSpPr>
        <p:spPr>
          <a:xfrm>
            <a:off x="4530722"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56" name="Google Shape;956;p137"/>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57" name="Google Shape;957;p137"/>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58" name="Google Shape;958;p137"/>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59" name="Google Shape;959;p137"/>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60" name="Google Shape;960;p137"/>
          <p:cNvSpPr txBox="1">
            <a:spLocks noGrp="1"/>
          </p:cNvSpPr>
          <p:nvPr>
            <p:ph type="body" idx="1"/>
          </p:nvPr>
        </p:nvSpPr>
        <p:spPr>
          <a:xfrm>
            <a:off x="4533898" y="5646677"/>
            <a:ext cx="41529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1" name="Google Shape;961;p137"/>
          <p:cNvSpPr txBox="1">
            <a:spLocks noGrp="1"/>
          </p:cNvSpPr>
          <p:nvPr>
            <p:ph type="body" idx="6"/>
          </p:nvPr>
        </p:nvSpPr>
        <p:spPr>
          <a:xfrm>
            <a:off x="304800" y="5646677"/>
            <a:ext cx="41592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2" name="Google Shape;962;p137"/>
          <p:cNvSpPr txBox="1">
            <a:spLocks noGrp="1"/>
          </p:cNvSpPr>
          <p:nvPr>
            <p:ph type="body" idx="7"/>
          </p:nvPr>
        </p:nvSpPr>
        <p:spPr>
          <a:xfrm>
            <a:off x="4530722" y="3354831"/>
            <a:ext cx="41562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3" name="Google Shape;963;p137"/>
          <p:cNvSpPr txBox="1">
            <a:spLocks noGrp="1"/>
          </p:cNvSpPr>
          <p:nvPr>
            <p:ph type="body" idx="8"/>
          </p:nvPr>
        </p:nvSpPr>
        <p:spPr>
          <a:xfrm>
            <a:off x="304801" y="3354831"/>
            <a:ext cx="41592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4" name="Google Shape;964;p13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65" name="Google Shape;965;p13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966"/>
        <p:cNvGrpSpPr/>
        <p:nvPr/>
      </p:nvGrpSpPr>
      <p:grpSpPr>
        <a:xfrm>
          <a:off x="0" y="0"/>
          <a:ext cx="0" cy="0"/>
          <a:chOff x="0" y="0"/>
          <a:chExt cx="0" cy="0"/>
        </a:xfrm>
      </p:grpSpPr>
      <p:sp>
        <p:nvSpPr>
          <p:cNvPr id="967" name="Google Shape;967;p138"/>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68" name="Google Shape;968;p138"/>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69" name="Google Shape;969;p138"/>
          <p:cNvSpPr/>
          <p:nvPr/>
        </p:nvSpPr>
        <p:spPr>
          <a:xfrm>
            <a:off x="0" y="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0" name="Google Shape;970;p138"/>
          <p:cNvSpPr/>
          <p:nvPr/>
        </p:nvSpPr>
        <p:spPr>
          <a:xfrm>
            <a:off x="8991600" y="1905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1" name="Google Shape;971;p138"/>
          <p:cNvSpPr/>
          <p:nvPr/>
        </p:nvSpPr>
        <p:spPr>
          <a:xfrm>
            <a:off x="152400" y="2286000"/>
            <a:ext cx="8833200" cy="304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2" name="Google Shape;972;p138"/>
          <p:cNvSpPr/>
          <p:nvPr/>
        </p:nvSpPr>
        <p:spPr>
          <a:xfrm>
            <a:off x="155448" y="142352"/>
            <a:ext cx="8833200" cy="2139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3" name="Google Shape;973;p138"/>
          <p:cNvSpPr txBox="1">
            <a:spLocks noGrp="1"/>
          </p:cNvSpPr>
          <p:nvPr>
            <p:ph type="body" idx="1"/>
          </p:nvPr>
        </p:nvSpPr>
        <p:spPr>
          <a:xfrm>
            <a:off x="1368426" y="2743200"/>
            <a:ext cx="6480300" cy="1673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320"/>
              </a:spcBef>
              <a:spcAft>
                <a:spcPts val="0"/>
              </a:spcAft>
              <a:buClr>
                <a:schemeClr val="accent1"/>
              </a:buClr>
              <a:buSzPts val="1600"/>
              <a:buFont typeface="Noto Sans Symbols"/>
              <a:buNone/>
              <a:defRPr sz="1600" b="1" i="0" u="none" strike="noStrike" cap="none">
                <a:solidFill>
                  <a:schemeClr val="dk2"/>
                </a:solidFill>
                <a:latin typeface="Lucida Sans"/>
                <a:ea typeface="Lucida Sans"/>
                <a:cs typeface="Lucida Sans"/>
                <a:sym typeface="Lucida Sans"/>
              </a:defRPr>
            </a:lvl1pPr>
            <a:lvl2pPr marL="914400" marR="0" lvl="1" indent="-228600" algn="l" rtl="0">
              <a:lnSpc>
                <a:spcPct val="100000"/>
              </a:lnSpc>
              <a:spcBef>
                <a:spcPts val="360"/>
              </a:spcBef>
              <a:spcAft>
                <a:spcPts val="0"/>
              </a:spcAft>
              <a:buClr>
                <a:schemeClr val="accent2"/>
              </a:buClr>
              <a:buSzPts val="1800"/>
              <a:buFont typeface="Noto Sans Symbols"/>
              <a:buNone/>
              <a:defRPr sz="1800" b="0" i="0" u="none" strike="noStrike" cap="none">
                <a:solidFill>
                  <a:srgbClr val="888888"/>
                </a:solidFill>
                <a:latin typeface="Georgia"/>
                <a:ea typeface="Georgia"/>
                <a:cs typeface="Georgia"/>
                <a:sym typeface="Georgia"/>
              </a:defRPr>
            </a:lvl2pPr>
            <a:lvl3pPr marL="1371600" marR="0" lvl="2" indent="-228600" algn="l" rtl="0">
              <a:lnSpc>
                <a:spcPct val="100000"/>
              </a:lnSpc>
              <a:spcBef>
                <a:spcPts val="320"/>
              </a:spcBef>
              <a:spcAft>
                <a:spcPts val="0"/>
              </a:spcAft>
              <a:buClr>
                <a:schemeClr val="accent3"/>
              </a:buClr>
              <a:buSzPts val="1600"/>
              <a:buFont typeface="Noto Sans Symbols"/>
              <a:buNone/>
              <a:defRPr sz="1600" b="0" i="0" u="none" strike="noStrike" cap="none">
                <a:solidFill>
                  <a:srgbClr val="888888"/>
                </a:solidFill>
                <a:latin typeface="Georgia"/>
                <a:ea typeface="Georgia"/>
                <a:cs typeface="Georgia"/>
                <a:sym typeface="Georgia"/>
              </a:defRPr>
            </a:lvl3pPr>
            <a:lvl4pPr marL="1828800" marR="0" lvl="3" indent="-228600" algn="l" rtl="0">
              <a:lnSpc>
                <a:spcPct val="100000"/>
              </a:lnSpc>
              <a:spcBef>
                <a:spcPts val="280"/>
              </a:spcBef>
              <a:spcAft>
                <a:spcPts val="0"/>
              </a:spcAft>
              <a:buClr>
                <a:schemeClr val="accent4"/>
              </a:buClr>
              <a:buSzPts val="1400"/>
              <a:buFont typeface="Noto Sans Symbols"/>
              <a:buNone/>
              <a:defRPr sz="1400" b="0" i="0" u="none" strike="noStrike" cap="none">
                <a:solidFill>
                  <a:srgbClr val="888888"/>
                </a:solidFill>
                <a:latin typeface="Georgia"/>
                <a:ea typeface="Georgia"/>
                <a:cs typeface="Georgia"/>
                <a:sym typeface="Georgia"/>
              </a:defRPr>
            </a:lvl4pPr>
            <a:lvl5pPr marL="2286000" marR="0" lvl="4" indent="-228600" algn="l" rtl="0">
              <a:lnSpc>
                <a:spcPct val="100000"/>
              </a:lnSpc>
              <a:spcBef>
                <a:spcPts val="280"/>
              </a:spcBef>
              <a:spcAft>
                <a:spcPts val="0"/>
              </a:spcAft>
              <a:buClr>
                <a:schemeClr val="accent5"/>
              </a:buClr>
              <a:buSzPts val="1400"/>
              <a:buFont typeface="Georgia"/>
              <a:buNone/>
              <a:defRPr sz="1400" b="0" i="0" u="none" strike="noStrike" cap="none">
                <a:solidFill>
                  <a:srgbClr val="888888"/>
                </a:solidFill>
                <a:latin typeface="Georgia"/>
                <a:ea typeface="Georgia"/>
                <a:cs typeface="Georgia"/>
                <a:sym typeface="Georgia"/>
              </a:defRPr>
            </a:lvl5pPr>
            <a:lvl6pPr marL="2743200" marR="0" lvl="5" indent="-320038" algn="l" rtl="0">
              <a:lnSpc>
                <a:spcPct val="100000"/>
              </a:lnSpc>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lnSpc>
                <a:spcPct val="100000"/>
              </a:lnSpc>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lnSpc>
                <a:spcPct val="100000"/>
              </a:lnSpc>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lnSpc>
                <a:spcPct val="100000"/>
              </a:lnSpc>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974" name="Google Shape;974;p138"/>
          <p:cNvSpPr/>
          <p:nvPr/>
        </p:nvSpPr>
        <p:spPr>
          <a:xfrm>
            <a:off x="146304" y="6391656"/>
            <a:ext cx="88332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5" name="Google Shape;975;p138"/>
          <p:cNvSpPr/>
          <p:nvPr/>
        </p:nvSpPr>
        <p:spPr>
          <a:xfrm>
            <a:off x="152400" y="152400"/>
            <a:ext cx="8833200" cy="65472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6" name="Google Shape;976;p138"/>
          <p:cNvSpPr txBox="1">
            <a:spLocks noGrp="1"/>
          </p:cNvSpPr>
          <p:nvPr>
            <p:ph type="ftr" idx="11"/>
          </p:nvPr>
        </p:nvSpPr>
        <p:spPr>
          <a:xfrm>
            <a:off x="304800" y="6410848"/>
            <a:ext cx="3581400" cy="3657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FFFFFF"/>
              </a:buClr>
              <a:buSzPts val="1200"/>
              <a:buFont typeface="Lucida Sans"/>
              <a:buNone/>
              <a:defRPr sz="12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sp>
        <p:nvSpPr>
          <p:cNvPr id="977" name="Google Shape;977;p138"/>
          <p:cNvSpPr txBox="1">
            <a:spLocks noGrp="1"/>
          </p:cNvSpPr>
          <p:nvPr>
            <p:ph type="dt" idx="10"/>
          </p:nvPr>
        </p:nvSpPr>
        <p:spPr>
          <a:xfrm>
            <a:off x="5791200" y="6404984"/>
            <a:ext cx="3045000" cy="3657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FFFFFF"/>
              </a:buClr>
              <a:buSzPts val="1400"/>
              <a:buFont typeface="Lucida Sans"/>
              <a:buNone/>
              <a:defRPr sz="14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cxnSp>
        <p:nvCxnSpPr>
          <p:cNvPr id="978" name="Google Shape;978;p138"/>
          <p:cNvCxnSpPr/>
          <p:nvPr/>
        </p:nvCxnSpPr>
        <p:spPr>
          <a:xfrm>
            <a:off x="152400" y="2438400"/>
            <a:ext cx="8833200" cy="0"/>
          </a:xfrm>
          <a:prstGeom prst="straightConnector1">
            <a:avLst/>
          </a:prstGeom>
          <a:noFill/>
          <a:ln w="11425" cap="flat" cmpd="sng">
            <a:solidFill>
              <a:srgbClr val="7A9798"/>
            </a:solidFill>
            <a:prstDash val="dash"/>
            <a:round/>
            <a:headEnd type="none" w="sm" len="sm"/>
            <a:tailEnd type="none" w="sm" len="sm"/>
          </a:ln>
        </p:spPr>
      </p:cxnSp>
      <p:sp>
        <p:nvSpPr>
          <p:cNvPr id="979" name="Google Shape;979;p138"/>
          <p:cNvSpPr/>
          <p:nvPr/>
        </p:nvSpPr>
        <p:spPr>
          <a:xfrm>
            <a:off x="4267200" y="2115312"/>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80" name="Google Shape;980;p138"/>
          <p:cNvSpPr/>
          <p:nvPr/>
        </p:nvSpPr>
        <p:spPr>
          <a:xfrm>
            <a:off x="4361688" y="2209800"/>
            <a:ext cx="420600" cy="420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81" name="Google Shape;981;p138"/>
          <p:cNvSpPr txBox="1">
            <a:spLocks noGrp="1"/>
          </p:cNvSpPr>
          <p:nvPr>
            <p:ph type="sldNum" idx="12"/>
          </p:nvPr>
        </p:nvSpPr>
        <p:spPr>
          <a:xfrm>
            <a:off x="4343400" y="2199450"/>
            <a:ext cx="457200" cy="441300"/>
          </a:xfrm>
          <a:prstGeom prst="rect">
            <a:avLst/>
          </a:prstGeom>
          <a:noFill/>
          <a:ln>
            <a:noFill/>
          </a:ln>
        </p:spPr>
        <p:txBody>
          <a:bodyPr spcFirstLastPara="1" wrap="square" lIns="45700" tIns="45700" rIns="45700" bIns="45700" anchor="ctr" anchorCtr="0">
            <a:noAutofit/>
          </a:bodyPr>
          <a:lstStyle>
            <a:lvl1pPr marL="0" marR="0" lvl="0"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1pPr>
            <a:lvl2pPr marL="0" marR="0" lvl="1"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2pPr>
            <a:lvl3pPr marL="0" marR="0" lvl="2"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3pPr>
            <a:lvl4pPr marL="0" marR="0" lvl="3"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4pPr>
            <a:lvl5pPr marL="0" marR="0" lvl="4"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5pPr>
            <a:lvl6pPr marL="0" marR="0" lvl="5"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6pPr>
            <a:lvl7pPr marL="0" marR="0" lvl="6"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7pPr>
            <a:lvl8pPr marL="0" marR="0" lvl="7"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8pPr>
            <a:lvl9pPr marL="0" marR="0" lvl="8"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9pPr>
          </a:lstStyle>
          <a:p>
            <a:pPr marL="0" lvl="0" indent="0" algn="ctr" rtl="0">
              <a:spcBef>
                <a:spcPts val="0"/>
              </a:spcBef>
              <a:spcAft>
                <a:spcPts val="0"/>
              </a:spcAft>
              <a:buNone/>
            </a:pPr>
            <a:fld id="{00000000-1234-1234-1234-123412341234}" type="slidenum">
              <a:rPr lang="en-US"/>
              <a:t>‹#›</a:t>
            </a:fld>
            <a:endParaRPr/>
          </a:p>
        </p:txBody>
      </p:sp>
      <p:sp>
        <p:nvSpPr>
          <p:cNvPr id="982" name="Google Shape;982;p138"/>
          <p:cNvSpPr txBox="1">
            <a:spLocks noGrp="1"/>
          </p:cNvSpPr>
          <p:nvPr>
            <p:ph type="title"/>
          </p:nvPr>
        </p:nvSpPr>
        <p:spPr>
          <a:xfrm>
            <a:off x="722313" y="533400"/>
            <a:ext cx="7772400" cy="1524000"/>
          </a:xfrm>
          <a:prstGeom prst="rect">
            <a:avLst/>
          </a:prstGeom>
          <a:noFill/>
          <a:ln>
            <a:noFill/>
          </a:ln>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108"/>
        <p:cNvGrpSpPr/>
        <p:nvPr/>
      </p:nvGrpSpPr>
      <p:grpSpPr>
        <a:xfrm>
          <a:off x="0" y="0"/>
          <a:ext cx="0" cy="0"/>
          <a:chOff x="0" y="0"/>
          <a:chExt cx="0" cy="0"/>
        </a:xfrm>
      </p:grpSpPr>
      <p:sp>
        <p:nvSpPr>
          <p:cNvPr id="109" name="Google Shape;109;p15"/>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5588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0"/>
        <p:cNvGrpSpPr/>
        <p:nvPr/>
      </p:nvGrpSpPr>
      <p:grpSpPr>
        <a:xfrm>
          <a:off x="0" y="0"/>
          <a:ext cx="0" cy="0"/>
          <a:chOff x="0" y="0"/>
          <a:chExt cx="0" cy="0"/>
        </a:xfrm>
      </p:grpSpPr>
      <p:sp>
        <p:nvSpPr>
          <p:cNvPr id="111" name="Google Shape;111;p16"/>
          <p:cNvSpPr txBox="1">
            <a:spLocks noGrp="1"/>
          </p:cNvSpPr>
          <p:nvPr>
            <p:ph type="title"/>
          </p:nvPr>
        </p:nvSpPr>
        <p:spPr>
          <a:xfrm>
            <a:off x="304800" y="274637"/>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12" name="Google Shape;112;p1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13" name="Google Shape;113;p1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114" name="Google Shape;114;p16"/>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115"/>
        <p:cNvGrpSpPr/>
        <p:nvPr/>
      </p:nvGrpSpPr>
      <p:grpSpPr>
        <a:xfrm>
          <a:off x="0" y="0"/>
          <a:ext cx="0" cy="0"/>
          <a:chOff x="0" y="0"/>
          <a:chExt cx="0" cy="0"/>
        </a:xfrm>
      </p:grpSpPr>
      <p:sp>
        <p:nvSpPr>
          <p:cNvPr id="116" name="Google Shape;116;p17"/>
          <p:cNvSpPr/>
          <p:nvPr/>
        </p:nvSpPr>
        <p:spPr>
          <a:xfrm>
            <a:off x="0" y="6330471"/>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17" name="Google Shape;117;p1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Allerta"/>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a:p>
        </p:txBody>
      </p:sp>
      <p:pic>
        <p:nvPicPr>
          <p:cNvPr id="118" name="Google Shape;118;p17"/>
          <p:cNvPicPr preferRelativeResize="0"/>
          <p:nvPr/>
        </p:nvPicPr>
        <p:blipFill rotWithShape="1">
          <a:blip r:embed="rId2">
            <a:alphaModFix/>
          </a:blip>
          <a:srcRect/>
          <a:stretch/>
        </p:blipFill>
        <p:spPr>
          <a:xfrm>
            <a:off x="304800" y="6503298"/>
            <a:ext cx="1746600" cy="163837"/>
          </a:xfrm>
          <a:prstGeom prst="rect">
            <a:avLst/>
          </a:prstGeom>
          <a:noFill/>
          <a:ln>
            <a:noFill/>
          </a:ln>
        </p:spPr>
      </p:pic>
      <p:pic>
        <p:nvPicPr>
          <p:cNvPr id="119" name="Google Shape;119;p17"/>
          <p:cNvPicPr preferRelativeResize="0"/>
          <p:nvPr/>
        </p:nvPicPr>
        <p:blipFill rotWithShape="1">
          <a:blip r:embed="rId3">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120"/>
        <p:cNvGrpSpPr/>
        <p:nvPr/>
      </p:nvGrpSpPr>
      <p:grpSpPr>
        <a:xfrm>
          <a:off x="0" y="0"/>
          <a:ext cx="0" cy="0"/>
          <a:chOff x="0" y="0"/>
          <a:chExt cx="0" cy="0"/>
        </a:xfrm>
      </p:grpSpPr>
      <p:sp>
        <p:nvSpPr>
          <p:cNvPr id="121" name="Google Shape;121;p18"/>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22" name="Google Shape;122;p1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123" name="Google Shape;123;p18"/>
          <p:cNvPicPr preferRelativeResize="0"/>
          <p:nvPr/>
        </p:nvPicPr>
        <p:blipFill rotWithShape="1">
          <a:blip r:embed="rId2">
            <a:alphaModFix/>
          </a:blip>
          <a:srcRect/>
          <a:stretch/>
        </p:blipFill>
        <p:spPr>
          <a:xfrm>
            <a:off x="304800" y="6533798"/>
            <a:ext cx="3057300" cy="133389"/>
          </a:xfrm>
          <a:prstGeom prst="rect">
            <a:avLst/>
          </a:prstGeom>
          <a:noFill/>
          <a:ln>
            <a:noFill/>
          </a:ln>
        </p:spPr>
      </p:pic>
      <p:pic>
        <p:nvPicPr>
          <p:cNvPr id="124" name="Google Shape;124;p18"/>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5"/>
        <p:cNvGrpSpPr/>
        <p:nvPr/>
      </p:nvGrpSpPr>
      <p:grpSpPr>
        <a:xfrm>
          <a:off x="0" y="0"/>
          <a:ext cx="0" cy="0"/>
          <a:chOff x="0" y="0"/>
          <a:chExt cx="0" cy="0"/>
        </a:xfrm>
      </p:grpSpPr>
      <p:sp>
        <p:nvSpPr>
          <p:cNvPr id="126" name="Google Shape;126;p19"/>
          <p:cNvSpPr txBox="1">
            <a:spLocks noGrp="1"/>
          </p:cNvSpPr>
          <p:nvPr>
            <p:ph type="title"/>
          </p:nvPr>
        </p:nvSpPr>
        <p:spPr>
          <a:xfrm>
            <a:off x="304800" y="279396"/>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27" name="Google Shape;127;p19"/>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19"/>
          <p:cNvSpPr txBox="1">
            <a:spLocks noGrp="1"/>
          </p:cNvSpPr>
          <p:nvPr>
            <p:ph type="body" idx="2"/>
          </p:nvPr>
        </p:nvSpPr>
        <p:spPr>
          <a:xfrm>
            <a:off x="4496019"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 name="Google Shape;129;p1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30" name="Google Shape;130;p1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131" name="Google Shape;131;p19">
            <a:hlinkClick r:id="rId2"/>
          </p:cNvPr>
          <p:cNvSpPr/>
          <p:nvPr/>
        </p:nvSpPr>
        <p:spPr>
          <a:xfrm>
            <a:off x="3542585" y="6519775"/>
            <a:ext cx="1906800" cy="175500"/>
          </a:xfrm>
          <a:prstGeom prst="rect">
            <a:avLst/>
          </a:prstGeom>
          <a:no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132"/>
        <p:cNvGrpSpPr/>
        <p:nvPr/>
      </p:nvGrpSpPr>
      <p:grpSpPr>
        <a:xfrm>
          <a:off x="0" y="0"/>
          <a:ext cx="0" cy="0"/>
          <a:chOff x="0" y="0"/>
          <a:chExt cx="0" cy="0"/>
        </a:xfrm>
      </p:grpSpPr>
      <p:sp>
        <p:nvSpPr>
          <p:cNvPr id="133" name="Google Shape;133;p20"/>
          <p:cNvSpPr>
            <a:spLocks noGrp="1"/>
          </p:cNvSpPr>
          <p:nvPr>
            <p:ph type="pic" idx="2"/>
          </p:nvPr>
        </p:nvSpPr>
        <p:spPr>
          <a:xfrm>
            <a:off x="4673600" y="1600200"/>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4" name="Google Shape;134;p20"/>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35" name="Google Shape;135;p20"/>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Google Shape;136;p20"/>
          <p:cNvSpPr txBox="1">
            <a:spLocks noGrp="1"/>
          </p:cNvSpPr>
          <p:nvPr>
            <p:ph type="body" idx="3"/>
          </p:nvPr>
        </p:nvSpPr>
        <p:spPr>
          <a:xfrm>
            <a:off x="4673600" y="5646676"/>
            <a:ext cx="40131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7" name="Google Shape;137;p20"/>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38" name="Google Shape;138;p2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18"/>
        <p:cNvGrpSpPr/>
        <p:nvPr/>
      </p:nvGrpSpPr>
      <p:grpSpPr>
        <a:xfrm>
          <a:off x="0" y="0"/>
          <a:ext cx="0" cy="0"/>
          <a:chOff x="0" y="0"/>
          <a:chExt cx="0" cy="0"/>
        </a:xfrm>
      </p:grpSpPr>
      <p:sp>
        <p:nvSpPr>
          <p:cNvPr id="19" name="Google Shape;19;p3"/>
          <p:cNvSpPr/>
          <p:nvPr/>
        </p:nvSpPr>
        <p:spPr>
          <a:xfrm>
            <a:off x="0" y="6329467"/>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0" name="Google Shape;20;p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1" name="Google Shape;21;p3"/>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 name="Google Shape;22;p3"/>
          <p:cNvSpPr/>
          <p:nvPr/>
        </p:nvSpPr>
        <p:spPr>
          <a:xfrm>
            <a:off x="0" y="6330471"/>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 name="Google Shape;23;p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24" name="Google Shape;24;p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139"/>
        <p:cNvGrpSpPr/>
        <p:nvPr/>
      </p:nvGrpSpPr>
      <p:grpSpPr>
        <a:xfrm>
          <a:off x="0" y="0"/>
          <a:ext cx="0" cy="0"/>
          <a:chOff x="0" y="0"/>
          <a:chExt cx="0" cy="0"/>
        </a:xfrm>
      </p:grpSpPr>
      <p:sp>
        <p:nvSpPr>
          <p:cNvPr id="140" name="Google Shape;140;p21"/>
          <p:cNvSpPr>
            <a:spLocks noGrp="1"/>
          </p:cNvSpPr>
          <p:nvPr>
            <p:ph type="pic" idx="2"/>
          </p:nvPr>
        </p:nvSpPr>
        <p:spPr>
          <a:xfrm>
            <a:off x="4673600" y="3892046"/>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1" name="Google Shape;141;p21"/>
          <p:cNvSpPr>
            <a:spLocks noGrp="1"/>
          </p:cNvSpPr>
          <p:nvPr>
            <p:ph type="pic" idx="3"/>
          </p:nvPr>
        </p:nvSpPr>
        <p:spPr>
          <a:xfrm>
            <a:off x="4673600" y="1600200"/>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2" name="Google Shape;142;p21"/>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43" name="Google Shape;143;p21"/>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 name="Google Shape;144;p21"/>
          <p:cNvSpPr txBox="1">
            <a:spLocks noGrp="1"/>
          </p:cNvSpPr>
          <p:nvPr>
            <p:ph type="body" idx="4"/>
          </p:nvPr>
        </p:nvSpPr>
        <p:spPr>
          <a:xfrm>
            <a:off x="4673600" y="5646676"/>
            <a:ext cx="40578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5" name="Google Shape;145;p21"/>
          <p:cNvSpPr txBox="1">
            <a:spLocks noGrp="1"/>
          </p:cNvSpPr>
          <p:nvPr>
            <p:ph type="body" idx="5"/>
          </p:nvPr>
        </p:nvSpPr>
        <p:spPr>
          <a:xfrm>
            <a:off x="4673600" y="3354830"/>
            <a:ext cx="40131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6" name="Google Shape;146;p2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47" name="Google Shape;147;p2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148"/>
        <p:cNvGrpSpPr/>
        <p:nvPr/>
      </p:nvGrpSpPr>
      <p:grpSpPr>
        <a:xfrm>
          <a:off x="0" y="0"/>
          <a:ext cx="0" cy="0"/>
          <a:chOff x="0" y="0"/>
          <a:chExt cx="0" cy="0"/>
        </a:xfrm>
      </p:grpSpPr>
      <p:sp>
        <p:nvSpPr>
          <p:cNvPr id="149" name="Google Shape;149;p22"/>
          <p:cNvSpPr>
            <a:spLocks noGrp="1"/>
          </p:cNvSpPr>
          <p:nvPr>
            <p:ph type="pic" idx="2"/>
          </p:nvPr>
        </p:nvSpPr>
        <p:spPr>
          <a:xfrm>
            <a:off x="4683119"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0" name="Google Shape;150;p22"/>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51" name="Google Shape;151;p22"/>
          <p:cNvSpPr txBox="1">
            <a:spLocks noGrp="1"/>
          </p:cNvSpPr>
          <p:nvPr>
            <p:ph type="body" idx="1"/>
          </p:nvPr>
        </p:nvSpPr>
        <p:spPr>
          <a:xfrm>
            <a:off x="4683119" y="5646676"/>
            <a:ext cx="40038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2" name="Google Shape;152;p22"/>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3" name="Google Shape;153;p22"/>
          <p:cNvSpPr txBox="1">
            <a:spLocks noGrp="1"/>
          </p:cNvSpPr>
          <p:nvPr>
            <p:ph type="body" idx="4"/>
          </p:nvPr>
        </p:nvSpPr>
        <p:spPr>
          <a:xfrm>
            <a:off x="304800" y="5646676"/>
            <a:ext cx="42258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4" name="Google Shape;154;p2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55" name="Google Shape;155;p2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156"/>
        <p:cNvGrpSpPr/>
        <p:nvPr/>
      </p:nvGrpSpPr>
      <p:grpSpPr>
        <a:xfrm>
          <a:off x="0" y="0"/>
          <a:ext cx="0" cy="0"/>
          <a:chOff x="0" y="0"/>
          <a:chExt cx="0" cy="0"/>
        </a:xfrm>
      </p:grpSpPr>
      <p:sp>
        <p:nvSpPr>
          <p:cNvPr id="157" name="Google Shape;157;p23"/>
          <p:cNvSpPr>
            <a:spLocks noGrp="1"/>
          </p:cNvSpPr>
          <p:nvPr>
            <p:ph type="pic" idx="2"/>
          </p:nvPr>
        </p:nvSpPr>
        <p:spPr>
          <a:xfrm>
            <a:off x="4530721"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8" name="Google Shape;158;p23"/>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9" name="Google Shape;159;p23"/>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0" name="Google Shape;160;p23"/>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1" name="Google Shape;161;p23"/>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62" name="Google Shape;162;p23"/>
          <p:cNvSpPr txBox="1">
            <a:spLocks noGrp="1"/>
          </p:cNvSpPr>
          <p:nvPr>
            <p:ph type="body" idx="1"/>
          </p:nvPr>
        </p:nvSpPr>
        <p:spPr>
          <a:xfrm>
            <a:off x="4533898" y="5646676"/>
            <a:ext cx="41529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3" name="Google Shape;163;p23"/>
          <p:cNvSpPr txBox="1">
            <a:spLocks noGrp="1"/>
          </p:cNvSpPr>
          <p:nvPr>
            <p:ph type="body" idx="6"/>
          </p:nvPr>
        </p:nvSpPr>
        <p:spPr>
          <a:xfrm>
            <a:off x="304800" y="5646676"/>
            <a:ext cx="41592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4" name="Google Shape;164;p23"/>
          <p:cNvSpPr txBox="1">
            <a:spLocks noGrp="1"/>
          </p:cNvSpPr>
          <p:nvPr>
            <p:ph type="body" idx="7"/>
          </p:nvPr>
        </p:nvSpPr>
        <p:spPr>
          <a:xfrm>
            <a:off x="4530721" y="3354830"/>
            <a:ext cx="41562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5" name="Google Shape;165;p23"/>
          <p:cNvSpPr txBox="1">
            <a:spLocks noGrp="1"/>
          </p:cNvSpPr>
          <p:nvPr>
            <p:ph type="body" idx="8"/>
          </p:nvPr>
        </p:nvSpPr>
        <p:spPr>
          <a:xfrm>
            <a:off x="304801" y="3354830"/>
            <a:ext cx="41592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6" name="Google Shape;166;p2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67" name="Google Shape;167;p2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171"/>
        <p:cNvGrpSpPr/>
        <p:nvPr/>
      </p:nvGrpSpPr>
      <p:grpSpPr>
        <a:xfrm>
          <a:off x="0" y="0"/>
          <a:ext cx="0" cy="0"/>
          <a:chOff x="0" y="0"/>
          <a:chExt cx="0" cy="0"/>
        </a:xfrm>
      </p:grpSpPr>
      <p:sp>
        <p:nvSpPr>
          <p:cNvPr id="172" name="Google Shape;172;p25"/>
          <p:cNvSpPr/>
          <p:nvPr/>
        </p:nvSpPr>
        <p:spPr>
          <a:xfrm>
            <a:off x="1" y="6329468"/>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73" name="Google Shape;173;p25"/>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74" name="Google Shape;174;p25"/>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5" name="Google Shape;175;p25"/>
          <p:cNvSpPr/>
          <p:nvPr/>
        </p:nvSpPr>
        <p:spPr>
          <a:xfrm>
            <a:off x="1" y="6330472"/>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76" name="Google Shape;176;p2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177" name="Google Shape;177;p25"/>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178"/>
        <p:cNvGrpSpPr/>
        <p:nvPr/>
      </p:nvGrpSpPr>
      <p:grpSpPr>
        <a:xfrm>
          <a:off x="0" y="0"/>
          <a:ext cx="0" cy="0"/>
          <a:chOff x="0" y="0"/>
          <a:chExt cx="0" cy="0"/>
        </a:xfrm>
      </p:grpSpPr>
      <p:sp>
        <p:nvSpPr>
          <p:cNvPr id="179" name="Google Shape;179;p26"/>
          <p:cNvSpPr/>
          <p:nvPr/>
        </p:nvSpPr>
        <p:spPr>
          <a:xfrm>
            <a:off x="0" y="0"/>
            <a:ext cx="9144000" cy="6858000"/>
          </a:xfrm>
          <a:prstGeom prst="rect">
            <a:avLst/>
          </a:prstGeom>
          <a:solidFill>
            <a:srgbClr val="1C9963"/>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80" name="Google Shape;180;p26"/>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1" name="Google Shape;181;p26"/>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2" name="Google Shape;182;p26"/>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3" name="Google Shape;183;p26"/>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4" name="Google Shape;184;p26"/>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185" name="Google Shape;185;p26"/>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86"/>
        <p:cNvGrpSpPr/>
        <p:nvPr/>
      </p:nvGrpSpPr>
      <p:grpSpPr>
        <a:xfrm>
          <a:off x="0" y="0"/>
          <a:ext cx="0" cy="0"/>
          <a:chOff x="0" y="0"/>
          <a:chExt cx="0" cy="0"/>
        </a:xfrm>
      </p:grpSpPr>
      <p:sp>
        <p:nvSpPr>
          <p:cNvPr id="187" name="Google Shape;187;p27"/>
          <p:cNvSpPr/>
          <p:nvPr/>
        </p:nvSpPr>
        <p:spPr>
          <a:xfrm>
            <a:off x="0" y="0"/>
            <a:ext cx="9144000" cy="6858000"/>
          </a:xfrm>
          <a:prstGeom prst="rect">
            <a:avLst/>
          </a:prstGeom>
          <a:solidFill>
            <a:srgbClr val="A9B0AC"/>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88" name="Google Shape;188;p2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9" name="Google Shape;189;p2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0" name="Google Shape;190;p2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1" name="Google Shape;191;p2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2" name="Google Shape;192;p27"/>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193" name="Google Shape;193;p27"/>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94"/>
        <p:cNvGrpSpPr/>
        <p:nvPr/>
      </p:nvGrpSpPr>
      <p:grpSpPr>
        <a:xfrm>
          <a:off x="0" y="0"/>
          <a:ext cx="0" cy="0"/>
          <a:chOff x="0" y="0"/>
          <a:chExt cx="0" cy="0"/>
        </a:xfrm>
      </p:grpSpPr>
      <p:sp>
        <p:nvSpPr>
          <p:cNvPr id="195" name="Google Shape;195;p28"/>
          <p:cNvSpPr/>
          <p:nvPr/>
        </p:nvSpPr>
        <p:spPr>
          <a:xfrm>
            <a:off x="0" y="0"/>
            <a:ext cx="9144000" cy="6858000"/>
          </a:xfrm>
          <a:prstGeom prst="rect">
            <a:avLst/>
          </a:prstGeom>
          <a:solidFill>
            <a:srgbClr val="464646"/>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96" name="Google Shape;196;p2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7" name="Google Shape;197;p2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8" name="Google Shape;198;p2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9" name="Google Shape;199;p2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00" name="Google Shape;200;p28"/>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201" name="Google Shape;201;p28"/>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202"/>
        <p:cNvGrpSpPr/>
        <p:nvPr/>
      </p:nvGrpSpPr>
      <p:grpSpPr>
        <a:xfrm>
          <a:off x="0" y="0"/>
          <a:ext cx="0" cy="0"/>
          <a:chOff x="0" y="0"/>
          <a:chExt cx="0" cy="0"/>
        </a:xfrm>
      </p:grpSpPr>
      <p:sp>
        <p:nvSpPr>
          <p:cNvPr id="203" name="Google Shape;203;p29"/>
          <p:cNvSpPr txBox="1">
            <a:spLocks noGrp="1"/>
          </p:cNvSpPr>
          <p:nvPr>
            <p:ph type="ctrTitle"/>
          </p:nvPr>
        </p:nvSpPr>
        <p:spPr>
          <a:xfrm>
            <a:off x="219320"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04" name="Google Shape;204;p29"/>
          <p:cNvSpPr txBox="1">
            <a:spLocks noGrp="1"/>
          </p:cNvSpPr>
          <p:nvPr>
            <p:ph type="subTitle" idx="1"/>
          </p:nvPr>
        </p:nvSpPr>
        <p:spPr>
          <a:xfrm>
            <a:off x="219321"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05" name="Google Shape;205;p29"/>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206" name="Google Shape;206;p29"/>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207" name="Google Shape;207;p29"/>
          <p:cNvPicPr preferRelativeResize="0"/>
          <p:nvPr/>
        </p:nvPicPr>
        <p:blipFill rotWithShape="1">
          <a:blip r:embed="rId3">
            <a:alphaModFix/>
          </a:blip>
          <a:srcRect/>
          <a:stretch/>
        </p:blipFill>
        <p:spPr>
          <a:xfrm>
            <a:off x="304800" y="5840890"/>
            <a:ext cx="1303773" cy="507278"/>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8"/>
        <p:cNvGrpSpPr/>
        <p:nvPr/>
      </p:nvGrpSpPr>
      <p:grpSpPr>
        <a:xfrm>
          <a:off x="0" y="0"/>
          <a:ext cx="0" cy="0"/>
          <a:chOff x="0" y="0"/>
          <a:chExt cx="0" cy="0"/>
        </a:xfrm>
      </p:grpSpPr>
      <p:sp>
        <p:nvSpPr>
          <p:cNvPr id="209" name="Google Shape;209;p30"/>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10" name="Google Shape;210;p30"/>
          <p:cNvSpPr txBox="1">
            <a:spLocks noGrp="1"/>
          </p:cNvSpPr>
          <p:nvPr>
            <p:ph type="body" idx="1"/>
          </p:nvPr>
        </p:nvSpPr>
        <p:spPr>
          <a:xfrm>
            <a:off x="304800" y="1417638"/>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11" name="Google Shape;211;p30"/>
          <p:cNvSpPr txBox="1">
            <a:spLocks noGrp="1"/>
          </p:cNvSpPr>
          <p:nvPr>
            <p:ph type="body" idx="2"/>
          </p:nvPr>
        </p:nvSpPr>
        <p:spPr>
          <a:xfrm>
            <a:off x="304800" y="2015411"/>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12" name="Google Shape;212;p30"/>
          <p:cNvSpPr txBox="1">
            <a:spLocks noGrp="1"/>
          </p:cNvSpPr>
          <p:nvPr>
            <p:ph type="body" idx="3"/>
          </p:nvPr>
        </p:nvSpPr>
        <p:spPr>
          <a:xfrm>
            <a:off x="4645025" y="1417638"/>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13" name="Google Shape;213;p30"/>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14" name="Google Shape;214;p3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15" name="Google Shape;215;p3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216" name="Google Shape;216;p30">
            <a:hlinkClick r:id="rId2"/>
          </p:cNvPr>
          <p:cNvSpPr/>
          <p:nvPr/>
        </p:nvSpPr>
        <p:spPr>
          <a:xfrm>
            <a:off x="3542586" y="6519775"/>
            <a:ext cx="1906800" cy="175500"/>
          </a:xfrm>
          <a:prstGeom prst="rect">
            <a:avLst/>
          </a:prstGeom>
          <a:no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217"/>
        <p:cNvGrpSpPr/>
        <p:nvPr/>
      </p:nvGrpSpPr>
      <p:grpSpPr>
        <a:xfrm>
          <a:off x="0" y="0"/>
          <a:ext cx="0" cy="0"/>
          <a:chOff x="0" y="0"/>
          <a:chExt cx="0" cy="0"/>
        </a:xfrm>
      </p:grpSpPr>
      <p:sp>
        <p:nvSpPr>
          <p:cNvPr id="218" name="Google Shape;218;p31"/>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19" name="Google Shape;219;p31"/>
          <p:cNvSpPr txBox="1">
            <a:spLocks noGrp="1"/>
          </p:cNvSpPr>
          <p:nvPr>
            <p:ph type="subTitle" idx="1"/>
          </p:nvPr>
        </p:nvSpPr>
        <p:spPr>
          <a:xfrm>
            <a:off x="3339152"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20" name="Google Shape;220;p31"/>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21" name="Google Shape;221;p31"/>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342900" marR="0" lvl="0" indent="-215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22" name="Google Shape;222;p31"/>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25"/>
        <p:cNvGrpSpPr/>
        <p:nvPr/>
      </p:nvGrpSpPr>
      <p:grpSpPr>
        <a:xfrm>
          <a:off x="0" y="0"/>
          <a:ext cx="0" cy="0"/>
          <a:chOff x="0" y="0"/>
          <a:chExt cx="0" cy="0"/>
        </a:xfrm>
      </p:grpSpPr>
      <p:sp>
        <p:nvSpPr>
          <p:cNvPr id="26" name="Google Shape;26;p4"/>
          <p:cNvSpPr/>
          <p:nvPr/>
        </p:nvSpPr>
        <p:spPr>
          <a:xfrm>
            <a:off x="0" y="0"/>
            <a:ext cx="9144000" cy="6858000"/>
          </a:xfrm>
          <a:prstGeom prst="rect">
            <a:avLst/>
          </a:prstGeom>
          <a:solidFill>
            <a:srgbClr val="1C9963"/>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7" name="Google Shape;27;p4"/>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8" name="Google Shape;28;p4"/>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9" name="Google Shape;29;p4"/>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0" name="Google Shape;30;p4"/>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1" name="Google Shape;31;p4"/>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2" name="Google Shape;32;p4"/>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223"/>
        <p:cNvGrpSpPr/>
        <p:nvPr/>
      </p:nvGrpSpPr>
      <p:grpSpPr>
        <a:xfrm>
          <a:off x="0" y="0"/>
          <a:ext cx="0" cy="0"/>
          <a:chOff x="0" y="0"/>
          <a:chExt cx="0" cy="0"/>
        </a:xfrm>
      </p:grpSpPr>
      <p:sp>
        <p:nvSpPr>
          <p:cNvPr id="224" name="Google Shape;224;p32"/>
          <p:cNvSpPr txBox="1">
            <a:spLocks noGrp="1"/>
          </p:cNvSpPr>
          <p:nvPr>
            <p:ph type="ctrTitle"/>
          </p:nvPr>
        </p:nvSpPr>
        <p:spPr>
          <a:xfrm>
            <a:off x="219320"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25" name="Google Shape;225;p32"/>
          <p:cNvSpPr txBox="1">
            <a:spLocks noGrp="1"/>
          </p:cNvSpPr>
          <p:nvPr>
            <p:ph type="subTitle" idx="1"/>
          </p:nvPr>
        </p:nvSpPr>
        <p:spPr>
          <a:xfrm>
            <a:off x="219317"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26" name="Google Shape;226;p32"/>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27" name="Google Shape;227;p32"/>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2667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28" name="Google Shape;228;p32"/>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229"/>
        <p:cNvGrpSpPr/>
        <p:nvPr/>
      </p:nvGrpSpPr>
      <p:grpSpPr>
        <a:xfrm>
          <a:off x="0" y="0"/>
          <a:ext cx="0" cy="0"/>
          <a:chOff x="0" y="0"/>
          <a:chExt cx="0" cy="0"/>
        </a:xfrm>
      </p:grpSpPr>
      <p:sp>
        <p:nvSpPr>
          <p:cNvPr id="230" name="Google Shape;230;p33"/>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31" name="Google Shape;231;p3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2" name="Google Shape;232;p3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33" name="Google Shape;233;p33"/>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234"/>
        <p:cNvGrpSpPr/>
        <p:nvPr/>
      </p:nvGrpSpPr>
      <p:grpSpPr>
        <a:xfrm>
          <a:off x="0" y="0"/>
          <a:ext cx="0" cy="0"/>
          <a:chOff x="0" y="0"/>
          <a:chExt cx="0" cy="0"/>
        </a:xfrm>
      </p:grpSpPr>
      <p:sp>
        <p:nvSpPr>
          <p:cNvPr id="235" name="Google Shape;235;p34"/>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6" name="Google Shape;236;p34"/>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37" name="Google Shape;237;p3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8" name="Google Shape;238;p3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39" name="Google Shape;239;p34"/>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240"/>
        <p:cNvGrpSpPr/>
        <p:nvPr/>
      </p:nvGrpSpPr>
      <p:grpSpPr>
        <a:xfrm>
          <a:off x="0" y="0"/>
          <a:ext cx="0" cy="0"/>
          <a:chOff x="0" y="0"/>
          <a:chExt cx="0" cy="0"/>
        </a:xfrm>
      </p:grpSpPr>
      <p:sp>
        <p:nvSpPr>
          <p:cNvPr id="241" name="Google Shape;241;p35"/>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2" name="Google Shape;242;p35"/>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43" name="Google Shape;243;p3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44" name="Google Shape;244;p3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45" name="Google Shape;245;p35"/>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246"/>
        <p:cNvGrpSpPr/>
        <p:nvPr/>
      </p:nvGrpSpPr>
      <p:grpSpPr>
        <a:xfrm>
          <a:off x="0" y="0"/>
          <a:ext cx="0" cy="0"/>
          <a:chOff x="0" y="0"/>
          <a:chExt cx="0" cy="0"/>
        </a:xfrm>
      </p:grpSpPr>
      <p:sp>
        <p:nvSpPr>
          <p:cNvPr id="247" name="Google Shape;247;p3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248" name="Google Shape;248;p3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249" name="Google Shape;249;p36"/>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50" name="Google Shape;250;p36"/>
          <p:cNvSpPr txBox="1">
            <a:spLocks noGrp="1"/>
          </p:cNvSpPr>
          <p:nvPr>
            <p:ph type="body" idx="1"/>
          </p:nvPr>
        </p:nvSpPr>
        <p:spPr>
          <a:xfrm>
            <a:off x="4624613"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1" name="Google Shape;251;p36"/>
          <p:cNvSpPr txBox="1">
            <a:spLocks noGrp="1"/>
          </p:cNvSpPr>
          <p:nvPr>
            <p:ph type="body" idx="2"/>
          </p:nvPr>
        </p:nvSpPr>
        <p:spPr>
          <a:xfrm>
            <a:off x="7209515"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2" name="Google Shape;252;p36"/>
          <p:cNvSpPr txBox="1">
            <a:spLocks noGrp="1"/>
          </p:cNvSpPr>
          <p:nvPr>
            <p:ph type="body" idx="3"/>
          </p:nvPr>
        </p:nvSpPr>
        <p:spPr>
          <a:xfrm>
            <a:off x="4624613" y="240062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3" name="Google Shape;253;p36"/>
          <p:cNvSpPr txBox="1">
            <a:spLocks noGrp="1"/>
          </p:cNvSpPr>
          <p:nvPr>
            <p:ph type="body" idx="4"/>
          </p:nvPr>
        </p:nvSpPr>
        <p:spPr>
          <a:xfrm>
            <a:off x="7209515" y="240062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4" name="Google Shape;254;p36"/>
          <p:cNvSpPr txBox="1">
            <a:spLocks noGrp="1"/>
          </p:cNvSpPr>
          <p:nvPr>
            <p:ph type="body" idx="5"/>
          </p:nvPr>
        </p:nvSpPr>
        <p:spPr>
          <a:xfrm>
            <a:off x="4624613" y="295501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5" name="Google Shape;255;p36"/>
          <p:cNvSpPr txBox="1">
            <a:spLocks noGrp="1"/>
          </p:cNvSpPr>
          <p:nvPr>
            <p:ph type="body" idx="6"/>
          </p:nvPr>
        </p:nvSpPr>
        <p:spPr>
          <a:xfrm>
            <a:off x="7209515" y="295501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6" name="Google Shape;256;p36"/>
          <p:cNvSpPr txBox="1">
            <a:spLocks noGrp="1"/>
          </p:cNvSpPr>
          <p:nvPr>
            <p:ph type="body" idx="7"/>
          </p:nvPr>
        </p:nvSpPr>
        <p:spPr>
          <a:xfrm>
            <a:off x="4624613" y="350940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7" name="Google Shape;257;p36"/>
          <p:cNvSpPr txBox="1">
            <a:spLocks noGrp="1"/>
          </p:cNvSpPr>
          <p:nvPr>
            <p:ph type="body" idx="8"/>
          </p:nvPr>
        </p:nvSpPr>
        <p:spPr>
          <a:xfrm>
            <a:off x="7209515" y="350940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8" name="Google Shape;258;p36"/>
          <p:cNvSpPr txBox="1">
            <a:spLocks noGrp="1"/>
          </p:cNvSpPr>
          <p:nvPr>
            <p:ph type="body" idx="9"/>
          </p:nvPr>
        </p:nvSpPr>
        <p:spPr>
          <a:xfrm>
            <a:off x="4624613"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9" name="Google Shape;259;p36"/>
          <p:cNvSpPr txBox="1">
            <a:spLocks noGrp="1"/>
          </p:cNvSpPr>
          <p:nvPr>
            <p:ph type="body" idx="13"/>
          </p:nvPr>
        </p:nvSpPr>
        <p:spPr>
          <a:xfrm>
            <a:off x="7209515"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0" name="Google Shape;260;p36"/>
          <p:cNvSpPr txBox="1">
            <a:spLocks noGrp="1"/>
          </p:cNvSpPr>
          <p:nvPr>
            <p:ph type="body" idx="14"/>
          </p:nvPr>
        </p:nvSpPr>
        <p:spPr>
          <a:xfrm>
            <a:off x="4624613" y="4618186"/>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1" name="Google Shape;261;p36"/>
          <p:cNvSpPr txBox="1">
            <a:spLocks noGrp="1"/>
          </p:cNvSpPr>
          <p:nvPr>
            <p:ph type="body" idx="15"/>
          </p:nvPr>
        </p:nvSpPr>
        <p:spPr>
          <a:xfrm>
            <a:off x="7209515" y="4618186"/>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62" name="Google Shape;262;p36"/>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263"/>
        <p:cNvGrpSpPr/>
        <p:nvPr/>
      </p:nvGrpSpPr>
      <p:grpSpPr>
        <a:xfrm>
          <a:off x="0" y="0"/>
          <a:ext cx="0" cy="0"/>
          <a:chOff x="0" y="0"/>
          <a:chExt cx="0" cy="0"/>
        </a:xfrm>
      </p:grpSpPr>
      <p:sp>
        <p:nvSpPr>
          <p:cNvPr id="264" name="Google Shape;264;p37"/>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5"/>
        <p:cNvGrpSpPr/>
        <p:nvPr/>
      </p:nvGrpSpPr>
      <p:grpSpPr>
        <a:xfrm>
          <a:off x="0" y="0"/>
          <a:ext cx="0" cy="0"/>
          <a:chOff x="0" y="0"/>
          <a:chExt cx="0" cy="0"/>
        </a:xfrm>
      </p:grpSpPr>
      <p:sp>
        <p:nvSpPr>
          <p:cNvPr id="266" name="Google Shape;266;p38"/>
          <p:cNvSpPr txBox="1">
            <a:spLocks noGrp="1"/>
          </p:cNvSpPr>
          <p:nvPr>
            <p:ph type="title"/>
          </p:nvPr>
        </p:nvSpPr>
        <p:spPr>
          <a:xfrm>
            <a:off x="304800" y="274638"/>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67" name="Google Shape;267;p3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68" name="Google Shape;268;p3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69" name="Google Shape;269;p38"/>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270"/>
        <p:cNvGrpSpPr/>
        <p:nvPr/>
      </p:nvGrpSpPr>
      <p:grpSpPr>
        <a:xfrm>
          <a:off x="0" y="0"/>
          <a:ext cx="0" cy="0"/>
          <a:chOff x="0" y="0"/>
          <a:chExt cx="0" cy="0"/>
        </a:xfrm>
      </p:grpSpPr>
      <p:sp>
        <p:nvSpPr>
          <p:cNvPr id="271" name="Google Shape;271;p3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72" name="Google Shape;272;p3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73" name="Google Shape;273;p39"/>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274"/>
        <p:cNvGrpSpPr/>
        <p:nvPr/>
      </p:nvGrpSpPr>
      <p:grpSpPr>
        <a:xfrm>
          <a:off x="0" y="0"/>
          <a:ext cx="0" cy="0"/>
          <a:chOff x="0" y="0"/>
          <a:chExt cx="0" cy="0"/>
        </a:xfrm>
      </p:grpSpPr>
      <p:sp>
        <p:nvSpPr>
          <p:cNvPr id="275" name="Google Shape;275;p40"/>
          <p:cNvSpPr/>
          <p:nvPr/>
        </p:nvSpPr>
        <p:spPr>
          <a:xfrm>
            <a:off x="1" y="6330472"/>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76" name="Google Shape;276;p4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Lucida Sans"/>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77" name="Google Shape;277;p40"/>
          <p:cNvPicPr preferRelativeResize="0"/>
          <p:nvPr/>
        </p:nvPicPr>
        <p:blipFill rotWithShape="1">
          <a:blip r:embed="rId2">
            <a:alphaModFix/>
          </a:blip>
          <a:srcRect/>
          <a:stretch/>
        </p:blipFill>
        <p:spPr>
          <a:xfrm>
            <a:off x="304800" y="6503299"/>
            <a:ext cx="1746600" cy="163837"/>
          </a:xfrm>
          <a:prstGeom prst="rect">
            <a:avLst/>
          </a:prstGeom>
          <a:noFill/>
          <a:ln>
            <a:noFill/>
          </a:ln>
        </p:spPr>
      </p:pic>
      <p:pic>
        <p:nvPicPr>
          <p:cNvPr id="278" name="Google Shape;278;p40"/>
          <p:cNvPicPr preferRelativeResize="0"/>
          <p:nvPr/>
        </p:nvPicPr>
        <p:blipFill rotWithShape="1">
          <a:blip r:embed="rId3">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279"/>
        <p:cNvGrpSpPr/>
        <p:nvPr/>
      </p:nvGrpSpPr>
      <p:grpSpPr>
        <a:xfrm>
          <a:off x="0" y="0"/>
          <a:ext cx="0" cy="0"/>
          <a:chOff x="0" y="0"/>
          <a:chExt cx="0" cy="0"/>
        </a:xfrm>
      </p:grpSpPr>
      <p:sp>
        <p:nvSpPr>
          <p:cNvPr id="280" name="Google Shape;280;p41"/>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81" name="Google Shape;281;p4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82" name="Google Shape;282;p41"/>
          <p:cNvPicPr preferRelativeResize="0"/>
          <p:nvPr/>
        </p:nvPicPr>
        <p:blipFill rotWithShape="1">
          <a:blip r:embed="rId2">
            <a:alphaModFix/>
          </a:blip>
          <a:srcRect/>
          <a:stretch/>
        </p:blipFill>
        <p:spPr>
          <a:xfrm>
            <a:off x="304800" y="6533799"/>
            <a:ext cx="3057300" cy="133389"/>
          </a:xfrm>
          <a:prstGeom prst="rect">
            <a:avLst/>
          </a:prstGeom>
          <a:noFill/>
          <a:ln>
            <a:noFill/>
          </a:ln>
        </p:spPr>
      </p:pic>
      <p:pic>
        <p:nvPicPr>
          <p:cNvPr id="283" name="Google Shape;283;p41"/>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3"/>
        <p:cNvGrpSpPr/>
        <p:nvPr/>
      </p:nvGrpSpPr>
      <p:grpSpPr>
        <a:xfrm>
          <a:off x="0" y="0"/>
          <a:ext cx="0" cy="0"/>
          <a:chOff x="0" y="0"/>
          <a:chExt cx="0" cy="0"/>
        </a:xfrm>
      </p:grpSpPr>
      <p:sp>
        <p:nvSpPr>
          <p:cNvPr id="34" name="Google Shape;34;p5"/>
          <p:cNvSpPr/>
          <p:nvPr/>
        </p:nvSpPr>
        <p:spPr>
          <a:xfrm>
            <a:off x="0" y="0"/>
            <a:ext cx="9144000" cy="6858000"/>
          </a:xfrm>
          <a:prstGeom prst="rect">
            <a:avLst/>
          </a:prstGeom>
          <a:solidFill>
            <a:srgbClr val="A9B0AC"/>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5" name="Google Shape;35;p5"/>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6" name="Google Shape;36;p5"/>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7" name="Google Shape;37;p5"/>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8" name="Google Shape;38;p5"/>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9" name="Google Shape;39;p5"/>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40" name="Google Shape;40;p5"/>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4"/>
        <p:cNvGrpSpPr/>
        <p:nvPr/>
      </p:nvGrpSpPr>
      <p:grpSpPr>
        <a:xfrm>
          <a:off x="0" y="0"/>
          <a:ext cx="0" cy="0"/>
          <a:chOff x="0" y="0"/>
          <a:chExt cx="0" cy="0"/>
        </a:xfrm>
      </p:grpSpPr>
      <p:sp>
        <p:nvSpPr>
          <p:cNvPr id="285" name="Google Shape;285;p42"/>
          <p:cNvSpPr txBox="1">
            <a:spLocks noGrp="1"/>
          </p:cNvSpPr>
          <p:nvPr>
            <p:ph type="title"/>
          </p:nvPr>
        </p:nvSpPr>
        <p:spPr>
          <a:xfrm>
            <a:off x="304800" y="279399"/>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86" name="Google Shape;286;p42"/>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7" name="Google Shape;287;p42"/>
          <p:cNvSpPr txBox="1">
            <a:spLocks noGrp="1"/>
          </p:cNvSpPr>
          <p:nvPr>
            <p:ph type="body" idx="2"/>
          </p:nvPr>
        </p:nvSpPr>
        <p:spPr>
          <a:xfrm>
            <a:off x="4496020"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8" name="Google Shape;288;p4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89" name="Google Shape;289;p4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290" name="Google Shape;290;p42">
            <a:hlinkClick r:id="rId2"/>
          </p:cNvPr>
          <p:cNvSpPr/>
          <p:nvPr/>
        </p:nvSpPr>
        <p:spPr>
          <a:xfrm>
            <a:off x="3542586" y="6519775"/>
            <a:ext cx="1906800" cy="175500"/>
          </a:xfrm>
          <a:prstGeom prst="rect">
            <a:avLst/>
          </a:prstGeom>
          <a:no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291"/>
        <p:cNvGrpSpPr/>
        <p:nvPr/>
      </p:nvGrpSpPr>
      <p:grpSpPr>
        <a:xfrm>
          <a:off x="0" y="0"/>
          <a:ext cx="0" cy="0"/>
          <a:chOff x="0" y="0"/>
          <a:chExt cx="0" cy="0"/>
        </a:xfrm>
      </p:grpSpPr>
      <p:sp>
        <p:nvSpPr>
          <p:cNvPr id="292" name="Google Shape;292;p43"/>
          <p:cNvSpPr>
            <a:spLocks noGrp="1"/>
          </p:cNvSpPr>
          <p:nvPr>
            <p:ph type="pic" idx="2"/>
          </p:nvPr>
        </p:nvSpPr>
        <p:spPr>
          <a:xfrm>
            <a:off x="4673600" y="1600201"/>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93" name="Google Shape;293;p43"/>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94" name="Google Shape;294;p43"/>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5" name="Google Shape;295;p43"/>
          <p:cNvSpPr txBox="1">
            <a:spLocks noGrp="1"/>
          </p:cNvSpPr>
          <p:nvPr>
            <p:ph type="body" idx="3"/>
          </p:nvPr>
        </p:nvSpPr>
        <p:spPr>
          <a:xfrm>
            <a:off x="4673600" y="5646677"/>
            <a:ext cx="40131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6" name="Google Shape;296;p4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97" name="Google Shape;297;p4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298"/>
        <p:cNvGrpSpPr/>
        <p:nvPr/>
      </p:nvGrpSpPr>
      <p:grpSpPr>
        <a:xfrm>
          <a:off x="0" y="0"/>
          <a:ext cx="0" cy="0"/>
          <a:chOff x="0" y="0"/>
          <a:chExt cx="0" cy="0"/>
        </a:xfrm>
      </p:grpSpPr>
      <p:sp>
        <p:nvSpPr>
          <p:cNvPr id="299" name="Google Shape;299;p44"/>
          <p:cNvSpPr>
            <a:spLocks noGrp="1"/>
          </p:cNvSpPr>
          <p:nvPr>
            <p:ph type="pic" idx="2"/>
          </p:nvPr>
        </p:nvSpPr>
        <p:spPr>
          <a:xfrm>
            <a:off x="4673600" y="3892047"/>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0" name="Google Shape;300;p44"/>
          <p:cNvSpPr>
            <a:spLocks noGrp="1"/>
          </p:cNvSpPr>
          <p:nvPr>
            <p:ph type="pic" idx="3"/>
          </p:nvPr>
        </p:nvSpPr>
        <p:spPr>
          <a:xfrm>
            <a:off x="4673600" y="1600201"/>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1" name="Google Shape;301;p44"/>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02" name="Google Shape;302;p44"/>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3" name="Google Shape;303;p44"/>
          <p:cNvSpPr txBox="1">
            <a:spLocks noGrp="1"/>
          </p:cNvSpPr>
          <p:nvPr>
            <p:ph type="body" idx="4"/>
          </p:nvPr>
        </p:nvSpPr>
        <p:spPr>
          <a:xfrm>
            <a:off x="4673600" y="5646677"/>
            <a:ext cx="40578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4" name="Google Shape;304;p44"/>
          <p:cNvSpPr txBox="1">
            <a:spLocks noGrp="1"/>
          </p:cNvSpPr>
          <p:nvPr>
            <p:ph type="body" idx="5"/>
          </p:nvPr>
        </p:nvSpPr>
        <p:spPr>
          <a:xfrm>
            <a:off x="4673600" y="3354831"/>
            <a:ext cx="40131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5" name="Google Shape;305;p4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06" name="Google Shape;306;p4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307"/>
        <p:cNvGrpSpPr/>
        <p:nvPr/>
      </p:nvGrpSpPr>
      <p:grpSpPr>
        <a:xfrm>
          <a:off x="0" y="0"/>
          <a:ext cx="0" cy="0"/>
          <a:chOff x="0" y="0"/>
          <a:chExt cx="0" cy="0"/>
        </a:xfrm>
      </p:grpSpPr>
      <p:sp>
        <p:nvSpPr>
          <p:cNvPr id="308" name="Google Shape;308;p45"/>
          <p:cNvSpPr>
            <a:spLocks noGrp="1"/>
          </p:cNvSpPr>
          <p:nvPr>
            <p:ph type="pic" idx="2"/>
          </p:nvPr>
        </p:nvSpPr>
        <p:spPr>
          <a:xfrm>
            <a:off x="4683120"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9" name="Google Shape;309;p45"/>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10" name="Google Shape;310;p45"/>
          <p:cNvSpPr txBox="1">
            <a:spLocks noGrp="1"/>
          </p:cNvSpPr>
          <p:nvPr>
            <p:ph type="body" idx="1"/>
          </p:nvPr>
        </p:nvSpPr>
        <p:spPr>
          <a:xfrm>
            <a:off x="4683120" y="5646677"/>
            <a:ext cx="40038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1" name="Google Shape;311;p45"/>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2" name="Google Shape;312;p45"/>
          <p:cNvSpPr txBox="1">
            <a:spLocks noGrp="1"/>
          </p:cNvSpPr>
          <p:nvPr>
            <p:ph type="body" idx="4"/>
          </p:nvPr>
        </p:nvSpPr>
        <p:spPr>
          <a:xfrm>
            <a:off x="304800" y="5646677"/>
            <a:ext cx="42258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3" name="Google Shape;313;p4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14" name="Google Shape;314;p4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315"/>
        <p:cNvGrpSpPr/>
        <p:nvPr/>
      </p:nvGrpSpPr>
      <p:grpSpPr>
        <a:xfrm>
          <a:off x="0" y="0"/>
          <a:ext cx="0" cy="0"/>
          <a:chOff x="0" y="0"/>
          <a:chExt cx="0" cy="0"/>
        </a:xfrm>
      </p:grpSpPr>
      <p:sp>
        <p:nvSpPr>
          <p:cNvPr id="316" name="Google Shape;316;p46"/>
          <p:cNvSpPr>
            <a:spLocks noGrp="1"/>
          </p:cNvSpPr>
          <p:nvPr>
            <p:ph type="pic" idx="2"/>
          </p:nvPr>
        </p:nvSpPr>
        <p:spPr>
          <a:xfrm>
            <a:off x="4530722"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7" name="Google Shape;317;p46"/>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8" name="Google Shape;318;p46"/>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9" name="Google Shape;319;p46"/>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20" name="Google Shape;320;p46"/>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21" name="Google Shape;321;p46"/>
          <p:cNvSpPr txBox="1">
            <a:spLocks noGrp="1"/>
          </p:cNvSpPr>
          <p:nvPr>
            <p:ph type="body" idx="1"/>
          </p:nvPr>
        </p:nvSpPr>
        <p:spPr>
          <a:xfrm>
            <a:off x="4533898" y="5646677"/>
            <a:ext cx="41529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2" name="Google Shape;322;p46"/>
          <p:cNvSpPr txBox="1">
            <a:spLocks noGrp="1"/>
          </p:cNvSpPr>
          <p:nvPr>
            <p:ph type="body" idx="6"/>
          </p:nvPr>
        </p:nvSpPr>
        <p:spPr>
          <a:xfrm>
            <a:off x="304800" y="5646677"/>
            <a:ext cx="41592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3" name="Google Shape;323;p46"/>
          <p:cNvSpPr txBox="1">
            <a:spLocks noGrp="1"/>
          </p:cNvSpPr>
          <p:nvPr>
            <p:ph type="body" idx="7"/>
          </p:nvPr>
        </p:nvSpPr>
        <p:spPr>
          <a:xfrm>
            <a:off x="4530722" y="3354831"/>
            <a:ext cx="41562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4" name="Google Shape;324;p46"/>
          <p:cNvSpPr txBox="1">
            <a:spLocks noGrp="1"/>
          </p:cNvSpPr>
          <p:nvPr>
            <p:ph type="body" idx="8"/>
          </p:nvPr>
        </p:nvSpPr>
        <p:spPr>
          <a:xfrm>
            <a:off x="304801" y="3354831"/>
            <a:ext cx="41592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5" name="Google Shape;325;p4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26" name="Google Shape;326;p4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327"/>
        <p:cNvGrpSpPr/>
        <p:nvPr/>
      </p:nvGrpSpPr>
      <p:grpSpPr>
        <a:xfrm>
          <a:off x="0" y="0"/>
          <a:ext cx="0" cy="0"/>
          <a:chOff x="0" y="0"/>
          <a:chExt cx="0" cy="0"/>
        </a:xfrm>
      </p:grpSpPr>
      <p:sp>
        <p:nvSpPr>
          <p:cNvPr id="328" name="Google Shape;328;p47"/>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29" name="Google Shape;329;p47"/>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0" name="Google Shape;330;p47"/>
          <p:cNvSpPr/>
          <p:nvPr/>
        </p:nvSpPr>
        <p:spPr>
          <a:xfrm>
            <a:off x="0" y="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1" name="Google Shape;331;p47"/>
          <p:cNvSpPr/>
          <p:nvPr/>
        </p:nvSpPr>
        <p:spPr>
          <a:xfrm>
            <a:off x="8991600" y="1905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2" name="Google Shape;332;p47"/>
          <p:cNvSpPr/>
          <p:nvPr/>
        </p:nvSpPr>
        <p:spPr>
          <a:xfrm>
            <a:off x="152400" y="2286000"/>
            <a:ext cx="8833200" cy="304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3" name="Google Shape;333;p47"/>
          <p:cNvSpPr/>
          <p:nvPr/>
        </p:nvSpPr>
        <p:spPr>
          <a:xfrm>
            <a:off x="155448" y="142352"/>
            <a:ext cx="8833200" cy="2139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4" name="Google Shape;334;p47"/>
          <p:cNvSpPr txBox="1">
            <a:spLocks noGrp="1"/>
          </p:cNvSpPr>
          <p:nvPr>
            <p:ph type="body" idx="1"/>
          </p:nvPr>
        </p:nvSpPr>
        <p:spPr>
          <a:xfrm>
            <a:off x="1368426" y="2743200"/>
            <a:ext cx="6480300" cy="1673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320"/>
              </a:spcBef>
              <a:spcAft>
                <a:spcPts val="0"/>
              </a:spcAft>
              <a:buClr>
                <a:schemeClr val="accent1"/>
              </a:buClr>
              <a:buSzPts val="1600"/>
              <a:buFont typeface="Noto Sans Symbols"/>
              <a:buNone/>
              <a:defRPr sz="1600" b="1" i="0" u="none" strike="noStrike" cap="none">
                <a:solidFill>
                  <a:schemeClr val="dk2"/>
                </a:solidFill>
                <a:latin typeface="Lucida Sans"/>
                <a:ea typeface="Lucida Sans"/>
                <a:cs typeface="Lucida Sans"/>
                <a:sym typeface="Lucida Sans"/>
              </a:defRPr>
            </a:lvl1pPr>
            <a:lvl2pPr marL="914400" marR="0" lvl="1" indent="-228600" algn="l" rtl="0">
              <a:lnSpc>
                <a:spcPct val="100000"/>
              </a:lnSpc>
              <a:spcBef>
                <a:spcPts val="360"/>
              </a:spcBef>
              <a:spcAft>
                <a:spcPts val="0"/>
              </a:spcAft>
              <a:buClr>
                <a:schemeClr val="accent2"/>
              </a:buClr>
              <a:buSzPts val="1800"/>
              <a:buFont typeface="Noto Sans Symbols"/>
              <a:buNone/>
              <a:defRPr sz="1800" b="0" i="0" u="none" strike="noStrike" cap="none">
                <a:solidFill>
                  <a:srgbClr val="888888"/>
                </a:solidFill>
                <a:latin typeface="Georgia"/>
                <a:ea typeface="Georgia"/>
                <a:cs typeface="Georgia"/>
                <a:sym typeface="Georgia"/>
              </a:defRPr>
            </a:lvl2pPr>
            <a:lvl3pPr marL="1371600" marR="0" lvl="2" indent="-228600" algn="l" rtl="0">
              <a:lnSpc>
                <a:spcPct val="100000"/>
              </a:lnSpc>
              <a:spcBef>
                <a:spcPts val="320"/>
              </a:spcBef>
              <a:spcAft>
                <a:spcPts val="0"/>
              </a:spcAft>
              <a:buClr>
                <a:schemeClr val="accent3"/>
              </a:buClr>
              <a:buSzPts val="1600"/>
              <a:buFont typeface="Noto Sans Symbols"/>
              <a:buNone/>
              <a:defRPr sz="1600" b="0" i="0" u="none" strike="noStrike" cap="none">
                <a:solidFill>
                  <a:srgbClr val="888888"/>
                </a:solidFill>
                <a:latin typeface="Georgia"/>
                <a:ea typeface="Georgia"/>
                <a:cs typeface="Georgia"/>
                <a:sym typeface="Georgia"/>
              </a:defRPr>
            </a:lvl3pPr>
            <a:lvl4pPr marL="1828800" marR="0" lvl="3" indent="-228600" algn="l" rtl="0">
              <a:lnSpc>
                <a:spcPct val="100000"/>
              </a:lnSpc>
              <a:spcBef>
                <a:spcPts val="280"/>
              </a:spcBef>
              <a:spcAft>
                <a:spcPts val="0"/>
              </a:spcAft>
              <a:buClr>
                <a:schemeClr val="accent4"/>
              </a:buClr>
              <a:buSzPts val="1400"/>
              <a:buFont typeface="Noto Sans Symbols"/>
              <a:buNone/>
              <a:defRPr sz="1400" b="0" i="0" u="none" strike="noStrike" cap="none">
                <a:solidFill>
                  <a:srgbClr val="888888"/>
                </a:solidFill>
                <a:latin typeface="Georgia"/>
                <a:ea typeface="Georgia"/>
                <a:cs typeface="Georgia"/>
                <a:sym typeface="Georgia"/>
              </a:defRPr>
            </a:lvl4pPr>
            <a:lvl5pPr marL="2286000" marR="0" lvl="4" indent="-228600" algn="l" rtl="0">
              <a:lnSpc>
                <a:spcPct val="100000"/>
              </a:lnSpc>
              <a:spcBef>
                <a:spcPts val="280"/>
              </a:spcBef>
              <a:spcAft>
                <a:spcPts val="0"/>
              </a:spcAft>
              <a:buClr>
                <a:schemeClr val="accent5"/>
              </a:buClr>
              <a:buSzPts val="1400"/>
              <a:buFont typeface="Georgia"/>
              <a:buNone/>
              <a:defRPr sz="1400" b="0" i="0" u="none" strike="noStrike" cap="none">
                <a:solidFill>
                  <a:srgbClr val="888888"/>
                </a:solidFill>
                <a:latin typeface="Georgia"/>
                <a:ea typeface="Georgia"/>
                <a:cs typeface="Georgia"/>
                <a:sym typeface="Georgia"/>
              </a:defRPr>
            </a:lvl5pPr>
            <a:lvl6pPr marL="2743200" marR="0" lvl="5" indent="-320039" algn="l" rtl="0">
              <a:lnSpc>
                <a:spcPct val="100000"/>
              </a:lnSpc>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lnSpc>
                <a:spcPct val="100000"/>
              </a:lnSpc>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lnSpc>
                <a:spcPct val="100000"/>
              </a:lnSpc>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lnSpc>
                <a:spcPct val="100000"/>
              </a:lnSpc>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335" name="Google Shape;335;p47"/>
          <p:cNvSpPr/>
          <p:nvPr/>
        </p:nvSpPr>
        <p:spPr>
          <a:xfrm>
            <a:off x="146304" y="6391656"/>
            <a:ext cx="88332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6" name="Google Shape;336;p47"/>
          <p:cNvSpPr/>
          <p:nvPr/>
        </p:nvSpPr>
        <p:spPr>
          <a:xfrm>
            <a:off x="152400" y="152400"/>
            <a:ext cx="8833200" cy="65472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7" name="Google Shape;337;p47"/>
          <p:cNvSpPr txBox="1">
            <a:spLocks noGrp="1"/>
          </p:cNvSpPr>
          <p:nvPr>
            <p:ph type="ftr" idx="11"/>
          </p:nvPr>
        </p:nvSpPr>
        <p:spPr>
          <a:xfrm>
            <a:off x="304800" y="6410848"/>
            <a:ext cx="3581400" cy="3657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FFFFFF"/>
              </a:buClr>
              <a:buSzPts val="1200"/>
              <a:buFont typeface="Lucida Sans"/>
              <a:buNone/>
              <a:defRPr sz="12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sp>
        <p:nvSpPr>
          <p:cNvPr id="338" name="Google Shape;338;p47"/>
          <p:cNvSpPr txBox="1">
            <a:spLocks noGrp="1"/>
          </p:cNvSpPr>
          <p:nvPr>
            <p:ph type="dt" idx="10"/>
          </p:nvPr>
        </p:nvSpPr>
        <p:spPr>
          <a:xfrm>
            <a:off x="5791200" y="6404984"/>
            <a:ext cx="3045000" cy="3657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FFFFFF"/>
              </a:buClr>
              <a:buSzPts val="1400"/>
              <a:buFont typeface="Lucida Sans"/>
              <a:buNone/>
              <a:defRPr sz="14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cxnSp>
        <p:nvCxnSpPr>
          <p:cNvPr id="339" name="Google Shape;339;p47"/>
          <p:cNvCxnSpPr/>
          <p:nvPr/>
        </p:nvCxnSpPr>
        <p:spPr>
          <a:xfrm>
            <a:off x="152400" y="2438400"/>
            <a:ext cx="8833200" cy="0"/>
          </a:xfrm>
          <a:prstGeom prst="straightConnector1">
            <a:avLst/>
          </a:prstGeom>
          <a:noFill/>
          <a:ln w="11425" cap="flat" cmpd="sng">
            <a:solidFill>
              <a:srgbClr val="7A9798"/>
            </a:solidFill>
            <a:prstDash val="dash"/>
            <a:round/>
            <a:headEnd type="none" w="sm" len="sm"/>
            <a:tailEnd type="none" w="sm" len="sm"/>
          </a:ln>
        </p:spPr>
      </p:cxnSp>
      <p:sp>
        <p:nvSpPr>
          <p:cNvPr id="340" name="Google Shape;340;p47"/>
          <p:cNvSpPr/>
          <p:nvPr/>
        </p:nvSpPr>
        <p:spPr>
          <a:xfrm>
            <a:off x="4267200" y="2115312"/>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41" name="Google Shape;341;p47"/>
          <p:cNvSpPr/>
          <p:nvPr/>
        </p:nvSpPr>
        <p:spPr>
          <a:xfrm>
            <a:off x="4361688" y="2209800"/>
            <a:ext cx="420600" cy="420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42" name="Google Shape;342;p47"/>
          <p:cNvSpPr txBox="1">
            <a:spLocks noGrp="1"/>
          </p:cNvSpPr>
          <p:nvPr>
            <p:ph type="sldNum" idx="12"/>
          </p:nvPr>
        </p:nvSpPr>
        <p:spPr>
          <a:xfrm>
            <a:off x="4343400" y="2199450"/>
            <a:ext cx="457200" cy="441300"/>
          </a:xfrm>
          <a:prstGeom prst="rect">
            <a:avLst/>
          </a:prstGeom>
          <a:noFill/>
          <a:ln>
            <a:noFill/>
          </a:ln>
        </p:spPr>
        <p:txBody>
          <a:bodyPr spcFirstLastPara="1" wrap="square" lIns="45700" tIns="45700" rIns="45700" bIns="45700" anchor="ctr" anchorCtr="0">
            <a:noAutofit/>
          </a:bodyPr>
          <a:lstStyle>
            <a:lvl1pPr marL="0" marR="0" lvl="0"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1pPr>
            <a:lvl2pPr marL="0" marR="0" lvl="1"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2pPr>
            <a:lvl3pPr marL="0" marR="0" lvl="2"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3pPr>
            <a:lvl4pPr marL="0" marR="0" lvl="3"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4pPr>
            <a:lvl5pPr marL="0" marR="0" lvl="4"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5pPr>
            <a:lvl6pPr marL="0" marR="0" lvl="5"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6pPr>
            <a:lvl7pPr marL="0" marR="0" lvl="6"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7pPr>
            <a:lvl8pPr marL="0" marR="0" lvl="7"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8pPr>
            <a:lvl9pPr marL="0" marR="0" lvl="8"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9pPr>
          </a:lstStyle>
          <a:p>
            <a:pPr marL="0" lvl="0" indent="0" algn="ctr" rtl="0">
              <a:spcBef>
                <a:spcPts val="0"/>
              </a:spcBef>
              <a:spcAft>
                <a:spcPts val="0"/>
              </a:spcAft>
              <a:buNone/>
            </a:pPr>
            <a:fld id="{00000000-1234-1234-1234-123412341234}" type="slidenum">
              <a:rPr lang="en-US"/>
              <a:t>‹#›</a:t>
            </a:fld>
            <a:endParaRPr/>
          </a:p>
        </p:txBody>
      </p:sp>
      <p:sp>
        <p:nvSpPr>
          <p:cNvPr id="343" name="Google Shape;343;p47"/>
          <p:cNvSpPr txBox="1">
            <a:spLocks noGrp="1"/>
          </p:cNvSpPr>
          <p:nvPr>
            <p:ph type="title"/>
          </p:nvPr>
        </p:nvSpPr>
        <p:spPr>
          <a:xfrm>
            <a:off x="722313" y="533400"/>
            <a:ext cx="7772400" cy="1524000"/>
          </a:xfrm>
          <a:prstGeom prst="rect">
            <a:avLst/>
          </a:prstGeom>
          <a:noFill/>
          <a:ln>
            <a:noFill/>
          </a:ln>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347"/>
        <p:cNvGrpSpPr/>
        <p:nvPr/>
      </p:nvGrpSpPr>
      <p:grpSpPr>
        <a:xfrm>
          <a:off x="0" y="0"/>
          <a:ext cx="0" cy="0"/>
          <a:chOff x="0" y="0"/>
          <a:chExt cx="0" cy="0"/>
        </a:xfrm>
      </p:grpSpPr>
      <p:sp>
        <p:nvSpPr>
          <p:cNvPr id="348" name="Google Shape;348;p49"/>
          <p:cNvSpPr/>
          <p:nvPr/>
        </p:nvSpPr>
        <p:spPr>
          <a:xfrm>
            <a:off x="0" y="6329467"/>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9" name="Google Shape;349;p49"/>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50" name="Google Shape;350;p49"/>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1" name="Google Shape;351;p49"/>
          <p:cNvSpPr/>
          <p:nvPr/>
        </p:nvSpPr>
        <p:spPr>
          <a:xfrm>
            <a:off x="0" y="6330471"/>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2" name="Google Shape;352;p4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353" name="Google Shape;353;p49"/>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354"/>
        <p:cNvGrpSpPr/>
        <p:nvPr/>
      </p:nvGrpSpPr>
      <p:grpSpPr>
        <a:xfrm>
          <a:off x="0" y="0"/>
          <a:ext cx="0" cy="0"/>
          <a:chOff x="0" y="0"/>
          <a:chExt cx="0" cy="0"/>
        </a:xfrm>
      </p:grpSpPr>
      <p:sp>
        <p:nvSpPr>
          <p:cNvPr id="355" name="Google Shape;355;p50"/>
          <p:cNvSpPr txBox="1">
            <a:spLocks noGrp="1"/>
          </p:cNvSpPr>
          <p:nvPr>
            <p:ph type="ctrTitle"/>
          </p:nvPr>
        </p:nvSpPr>
        <p:spPr>
          <a:xfrm>
            <a:off x="219319"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56" name="Google Shape;356;p50"/>
          <p:cNvSpPr txBox="1">
            <a:spLocks noGrp="1"/>
          </p:cNvSpPr>
          <p:nvPr>
            <p:ph type="subTitle" idx="1"/>
          </p:nvPr>
        </p:nvSpPr>
        <p:spPr>
          <a:xfrm>
            <a:off x="219320" y="3832458"/>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57" name="Google Shape;357;p50"/>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58" name="Google Shape;358;p50"/>
          <p:cNvPicPr preferRelativeResize="0"/>
          <p:nvPr/>
        </p:nvPicPr>
        <p:blipFill rotWithShape="1">
          <a:blip r:embed="rId2">
            <a:alphaModFix/>
          </a:blip>
          <a:srcRect/>
          <a:stretch/>
        </p:blipFill>
        <p:spPr>
          <a:xfrm>
            <a:off x="304801" y="394130"/>
            <a:ext cx="2235200" cy="210147"/>
          </a:xfrm>
          <a:prstGeom prst="rect">
            <a:avLst/>
          </a:prstGeom>
          <a:noFill/>
          <a:ln>
            <a:noFill/>
          </a:ln>
        </p:spPr>
      </p:pic>
      <p:pic>
        <p:nvPicPr>
          <p:cNvPr id="359" name="Google Shape;359;p50"/>
          <p:cNvPicPr preferRelativeResize="0"/>
          <p:nvPr/>
        </p:nvPicPr>
        <p:blipFill rotWithShape="1">
          <a:blip r:embed="rId3">
            <a:alphaModFix/>
          </a:blip>
          <a:srcRect/>
          <a:stretch/>
        </p:blipFill>
        <p:spPr>
          <a:xfrm>
            <a:off x="304800" y="5840889"/>
            <a:ext cx="1313901" cy="50800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360"/>
        <p:cNvGrpSpPr/>
        <p:nvPr/>
      </p:nvGrpSpPr>
      <p:grpSpPr>
        <a:xfrm>
          <a:off x="0" y="0"/>
          <a:ext cx="0" cy="0"/>
          <a:chOff x="0" y="0"/>
          <a:chExt cx="0" cy="0"/>
        </a:xfrm>
      </p:grpSpPr>
      <p:sp>
        <p:nvSpPr>
          <p:cNvPr id="361" name="Google Shape;361;p51"/>
          <p:cNvSpPr/>
          <p:nvPr/>
        </p:nvSpPr>
        <p:spPr>
          <a:xfrm>
            <a:off x="0" y="0"/>
            <a:ext cx="9144000" cy="6858000"/>
          </a:xfrm>
          <a:prstGeom prst="rect">
            <a:avLst/>
          </a:prstGeom>
          <a:solidFill>
            <a:srgbClr val="1C9963"/>
          </a:solid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2" name="Google Shape;362;p51"/>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63" name="Google Shape;363;p51"/>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64" name="Google Shape;364;p51"/>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65" name="Google Shape;365;p51"/>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66" name="Google Shape;366;p51"/>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67" name="Google Shape;367;p51"/>
          <p:cNvPicPr preferRelativeResize="0"/>
          <p:nvPr/>
        </p:nvPicPr>
        <p:blipFill rotWithShape="1">
          <a:blip r:embed="rId2">
            <a:alphaModFix/>
          </a:blip>
          <a:srcRect/>
          <a:stretch/>
        </p:blipFill>
        <p:spPr>
          <a:xfrm>
            <a:off x="304815" y="394130"/>
            <a:ext cx="2235200" cy="210147"/>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368"/>
        <p:cNvGrpSpPr/>
        <p:nvPr/>
      </p:nvGrpSpPr>
      <p:grpSpPr>
        <a:xfrm>
          <a:off x="0" y="0"/>
          <a:ext cx="0" cy="0"/>
          <a:chOff x="0" y="0"/>
          <a:chExt cx="0" cy="0"/>
        </a:xfrm>
      </p:grpSpPr>
      <p:sp>
        <p:nvSpPr>
          <p:cNvPr id="369" name="Google Shape;369;p52"/>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70" name="Google Shape;370;p52"/>
          <p:cNvSpPr txBox="1">
            <a:spLocks noGrp="1"/>
          </p:cNvSpPr>
          <p:nvPr>
            <p:ph type="subTitle" idx="1"/>
          </p:nvPr>
        </p:nvSpPr>
        <p:spPr>
          <a:xfrm>
            <a:off x="3339151"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71" name="Google Shape;371;p52"/>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2" name="Google Shape;372;p52"/>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342900" marR="0" lvl="0" indent="-88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73" name="Google Shape;373;p52"/>
          <p:cNvPicPr preferRelativeResize="0"/>
          <p:nvPr/>
        </p:nvPicPr>
        <p:blipFill rotWithShape="1">
          <a:blip r:embed="rId2">
            <a:alphaModFix/>
          </a:blip>
          <a:srcRect/>
          <a:stretch/>
        </p:blipFill>
        <p:spPr>
          <a:xfrm>
            <a:off x="304801" y="394130"/>
            <a:ext cx="2235200" cy="21014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41"/>
        <p:cNvGrpSpPr/>
        <p:nvPr/>
      </p:nvGrpSpPr>
      <p:grpSpPr>
        <a:xfrm>
          <a:off x="0" y="0"/>
          <a:ext cx="0" cy="0"/>
          <a:chOff x="0" y="0"/>
          <a:chExt cx="0" cy="0"/>
        </a:xfrm>
      </p:grpSpPr>
      <p:sp>
        <p:nvSpPr>
          <p:cNvPr id="42" name="Google Shape;42;p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3" name="Google Shape;43;p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44" name="Google Shape;44;p6"/>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374"/>
        <p:cNvGrpSpPr/>
        <p:nvPr/>
      </p:nvGrpSpPr>
      <p:grpSpPr>
        <a:xfrm>
          <a:off x="0" y="0"/>
          <a:ext cx="0" cy="0"/>
          <a:chOff x="0" y="0"/>
          <a:chExt cx="0" cy="0"/>
        </a:xfrm>
      </p:grpSpPr>
      <p:sp>
        <p:nvSpPr>
          <p:cNvPr id="375" name="Google Shape;375;p53"/>
          <p:cNvSpPr txBox="1">
            <a:spLocks noGrp="1"/>
          </p:cNvSpPr>
          <p:nvPr>
            <p:ph type="ctrTitle"/>
          </p:nvPr>
        </p:nvSpPr>
        <p:spPr>
          <a:xfrm>
            <a:off x="219319"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76" name="Google Shape;376;p53"/>
          <p:cNvSpPr txBox="1">
            <a:spLocks noGrp="1"/>
          </p:cNvSpPr>
          <p:nvPr>
            <p:ph type="subTitle" idx="1"/>
          </p:nvPr>
        </p:nvSpPr>
        <p:spPr>
          <a:xfrm>
            <a:off x="219316" y="3832458"/>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77" name="Google Shape;377;p53"/>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8" name="Google Shape;378;p53"/>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1905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79" name="Google Shape;379;p53"/>
          <p:cNvPicPr preferRelativeResize="0"/>
          <p:nvPr/>
        </p:nvPicPr>
        <p:blipFill rotWithShape="1">
          <a:blip r:embed="rId2">
            <a:alphaModFix/>
          </a:blip>
          <a:srcRect/>
          <a:stretch/>
        </p:blipFill>
        <p:spPr>
          <a:xfrm>
            <a:off x="304801" y="394130"/>
            <a:ext cx="2235200" cy="210147"/>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80"/>
        <p:cNvGrpSpPr/>
        <p:nvPr/>
      </p:nvGrpSpPr>
      <p:grpSpPr>
        <a:xfrm>
          <a:off x="0" y="0"/>
          <a:ext cx="0" cy="0"/>
          <a:chOff x="0" y="0"/>
          <a:chExt cx="0" cy="0"/>
        </a:xfrm>
      </p:grpSpPr>
      <p:sp>
        <p:nvSpPr>
          <p:cNvPr id="381" name="Google Shape;381;p54"/>
          <p:cNvSpPr/>
          <p:nvPr/>
        </p:nvSpPr>
        <p:spPr>
          <a:xfrm>
            <a:off x="0" y="0"/>
            <a:ext cx="9144000" cy="6858000"/>
          </a:xfrm>
          <a:prstGeom prst="rect">
            <a:avLst/>
          </a:prstGeom>
          <a:solidFill>
            <a:srgbClr val="464646"/>
          </a:solid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2" name="Google Shape;382;p54"/>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83" name="Google Shape;383;p54"/>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84" name="Google Shape;384;p54"/>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85" name="Google Shape;385;p54"/>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86" name="Google Shape;386;p54"/>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87" name="Google Shape;387;p54"/>
          <p:cNvPicPr preferRelativeResize="0"/>
          <p:nvPr/>
        </p:nvPicPr>
        <p:blipFill rotWithShape="1">
          <a:blip r:embed="rId2">
            <a:alphaModFix/>
          </a:blip>
          <a:srcRect/>
          <a:stretch/>
        </p:blipFill>
        <p:spPr>
          <a:xfrm>
            <a:off x="304815" y="394130"/>
            <a:ext cx="2235200" cy="210147"/>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88"/>
        <p:cNvGrpSpPr/>
        <p:nvPr/>
      </p:nvGrpSpPr>
      <p:grpSpPr>
        <a:xfrm>
          <a:off x="0" y="0"/>
          <a:ext cx="0" cy="0"/>
          <a:chOff x="0" y="0"/>
          <a:chExt cx="0" cy="0"/>
        </a:xfrm>
      </p:grpSpPr>
      <p:sp>
        <p:nvSpPr>
          <p:cNvPr id="389" name="Google Shape;389;p55"/>
          <p:cNvSpPr/>
          <p:nvPr/>
        </p:nvSpPr>
        <p:spPr>
          <a:xfrm>
            <a:off x="0" y="0"/>
            <a:ext cx="9144000" cy="6858000"/>
          </a:xfrm>
          <a:prstGeom prst="rect">
            <a:avLst/>
          </a:prstGeom>
          <a:solidFill>
            <a:srgbClr val="A9B0AC"/>
          </a:solid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0" name="Google Shape;390;p55"/>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91" name="Google Shape;391;p55"/>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92" name="Google Shape;392;p55"/>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93" name="Google Shape;393;p55"/>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94" name="Google Shape;394;p55"/>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95" name="Google Shape;395;p55"/>
          <p:cNvPicPr preferRelativeResize="0"/>
          <p:nvPr/>
        </p:nvPicPr>
        <p:blipFill rotWithShape="1">
          <a:blip r:embed="rId2">
            <a:alphaModFix/>
          </a:blip>
          <a:srcRect/>
          <a:stretch/>
        </p:blipFill>
        <p:spPr>
          <a:xfrm>
            <a:off x="304815" y="394130"/>
            <a:ext cx="2235200" cy="210147"/>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396"/>
        <p:cNvGrpSpPr/>
        <p:nvPr/>
      </p:nvGrpSpPr>
      <p:grpSpPr>
        <a:xfrm>
          <a:off x="0" y="0"/>
          <a:ext cx="0" cy="0"/>
          <a:chOff x="0" y="0"/>
          <a:chExt cx="0" cy="0"/>
        </a:xfrm>
      </p:grpSpPr>
      <p:sp>
        <p:nvSpPr>
          <p:cNvPr id="397" name="Google Shape;397;p56"/>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98" name="Google Shape;398;p5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9" name="Google Shape;399;p5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00" name="Google Shape;400;p56"/>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401"/>
        <p:cNvGrpSpPr/>
        <p:nvPr/>
      </p:nvGrpSpPr>
      <p:grpSpPr>
        <a:xfrm>
          <a:off x="0" y="0"/>
          <a:ext cx="0" cy="0"/>
          <a:chOff x="0" y="0"/>
          <a:chExt cx="0" cy="0"/>
        </a:xfrm>
      </p:grpSpPr>
      <p:sp>
        <p:nvSpPr>
          <p:cNvPr id="402" name="Google Shape;402;p57"/>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03" name="Google Shape;403;p57"/>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04" name="Google Shape;404;p5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5" name="Google Shape;405;p5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06" name="Google Shape;406;p57"/>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407"/>
        <p:cNvGrpSpPr/>
        <p:nvPr/>
      </p:nvGrpSpPr>
      <p:grpSpPr>
        <a:xfrm>
          <a:off x="0" y="0"/>
          <a:ext cx="0" cy="0"/>
          <a:chOff x="0" y="0"/>
          <a:chExt cx="0" cy="0"/>
        </a:xfrm>
      </p:grpSpPr>
      <p:sp>
        <p:nvSpPr>
          <p:cNvPr id="408" name="Google Shape;408;p58"/>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9"/>
        <p:cNvGrpSpPr/>
        <p:nvPr/>
      </p:nvGrpSpPr>
      <p:grpSpPr>
        <a:xfrm>
          <a:off x="0" y="0"/>
          <a:ext cx="0" cy="0"/>
          <a:chOff x="0" y="0"/>
          <a:chExt cx="0" cy="0"/>
        </a:xfrm>
      </p:grpSpPr>
      <p:sp>
        <p:nvSpPr>
          <p:cNvPr id="410" name="Google Shape;410;p59"/>
          <p:cNvSpPr txBox="1">
            <a:spLocks noGrp="1"/>
          </p:cNvSpPr>
          <p:nvPr>
            <p:ph type="title"/>
          </p:nvPr>
        </p:nvSpPr>
        <p:spPr>
          <a:xfrm>
            <a:off x="304800" y="274637"/>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11" name="Google Shape;411;p5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2" name="Google Shape;412;p5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13" name="Google Shape;413;p59"/>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414"/>
        <p:cNvGrpSpPr/>
        <p:nvPr/>
      </p:nvGrpSpPr>
      <p:grpSpPr>
        <a:xfrm>
          <a:off x="0" y="0"/>
          <a:ext cx="0" cy="0"/>
          <a:chOff x="0" y="0"/>
          <a:chExt cx="0" cy="0"/>
        </a:xfrm>
      </p:grpSpPr>
      <p:sp>
        <p:nvSpPr>
          <p:cNvPr id="415" name="Google Shape;415;p60"/>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6" name="Google Shape;416;p6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17" name="Google Shape;417;p60"/>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418"/>
        <p:cNvGrpSpPr/>
        <p:nvPr/>
      </p:nvGrpSpPr>
      <p:grpSpPr>
        <a:xfrm>
          <a:off x="0" y="0"/>
          <a:ext cx="0" cy="0"/>
          <a:chOff x="0" y="0"/>
          <a:chExt cx="0" cy="0"/>
        </a:xfrm>
      </p:grpSpPr>
      <p:sp>
        <p:nvSpPr>
          <p:cNvPr id="419" name="Google Shape;419;p61"/>
          <p:cNvSpPr/>
          <p:nvPr/>
        </p:nvSpPr>
        <p:spPr>
          <a:xfrm>
            <a:off x="0" y="6330471"/>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0" name="Google Shape;420;p6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Allerta"/>
              <a:buNone/>
            </a:pPr>
            <a:fld id="{00000000-1234-1234-1234-123412341234}" type="slidenum">
              <a:rPr lang="en-US" sz="1000" b="0" i="0" u="none" strike="noStrike" cap="none">
                <a:solidFill>
                  <a:schemeClr val="lt1"/>
                </a:solidFill>
                <a:latin typeface="Arial"/>
                <a:ea typeface="Arial"/>
                <a:cs typeface="Arial"/>
                <a:sym typeface="Arial"/>
              </a:rPr>
              <a:t>‹#›</a:t>
            </a:fld>
            <a:r>
              <a:rPr lang="en-US" sz="10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21" name="Google Shape;421;p61"/>
          <p:cNvPicPr preferRelativeResize="0"/>
          <p:nvPr/>
        </p:nvPicPr>
        <p:blipFill rotWithShape="1">
          <a:blip r:embed="rId2">
            <a:alphaModFix/>
          </a:blip>
          <a:srcRect/>
          <a:stretch/>
        </p:blipFill>
        <p:spPr>
          <a:xfrm>
            <a:off x="304800" y="6503298"/>
            <a:ext cx="1746500" cy="164201"/>
          </a:xfrm>
          <a:prstGeom prst="rect">
            <a:avLst/>
          </a:prstGeom>
          <a:noFill/>
          <a:ln>
            <a:noFill/>
          </a:ln>
        </p:spPr>
      </p:pic>
      <p:pic>
        <p:nvPicPr>
          <p:cNvPr id="422" name="Google Shape;422;p61"/>
          <p:cNvPicPr preferRelativeResize="0"/>
          <p:nvPr/>
        </p:nvPicPr>
        <p:blipFill rotWithShape="1">
          <a:blip r:embed="rId3">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423"/>
        <p:cNvGrpSpPr/>
        <p:nvPr/>
      </p:nvGrpSpPr>
      <p:grpSpPr>
        <a:xfrm>
          <a:off x="0" y="0"/>
          <a:ext cx="0" cy="0"/>
          <a:chOff x="0" y="0"/>
          <a:chExt cx="0" cy="0"/>
        </a:xfrm>
      </p:grpSpPr>
      <p:sp>
        <p:nvSpPr>
          <p:cNvPr id="424" name="Google Shape;424;p6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5" name="Google Shape;425;p6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26" name="Google Shape;426;p62"/>
          <p:cNvPicPr preferRelativeResize="0"/>
          <p:nvPr/>
        </p:nvPicPr>
        <p:blipFill rotWithShape="1">
          <a:blip r:embed="rId2">
            <a:alphaModFix/>
          </a:blip>
          <a:srcRect/>
          <a:stretch/>
        </p:blipFill>
        <p:spPr>
          <a:xfrm>
            <a:off x="304800" y="6533798"/>
            <a:ext cx="3057281" cy="133571"/>
          </a:xfrm>
          <a:prstGeom prst="rect">
            <a:avLst/>
          </a:prstGeom>
          <a:noFill/>
          <a:ln>
            <a:noFill/>
          </a:ln>
        </p:spPr>
      </p:pic>
      <p:pic>
        <p:nvPicPr>
          <p:cNvPr id="427" name="Google Shape;427;p62"/>
          <p:cNvPicPr preferRelativeResize="0"/>
          <p:nvPr/>
        </p:nvPicPr>
        <p:blipFill rotWithShape="1">
          <a:blip r:embed="rId3">
            <a:alphaModFix/>
          </a:blip>
          <a:srcRect/>
          <a:stretch/>
        </p:blipFill>
        <p:spPr>
          <a:xfrm>
            <a:off x="304801" y="394130"/>
            <a:ext cx="2235200" cy="21014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7" name="Google Shape;47;p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8" name="Google Shape;48;p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49" name="Google Shape;49;p7"/>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8"/>
        <p:cNvGrpSpPr/>
        <p:nvPr/>
      </p:nvGrpSpPr>
      <p:grpSpPr>
        <a:xfrm>
          <a:off x="0" y="0"/>
          <a:ext cx="0" cy="0"/>
          <a:chOff x="0" y="0"/>
          <a:chExt cx="0" cy="0"/>
        </a:xfrm>
      </p:grpSpPr>
      <p:sp>
        <p:nvSpPr>
          <p:cNvPr id="429" name="Google Shape;429;p63"/>
          <p:cNvSpPr txBox="1">
            <a:spLocks noGrp="1"/>
          </p:cNvSpPr>
          <p:nvPr>
            <p:ph type="title"/>
          </p:nvPr>
        </p:nvSpPr>
        <p:spPr>
          <a:xfrm>
            <a:off x="304800" y="279398"/>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30" name="Google Shape;430;p63"/>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1" name="Google Shape;431;p63"/>
          <p:cNvSpPr txBox="1">
            <a:spLocks noGrp="1"/>
          </p:cNvSpPr>
          <p:nvPr>
            <p:ph type="body" idx="2"/>
          </p:nvPr>
        </p:nvSpPr>
        <p:spPr>
          <a:xfrm>
            <a:off x="4496019"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2" name="Google Shape;432;p6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3" name="Google Shape;433;p6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34" name="Google Shape;434;p63">
            <a:hlinkClick r:id="rId2"/>
          </p:cNvPr>
          <p:cNvSpPr/>
          <p:nvPr/>
        </p:nvSpPr>
        <p:spPr>
          <a:xfrm>
            <a:off x="3542585" y="6519775"/>
            <a:ext cx="1906800" cy="175500"/>
          </a:xfrm>
          <a:prstGeom prst="rect">
            <a:avLst/>
          </a:prstGeom>
          <a:no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5"/>
        <p:cNvGrpSpPr/>
        <p:nvPr/>
      </p:nvGrpSpPr>
      <p:grpSpPr>
        <a:xfrm>
          <a:off x="0" y="0"/>
          <a:ext cx="0" cy="0"/>
          <a:chOff x="0" y="0"/>
          <a:chExt cx="0" cy="0"/>
        </a:xfrm>
      </p:grpSpPr>
      <p:sp>
        <p:nvSpPr>
          <p:cNvPr id="436" name="Google Shape;436;p64"/>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37" name="Google Shape;437;p64"/>
          <p:cNvSpPr txBox="1">
            <a:spLocks noGrp="1"/>
          </p:cNvSpPr>
          <p:nvPr>
            <p:ph type="body" idx="1"/>
          </p:nvPr>
        </p:nvSpPr>
        <p:spPr>
          <a:xfrm>
            <a:off x="304800" y="1417637"/>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8" name="Google Shape;438;p64"/>
          <p:cNvSpPr txBox="1">
            <a:spLocks noGrp="1"/>
          </p:cNvSpPr>
          <p:nvPr>
            <p:ph type="body" idx="2"/>
          </p:nvPr>
        </p:nvSpPr>
        <p:spPr>
          <a:xfrm>
            <a:off x="304800" y="2015410"/>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39" name="Google Shape;439;p64"/>
          <p:cNvSpPr txBox="1">
            <a:spLocks noGrp="1"/>
          </p:cNvSpPr>
          <p:nvPr>
            <p:ph type="body" idx="3"/>
          </p:nvPr>
        </p:nvSpPr>
        <p:spPr>
          <a:xfrm>
            <a:off x="4645025" y="1417637"/>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40" name="Google Shape;440;p64"/>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41" name="Google Shape;441;p6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2" name="Google Shape;442;p6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43" name="Google Shape;443;p64">
            <a:hlinkClick r:id="rId2"/>
          </p:cNvPr>
          <p:cNvSpPr/>
          <p:nvPr/>
        </p:nvSpPr>
        <p:spPr>
          <a:xfrm>
            <a:off x="3542585" y="6519775"/>
            <a:ext cx="1906800" cy="175500"/>
          </a:xfrm>
          <a:prstGeom prst="rect">
            <a:avLst/>
          </a:prstGeom>
          <a:no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444"/>
        <p:cNvGrpSpPr/>
        <p:nvPr/>
      </p:nvGrpSpPr>
      <p:grpSpPr>
        <a:xfrm>
          <a:off x="0" y="0"/>
          <a:ext cx="0" cy="0"/>
          <a:chOff x="0" y="0"/>
          <a:chExt cx="0" cy="0"/>
        </a:xfrm>
      </p:grpSpPr>
      <p:sp>
        <p:nvSpPr>
          <p:cNvPr id="445" name="Google Shape;445;p65"/>
          <p:cNvSpPr>
            <a:spLocks noGrp="1"/>
          </p:cNvSpPr>
          <p:nvPr>
            <p:ph type="pic" idx="2"/>
          </p:nvPr>
        </p:nvSpPr>
        <p:spPr>
          <a:xfrm>
            <a:off x="4673600" y="1600200"/>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46" name="Google Shape;446;p65"/>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47" name="Google Shape;447;p65"/>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8" name="Google Shape;448;p65"/>
          <p:cNvSpPr txBox="1">
            <a:spLocks noGrp="1"/>
          </p:cNvSpPr>
          <p:nvPr>
            <p:ph type="body" idx="3"/>
          </p:nvPr>
        </p:nvSpPr>
        <p:spPr>
          <a:xfrm>
            <a:off x="4673600" y="5646676"/>
            <a:ext cx="40131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49" name="Google Shape;449;p65"/>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0" name="Google Shape;450;p65"/>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451"/>
        <p:cNvGrpSpPr/>
        <p:nvPr/>
      </p:nvGrpSpPr>
      <p:grpSpPr>
        <a:xfrm>
          <a:off x="0" y="0"/>
          <a:ext cx="0" cy="0"/>
          <a:chOff x="0" y="0"/>
          <a:chExt cx="0" cy="0"/>
        </a:xfrm>
      </p:grpSpPr>
      <p:sp>
        <p:nvSpPr>
          <p:cNvPr id="452" name="Google Shape;452;p66"/>
          <p:cNvSpPr>
            <a:spLocks noGrp="1"/>
          </p:cNvSpPr>
          <p:nvPr>
            <p:ph type="pic" idx="2"/>
          </p:nvPr>
        </p:nvSpPr>
        <p:spPr>
          <a:xfrm>
            <a:off x="4673600" y="3892046"/>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53" name="Google Shape;453;p66"/>
          <p:cNvSpPr>
            <a:spLocks noGrp="1"/>
          </p:cNvSpPr>
          <p:nvPr>
            <p:ph type="pic" idx="3"/>
          </p:nvPr>
        </p:nvSpPr>
        <p:spPr>
          <a:xfrm>
            <a:off x="4673600" y="1600200"/>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54" name="Google Shape;454;p66"/>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55" name="Google Shape;455;p66"/>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6" name="Google Shape;456;p66"/>
          <p:cNvSpPr txBox="1">
            <a:spLocks noGrp="1"/>
          </p:cNvSpPr>
          <p:nvPr>
            <p:ph type="body" idx="4"/>
          </p:nvPr>
        </p:nvSpPr>
        <p:spPr>
          <a:xfrm>
            <a:off x="4673600" y="5646676"/>
            <a:ext cx="40578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7" name="Google Shape;457;p66"/>
          <p:cNvSpPr txBox="1">
            <a:spLocks noGrp="1"/>
          </p:cNvSpPr>
          <p:nvPr>
            <p:ph type="body" idx="5"/>
          </p:nvPr>
        </p:nvSpPr>
        <p:spPr>
          <a:xfrm>
            <a:off x="4673600" y="3354830"/>
            <a:ext cx="40131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8" name="Google Shape;458;p6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9" name="Google Shape;459;p6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460"/>
        <p:cNvGrpSpPr/>
        <p:nvPr/>
      </p:nvGrpSpPr>
      <p:grpSpPr>
        <a:xfrm>
          <a:off x="0" y="0"/>
          <a:ext cx="0" cy="0"/>
          <a:chOff x="0" y="0"/>
          <a:chExt cx="0" cy="0"/>
        </a:xfrm>
      </p:grpSpPr>
      <p:sp>
        <p:nvSpPr>
          <p:cNvPr id="461" name="Google Shape;461;p67"/>
          <p:cNvSpPr>
            <a:spLocks noGrp="1"/>
          </p:cNvSpPr>
          <p:nvPr>
            <p:ph type="pic" idx="2"/>
          </p:nvPr>
        </p:nvSpPr>
        <p:spPr>
          <a:xfrm>
            <a:off x="4683119"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62" name="Google Shape;462;p67"/>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63" name="Google Shape;463;p67"/>
          <p:cNvSpPr txBox="1">
            <a:spLocks noGrp="1"/>
          </p:cNvSpPr>
          <p:nvPr>
            <p:ph type="body" idx="1"/>
          </p:nvPr>
        </p:nvSpPr>
        <p:spPr>
          <a:xfrm>
            <a:off x="4683119" y="5646676"/>
            <a:ext cx="40038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4" name="Google Shape;464;p67"/>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65" name="Google Shape;465;p67"/>
          <p:cNvSpPr txBox="1">
            <a:spLocks noGrp="1"/>
          </p:cNvSpPr>
          <p:nvPr>
            <p:ph type="body" idx="4"/>
          </p:nvPr>
        </p:nvSpPr>
        <p:spPr>
          <a:xfrm>
            <a:off x="304800" y="5646676"/>
            <a:ext cx="42258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6" name="Google Shape;466;p6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7" name="Google Shape;467;p6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468"/>
        <p:cNvGrpSpPr/>
        <p:nvPr/>
      </p:nvGrpSpPr>
      <p:grpSpPr>
        <a:xfrm>
          <a:off x="0" y="0"/>
          <a:ext cx="0" cy="0"/>
          <a:chOff x="0" y="0"/>
          <a:chExt cx="0" cy="0"/>
        </a:xfrm>
      </p:grpSpPr>
      <p:sp>
        <p:nvSpPr>
          <p:cNvPr id="469" name="Google Shape;469;p68"/>
          <p:cNvSpPr>
            <a:spLocks noGrp="1"/>
          </p:cNvSpPr>
          <p:nvPr>
            <p:ph type="pic" idx="2"/>
          </p:nvPr>
        </p:nvSpPr>
        <p:spPr>
          <a:xfrm>
            <a:off x="4530721"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0" name="Google Shape;470;p68"/>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1" name="Google Shape;471;p68"/>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2" name="Google Shape;472;p68"/>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3" name="Google Shape;473;p68"/>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74" name="Google Shape;474;p68"/>
          <p:cNvSpPr txBox="1">
            <a:spLocks noGrp="1"/>
          </p:cNvSpPr>
          <p:nvPr>
            <p:ph type="body" idx="1"/>
          </p:nvPr>
        </p:nvSpPr>
        <p:spPr>
          <a:xfrm>
            <a:off x="4533898" y="5646676"/>
            <a:ext cx="41529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5" name="Google Shape;475;p68"/>
          <p:cNvSpPr txBox="1">
            <a:spLocks noGrp="1"/>
          </p:cNvSpPr>
          <p:nvPr>
            <p:ph type="body" idx="6"/>
          </p:nvPr>
        </p:nvSpPr>
        <p:spPr>
          <a:xfrm>
            <a:off x="304800" y="5646676"/>
            <a:ext cx="41592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6" name="Google Shape;476;p68"/>
          <p:cNvSpPr txBox="1">
            <a:spLocks noGrp="1"/>
          </p:cNvSpPr>
          <p:nvPr>
            <p:ph type="body" idx="7"/>
          </p:nvPr>
        </p:nvSpPr>
        <p:spPr>
          <a:xfrm>
            <a:off x="4530721" y="3354830"/>
            <a:ext cx="41562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7" name="Google Shape;477;p68"/>
          <p:cNvSpPr txBox="1">
            <a:spLocks noGrp="1"/>
          </p:cNvSpPr>
          <p:nvPr>
            <p:ph type="body" idx="8"/>
          </p:nvPr>
        </p:nvSpPr>
        <p:spPr>
          <a:xfrm>
            <a:off x="304801" y="3354830"/>
            <a:ext cx="41592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8" name="Google Shape;478;p68"/>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9" name="Google Shape;479;p6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483"/>
        <p:cNvGrpSpPr/>
        <p:nvPr/>
      </p:nvGrpSpPr>
      <p:grpSpPr>
        <a:xfrm>
          <a:off x="0" y="0"/>
          <a:ext cx="0" cy="0"/>
          <a:chOff x="0" y="0"/>
          <a:chExt cx="0" cy="0"/>
        </a:xfrm>
      </p:grpSpPr>
      <p:sp>
        <p:nvSpPr>
          <p:cNvPr id="484" name="Google Shape;484;p70"/>
          <p:cNvSpPr/>
          <p:nvPr/>
        </p:nvSpPr>
        <p:spPr>
          <a:xfrm>
            <a:off x="0" y="0"/>
            <a:ext cx="9144000" cy="6858000"/>
          </a:xfrm>
          <a:prstGeom prst="rect">
            <a:avLst/>
          </a:prstGeom>
          <a:solidFill>
            <a:srgbClr val="A9B0AC"/>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5" name="Google Shape;485;p70"/>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86" name="Google Shape;486;p70"/>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87" name="Google Shape;487;p70"/>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88" name="Google Shape;488;p70"/>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89" name="Google Shape;489;p70"/>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490" name="Google Shape;490;p70"/>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491"/>
        <p:cNvGrpSpPr/>
        <p:nvPr/>
      </p:nvGrpSpPr>
      <p:grpSpPr>
        <a:xfrm>
          <a:off x="0" y="0"/>
          <a:ext cx="0" cy="0"/>
          <a:chOff x="0" y="0"/>
          <a:chExt cx="0" cy="0"/>
        </a:xfrm>
      </p:grpSpPr>
      <p:sp>
        <p:nvSpPr>
          <p:cNvPr id="492" name="Google Shape;492;p71"/>
          <p:cNvSpPr/>
          <p:nvPr/>
        </p:nvSpPr>
        <p:spPr>
          <a:xfrm>
            <a:off x="0" y="0"/>
            <a:ext cx="9144000" cy="6858000"/>
          </a:xfrm>
          <a:prstGeom prst="rect">
            <a:avLst/>
          </a:prstGeom>
          <a:solidFill>
            <a:srgbClr val="1C9963"/>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3" name="Google Shape;493;p71"/>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94" name="Google Shape;494;p71"/>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95" name="Google Shape;495;p71"/>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96" name="Google Shape;496;p71"/>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97" name="Google Shape;497;p71"/>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498" name="Google Shape;498;p71"/>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499"/>
        <p:cNvGrpSpPr/>
        <p:nvPr/>
      </p:nvGrpSpPr>
      <p:grpSpPr>
        <a:xfrm>
          <a:off x="0" y="0"/>
          <a:ext cx="0" cy="0"/>
          <a:chOff x="0" y="0"/>
          <a:chExt cx="0" cy="0"/>
        </a:xfrm>
      </p:grpSpPr>
      <p:sp>
        <p:nvSpPr>
          <p:cNvPr id="500" name="Google Shape;500;p72"/>
          <p:cNvSpPr/>
          <p:nvPr/>
        </p:nvSpPr>
        <p:spPr>
          <a:xfrm>
            <a:off x="1" y="6329468"/>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1" name="Google Shape;501;p72"/>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02" name="Google Shape;502;p72"/>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03" name="Google Shape;503;p72"/>
          <p:cNvSpPr/>
          <p:nvPr/>
        </p:nvSpPr>
        <p:spPr>
          <a:xfrm>
            <a:off x="1" y="6330472"/>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4" name="Google Shape;504;p7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05" name="Google Shape;505;p72"/>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506"/>
        <p:cNvGrpSpPr/>
        <p:nvPr/>
      </p:nvGrpSpPr>
      <p:grpSpPr>
        <a:xfrm>
          <a:off x="0" y="0"/>
          <a:ext cx="0" cy="0"/>
          <a:chOff x="0" y="0"/>
          <a:chExt cx="0" cy="0"/>
        </a:xfrm>
      </p:grpSpPr>
      <p:sp>
        <p:nvSpPr>
          <p:cNvPr id="507" name="Google Shape;507;p73"/>
          <p:cNvSpPr txBox="1">
            <a:spLocks noGrp="1"/>
          </p:cNvSpPr>
          <p:nvPr>
            <p:ph type="ctrTitle"/>
          </p:nvPr>
        </p:nvSpPr>
        <p:spPr>
          <a:xfrm>
            <a:off x="219320"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08" name="Google Shape;508;p73"/>
          <p:cNvSpPr txBox="1">
            <a:spLocks noGrp="1"/>
          </p:cNvSpPr>
          <p:nvPr>
            <p:ph type="subTitle" idx="1"/>
          </p:nvPr>
        </p:nvSpPr>
        <p:spPr>
          <a:xfrm>
            <a:off x="219321"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09" name="Google Shape;509;p73"/>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10" name="Google Shape;510;p73"/>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511" name="Google Shape;511;p73"/>
          <p:cNvPicPr preferRelativeResize="0"/>
          <p:nvPr/>
        </p:nvPicPr>
        <p:blipFill rotWithShape="1">
          <a:blip r:embed="rId3">
            <a:alphaModFix/>
          </a:blip>
          <a:srcRect/>
          <a:stretch/>
        </p:blipFill>
        <p:spPr>
          <a:xfrm>
            <a:off x="304800" y="5840890"/>
            <a:ext cx="1303773" cy="50727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50"/>
        <p:cNvGrpSpPr/>
        <p:nvPr/>
      </p:nvGrpSpPr>
      <p:grpSpPr>
        <a:xfrm>
          <a:off x="0" y="0"/>
          <a:ext cx="0" cy="0"/>
          <a:chOff x="0" y="0"/>
          <a:chExt cx="0" cy="0"/>
        </a:xfrm>
      </p:grpSpPr>
      <p:sp>
        <p:nvSpPr>
          <p:cNvPr id="51" name="Google Shape;51;p8"/>
          <p:cNvSpPr/>
          <p:nvPr/>
        </p:nvSpPr>
        <p:spPr>
          <a:xfrm>
            <a:off x="0" y="0"/>
            <a:ext cx="9144000" cy="6858000"/>
          </a:xfrm>
          <a:prstGeom prst="rect">
            <a:avLst/>
          </a:prstGeom>
          <a:solidFill>
            <a:srgbClr val="464646"/>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2" name="Google Shape;52;p8"/>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3" name="Google Shape;53;p8"/>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4" name="Google Shape;54;p8"/>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5" name="Google Shape;55;p8"/>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6" name="Google Shape;56;p8"/>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57" name="Google Shape;57;p8"/>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12"/>
        <p:cNvGrpSpPr/>
        <p:nvPr/>
      </p:nvGrpSpPr>
      <p:grpSpPr>
        <a:xfrm>
          <a:off x="0" y="0"/>
          <a:ext cx="0" cy="0"/>
          <a:chOff x="0" y="0"/>
          <a:chExt cx="0" cy="0"/>
        </a:xfrm>
      </p:grpSpPr>
      <p:sp>
        <p:nvSpPr>
          <p:cNvPr id="513" name="Google Shape;513;p74"/>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14" name="Google Shape;514;p74"/>
          <p:cNvSpPr txBox="1">
            <a:spLocks noGrp="1"/>
          </p:cNvSpPr>
          <p:nvPr>
            <p:ph type="body" idx="1"/>
          </p:nvPr>
        </p:nvSpPr>
        <p:spPr>
          <a:xfrm>
            <a:off x="304800" y="1417638"/>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15" name="Google Shape;515;p74"/>
          <p:cNvSpPr txBox="1">
            <a:spLocks noGrp="1"/>
          </p:cNvSpPr>
          <p:nvPr>
            <p:ph type="body" idx="2"/>
          </p:nvPr>
        </p:nvSpPr>
        <p:spPr>
          <a:xfrm>
            <a:off x="304800" y="2015411"/>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16" name="Google Shape;516;p74"/>
          <p:cNvSpPr txBox="1">
            <a:spLocks noGrp="1"/>
          </p:cNvSpPr>
          <p:nvPr>
            <p:ph type="body" idx="3"/>
          </p:nvPr>
        </p:nvSpPr>
        <p:spPr>
          <a:xfrm>
            <a:off x="4645025" y="1417638"/>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17" name="Google Shape;517;p74"/>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18" name="Google Shape;518;p7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19" name="Google Shape;519;p7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20" name="Google Shape;520;p74">
            <a:hlinkClick r:id="rId2"/>
          </p:cNvPr>
          <p:cNvSpPr/>
          <p:nvPr/>
        </p:nvSpPr>
        <p:spPr>
          <a:xfrm>
            <a:off x="3542586" y="6519775"/>
            <a:ext cx="1906800" cy="175500"/>
          </a:xfrm>
          <a:prstGeom prst="rect">
            <a:avLst/>
          </a:prstGeom>
          <a:no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521"/>
        <p:cNvGrpSpPr/>
        <p:nvPr/>
      </p:nvGrpSpPr>
      <p:grpSpPr>
        <a:xfrm>
          <a:off x="0" y="0"/>
          <a:ext cx="0" cy="0"/>
          <a:chOff x="0" y="0"/>
          <a:chExt cx="0" cy="0"/>
        </a:xfrm>
      </p:grpSpPr>
      <p:sp>
        <p:nvSpPr>
          <p:cNvPr id="522" name="Google Shape;522;p75"/>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23" name="Google Shape;523;p75"/>
          <p:cNvSpPr txBox="1">
            <a:spLocks noGrp="1"/>
          </p:cNvSpPr>
          <p:nvPr>
            <p:ph type="subTitle" idx="1"/>
          </p:nvPr>
        </p:nvSpPr>
        <p:spPr>
          <a:xfrm>
            <a:off x="3339152"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24" name="Google Shape;524;p75"/>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25" name="Google Shape;525;p75"/>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342900" marR="0" lvl="0" indent="-88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26" name="Google Shape;526;p75"/>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527"/>
        <p:cNvGrpSpPr/>
        <p:nvPr/>
      </p:nvGrpSpPr>
      <p:grpSpPr>
        <a:xfrm>
          <a:off x="0" y="0"/>
          <a:ext cx="0" cy="0"/>
          <a:chOff x="0" y="0"/>
          <a:chExt cx="0" cy="0"/>
        </a:xfrm>
      </p:grpSpPr>
      <p:sp>
        <p:nvSpPr>
          <p:cNvPr id="528" name="Google Shape;528;p76"/>
          <p:cNvSpPr txBox="1">
            <a:spLocks noGrp="1"/>
          </p:cNvSpPr>
          <p:nvPr>
            <p:ph type="ctrTitle"/>
          </p:nvPr>
        </p:nvSpPr>
        <p:spPr>
          <a:xfrm>
            <a:off x="219320"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29" name="Google Shape;529;p76"/>
          <p:cNvSpPr txBox="1">
            <a:spLocks noGrp="1"/>
          </p:cNvSpPr>
          <p:nvPr>
            <p:ph type="subTitle" idx="1"/>
          </p:nvPr>
        </p:nvSpPr>
        <p:spPr>
          <a:xfrm>
            <a:off x="219317"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30" name="Google Shape;530;p76"/>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31" name="Google Shape;531;p76"/>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1905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32" name="Google Shape;532;p76"/>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533"/>
        <p:cNvGrpSpPr/>
        <p:nvPr/>
      </p:nvGrpSpPr>
      <p:grpSpPr>
        <a:xfrm>
          <a:off x="0" y="0"/>
          <a:ext cx="0" cy="0"/>
          <a:chOff x="0" y="0"/>
          <a:chExt cx="0" cy="0"/>
        </a:xfrm>
      </p:grpSpPr>
      <p:sp>
        <p:nvSpPr>
          <p:cNvPr id="534" name="Google Shape;534;p77"/>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35" name="Google Shape;535;p7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36" name="Google Shape;536;p7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37" name="Google Shape;537;p77"/>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538"/>
        <p:cNvGrpSpPr/>
        <p:nvPr/>
      </p:nvGrpSpPr>
      <p:grpSpPr>
        <a:xfrm>
          <a:off x="0" y="0"/>
          <a:ext cx="0" cy="0"/>
          <a:chOff x="0" y="0"/>
          <a:chExt cx="0" cy="0"/>
        </a:xfrm>
      </p:grpSpPr>
      <p:sp>
        <p:nvSpPr>
          <p:cNvPr id="539" name="Google Shape;539;p78"/>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0" name="Google Shape;540;p78"/>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41" name="Google Shape;541;p7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42" name="Google Shape;542;p7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43" name="Google Shape;543;p78"/>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544"/>
        <p:cNvGrpSpPr/>
        <p:nvPr/>
      </p:nvGrpSpPr>
      <p:grpSpPr>
        <a:xfrm>
          <a:off x="0" y="0"/>
          <a:ext cx="0" cy="0"/>
          <a:chOff x="0" y="0"/>
          <a:chExt cx="0" cy="0"/>
        </a:xfrm>
      </p:grpSpPr>
      <p:sp>
        <p:nvSpPr>
          <p:cNvPr id="545" name="Google Shape;545;p79"/>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6" name="Google Shape;546;p79"/>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47" name="Google Shape;547;p7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48" name="Google Shape;548;p7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49" name="Google Shape;549;p79"/>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550"/>
        <p:cNvGrpSpPr/>
        <p:nvPr/>
      </p:nvGrpSpPr>
      <p:grpSpPr>
        <a:xfrm>
          <a:off x="0" y="0"/>
          <a:ext cx="0" cy="0"/>
          <a:chOff x="0" y="0"/>
          <a:chExt cx="0" cy="0"/>
        </a:xfrm>
      </p:grpSpPr>
      <p:sp>
        <p:nvSpPr>
          <p:cNvPr id="551" name="Google Shape;551;p8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Arial"/>
              <a:ea typeface="Arial"/>
              <a:cs typeface="Arial"/>
              <a:sym typeface="Arial"/>
            </a:endParaRPr>
          </a:p>
        </p:txBody>
      </p:sp>
      <p:sp>
        <p:nvSpPr>
          <p:cNvPr id="552" name="Google Shape;552;p8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53" name="Google Shape;553;p80"/>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54" name="Google Shape;554;p80"/>
          <p:cNvSpPr txBox="1">
            <a:spLocks noGrp="1"/>
          </p:cNvSpPr>
          <p:nvPr>
            <p:ph type="body" idx="1"/>
          </p:nvPr>
        </p:nvSpPr>
        <p:spPr>
          <a:xfrm>
            <a:off x="4624613"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5" name="Google Shape;555;p80"/>
          <p:cNvSpPr txBox="1">
            <a:spLocks noGrp="1"/>
          </p:cNvSpPr>
          <p:nvPr>
            <p:ph type="body" idx="2"/>
          </p:nvPr>
        </p:nvSpPr>
        <p:spPr>
          <a:xfrm>
            <a:off x="7209515"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6" name="Google Shape;556;p80"/>
          <p:cNvSpPr txBox="1">
            <a:spLocks noGrp="1"/>
          </p:cNvSpPr>
          <p:nvPr>
            <p:ph type="body" idx="3"/>
          </p:nvPr>
        </p:nvSpPr>
        <p:spPr>
          <a:xfrm>
            <a:off x="4624613" y="240062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7" name="Google Shape;557;p80"/>
          <p:cNvSpPr txBox="1">
            <a:spLocks noGrp="1"/>
          </p:cNvSpPr>
          <p:nvPr>
            <p:ph type="body" idx="4"/>
          </p:nvPr>
        </p:nvSpPr>
        <p:spPr>
          <a:xfrm>
            <a:off x="7209515" y="240062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8" name="Google Shape;558;p80"/>
          <p:cNvSpPr txBox="1">
            <a:spLocks noGrp="1"/>
          </p:cNvSpPr>
          <p:nvPr>
            <p:ph type="body" idx="5"/>
          </p:nvPr>
        </p:nvSpPr>
        <p:spPr>
          <a:xfrm>
            <a:off x="4624613" y="295501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9" name="Google Shape;559;p80"/>
          <p:cNvSpPr txBox="1">
            <a:spLocks noGrp="1"/>
          </p:cNvSpPr>
          <p:nvPr>
            <p:ph type="body" idx="6"/>
          </p:nvPr>
        </p:nvSpPr>
        <p:spPr>
          <a:xfrm>
            <a:off x="7209515" y="295501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0" name="Google Shape;560;p80"/>
          <p:cNvSpPr txBox="1">
            <a:spLocks noGrp="1"/>
          </p:cNvSpPr>
          <p:nvPr>
            <p:ph type="body" idx="7"/>
          </p:nvPr>
        </p:nvSpPr>
        <p:spPr>
          <a:xfrm>
            <a:off x="4624613" y="350940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1" name="Google Shape;561;p80"/>
          <p:cNvSpPr txBox="1">
            <a:spLocks noGrp="1"/>
          </p:cNvSpPr>
          <p:nvPr>
            <p:ph type="body" idx="8"/>
          </p:nvPr>
        </p:nvSpPr>
        <p:spPr>
          <a:xfrm>
            <a:off x="7209515" y="350940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2" name="Google Shape;562;p80"/>
          <p:cNvSpPr txBox="1">
            <a:spLocks noGrp="1"/>
          </p:cNvSpPr>
          <p:nvPr>
            <p:ph type="body" idx="9"/>
          </p:nvPr>
        </p:nvSpPr>
        <p:spPr>
          <a:xfrm>
            <a:off x="4624613"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3" name="Google Shape;563;p80"/>
          <p:cNvSpPr txBox="1">
            <a:spLocks noGrp="1"/>
          </p:cNvSpPr>
          <p:nvPr>
            <p:ph type="body" idx="13"/>
          </p:nvPr>
        </p:nvSpPr>
        <p:spPr>
          <a:xfrm>
            <a:off x="7209515"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4" name="Google Shape;564;p80"/>
          <p:cNvSpPr txBox="1">
            <a:spLocks noGrp="1"/>
          </p:cNvSpPr>
          <p:nvPr>
            <p:ph type="body" idx="14"/>
          </p:nvPr>
        </p:nvSpPr>
        <p:spPr>
          <a:xfrm>
            <a:off x="4624613" y="4618186"/>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5" name="Google Shape;565;p80"/>
          <p:cNvSpPr txBox="1">
            <a:spLocks noGrp="1"/>
          </p:cNvSpPr>
          <p:nvPr>
            <p:ph type="body" idx="15"/>
          </p:nvPr>
        </p:nvSpPr>
        <p:spPr>
          <a:xfrm>
            <a:off x="7209515" y="4618186"/>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66" name="Google Shape;566;p80"/>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567"/>
        <p:cNvGrpSpPr/>
        <p:nvPr/>
      </p:nvGrpSpPr>
      <p:grpSpPr>
        <a:xfrm>
          <a:off x="0" y="0"/>
          <a:ext cx="0" cy="0"/>
          <a:chOff x="0" y="0"/>
          <a:chExt cx="0" cy="0"/>
        </a:xfrm>
      </p:grpSpPr>
      <p:sp>
        <p:nvSpPr>
          <p:cNvPr id="568" name="Google Shape;568;p81"/>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9"/>
        <p:cNvGrpSpPr/>
        <p:nvPr/>
      </p:nvGrpSpPr>
      <p:grpSpPr>
        <a:xfrm>
          <a:off x="0" y="0"/>
          <a:ext cx="0" cy="0"/>
          <a:chOff x="0" y="0"/>
          <a:chExt cx="0" cy="0"/>
        </a:xfrm>
      </p:grpSpPr>
      <p:sp>
        <p:nvSpPr>
          <p:cNvPr id="570" name="Google Shape;570;p82"/>
          <p:cNvSpPr txBox="1">
            <a:spLocks noGrp="1"/>
          </p:cNvSpPr>
          <p:nvPr>
            <p:ph type="title"/>
          </p:nvPr>
        </p:nvSpPr>
        <p:spPr>
          <a:xfrm>
            <a:off x="304800" y="274638"/>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71" name="Google Shape;571;p8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72" name="Google Shape;572;p8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73" name="Google Shape;573;p82"/>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574"/>
        <p:cNvGrpSpPr/>
        <p:nvPr/>
      </p:nvGrpSpPr>
      <p:grpSpPr>
        <a:xfrm>
          <a:off x="0" y="0"/>
          <a:ext cx="0" cy="0"/>
          <a:chOff x="0" y="0"/>
          <a:chExt cx="0" cy="0"/>
        </a:xfrm>
      </p:grpSpPr>
      <p:sp>
        <p:nvSpPr>
          <p:cNvPr id="575" name="Google Shape;575;p8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76" name="Google Shape;576;p8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77" name="Google Shape;577;p83"/>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0" name="Google Shape;60;p9"/>
          <p:cNvSpPr txBox="1">
            <a:spLocks noGrp="1"/>
          </p:cNvSpPr>
          <p:nvPr>
            <p:ph type="body" idx="1"/>
          </p:nvPr>
        </p:nvSpPr>
        <p:spPr>
          <a:xfrm>
            <a:off x="304800" y="1417637"/>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body" idx="2"/>
          </p:nvPr>
        </p:nvSpPr>
        <p:spPr>
          <a:xfrm>
            <a:off x="304800" y="2015408"/>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body" idx="3"/>
          </p:nvPr>
        </p:nvSpPr>
        <p:spPr>
          <a:xfrm>
            <a:off x="4645025" y="1417637"/>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4" name="Google Shape;64;p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5" name="Google Shape;65;p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66" name="Google Shape;66;p9">
            <a:hlinkClick r:id="rId2"/>
          </p:cNvPr>
          <p:cNvSpPr/>
          <p:nvPr/>
        </p:nvSpPr>
        <p:spPr>
          <a:xfrm>
            <a:off x="3542585" y="6519775"/>
            <a:ext cx="1906800" cy="175500"/>
          </a:xfrm>
          <a:prstGeom prst="rect">
            <a:avLst/>
          </a:prstGeom>
          <a:no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578"/>
        <p:cNvGrpSpPr/>
        <p:nvPr/>
      </p:nvGrpSpPr>
      <p:grpSpPr>
        <a:xfrm>
          <a:off x="0" y="0"/>
          <a:ext cx="0" cy="0"/>
          <a:chOff x="0" y="0"/>
          <a:chExt cx="0" cy="0"/>
        </a:xfrm>
      </p:grpSpPr>
      <p:sp>
        <p:nvSpPr>
          <p:cNvPr id="579" name="Google Shape;579;p84"/>
          <p:cNvSpPr/>
          <p:nvPr/>
        </p:nvSpPr>
        <p:spPr>
          <a:xfrm>
            <a:off x="1" y="6330472"/>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80" name="Google Shape;580;p8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Lucida Sans"/>
              <a:buNone/>
            </a:pPr>
            <a:fld id="{00000000-1234-1234-1234-123412341234}" type="slidenum">
              <a:rPr lang="en-US" sz="1000" b="0" i="0" u="none" strike="noStrike" cap="none">
                <a:solidFill>
                  <a:schemeClr val="lt1"/>
                </a:solidFill>
                <a:latin typeface="Arial"/>
                <a:ea typeface="Arial"/>
                <a:cs typeface="Arial"/>
                <a:sym typeface="Arial"/>
              </a:rPr>
              <a:t>‹#›</a:t>
            </a:fld>
            <a:r>
              <a:rPr lang="en-US" sz="10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81" name="Google Shape;581;p84"/>
          <p:cNvPicPr preferRelativeResize="0"/>
          <p:nvPr/>
        </p:nvPicPr>
        <p:blipFill rotWithShape="1">
          <a:blip r:embed="rId2">
            <a:alphaModFix/>
          </a:blip>
          <a:srcRect/>
          <a:stretch/>
        </p:blipFill>
        <p:spPr>
          <a:xfrm>
            <a:off x="304800" y="6503299"/>
            <a:ext cx="1746600" cy="163837"/>
          </a:xfrm>
          <a:prstGeom prst="rect">
            <a:avLst/>
          </a:prstGeom>
          <a:noFill/>
          <a:ln>
            <a:noFill/>
          </a:ln>
        </p:spPr>
      </p:pic>
      <p:pic>
        <p:nvPicPr>
          <p:cNvPr id="582" name="Google Shape;582;p84"/>
          <p:cNvPicPr preferRelativeResize="0"/>
          <p:nvPr/>
        </p:nvPicPr>
        <p:blipFill rotWithShape="1">
          <a:blip r:embed="rId3">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583"/>
        <p:cNvGrpSpPr/>
        <p:nvPr/>
      </p:nvGrpSpPr>
      <p:grpSpPr>
        <a:xfrm>
          <a:off x="0" y="0"/>
          <a:ext cx="0" cy="0"/>
          <a:chOff x="0" y="0"/>
          <a:chExt cx="0" cy="0"/>
        </a:xfrm>
      </p:grpSpPr>
      <p:sp>
        <p:nvSpPr>
          <p:cNvPr id="584" name="Google Shape;584;p8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85" name="Google Shape;585;p8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86" name="Google Shape;586;p85"/>
          <p:cNvPicPr preferRelativeResize="0"/>
          <p:nvPr/>
        </p:nvPicPr>
        <p:blipFill rotWithShape="1">
          <a:blip r:embed="rId2">
            <a:alphaModFix/>
          </a:blip>
          <a:srcRect/>
          <a:stretch/>
        </p:blipFill>
        <p:spPr>
          <a:xfrm>
            <a:off x="304800" y="6533799"/>
            <a:ext cx="3057300" cy="133389"/>
          </a:xfrm>
          <a:prstGeom prst="rect">
            <a:avLst/>
          </a:prstGeom>
          <a:noFill/>
          <a:ln>
            <a:noFill/>
          </a:ln>
        </p:spPr>
      </p:pic>
      <p:pic>
        <p:nvPicPr>
          <p:cNvPr id="587" name="Google Shape;587;p85"/>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88"/>
        <p:cNvGrpSpPr/>
        <p:nvPr/>
      </p:nvGrpSpPr>
      <p:grpSpPr>
        <a:xfrm>
          <a:off x="0" y="0"/>
          <a:ext cx="0" cy="0"/>
          <a:chOff x="0" y="0"/>
          <a:chExt cx="0" cy="0"/>
        </a:xfrm>
      </p:grpSpPr>
      <p:sp>
        <p:nvSpPr>
          <p:cNvPr id="589" name="Google Shape;589;p86"/>
          <p:cNvSpPr txBox="1">
            <a:spLocks noGrp="1"/>
          </p:cNvSpPr>
          <p:nvPr>
            <p:ph type="title"/>
          </p:nvPr>
        </p:nvSpPr>
        <p:spPr>
          <a:xfrm>
            <a:off x="304800" y="279399"/>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90" name="Google Shape;590;p86"/>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1" name="Google Shape;591;p86"/>
          <p:cNvSpPr txBox="1">
            <a:spLocks noGrp="1"/>
          </p:cNvSpPr>
          <p:nvPr>
            <p:ph type="body" idx="2"/>
          </p:nvPr>
        </p:nvSpPr>
        <p:spPr>
          <a:xfrm>
            <a:off x="4496020"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2" name="Google Shape;592;p8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93" name="Google Shape;593;p8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94" name="Google Shape;594;p86">
            <a:hlinkClick r:id="rId2"/>
          </p:cNvPr>
          <p:cNvSpPr/>
          <p:nvPr/>
        </p:nvSpPr>
        <p:spPr>
          <a:xfrm>
            <a:off x="3542586" y="6519775"/>
            <a:ext cx="1906800" cy="175500"/>
          </a:xfrm>
          <a:prstGeom prst="rect">
            <a:avLst/>
          </a:prstGeom>
          <a:no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595"/>
        <p:cNvGrpSpPr/>
        <p:nvPr/>
      </p:nvGrpSpPr>
      <p:grpSpPr>
        <a:xfrm>
          <a:off x="0" y="0"/>
          <a:ext cx="0" cy="0"/>
          <a:chOff x="0" y="0"/>
          <a:chExt cx="0" cy="0"/>
        </a:xfrm>
      </p:grpSpPr>
      <p:sp>
        <p:nvSpPr>
          <p:cNvPr id="596" name="Google Shape;596;p87"/>
          <p:cNvSpPr>
            <a:spLocks noGrp="1"/>
          </p:cNvSpPr>
          <p:nvPr>
            <p:ph type="pic" idx="2"/>
          </p:nvPr>
        </p:nvSpPr>
        <p:spPr>
          <a:xfrm>
            <a:off x="4673600" y="1600201"/>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97" name="Google Shape;597;p87"/>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98" name="Google Shape;598;p87"/>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9" name="Google Shape;599;p87"/>
          <p:cNvSpPr txBox="1">
            <a:spLocks noGrp="1"/>
          </p:cNvSpPr>
          <p:nvPr>
            <p:ph type="body" idx="3"/>
          </p:nvPr>
        </p:nvSpPr>
        <p:spPr>
          <a:xfrm>
            <a:off x="4673600" y="5646677"/>
            <a:ext cx="40131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0" name="Google Shape;600;p8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01" name="Google Shape;601;p8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602"/>
        <p:cNvGrpSpPr/>
        <p:nvPr/>
      </p:nvGrpSpPr>
      <p:grpSpPr>
        <a:xfrm>
          <a:off x="0" y="0"/>
          <a:ext cx="0" cy="0"/>
          <a:chOff x="0" y="0"/>
          <a:chExt cx="0" cy="0"/>
        </a:xfrm>
      </p:grpSpPr>
      <p:sp>
        <p:nvSpPr>
          <p:cNvPr id="603" name="Google Shape;603;p88"/>
          <p:cNvSpPr>
            <a:spLocks noGrp="1"/>
          </p:cNvSpPr>
          <p:nvPr>
            <p:ph type="pic" idx="2"/>
          </p:nvPr>
        </p:nvSpPr>
        <p:spPr>
          <a:xfrm>
            <a:off x="4673600" y="3892047"/>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04" name="Google Shape;604;p88"/>
          <p:cNvSpPr>
            <a:spLocks noGrp="1"/>
          </p:cNvSpPr>
          <p:nvPr>
            <p:ph type="pic" idx="3"/>
          </p:nvPr>
        </p:nvSpPr>
        <p:spPr>
          <a:xfrm>
            <a:off x="4673600" y="1600201"/>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05" name="Google Shape;605;p88"/>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06" name="Google Shape;606;p88"/>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7" name="Google Shape;607;p88"/>
          <p:cNvSpPr txBox="1">
            <a:spLocks noGrp="1"/>
          </p:cNvSpPr>
          <p:nvPr>
            <p:ph type="body" idx="4"/>
          </p:nvPr>
        </p:nvSpPr>
        <p:spPr>
          <a:xfrm>
            <a:off x="4673600" y="5646677"/>
            <a:ext cx="40578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8" name="Google Shape;608;p88"/>
          <p:cNvSpPr txBox="1">
            <a:spLocks noGrp="1"/>
          </p:cNvSpPr>
          <p:nvPr>
            <p:ph type="body" idx="5"/>
          </p:nvPr>
        </p:nvSpPr>
        <p:spPr>
          <a:xfrm>
            <a:off x="4673600" y="3354831"/>
            <a:ext cx="40131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9" name="Google Shape;609;p8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0" name="Google Shape;610;p8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611"/>
        <p:cNvGrpSpPr/>
        <p:nvPr/>
      </p:nvGrpSpPr>
      <p:grpSpPr>
        <a:xfrm>
          <a:off x="0" y="0"/>
          <a:ext cx="0" cy="0"/>
          <a:chOff x="0" y="0"/>
          <a:chExt cx="0" cy="0"/>
        </a:xfrm>
      </p:grpSpPr>
      <p:sp>
        <p:nvSpPr>
          <p:cNvPr id="612" name="Google Shape;612;p89"/>
          <p:cNvSpPr>
            <a:spLocks noGrp="1"/>
          </p:cNvSpPr>
          <p:nvPr>
            <p:ph type="pic" idx="2"/>
          </p:nvPr>
        </p:nvSpPr>
        <p:spPr>
          <a:xfrm>
            <a:off x="4683120"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13" name="Google Shape;613;p89"/>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14" name="Google Shape;614;p89"/>
          <p:cNvSpPr txBox="1">
            <a:spLocks noGrp="1"/>
          </p:cNvSpPr>
          <p:nvPr>
            <p:ph type="body" idx="1"/>
          </p:nvPr>
        </p:nvSpPr>
        <p:spPr>
          <a:xfrm>
            <a:off x="4683120" y="5646677"/>
            <a:ext cx="40038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5" name="Google Shape;615;p89"/>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16" name="Google Shape;616;p89"/>
          <p:cNvSpPr txBox="1">
            <a:spLocks noGrp="1"/>
          </p:cNvSpPr>
          <p:nvPr>
            <p:ph type="body" idx="4"/>
          </p:nvPr>
        </p:nvSpPr>
        <p:spPr>
          <a:xfrm>
            <a:off x="304800" y="5646677"/>
            <a:ext cx="42258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7" name="Google Shape;617;p8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8" name="Google Shape;618;p8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619"/>
        <p:cNvGrpSpPr/>
        <p:nvPr/>
      </p:nvGrpSpPr>
      <p:grpSpPr>
        <a:xfrm>
          <a:off x="0" y="0"/>
          <a:ext cx="0" cy="0"/>
          <a:chOff x="0" y="0"/>
          <a:chExt cx="0" cy="0"/>
        </a:xfrm>
      </p:grpSpPr>
      <p:sp>
        <p:nvSpPr>
          <p:cNvPr id="620" name="Google Shape;620;p90"/>
          <p:cNvSpPr>
            <a:spLocks noGrp="1"/>
          </p:cNvSpPr>
          <p:nvPr>
            <p:ph type="pic" idx="2"/>
          </p:nvPr>
        </p:nvSpPr>
        <p:spPr>
          <a:xfrm>
            <a:off x="4530722"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21" name="Google Shape;621;p90"/>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22" name="Google Shape;622;p90"/>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23" name="Google Shape;623;p90"/>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24" name="Google Shape;624;p90"/>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25" name="Google Shape;625;p90"/>
          <p:cNvSpPr txBox="1">
            <a:spLocks noGrp="1"/>
          </p:cNvSpPr>
          <p:nvPr>
            <p:ph type="body" idx="1"/>
          </p:nvPr>
        </p:nvSpPr>
        <p:spPr>
          <a:xfrm>
            <a:off x="4533898" y="5646677"/>
            <a:ext cx="41529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6" name="Google Shape;626;p90"/>
          <p:cNvSpPr txBox="1">
            <a:spLocks noGrp="1"/>
          </p:cNvSpPr>
          <p:nvPr>
            <p:ph type="body" idx="6"/>
          </p:nvPr>
        </p:nvSpPr>
        <p:spPr>
          <a:xfrm>
            <a:off x="304800" y="5646677"/>
            <a:ext cx="41592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7" name="Google Shape;627;p90"/>
          <p:cNvSpPr txBox="1">
            <a:spLocks noGrp="1"/>
          </p:cNvSpPr>
          <p:nvPr>
            <p:ph type="body" idx="7"/>
          </p:nvPr>
        </p:nvSpPr>
        <p:spPr>
          <a:xfrm>
            <a:off x="4530722" y="3354831"/>
            <a:ext cx="41562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8" name="Google Shape;628;p90"/>
          <p:cNvSpPr txBox="1">
            <a:spLocks noGrp="1"/>
          </p:cNvSpPr>
          <p:nvPr>
            <p:ph type="body" idx="8"/>
          </p:nvPr>
        </p:nvSpPr>
        <p:spPr>
          <a:xfrm>
            <a:off x="304801" y="3354831"/>
            <a:ext cx="41592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9" name="Google Shape;629;p9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30" name="Google Shape;630;p9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631"/>
        <p:cNvGrpSpPr/>
        <p:nvPr/>
      </p:nvGrpSpPr>
      <p:grpSpPr>
        <a:xfrm>
          <a:off x="0" y="0"/>
          <a:ext cx="0" cy="0"/>
          <a:chOff x="0" y="0"/>
          <a:chExt cx="0" cy="0"/>
        </a:xfrm>
      </p:grpSpPr>
      <p:sp>
        <p:nvSpPr>
          <p:cNvPr id="632" name="Google Shape;632;p91"/>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3" name="Google Shape;633;p91"/>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4" name="Google Shape;634;p91"/>
          <p:cNvSpPr/>
          <p:nvPr/>
        </p:nvSpPr>
        <p:spPr>
          <a:xfrm>
            <a:off x="0" y="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5" name="Google Shape;635;p91"/>
          <p:cNvSpPr/>
          <p:nvPr/>
        </p:nvSpPr>
        <p:spPr>
          <a:xfrm>
            <a:off x="8991600" y="1905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6" name="Google Shape;636;p91"/>
          <p:cNvSpPr/>
          <p:nvPr/>
        </p:nvSpPr>
        <p:spPr>
          <a:xfrm>
            <a:off x="152400" y="2286000"/>
            <a:ext cx="8833200" cy="304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7" name="Google Shape;637;p91"/>
          <p:cNvSpPr/>
          <p:nvPr/>
        </p:nvSpPr>
        <p:spPr>
          <a:xfrm>
            <a:off x="155448" y="142352"/>
            <a:ext cx="8833200" cy="2139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8" name="Google Shape;638;p91"/>
          <p:cNvSpPr txBox="1">
            <a:spLocks noGrp="1"/>
          </p:cNvSpPr>
          <p:nvPr>
            <p:ph type="body" idx="1"/>
          </p:nvPr>
        </p:nvSpPr>
        <p:spPr>
          <a:xfrm>
            <a:off x="1368426" y="2743200"/>
            <a:ext cx="6480300" cy="1673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320"/>
              </a:spcBef>
              <a:spcAft>
                <a:spcPts val="0"/>
              </a:spcAft>
              <a:buClr>
                <a:schemeClr val="accent1"/>
              </a:buClr>
              <a:buSzPts val="1600"/>
              <a:buFont typeface="Noto Sans Symbols"/>
              <a:buNone/>
              <a:defRPr sz="1600" b="1" i="0" u="none" strike="noStrike" cap="none">
                <a:solidFill>
                  <a:schemeClr val="dk2"/>
                </a:solidFill>
                <a:latin typeface="Arial"/>
                <a:ea typeface="Arial"/>
                <a:cs typeface="Arial"/>
                <a:sym typeface="Arial"/>
              </a:defRPr>
            </a:lvl1pPr>
            <a:lvl2pPr marL="914400" marR="0" lvl="1" indent="-228600" algn="l" rtl="0">
              <a:lnSpc>
                <a:spcPct val="100000"/>
              </a:lnSpc>
              <a:spcBef>
                <a:spcPts val="360"/>
              </a:spcBef>
              <a:spcAft>
                <a:spcPts val="0"/>
              </a:spcAft>
              <a:buClr>
                <a:schemeClr val="accent2"/>
              </a:buClr>
              <a:buSzPts val="1800"/>
              <a:buFont typeface="Noto Sans Symbols"/>
              <a:buNone/>
              <a:defRPr sz="1800" b="0" i="0" u="none" strike="noStrike" cap="none">
                <a:solidFill>
                  <a:srgbClr val="888888"/>
                </a:solidFill>
                <a:latin typeface="Georgia"/>
                <a:ea typeface="Georgia"/>
                <a:cs typeface="Georgia"/>
                <a:sym typeface="Georgia"/>
              </a:defRPr>
            </a:lvl2pPr>
            <a:lvl3pPr marL="1371600" marR="0" lvl="2" indent="-228600" algn="l" rtl="0">
              <a:lnSpc>
                <a:spcPct val="100000"/>
              </a:lnSpc>
              <a:spcBef>
                <a:spcPts val="320"/>
              </a:spcBef>
              <a:spcAft>
                <a:spcPts val="0"/>
              </a:spcAft>
              <a:buClr>
                <a:schemeClr val="accent3"/>
              </a:buClr>
              <a:buSzPts val="1600"/>
              <a:buFont typeface="Noto Sans Symbols"/>
              <a:buNone/>
              <a:defRPr sz="1600" b="0" i="0" u="none" strike="noStrike" cap="none">
                <a:solidFill>
                  <a:srgbClr val="888888"/>
                </a:solidFill>
                <a:latin typeface="Georgia"/>
                <a:ea typeface="Georgia"/>
                <a:cs typeface="Georgia"/>
                <a:sym typeface="Georgia"/>
              </a:defRPr>
            </a:lvl3pPr>
            <a:lvl4pPr marL="1828800" marR="0" lvl="3" indent="-228600" algn="l" rtl="0">
              <a:lnSpc>
                <a:spcPct val="100000"/>
              </a:lnSpc>
              <a:spcBef>
                <a:spcPts val="280"/>
              </a:spcBef>
              <a:spcAft>
                <a:spcPts val="0"/>
              </a:spcAft>
              <a:buClr>
                <a:schemeClr val="accent4"/>
              </a:buClr>
              <a:buSzPts val="1400"/>
              <a:buFont typeface="Noto Sans Symbols"/>
              <a:buNone/>
              <a:defRPr sz="1400" b="0" i="0" u="none" strike="noStrike" cap="none">
                <a:solidFill>
                  <a:srgbClr val="888888"/>
                </a:solidFill>
                <a:latin typeface="Georgia"/>
                <a:ea typeface="Georgia"/>
                <a:cs typeface="Georgia"/>
                <a:sym typeface="Georgia"/>
              </a:defRPr>
            </a:lvl4pPr>
            <a:lvl5pPr marL="2286000" marR="0" lvl="4" indent="-228600" algn="l" rtl="0">
              <a:lnSpc>
                <a:spcPct val="100000"/>
              </a:lnSpc>
              <a:spcBef>
                <a:spcPts val="280"/>
              </a:spcBef>
              <a:spcAft>
                <a:spcPts val="0"/>
              </a:spcAft>
              <a:buClr>
                <a:schemeClr val="accent5"/>
              </a:buClr>
              <a:buSzPts val="1400"/>
              <a:buFont typeface="Georgia"/>
              <a:buNone/>
              <a:defRPr sz="1400" b="0" i="0" u="none" strike="noStrike" cap="none">
                <a:solidFill>
                  <a:srgbClr val="888888"/>
                </a:solidFill>
                <a:latin typeface="Georgia"/>
                <a:ea typeface="Georgia"/>
                <a:cs typeface="Georgia"/>
                <a:sym typeface="Georgia"/>
              </a:defRPr>
            </a:lvl5pPr>
            <a:lvl6pPr marL="2743200" marR="0" lvl="5" indent="-320039" algn="l" rtl="0">
              <a:lnSpc>
                <a:spcPct val="100000"/>
              </a:lnSpc>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lnSpc>
                <a:spcPct val="100000"/>
              </a:lnSpc>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lnSpc>
                <a:spcPct val="100000"/>
              </a:lnSpc>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lnSpc>
                <a:spcPct val="100000"/>
              </a:lnSpc>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639" name="Google Shape;639;p91"/>
          <p:cNvSpPr/>
          <p:nvPr/>
        </p:nvSpPr>
        <p:spPr>
          <a:xfrm>
            <a:off x="146304" y="6391656"/>
            <a:ext cx="88332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40" name="Google Shape;640;p91"/>
          <p:cNvSpPr/>
          <p:nvPr/>
        </p:nvSpPr>
        <p:spPr>
          <a:xfrm>
            <a:off x="152400" y="152400"/>
            <a:ext cx="8833200" cy="65472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41" name="Google Shape;641;p91"/>
          <p:cNvSpPr txBox="1">
            <a:spLocks noGrp="1"/>
          </p:cNvSpPr>
          <p:nvPr>
            <p:ph type="ftr" idx="11"/>
          </p:nvPr>
        </p:nvSpPr>
        <p:spPr>
          <a:xfrm>
            <a:off x="304800" y="6410848"/>
            <a:ext cx="3581400" cy="3657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FFFFFF"/>
              </a:buClr>
              <a:buSzPts val="1200"/>
              <a:buFont typeface="Lucida Sans"/>
              <a:buNone/>
              <a:defRPr sz="1200" b="0" i="0" u="none" strike="noStrike" cap="none">
                <a:solidFill>
                  <a:srgbClr val="FFFFFF"/>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sp>
        <p:nvSpPr>
          <p:cNvPr id="642" name="Google Shape;642;p91"/>
          <p:cNvSpPr txBox="1">
            <a:spLocks noGrp="1"/>
          </p:cNvSpPr>
          <p:nvPr>
            <p:ph type="dt" idx="10"/>
          </p:nvPr>
        </p:nvSpPr>
        <p:spPr>
          <a:xfrm>
            <a:off x="5791200" y="6404984"/>
            <a:ext cx="3045000" cy="3657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FFFFFF"/>
              </a:buClr>
              <a:buSzPts val="1400"/>
              <a:buFont typeface="Lucida Sans"/>
              <a:buNone/>
              <a:defRPr sz="1400" b="0" i="0" u="none" strike="noStrike" cap="none">
                <a:solidFill>
                  <a:srgbClr val="FFFFFF"/>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cxnSp>
        <p:nvCxnSpPr>
          <p:cNvPr id="643" name="Google Shape;643;p91"/>
          <p:cNvCxnSpPr/>
          <p:nvPr/>
        </p:nvCxnSpPr>
        <p:spPr>
          <a:xfrm>
            <a:off x="152400" y="2438400"/>
            <a:ext cx="8833200" cy="0"/>
          </a:xfrm>
          <a:prstGeom prst="straightConnector1">
            <a:avLst/>
          </a:prstGeom>
          <a:noFill/>
          <a:ln w="11425" cap="flat" cmpd="sng">
            <a:solidFill>
              <a:srgbClr val="7A9798"/>
            </a:solidFill>
            <a:prstDash val="dash"/>
            <a:round/>
            <a:headEnd type="none" w="sm" len="sm"/>
            <a:tailEnd type="none" w="sm" len="sm"/>
          </a:ln>
        </p:spPr>
      </p:cxnSp>
      <p:sp>
        <p:nvSpPr>
          <p:cNvPr id="644" name="Google Shape;644;p91"/>
          <p:cNvSpPr/>
          <p:nvPr/>
        </p:nvSpPr>
        <p:spPr>
          <a:xfrm>
            <a:off x="4267200" y="2115312"/>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45" name="Google Shape;645;p91"/>
          <p:cNvSpPr/>
          <p:nvPr/>
        </p:nvSpPr>
        <p:spPr>
          <a:xfrm>
            <a:off x="4361688" y="2209800"/>
            <a:ext cx="420600" cy="420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46" name="Google Shape;646;p91"/>
          <p:cNvSpPr txBox="1">
            <a:spLocks noGrp="1"/>
          </p:cNvSpPr>
          <p:nvPr>
            <p:ph type="sldNum" idx="12"/>
          </p:nvPr>
        </p:nvSpPr>
        <p:spPr>
          <a:xfrm>
            <a:off x="4343400" y="2199450"/>
            <a:ext cx="457200" cy="441300"/>
          </a:xfrm>
          <a:prstGeom prst="rect">
            <a:avLst/>
          </a:prstGeom>
          <a:noFill/>
          <a:ln>
            <a:noFill/>
          </a:ln>
        </p:spPr>
        <p:txBody>
          <a:bodyPr spcFirstLastPara="1" wrap="square" lIns="45700" tIns="45700" rIns="45700" bIns="45700" anchor="ctr" anchorCtr="0">
            <a:noAutofit/>
          </a:bodyPr>
          <a:lstStyle>
            <a:lvl1pPr marL="0" marR="0" lvl="0"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1pPr>
            <a:lvl2pPr marL="0" marR="0" lvl="1"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2pPr>
            <a:lvl3pPr marL="0" marR="0" lvl="2"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3pPr>
            <a:lvl4pPr marL="0" marR="0" lvl="3"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4pPr>
            <a:lvl5pPr marL="0" marR="0" lvl="4"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5pPr>
            <a:lvl6pPr marL="0" marR="0" lvl="5"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6pPr>
            <a:lvl7pPr marL="0" marR="0" lvl="6"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7pPr>
            <a:lvl8pPr marL="0" marR="0" lvl="7"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8pPr>
            <a:lvl9pPr marL="0" marR="0" lvl="8"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647" name="Google Shape;647;p91"/>
          <p:cNvSpPr txBox="1">
            <a:spLocks noGrp="1"/>
          </p:cNvSpPr>
          <p:nvPr>
            <p:ph type="title"/>
          </p:nvPr>
        </p:nvSpPr>
        <p:spPr>
          <a:xfrm>
            <a:off x="722313" y="533400"/>
            <a:ext cx="7772400" cy="1524000"/>
          </a:xfrm>
          <a:prstGeom prst="rect">
            <a:avLst/>
          </a:prstGeom>
          <a:noFill/>
          <a:ln>
            <a:noFill/>
          </a:ln>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651"/>
        <p:cNvGrpSpPr/>
        <p:nvPr/>
      </p:nvGrpSpPr>
      <p:grpSpPr>
        <a:xfrm>
          <a:off x="0" y="0"/>
          <a:ext cx="0" cy="0"/>
          <a:chOff x="0" y="0"/>
          <a:chExt cx="0" cy="0"/>
        </a:xfrm>
      </p:grpSpPr>
      <p:sp>
        <p:nvSpPr>
          <p:cNvPr id="652" name="Google Shape;652;p93"/>
          <p:cNvSpPr/>
          <p:nvPr/>
        </p:nvSpPr>
        <p:spPr>
          <a:xfrm>
            <a:off x="0" y="6329467"/>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53" name="Google Shape;653;p9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54" name="Google Shape;654;p93"/>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5" name="Google Shape;655;p93"/>
          <p:cNvSpPr/>
          <p:nvPr/>
        </p:nvSpPr>
        <p:spPr>
          <a:xfrm>
            <a:off x="0" y="6330471"/>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56" name="Google Shape;656;p9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657" name="Google Shape;657;p9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658"/>
        <p:cNvGrpSpPr/>
        <p:nvPr/>
      </p:nvGrpSpPr>
      <p:grpSpPr>
        <a:xfrm>
          <a:off x="0" y="0"/>
          <a:ext cx="0" cy="0"/>
          <a:chOff x="0" y="0"/>
          <a:chExt cx="0" cy="0"/>
        </a:xfrm>
      </p:grpSpPr>
      <p:sp>
        <p:nvSpPr>
          <p:cNvPr id="659" name="Google Shape;659;p94"/>
          <p:cNvSpPr txBox="1">
            <a:spLocks noGrp="1"/>
          </p:cNvSpPr>
          <p:nvPr>
            <p:ph type="ctrTitle"/>
          </p:nvPr>
        </p:nvSpPr>
        <p:spPr>
          <a:xfrm>
            <a:off x="219319"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60" name="Google Shape;660;p94"/>
          <p:cNvSpPr txBox="1">
            <a:spLocks noGrp="1"/>
          </p:cNvSpPr>
          <p:nvPr>
            <p:ph type="subTitle" idx="1"/>
          </p:nvPr>
        </p:nvSpPr>
        <p:spPr>
          <a:xfrm>
            <a:off x="219320" y="3832458"/>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661" name="Google Shape;661;p94"/>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662" name="Google Shape;662;p94"/>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663" name="Google Shape;663;p94"/>
          <p:cNvPicPr preferRelativeResize="0"/>
          <p:nvPr/>
        </p:nvPicPr>
        <p:blipFill rotWithShape="1">
          <a:blip r:embed="rId3">
            <a:alphaModFix/>
          </a:blip>
          <a:srcRect/>
          <a:stretch/>
        </p:blipFill>
        <p:spPr>
          <a:xfrm>
            <a:off x="304800" y="5840889"/>
            <a:ext cx="1303773" cy="50727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67"/>
        <p:cNvGrpSpPr/>
        <p:nvPr/>
      </p:nvGrpSpPr>
      <p:grpSpPr>
        <a:xfrm>
          <a:off x="0" y="0"/>
          <a:ext cx="0" cy="0"/>
          <a:chOff x="0" y="0"/>
          <a:chExt cx="0" cy="0"/>
        </a:xfrm>
      </p:grpSpPr>
      <p:sp>
        <p:nvSpPr>
          <p:cNvPr id="68" name="Google Shape;68;p10"/>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9" name="Google Shape;69;p10"/>
          <p:cNvSpPr txBox="1">
            <a:spLocks noGrp="1"/>
          </p:cNvSpPr>
          <p:nvPr>
            <p:ph type="subTitle" idx="1"/>
          </p:nvPr>
        </p:nvSpPr>
        <p:spPr>
          <a:xfrm>
            <a:off x="3339151"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0" name="Google Shape;70;p10"/>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1" name="Google Shape;71;p10"/>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508000" marR="0" lvl="0" indent="-1651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2" name="Google Shape;72;p10"/>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664"/>
        <p:cNvGrpSpPr/>
        <p:nvPr/>
      </p:nvGrpSpPr>
      <p:grpSpPr>
        <a:xfrm>
          <a:off x="0" y="0"/>
          <a:ext cx="0" cy="0"/>
          <a:chOff x="0" y="0"/>
          <a:chExt cx="0" cy="0"/>
        </a:xfrm>
      </p:grpSpPr>
      <p:sp>
        <p:nvSpPr>
          <p:cNvPr id="665" name="Google Shape;665;p95"/>
          <p:cNvSpPr/>
          <p:nvPr/>
        </p:nvSpPr>
        <p:spPr>
          <a:xfrm>
            <a:off x="0" y="0"/>
            <a:ext cx="9144000" cy="6858000"/>
          </a:xfrm>
          <a:prstGeom prst="rect">
            <a:avLst/>
          </a:prstGeom>
          <a:solidFill>
            <a:srgbClr val="1C9963"/>
          </a:solid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66" name="Google Shape;666;p95"/>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67" name="Google Shape;667;p95"/>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68" name="Google Shape;668;p95"/>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69" name="Google Shape;669;p95"/>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0" name="Google Shape;670;p95"/>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671" name="Google Shape;671;p95"/>
          <p:cNvPicPr preferRelativeResize="0"/>
          <p:nvPr/>
        </p:nvPicPr>
        <p:blipFill rotWithShape="1">
          <a:blip r:embed="rId2">
            <a:alphaModFix/>
          </a:blip>
          <a:srcRect/>
          <a:stretch/>
        </p:blipFill>
        <p:spPr>
          <a:xfrm>
            <a:off x="304815" y="394130"/>
            <a:ext cx="2235300" cy="209664"/>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672"/>
        <p:cNvGrpSpPr/>
        <p:nvPr/>
      </p:nvGrpSpPr>
      <p:grpSpPr>
        <a:xfrm>
          <a:off x="0" y="0"/>
          <a:ext cx="0" cy="0"/>
          <a:chOff x="0" y="0"/>
          <a:chExt cx="0" cy="0"/>
        </a:xfrm>
      </p:grpSpPr>
      <p:sp>
        <p:nvSpPr>
          <p:cNvPr id="673" name="Google Shape;673;p96"/>
          <p:cNvSpPr/>
          <p:nvPr/>
        </p:nvSpPr>
        <p:spPr>
          <a:xfrm>
            <a:off x="0" y="0"/>
            <a:ext cx="9144000" cy="6858000"/>
          </a:xfrm>
          <a:prstGeom prst="rect">
            <a:avLst/>
          </a:prstGeom>
          <a:solidFill>
            <a:srgbClr val="A9B0AC"/>
          </a:solid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74" name="Google Shape;674;p96"/>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5" name="Google Shape;675;p96"/>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6" name="Google Shape;676;p96"/>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7" name="Google Shape;677;p96"/>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8" name="Google Shape;678;p96"/>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679" name="Google Shape;679;p96"/>
          <p:cNvPicPr preferRelativeResize="0"/>
          <p:nvPr/>
        </p:nvPicPr>
        <p:blipFill rotWithShape="1">
          <a:blip r:embed="rId2">
            <a:alphaModFix/>
          </a:blip>
          <a:srcRect/>
          <a:stretch/>
        </p:blipFill>
        <p:spPr>
          <a:xfrm>
            <a:off x="304815" y="394130"/>
            <a:ext cx="2235300" cy="209664"/>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80"/>
        <p:cNvGrpSpPr/>
        <p:nvPr/>
      </p:nvGrpSpPr>
      <p:grpSpPr>
        <a:xfrm>
          <a:off x="0" y="0"/>
          <a:ext cx="0" cy="0"/>
          <a:chOff x="0" y="0"/>
          <a:chExt cx="0" cy="0"/>
        </a:xfrm>
      </p:grpSpPr>
      <p:sp>
        <p:nvSpPr>
          <p:cNvPr id="681" name="Google Shape;681;p97"/>
          <p:cNvSpPr/>
          <p:nvPr/>
        </p:nvSpPr>
        <p:spPr>
          <a:xfrm>
            <a:off x="0" y="0"/>
            <a:ext cx="9144000" cy="6858000"/>
          </a:xfrm>
          <a:prstGeom prst="rect">
            <a:avLst/>
          </a:prstGeom>
          <a:solidFill>
            <a:srgbClr val="464646"/>
          </a:solid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82" name="Google Shape;682;p97"/>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83" name="Google Shape;683;p97"/>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84" name="Google Shape;684;p97"/>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85" name="Google Shape;685;p97"/>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86" name="Google Shape;686;p97"/>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687" name="Google Shape;687;p97"/>
          <p:cNvPicPr preferRelativeResize="0"/>
          <p:nvPr/>
        </p:nvPicPr>
        <p:blipFill rotWithShape="1">
          <a:blip r:embed="rId2">
            <a:alphaModFix/>
          </a:blip>
          <a:srcRect/>
          <a:stretch/>
        </p:blipFill>
        <p:spPr>
          <a:xfrm>
            <a:off x="304815" y="394130"/>
            <a:ext cx="2235300" cy="209664"/>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88"/>
        <p:cNvGrpSpPr/>
        <p:nvPr/>
      </p:nvGrpSpPr>
      <p:grpSpPr>
        <a:xfrm>
          <a:off x="0" y="0"/>
          <a:ext cx="0" cy="0"/>
          <a:chOff x="0" y="0"/>
          <a:chExt cx="0" cy="0"/>
        </a:xfrm>
      </p:grpSpPr>
      <p:sp>
        <p:nvSpPr>
          <p:cNvPr id="689" name="Google Shape;689;p98"/>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90" name="Google Shape;690;p98"/>
          <p:cNvSpPr txBox="1">
            <a:spLocks noGrp="1"/>
          </p:cNvSpPr>
          <p:nvPr>
            <p:ph type="body" idx="1"/>
          </p:nvPr>
        </p:nvSpPr>
        <p:spPr>
          <a:xfrm>
            <a:off x="304800" y="1417637"/>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91" name="Google Shape;691;p98"/>
          <p:cNvSpPr txBox="1">
            <a:spLocks noGrp="1"/>
          </p:cNvSpPr>
          <p:nvPr>
            <p:ph type="body" idx="2"/>
          </p:nvPr>
        </p:nvSpPr>
        <p:spPr>
          <a:xfrm>
            <a:off x="304800" y="2015410"/>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92" name="Google Shape;692;p98"/>
          <p:cNvSpPr txBox="1">
            <a:spLocks noGrp="1"/>
          </p:cNvSpPr>
          <p:nvPr>
            <p:ph type="body" idx="3"/>
          </p:nvPr>
        </p:nvSpPr>
        <p:spPr>
          <a:xfrm>
            <a:off x="4645025" y="1417637"/>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93" name="Google Shape;693;p98"/>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94" name="Google Shape;694;p98"/>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95" name="Google Shape;695;p9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696" name="Google Shape;696;p98"/>
          <p:cNvSpPr/>
          <p:nvPr/>
        </p:nvSpPr>
        <p:spPr>
          <a:xfrm>
            <a:off x="3542585" y="6519775"/>
            <a:ext cx="1906800" cy="175500"/>
          </a:xfrm>
          <a:prstGeom prst="rect">
            <a:avLst/>
          </a:prstGeom>
          <a:no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697"/>
        <p:cNvGrpSpPr/>
        <p:nvPr/>
      </p:nvGrpSpPr>
      <p:grpSpPr>
        <a:xfrm>
          <a:off x="0" y="0"/>
          <a:ext cx="0" cy="0"/>
          <a:chOff x="0" y="0"/>
          <a:chExt cx="0" cy="0"/>
        </a:xfrm>
      </p:grpSpPr>
      <p:sp>
        <p:nvSpPr>
          <p:cNvPr id="698" name="Google Shape;698;p99"/>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99" name="Google Shape;699;p99"/>
          <p:cNvSpPr txBox="1">
            <a:spLocks noGrp="1"/>
          </p:cNvSpPr>
          <p:nvPr>
            <p:ph type="subTitle" idx="1"/>
          </p:nvPr>
        </p:nvSpPr>
        <p:spPr>
          <a:xfrm>
            <a:off x="3339151"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00" name="Google Shape;700;p99"/>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01" name="Google Shape;701;p99"/>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342900" marR="0" lvl="0" indent="-88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02" name="Google Shape;702;p99"/>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703"/>
        <p:cNvGrpSpPr/>
        <p:nvPr/>
      </p:nvGrpSpPr>
      <p:grpSpPr>
        <a:xfrm>
          <a:off x="0" y="0"/>
          <a:ext cx="0" cy="0"/>
          <a:chOff x="0" y="0"/>
          <a:chExt cx="0" cy="0"/>
        </a:xfrm>
      </p:grpSpPr>
      <p:sp>
        <p:nvSpPr>
          <p:cNvPr id="704" name="Google Shape;704;p100"/>
          <p:cNvSpPr txBox="1">
            <a:spLocks noGrp="1"/>
          </p:cNvSpPr>
          <p:nvPr>
            <p:ph type="ctrTitle"/>
          </p:nvPr>
        </p:nvSpPr>
        <p:spPr>
          <a:xfrm>
            <a:off x="219319"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05" name="Google Shape;705;p100"/>
          <p:cNvSpPr txBox="1">
            <a:spLocks noGrp="1"/>
          </p:cNvSpPr>
          <p:nvPr>
            <p:ph type="subTitle" idx="1"/>
          </p:nvPr>
        </p:nvSpPr>
        <p:spPr>
          <a:xfrm>
            <a:off x="219316" y="3832458"/>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06" name="Google Shape;706;p100"/>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07" name="Google Shape;707;p100"/>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1905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08" name="Google Shape;708;p100"/>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709"/>
        <p:cNvGrpSpPr/>
        <p:nvPr/>
      </p:nvGrpSpPr>
      <p:grpSpPr>
        <a:xfrm>
          <a:off x="0" y="0"/>
          <a:ext cx="0" cy="0"/>
          <a:chOff x="0" y="0"/>
          <a:chExt cx="0" cy="0"/>
        </a:xfrm>
      </p:grpSpPr>
      <p:sp>
        <p:nvSpPr>
          <p:cNvPr id="710" name="Google Shape;710;p101"/>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11" name="Google Shape;711;p10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12" name="Google Shape;712;p10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13" name="Google Shape;713;p101"/>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714"/>
        <p:cNvGrpSpPr/>
        <p:nvPr/>
      </p:nvGrpSpPr>
      <p:grpSpPr>
        <a:xfrm>
          <a:off x="0" y="0"/>
          <a:ext cx="0" cy="0"/>
          <a:chOff x="0" y="0"/>
          <a:chExt cx="0" cy="0"/>
        </a:xfrm>
      </p:grpSpPr>
      <p:sp>
        <p:nvSpPr>
          <p:cNvPr id="715" name="Google Shape;715;p102"/>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6" name="Google Shape;716;p102"/>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17" name="Google Shape;717;p10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18" name="Google Shape;718;p10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19" name="Google Shape;719;p102"/>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720"/>
        <p:cNvGrpSpPr/>
        <p:nvPr/>
      </p:nvGrpSpPr>
      <p:grpSpPr>
        <a:xfrm>
          <a:off x="0" y="0"/>
          <a:ext cx="0" cy="0"/>
          <a:chOff x="0" y="0"/>
          <a:chExt cx="0" cy="0"/>
        </a:xfrm>
      </p:grpSpPr>
      <p:sp>
        <p:nvSpPr>
          <p:cNvPr id="721" name="Google Shape;721;p103"/>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22" name="Google Shape;722;p10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23" name="Google Shape;723;p10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24" name="Google Shape;724;p10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25" name="Google Shape;725;p10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726"/>
        <p:cNvGrpSpPr/>
        <p:nvPr/>
      </p:nvGrpSpPr>
      <p:grpSpPr>
        <a:xfrm>
          <a:off x="0" y="0"/>
          <a:ext cx="0" cy="0"/>
          <a:chOff x="0" y="0"/>
          <a:chExt cx="0" cy="0"/>
        </a:xfrm>
      </p:grpSpPr>
      <p:sp>
        <p:nvSpPr>
          <p:cNvPr id="727" name="Google Shape;727;p10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728" name="Google Shape;728;p10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729" name="Google Shape;729;p104"/>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30" name="Google Shape;730;p104"/>
          <p:cNvSpPr txBox="1">
            <a:spLocks noGrp="1"/>
          </p:cNvSpPr>
          <p:nvPr>
            <p:ph type="body" idx="1"/>
          </p:nvPr>
        </p:nvSpPr>
        <p:spPr>
          <a:xfrm>
            <a:off x="4624612"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1" name="Google Shape;731;p104"/>
          <p:cNvSpPr txBox="1">
            <a:spLocks noGrp="1"/>
          </p:cNvSpPr>
          <p:nvPr>
            <p:ph type="body" idx="2"/>
          </p:nvPr>
        </p:nvSpPr>
        <p:spPr>
          <a:xfrm>
            <a:off x="7209514"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2" name="Google Shape;732;p104"/>
          <p:cNvSpPr txBox="1">
            <a:spLocks noGrp="1"/>
          </p:cNvSpPr>
          <p:nvPr>
            <p:ph type="body" idx="3"/>
          </p:nvPr>
        </p:nvSpPr>
        <p:spPr>
          <a:xfrm>
            <a:off x="4624612" y="2400627"/>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3" name="Google Shape;733;p104"/>
          <p:cNvSpPr txBox="1">
            <a:spLocks noGrp="1"/>
          </p:cNvSpPr>
          <p:nvPr>
            <p:ph type="body" idx="4"/>
          </p:nvPr>
        </p:nvSpPr>
        <p:spPr>
          <a:xfrm>
            <a:off x="7209514" y="2400627"/>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4" name="Google Shape;734;p104"/>
          <p:cNvSpPr txBox="1">
            <a:spLocks noGrp="1"/>
          </p:cNvSpPr>
          <p:nvPr>
            <p:ph type="body" idx="5"/>
          </p:nvPr>
        </p:nvSpPr>
        <p:spPr>
          <a:xfrm>
            <a:off x="4624612" y="2955017"/>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5" name="Google Shape;735;p104"/>
          <p:cNvSpPr txBox="1">
            <a:spLocks noGrp="1"/>
          </p:cNvSpPr>
          <p:nvPr>
            <p:ph type="body" idx="6"/>
          </p:nvPr>
        </p:nvSpPr>
        <p:spPr>
          <a:xfrm>
            <a:off x="7209514" y="2955017"/>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6" name="Google Shape;736;p104"/>
          <p:cNvSpPr txBox="1">
            <a:spLocks noGrp="1"/>
          </p:cNvSpPr>
          <p:nvPr>
            <p:ph type="body" idx="7"/>
          </p:nvPr>
        </p:nvSpPr>
        <p:spPr>
          <a:xfrm>
            <a:off x="4624612" y="3509407"/>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7" name="Google Shape;737;p104"/>
          <p:cNvSpPr txBox="1">
            <a:spLocks noGrp="1"/>
          </p:cNvSpPr>
          <p:nvPr>
            <p:ph type="body" idx="8"/>
          </p:nvPr>
        </p:nvSpPr>
        <p:spPr>
          <a:xfrm>
            <a:off x="7209514" y="3509407"/>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8" name="Google Shape;738;p104"/>
          <p:cNvSpPr txBox="1">
            <a:spLocks noGrp="1"/>
          </p:cNvSpPr>
          <p:nvPr>
            <p:ph type="body" idx="9"/>
          </p:nvPr>
        </p:nvSpPr>
        <p:spPr>
          <a:xfrm>
            <a:off x="4624612"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9" name="Google Shape;739;p104"/>
          <p:cNvSpPr txBox="1">
            <a:spLocks noGrp="1"/>
          </p:cNvSpPr>
          <p:nvPr>
            <p:ph type="body" idx="13"/>
          </p:nvPr>
        </p:nvSpPr>
        <p:spPr>
          <a:xfrm>
            <a:off x="7209514"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40" name="Google Shape;740;p104"/>
          <p:cNvSpPr txBox="1">
            <a:spLocks noGrp="1"/>
          </p:cNvSpPr>
          <p:nvPr>
            <p:ph type="body" idx="14"/>
          </p:nvPr>
        </p:nvSpPr>
        <p:spPr>
          <a:xfrm>
            <a:off x="4624612" y="4618185"/>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41" name="Google Shape;741;p104"/>
          <p:cNvSpPr txBox="1">
            <a:spLocks noGrp="1"/>
          </p:cNvSpPr>
          <p:nvPr>
            <p:ph type="body" idx="15"/>
          </p:nvPr>
        </p:nvSpPr>
        <p:spPr>
          <a:xfrm>
            <a:off x="7209514" y="4618185"/>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42" name="Google Shape;742;p104"/>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theme" Target="../theme/theme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theme" Target="../theme/theme3.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theme" Target="../theme/theme4.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theme" Target="../theme/theme5.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3" Type="http://schemas.openxmlformats.org/officeDocument/2006/relationships/slideLayout" Target="../slideLayouts/slideLayout112.xml"/><Relationship Id="rId21" Type="http://schemas.openxmlformats.org/officeDocument/2006/relationships/slideLayout" Target="../slideLayouts/slideLayout130.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theme" Target="../theme/theme6.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1" name="Google Shape;11;p1"/>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
        <p:cNvGrpSpPr/>
        <p:nvPr/>
      </p:nvGrpSpPr>
      <p:grpSpPr>
        <a:xfrm>
          <a:off x="0" y="0"/>
          <a:ext cx="0" cy="0"/>
          <a:chOff x="0" y="0"/>
          <a:chExt cx="0" cy="0"/>
        </a:xfrm>
      </p:grpSpPr>
      <p:sp>
        <p:nvSpPr>
          <p:cNvPr id="169" name="Google Shape;169;p24"/>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70" name="Google Shape;170;p24"/>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4"/>
        <p:cNvGrpSpPr/>
        <p:nvPr/>
      </p:nvGrpSpPr>
      <p:grpSpPr>
        <a:xfrm>
          <a:off x="0" y="0"/>
          <a:ext cx="0" cy="0"/>
          <a:chOff x="0" y="0"/>
          <a:chExt cx="0" cy="0"/>
        </a:xfrm>
      </p:grpSpPr>
      <p:sp>
        <p:nvSpPr>
          <p:cNvPr id="345" name="Google Shape;345;p48"/>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46" name="Google Shape;346;p48"/>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0"/>
        <p:cNvGrpSpPr/>
        <p:nvPr/>
      </p:nvGrpSpPr>
      <p:grpSpPr>
        <a:xfrm>
          <a:off x="0" y="0"/>
          <a:ext cx="0" cy="0"/>
          <a:chOff x="0" y="0"/>
          <a:chExt cx="0" cy="0"/>
        </a:xfrm>
      </p:grpSpPr>
      <p:sp>
        <p:nvSpPr>
          <p:cNvPr id="481" name="Google Shape;481;p69"/>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82" name="Google Shape;482;p69"/>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8"/>
        <p:cNvGrpSpPr/>
        <p:nvPr/>
      </p:nvGrpSpPr>
      <p:grpSpPr>
        <a:xfrm>
          <a:off x="0" y="0"/>
          <a:ext cx="0" cy="0"/>
          <a:chOff x="0" y="0"/>
          <a:chExt cx="0" cy="0"/>
        </a:xfrm>
      </p:grpSpPr>
      <p:sp>
        <p:nvSpPr>
          <p:cNvPr id="649" name="Google Shape;649;p92"/>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50" name="Google Shape;650;p92"/>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7"/>
        <p:cNvGrpSpPr/>
        <p:nvPr/>
      </p:nvGrpSpPr>
      <p:grpSpPr>
        <a:xfrm>
          <a:off x="0" y="0"/>
          <a:ext cx="0" cy="0"/>
          <a:chOff x="0" y="0"/>
          <a:chExt cx="0" cy="0"/>
        </a:xfrm>
      </p:grpSpPr>
      <p:sp>
        <p:nvSpPr>
          <p:cNvPr id="808" name="Google Shape;808;p115"/>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09" name="Google Shape;809;p115"/>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8" r:id="rId22"/>
    <p:sldLayoutId id="2147483779"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13.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jpg"/><Relationship Id="rId18" Type="http://schemas.openxmlformats.org/officeDocument/2006/relationships/image" Target="../media/image31.jpg"/><Relationship Id="rId3" Type="http://schemas.openxmlformats.org/officeDocument/2006/relationships/image" Target="../media/image19.jpg"/><Relationship Id="rId21" Type="http://schemas.openxmlformats.org/officeDocument/2006/relationships/image" Target="../media/image33.png"/><Relationship Id="rId7" Type="http://schemas.openxmlformats.org/officeDocument/2006/relationships/image" Target="../media/image22.png"/><Relationship Id="rId12" Type="http://schemas.openxmlformats.org/officeDocument/2006/relationships/image" Target="../media/image14.jpg"/><Relationship Id="rId17" Type="http://schemas.openxmlformats.org/officeDocument/2006/relationships/image" Target="../media/image30.jpg"/><Relationship Id="rId2" Type="http://schemas.openxmlformats.org/officeDocument/2006/relationships/notesSlide" Target="../notesSlides/notesSlide12.xml"/><Relationship Id="rId16" Type="http://schemas.openxmlformats.org/officeDocument/2006/relationships/image" Target="../media/image29.png"/><Relationship Id="rId20" Type="http://schemas.openxmlformats.org/officeDocument/2006/relationships/image" Target="../media/image32.png"/><Relationship Id="rId1" Type="http://schemas.openxmlformats.org/officeDocument/2006/relationships/slideLayout" Target="../slideLayouts/slideLayout46.xml"/><Relationship Id="rId6" Type="http://schemas.openxmlformats.org/officeDocument/2006/relationships/image" Target="../media/image17.jpg"/><Relationship Id="rId11" Type="http://schemas.openxmlformats.org/officeDocument/2006/relationships/image" Target="../media/image26.jpg"/><Relationship Id="rId24" Type="http://schemas.openxmlformats.org/officeDocument/2006/relationships/image" Target="../media/image35.png"/><Relationship Id="rId5" Type="http://schemas.openxmlformats.org/officeDocument/2006/relationships/image" Target="../media/image21.png"/><Relationship Id="rId15" Type="http://schemas.openxmlformats.org/officeDocument/2006/relationships/image" Target="../media/image15.jpg"/><Relationship Id="rId23" Type="http://schemas.openxmlformats.org/officeDocument/2006/relationships/image" Target="../media/image34.png"/><Relationship Id="rId10" Type="http://schemas.openxmlformats.org/officeDocument/2006/relationships/image" Target="../media/image25.png"/><Relationship Id="rId19" Type="http://schemas.openxmlformats.org/officeDocument/2006/relationships/image" Target="../media/image18.jpg"/><Relationship Id="rId4" Type="http://schemas.openxmlformats.org/officeDocument/2006/relationships/image" Target="../media/image20.png"/><Relationship Id="rId9" Type="http://schemas.openxmlformats.org/officeDocument/2006/relationships/image" Target="../media/image24.jpg"/><Relationship Id="rId14" Type="http://schemas.openxmlformats.org/officeDocument/2006/relationships/image" Target="../media/image28.jpg"/><Relationship Id="rId22"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67.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www.calm.com/" TargetMode="External"/><Relationship Id="rId7" Type="http://schemas.openxmlformats.org/officeDocument/2006/relationships/image" Target="../media/image36.png"/><Relationship Id="rId12"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46.xml"/><Relationship Id="rId6" Type="http://schemas.openxmlformats.org/officeDocument/2006/relationships/hyperlink" Target="https://www.childrenandnature.org/resource-hub/resources/" TargetMode="External"/><Relationship Id="rId11" Type="http://schemas.openxmlformats.org/officeDocument/2006/relationships/hyperlink" Target="https://www.outsideonline.com/2393660/science-newest-miracle-drug-free" TargetMode="External"/><Relationship Id="rId5" Type="http://schemas.openxmlformats.org/officeDocument/2006/relationships/hyperlink" Target="https://www.childrenandnature.org/" TargetMode="External"/><Relationship Id="rId10" Type="http://schemas.openxmlformats.org/officeDocument/2006/relationships/hyperlink" Target="https://parkrxamerica.org/about.php" TargetMode="External"/><Relationship Id="rId4" Type="http://schemas.openxmlformats.org/officeDocument/2006/relationships/hyperlink" Target="https://www.facinghistory.org/sites/default/files/Overview_Activities_for_Remote_or_Hybrid_Start_0.pdf" TargetMode="External"/><Relationship Id="rId9" Type="http://schemas.openxmlformats.org/officeDocument/2006/relationships/hyperlink" Target="https://10minutewalk.or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67.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s://www.facinghistory.org/sites/default/files/Overview_Activities_for_Remote_or_Hybrid_Start_0.pdf" TargetMode="External"/><Relationship Id="rId7" Type="http://schemas.openxmlformats.org/officeDocument/2006/relationships/hyperlink" Target="https://www.learningforjustice.org/magazine/identity-safe-classrooms-and-schools" TargetMode="External"/><Relationship Id="rId2" Type="http://schemas.openxmlformats.org/officeDocument/2006/relationships/notesSlide" Target="../notesSlides/notesSlide17.xml"/><Relationship Id="rId1" Type="http://schemas.openxmlformats.org/officeDocument/2006/relationships/slideLayout" Target="../slideLayouts/slideLayout46.xml"/><Relationship Id="rId6" Type="http://schemas.openxmlformats.org/officeDocument/2006/relationships/hyperlink" Target="https://www.revolvelearning.com/" TargetMode="External"/><Relationship Id="rId5" Type="http://schemas.openxmlformats.org/officeDocument/2006/relationships/image" Target="../media/image39.png"/><Relationship Id="rId10" Type="http://schemas.openxmlformats.org/officeDocument/2006/relationships/hyperlink" Target="https://www.nnstoy.org/wp-content/uploads/2021/02/21-Day-Equity-Challenge-Full-Month-1.pdf" TargetMode="External"/><Relationship Id="rId4" Type="http://schemas.openxmlformats.org/officeDocument/2006/relationships/image" Target="../media/image37.png"/><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66.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67.xml"/><Relationship Id="rId6" Type="http://schemas.openxmlformats.org/officeDocument/2006/relationships/image" Target="../media/image18.jpg"/><Relationship Id="rId5" Type="http://schemas.openxmlformats.org/officeDocument/2006/relationships/image" Target="../media/image15.jpg"/><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hyperlink" Target="http://www.ascd.org/ascd-express/vol15/num13/5-strategies-for-teacher-self-care.aspx" TargetMode="External"/><Relationship Id="rId3" Type="http://schemas.openxmlformats.org/officeDocument/2006/relationships/hyperlink" Target="https://www.edutopia.org/article/prioritizing-self-care-while-working-home" TargetMode="External"/><Relationship Id="rId7" Type="http://schemas.openxmlformats.org/officeDocument/2006/relationships/image" Target="../media/image42.png"/><Relationship Id="rId12" Type="http://schemas.openxmlformats.org/officeDocument/2006/relationships/hyperlink" Target="http://mindfulteachers.org/" TargetMode="External"/><Relationship Id="rId2" Type="http://schemas.openxmlformats.org/officeDocument/2006/relationships/notesSlide" Target="../notesSlides/notesSlide20.xml"/><Relationship Id="rId1" Type="http://schemas.openxmlformats.org/officeDocument/2006/relationships/slideLayout" Target="../slideLayouts/slideLayout46.xml"/><Relationship Id="rId6" Type="http://schemas.openxmlformats.org/officeDocument/2006/relationships/hyperlink" Target="https://artsandculture.google.com/" TargetMode="External"/><Relationship Id="rId11" Type="http://schemas.openxmlformats.org/officeDocument/2006/relationships/image" Target="../media/image46.png"/><Relationship Id="rId5" Type="http://schemas.openxmlformats.org/officeDocument/2006/relationships/hyperlink" Target="https://www.ted.com/" TargetMode="External"/><Relationship Id="rId10" Type="http://schemas.openxmlformats.org/officeDocument/2006/relationships/image" Target="../media/image45.png"/><Relationship Id="rId4" Type="http://schemas.openxmlformats.org/officeDocument/2006/relationships/hyperlink" Target="https://scistarter.org/" TargetMode="External"/><Relationship Id="rId9" Type="http://schemas.openxmlformats.org/officeDocument/2006/relationships/image" Target="../media/image4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1.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11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110.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hyperlink" Target="https://www.eventbrite.com/e/cc-its-not-too-early-lgbtq-advocacy-in-elementary-schools-registration-139998779117" TargetMode="External"/><Relationship Id="rId2" Type="http://schemas.openxmlformats.org/officeDocument/2006/relationships/notesSlide" Target="../notesSlides/notesSlide24.xml"/><Relationship Id="rId1" Type="http://schemas.openxmlformats.org/officeDocument/2006/relationships/slideLayout" Target="../slideLayouts/slideLayout110.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110.xml"/><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1.xml"/></Relationships>
</file>

<file path=ppt/slides/_rels/slide27.xml.rels><?xml version="1.0" encoding="UTF-8" standalone="yes"?>
<Relationships xmlns="http://schemas.openxmlformats.org/package/2006/relationships"><Relationship Id="rId3" Type="http://schemas.openxmlformats.org/officeDocument/2006/relationships/hyperlink" Target="https://www.facinghistory.org/sites/default/files/Overview_Activities_for_Remote_or_Hybrid_Start_0.pdf" TargetMode="External"/><Relationship Id="rId7" Type="http://schemas.openxmlformats.org/officeDocument/2006/relationships/hyperlink" Target="http://www.ascd.org/ascd-express/vol15/num13/5-strategies-for-teacher-self-care.aspx"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hyperlink" Target="https://www.nnstoy.org/wp-content/uploads/2021/02/21-Day-Equity-Challenge-Full-Month-1.pdf" TargetMode="External"/><Relationship Id="rId5" Type="http://schemas.openxmlformats.org/officeDocument/2006/relationships/hyperlink" Target="https://www.edutopia.org/article/prioritizing-self-care-while-working-home" TargetMode="External"/><Relationship Id="rId4" Type="http://schemas.openxmlformats.org/officeDocument/2006/relationships/hyperlink" Target="https://www.outsideonline.com/2393660/science-newest-miracle-drug-free"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88.xml"/><Relationship Id="rId4" Type="http://schemas.openxmlformats.org/officeDocument/2006/relationships/hyperlink" Target="http://www.achievethecore.org/ca-signup"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mailto:jfann@studentsachieve.net" TargetMode="External"/><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88.xml"/><Relationship Id="rId6" Type="http://schemas.openxmlformats.org/officeDocument/2006/relationships/hyperlink" Target="http://www.achievethecore.org" TargetMode="External"/><Relationship Id="rId5" Type="http://schemas.openxmlformats.org/officeDocument/2006/relationships/hyperlink" Target="http://www.achievethecore.org/ca-signup" TargetMode="External"/><Relationship Id="rId4" Type="http://schemas.openxmlformats.org/officeDocument/2006/relationships/hyperlink" Target="mailto:jdelizo-osborne@studentsachieve.net"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twitter.com/TeeIDub" TargetMode="External"/><Relationship Id="rId7"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10.xml"/><Relationship Id="rId6" Type="http://schemas.openxmlformats.org/officeDocument/2006/relationships/image" Target="../media/image9.png"/><Relationship Id="rId5" Type="http://schemas.openxmlformats.org/officeDocument/2006/relationships/hyperlink" Target="https://twitter.com/glennasigmon" TargetMode="External"/><Relationship Id="rId4" Type="http://schemas.openxmlformats.org/officeDocument/2006/relationships/hyperlink" Target="https://twitter.com/CollinsNBC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10.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Google Shape;988;p139"/>
          <p:cNvSpPr txBox="1"/>
          <p:nvPr/>
        </p:nvSpPr>
        <p:spPr>
          <a:xfrm>
            <a:off x="-2518771" y="5036553"/>
            <a:ext cx="184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grpSp>
        <p:nvGrpSpPr>
          <p:cNvPr id="989" name="Google Shape;989;p139"/>
          <p:cNvGrpSpPr/>
          <p:nvPr/>
        </p:nvGrpSpPr>
        <p:grpSpPr>
          <a:xfrm>
            <a:off x="2791500" y="4149600"/>
            <a:ext cx="6047725" cy="2407800"/>
            <a:chOff x="2746950" y="4450200"/>
            <a:chExt cx="6047725" cy="2407800"/>
          </a:xfrm>
        </p:grpSpPr>
        <p:sp>
          <p:nvSpPr>
            <p:cNvPr id="990" name="Google Shape;990;p139"/>
            <p:cNvSpPr/>
            <p:nvPr/>
          </p:nvSpPr>
          <p:spPr>
            <a:xfrm>
              <a:off x="5192875" y="5443950"/>
              <a:ext cx="933300" cy="710100"/>
            </a:xfrm>
            <a:prstGeom prst="leftArrow">
              <a:avLst>
                <a:gd name="adj1" fmla="val 50000"/>
                <a:gd name="adj2" fmla="val 50000"/>
              </a:avLst>
            </a:prstGeom>
            <a:solidFill>
              <a:srgbClr val="0E5A1C"/>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39"/>
            <p:cNvSpPr txBox="1"/>
            <p:nvPr/>
          </p:nvSpPr>
          <p:spPr>
            <a:xfrm>
              <a:off x="6126175" y="4450200"/>
              <a:ext cx="2668500" cy="24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rgbClr val="666666"/>
                  </a:solidFill>
                  <a:latin typeface="Lucida Sans"/>
                  <a:ea typeface="Lucida Sans"/>
                  <a:cs typeface="Lucida Sans"/>
                  <a:sym typeface="Lucida Sans"/>
                </a:rPr>
                <a:t>The webinar will begin shortly. </a:t>
              </a:r>
              <a:endParaRPr sz="1800">
                <a:solidFill>
                  <a:srgbClr val="666666"/>
                </a:solidFill>
                <a:latin typeface="Lucida Sans"/>
                <a:ea typeface="Lucida Sans"/>
                <a:cs typeface="Lucida Sans"/>
                <a:sym typeface="Lucida Sans"/>
              </a:endParaRPr>
            </a:p>
            <a:p>
              <a:pPr marL="0" lvl="0" indent="0" algn="l" rtl="0">
                <a:spcBef>
                  <a:spcPts val="0"/>
                </a:spcBef>
                <a:spcAft>
                  <a:spcPts val="0"/>
                </a:spcAft>
                <a:buNone/>
              </a:pPr>
              <a:r>
                <a:rPr lang="en-US" sz="1800">
                  <a:solidFill>
                    <a:srgbClr val="666666"/>
                  </a:solidFill>
                  <a:latin typeface="Lucida Sans"/>
                  <a:ea typeface="Lucida Sans"/>
                  <a:cs typeface="Lucida Sans"/>
                  <a:sym typeface="Lucida Sans"/>
                </a:rPr>
                <a:t>Check your Resource widget to preview the resources for today’s session! Use the Group Chat to introduce yourself!</a:t>
              </a:r>
              <a:endParaRPr sz="1800">
                <a:solidFill>
                  <a:srgbClr val="666666"/>
                </a:solidFill>
                <a:latin typeface="Lucida Sans"/>
                <a:ea typeface="Lucida Sans"/>
                <a:cs typeface="Lucida Sans"/>
                <a:sym typeface="Lucida Sans"/>
              </a:endParaRPr>
            </a:p>
          </p:txBody>
        </p:sp>
        <p:pic>
          <p:nvPicPr>
            <p:cNvPr id="992" name="Google Shape;992;p139"/>
            <p:cNvPicPr preferRelativeResize="0"/>
            <p:nvPr/>
          </p:nvPicPr>
          <p:blipFill rotWithShape="1">
            <a:blip r:embed="rId3">
              <a:alphaModFix/>
            </a:blip>
            <a:srcRect l="55253" r="16117"/>
            <a:stretch/>
          </p:blipFill>
          <p:spPr>
            <a:xfrm>
              <a:off x="2746950" y="5191328"/>
              <a:ext cx="2237499" cy="1118750"/>
            </a:xfrm>
            <a:prstGeom prst="rect">
              <a:avLst/>
            </a:prstGeom>
            <a:noFill/>
            <a:ln>
              <a:noFill/>
            </a:ln>
          </p:spPr>
        </p:pic>
      </p:grpSp>
      <p:sp>
        <p:nvSpPr>
          <p:cNvPr id="993" name="Google Shape;993;p139"/>
          <p:cNvSpPr txBox="1">
            <a:spLocks noGrp="1"/>
          </p:cNvSpPr>
          <p:nvPr>
            <p:ph type="ctrTitle"/>
          </p:nvPr>
        </p:nvSpPr>
        <p:spPr>
          <a:xfrm>
            <a:off x="219317" y="2067672"/>
            <a:ext cx="8619900" cy="8505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chemeClr val="dk1"/>
              </a:buClr>
              <a:buSzPts val="750"/>
              <a:buFont typeface="Arial"/>
              <a:buNone/>
            </a:pPr>
            <a:r>
              <a:rPr lang="en-US" sz="3000" b="1">
                <a:solidFill>
                  <a:srgbClr val="575757"/>
                </a:solidFill>
              </a:rPr>
              <a:t>Taking Care of Students and Educators During This School Year: A Conversation with the Core Advocate Advisory Board</a:t>
            </a:r>
            <a:endParaRPr sz="2800" b="0" i="0" u="none" strike="noStrike" cap="none">
              <a:solidFill>
                <a:srgbClr val="50514F"/>
              </a:solidFill>
              <a:latin typeface="Lucida Sans"/>
              <a:ea typeface="Lucida Sans"/>
              <a:cs typeface="Lucida Sans"/>
              <a:sym typeface="Lucida Sans"/>
            </a:endParaRPr>
          </a:p>
        </p:txBody>
      </p:sp>
      <p:sp>
        <p:nvSpPr>
          <p:cNvPr id="994" name="Google Shape;994;p139"/>
          <p:cNvSpPr txBox="1">
            <a:spLocks noGrp="1"/>
          </p:cNvSpPr>
          <p:nvPr>
            <p:ph type="subTitle" idx="1"/>
          </p:nvPr>
        </p:nvSpPr>
        <p:spPr>
          <a:xfrm>
            <a:off x="219318" y="3222857"/>
            <a:ext cx="8619900" cy="792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500"/>
              <a:buFont typeface="Arial"/>
              <a:buNone/>
            </a:pPr>
            <a:r>
              <a:rPr lang="en-US" sz="2000" b="0" i="0" u="none" strike="noStrike" cap="none">
                <a:solidFill>
                  <a:srgbClr val="575757"/>
                </a:solidFill>
                <a:latin typeface="Lucida Sans"/>
                <a:ea typeface="Lucida Sans"/>
                <a:cs typeface="Lucida Sans"/>
                <a:sym typeface="Lucida Sans"/>
              </a:rPr>
              <a:t>Core Advocates Monthly Webinar</a:t>
            </a:r>
            <a:endParaRPr/>
          </a:p>
          <a:p>
            <a:pPr marL="0" marR="0" lvl="0" indent="0" algn="l" rtl="0">
              <a:lnSpc>
                <a:spcPct val="100000"/>
              </a:lnSpc>
              <a:spcBef>
                <a:spcPts val="400"/>
              </a:spcBef>
              <a:spcAft>
                <a:spcPts val="0"/>
              </a:spcAft>
              <a:buClr>
                <a:srgbClr val="595959"/>
              </a:buClr>
              <a:buSzPts val="500"/>
              <a:buFont typeface="Arial"/>
              <a:buNone/>
            </a:pPr>
            <a:r>
              <a:rPr lang="en-US">
                <a:solidFill>
                  <a:srgbClr val="575757"/>
                </a:solidFill>
              </a:rPr>
              <a:t>February 10, 2021</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sp>
        <p:nvSpPr>
          <p:cNvPr id="1077" name="Google Shape;1077;p148"/>
          <p:cNvSpPr txBox="1">
            <a:spLocks noGrp="1"/>
          </p:cNvSpPr>
          <p:nvPr>
            <p:ph type="title"/>
          </p:nvPr>
        </p:nvSpPr>
        <p:spPr>
          <a:xfrm>
            <a:off x="261750" y="1179150"/>
            <a:ext cx="8620500" cy="307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a:t>Core Advocate Advisory Board</a:t>
            </a:r>
            <a:endParaRPr i="1"/>
          </a:p>
          <a:p>
            <a:pPr marL="0" marR="0" lvl="0" indent="0" algn="l" rtl="0">
              <a:lnSpc>
                <a:spcPct val="100000"/>
              </a:lnSpc>
              <a:spcBef>
                <a:spcPts val="0"/>
              </a:spcBef>
              <a:spcAft>
                <a:spcPts val="0"/>
              </a:spcAft>
              <a:buClr>
                <a:schemeClr val="lt1"/>
              </a:buClr>
              <a:buSzPts val="2800"/>
              <a:buFont typeface="Allerta"/>
              <a:buNone/>
            </a:pPr>
            <a:endParaRPr i="1"/>
          </a:p>
        </p:txBody>
      </p:sp>
      <p:sp>
        <p:nvSpPr>
          <p:cNvPr id="1078" name="Google Shape;1078;p148"/>
          <p:cNvSpPr txBox="1"/>
          <p:nvPr/>
        </p:nvSpPr>
        <p:spPr>
          <a:xfrm>
            <a:off x="6592175" y="2374600"/>
            <a:ext cx="1807500" cy="109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ucida Sans"/>
              <a:ea typeface="Lucida Sans"/>
              <a:cs typeface="Lucida Sans"/>
              <a:sym typeface="Lucida Sans"/>
            </a:endParaRPr>
          </a:p>
        </p:txBody>
      </p:sp>
      <p:pic>
        <p:nvPicPr>
          <p:cNvPr id="1079" name="Google Shape;1079;p148"/>
          <p:cNvPicPr preferRelativeResize="0"/>
          <p:nvPr/>
        </p:nvPicPr>
        <p:blipFill>
          <a:blip r:embed="rId3">
            <a:alphaModFix/>
          </a:blip>
          <a:stretch>
            <a:fillRect/>
          </a:stretch>
        </p:blipFill>
        <p:spPr>
          <a:xfrm>
            <a:off x="1206088" y="1422350"/>
            <a:ext cx="6731825" cy="5048876"/>
          </a:xfrm>
          <a:prstGeom prst="rect">
            <a:avLst/>
          </a:prstGeom>
          <a:noFill/>
          <a:ln>
            <a:noFill/>
          </a:ln>
        </p:spPr>
      </p:pic>
      <p:sp>
        <p:nvSpPr>
          <p:cNvPr id="1080" name="Google Shape;1080;p148"/>
          <p:cNvSpPr txBox="1"/>
          <p:nvPr/>
        </p:nvSpPr>
        <p:spPr>
          <a:xfrm>
            <a:off x="4545375" y="2782800"/>
            <a:ext cx="1169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solidFill>
                  <a:schemeClr val="accent2"/>
                </a:solidFill>
                <a:latin typeface="Lucida Sans"/>
                <a:ea typeface="Lucida Sans"/>
                <a:cs typeface="Lucida Sans"/>
                <a:sym typeface="Lucida Sans"/>
              </a:rPr>
              <a:t>Karina</a:t>
            </a:r>
            <a:endParaRPr sz="1600" b="1">
              <a:solidFill>
                <a:schemeClr val="accent2"/>
              </a:solidFill>
              <a:latin typeface="Lucida Sans"/>
              <a:ea typeface="Lucida Sans"/>
              <a:cs typeface="Lucida Sans"/>
              <a:sym typeface="Lucida Sans"/>
            </a:endParaRPr>
          </a:p>
        </p:txBody>
      </p:sp>
      <p:sp>
        <p:nvSpPr>
          <p:cNvPr id="1081" name="Google Shape;1081;p148"/>
          <p:cNvSpPr txBox="1"/>
          <p:nvPr/>
        </p:nvSpPr>
        <p:spPr>
          <a:xfrm>
            <a:off x="2933775" y="4427175"/>
            <a:ext cx="1169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solidFill>
                  <a:schemeClr val="accent2"/>
                </a:solidFill>
                <a:latin typeface="Lucida Sans"/>
                <a:ea typeface="Lucida Sans"/>
                <a:cs typeface="Lucida Sans"/>
                <a:sym typeface="Lucida Sans"/>
              </a:rPr>
              <a:t>Melissa</a:t>
            </a:r>
            <a:endParaRPr sz="1600" b="1">
              <a:solidFill>
                <a:schemeClr val="accent2"/>
              </a:solidFill>
              <a:latin typeface="Lucida Sans"/>
              <a:ea typeface="Lucida Sans"/>
              <a:cs typeface="Lucida Sans"/>
              <a:sym typeface="Lucida Sans"/>
            </a:endParaRPr>
          </a:p>
        </p:txBody>
      </p:sp>
      <p:sp>
        <p:nvSpPr>
          <p:cNvPr id="1082" name="Google Shape;1082;p148"/>
          <p:cNvSpPr txBox="1"/>
          <p:nvPr/>
        </p:nvSpPr>
        <p:spPr>
          <a:xfrm>
            <a:off x="4586025" y="4388650"/>
            <a:ext cx="1169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solidFill>
                  <a:schemeClr val="accent2"/>
                </a:solidFill>
                <a:latin typeface="Lucida Sans"/>
                <a:ea typeface="Lucida Sans"/>
                <a:cs typeface="Lucida Sans"/>
                <a:sym typeface="Lucida Sans"/>
              </a:rPr>
              <a:t>Janice</a:t>
            </a:r>
            <a:endParaRPr sz="1600" b="1">
              <a:solidFill>
                <a:schemeClr val="accent2"/>
              </a:solidFill>
              <a:latin typeface="Lucida Sans"/>
              <a:ea typeface="Lucida Sans"/>
              <a:cs typeface="Lucida Sans"/>
              <a:sym typeface="Lucida Sans"/>
            </a:endParaRPr>
          </a:p>
        </p:txBody>
      </p:sp>
      <p:sp>
        <p:nvSpPr>
          <p:cNvPr id="1083" name="Google Shape;1083;p148"/>
          <p:cNvSpPr txBox="1"/>
          <p:nvPr/>
        </p:nvSpPr>
        <p:spPr>
          <a:xfrm>
            <a:off x="6238275" y="4427175"/>
            <a:ext cx="1169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solidFill>
                  <a:schemeClr val="accent2"/>
                </a:solidFill>
                <a:latin typeface="Lucida Sans"/>
                <a:ea typeface="Lucida Sans"/>
                <a:cs typeface="Lucida Sans"/>
                <a:sym typeface="Lucida Sans"/>
              </a:rPr>
              <a:t>Glenna</a:t>
            </a:r>
            <a:endParaRPr sz="1600" b="1">
              <a:solidFill>
                <a:schemeClr val="accent2"/>
              </a:solidFill>
              <a:latin typeface="Lucida Sans"/>
              <a:ea typeface="Lucida Sans"/>
              <a:cs typeface="Lucida Sans"/>
              <a:sym typeface="Lucida Sans"/>
            </a:endParaRPr>
          </a:p>
        </p:txBody>
      </p:sp>
      <p:sp>
        <p:nvSpPr>
          <p:cNvPr id="1084" name="Google Shape;1084;p148"/>
          <p:cNvSpPr txBox="1"/>
          <p:nvPr/>
        </p:nvSpPr>
        <p:spPr>
          <a:xfrm>
            <a:off x="1287350" y="6077875"/>
            <a:ext cx="1169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solidFill>
                  <a:schemeClr val="accent2"/>
                </a:solidFill>
                <a:latin typeface="Lucida Sans"/>
                <a:ea typeface="Lucida Sans"/>
                <a:cs typeface="Lucida Sans"/>
                <a:sym typeface="Lucida Sans"/>
              </a:rPr>
              <a:t>Tara</a:t>
            </a:r>
            <a:endParaRPr sz="1600" b="1">
              <a:solidFill>
                <a:schemeClr val="accent2"/>
              </a:solidFill>
              <a:latin typeface="Lucida Sans"/>
              <a:ea typeface="Lucida Sans"/>
              <a:cs typeface="Lucida Sans"/>
              <a:sym typeface="Lucida Sans"/>
            </a:endParaRPr>
          </a:p>
        </p:txBody>
      </p:sp>
      <p:sp>
        <p:nvSpPr>
          <p:cNvPr id="1085" name="Google Shape;1085;p148"/>
          <p:cNvSpPr txBox="1"/>
          <p:nvPr/>
        </p:nvSpPr>
        <p:spPr>
          <a:xfrm>
            <a:off x="4586025" y="6077875"/>
            <a:ext cx="1169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solidFill>
                  <a:schemeClr val="accent2"/>
                </a:solidFill>
                <a:latin typeface="Lucida Sans"/>
                <a:ea typeface="Lucida Sans"/>
                <a:cs typeface="Lucida Sans"/>
                <a:sym typeface="Lucida Sans"/>
              </a:rPr>
              <a:t>Ashley</a:t>
            </a:r>
            <a:endParaRPr sz="1600" b="1">
              <a:solidFill>
                <a:schemeClr val="accent2"/>
              </a:solidFill>
              <a:latin typeface="Lucida Sans"/>
              <a:ea typeface="Lucida Sans"/>
              <a:cs typeface="Lucida Sans"/>
              <a:sym typeface="Lucida Sans"/>
            </a:endParaRPr>
          </a:p>
        </p:txBody>
      </p:sp>
      <p:sp>
        <p:nvSpPr>
          <p:cNvPr id="1086" name="Google Shape;1086;p148"/>
          <p:cNvSpPr txBox="1"/>
          <p:nvPr/>
        </p:nvSpPr>
        <p:spPr>
          <a:xfrm>
            <a:off x="6238275" y="6077875"/>
            <a:ext cx="1169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solidFill>
                  <a:schemeClr val="accent2"/>
                </a:solidFill>
                <a:latin typeface="Lucida Sans"/>
                <a:ea typeface="Lucida Sans"/>
                <a:cs typeface="Lucida Sans"/>
                <a:sym typeface="Lucida Sans"/>
              </a:rPr>
              <a:t>Kelly</a:t>
            </a:r>
            <a:endParaRPr sz="1600" b="1">
              <a:solidFill>
                <a:schemeClr val="accent2"/>
              </a:solidFill>
              <a:latin typeface="Lucida Sans"/>
              <a:ea typeface="Lucida Sans"/>
              <a:cs typeface="Lucida Sans"/>
              <a:sym typeface="Lucida Sans"/>
            </a:endParaRPr>
          </a:p>
        </p:txBody>
      </p:sp>
      <p:sp>
        <p:nvSpPr>
          <p:cNvPr id="1087" name="Google Shape;1087;p148"/>
          <p:cNvSpPr txBox="1"/>
          <p:nvPr/>
        </p:nvSpPr>
        <p:spPr>
          <a:xfrm>
            <a:off x="6238275" y="2776463"/>
            <a:ext cx="1169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solidFill>
                  <a:schemeClr val="accent2"/>
                </a:solidFill>
                <a:latin typeface="Lucida Sans"/>
                <a:ea typeface="Lucida Sans"/>
                <a:cs typeface="Lucida Sans"/>
                <a:sym typeface="Lucida Sans"/>
              </a:rPr>
              <a:t>Bernice</a:t>
            </a:r>
            <a:endParaRPr sz="1600" b="1">
              <a:solidFill>
                <a:schemeClr val="accent2"/>
              </a:solidFill>
              <a:latin typeface="Lucida Sans"/>
              <a:ea typeface="Lucida Sans"/>
              <a:cs typeface="Lucida Sans"/>
              <a:sym typeface="Lucida Sans"/>
            </a:endParaRPr>
          </a:p>
        </p:txBody>
      </p:sp>
      <p:sp>
        <p:nvSpPr>
          <p:cNvPr id="1088" name="Google Shape;1088;p148"/>
          <p:cNvSpPr txBox="1"/>
          <p:nvPr/>
        </p:nvSpPr>
        <p:spPr>
          <a:xfrm>
            <a:off x="1287350" y="2776475"/>
            <a:ext cx="1169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solidFill>
                  <a:schemeClr val="accent2"/>
                </a:solidFill>
                <a:latin typeface="Lucida Sans"/>
                <a:ea typeface="Lucida Sans"/>
                <a:cs typeface="Lucida Sans"/>
                <a:sym typeface="Lucida Sans"/>
              </a:rPr>
              <a:t>Daniela</a:t>
            </a:r>
            <a:endParaRPr sz="1600" b="1">
              <a:solidFill>
                <a:schemeClr val="accent2"/>
              </a:solidFill>
              <a:latin typeface="Lucida Sans"/>
              <a:ea typeface="Lucida Sans"/>
              <a:cs typeface="Lucida Sans"/>
              <a:sym typeface="Lucida Sans"/>
            </a:endParaRPr>
          </a:p>
        </p:txBody>
      </p:sp>
      <p:sp>
        <p:nvSpPr>
          <p:cNvPr id="1089" name="Google Shape;1089;p148"/>
          <p:cNvSpPr txBox="1"/>
          <p:nvPr/>
        </p:nvSpPr>
        <p:spPr>
          <a:xfrm>
            <a:off x="2916363" y="2782800"/>
            <a:ext cx="1169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solidFill>
                  <a:schemeClr val="accent2"/>
                </a:solidFill>
                <a:latin typeface="Lucida Sans"/>
                <a:ea typeface="Lucida Sans"/>
                <a:cs typeface="Lucida Sans"/>
                <a:sym typeface="Lucida Sans"/>
              </a:rPr>
              <a:t>Lisa</a:t>
            </a:r>
            <a:endParaRPr sz="1600" b="1">
              <a:solidFill>
                <a:schemeClr val="accent2"/>
              </a:solidFill>
              <a:latin typeface="Lucida Sans"/>
              <a:ea typeface="Lucida Sans"/>
              <a:cs typeface="Lucida Sans"/>
              <a:sym typeface="Lucida Sans"/>
            </a:endParaRPr>
          </a:p>
        </p:txBody>
      </p:sp>
      <p:sp>
        <p:nvSpPr>
          <p:cNvPr id="1090" name="Google Shape;1090;p148"/>
          <p:cNvSpPr txBox="1"/>
          <p:nvPr/>
        </p:nvSpPr>
        <p:spPr>
          <a:xfrm>
            <a:off x="1281525" y="4388650"/>
            <a:ext cx="1169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solidFill>
                  <a:schemeClr val="accent2"/>
                </a:solidFill>
                <a:latin typeface="Lucida Sans"/>
                <a:ea typeface="Lucida Sans"/>
                <a:cs typeface="Lucida Sans"/>
                <a:sym typeface="Lucida Sans"/>
              </a:rPr>
              <a:t>Nathan</a:t>
            </a:r>
            <a:endParaRPr sz="1600" b="1">
              <a:solidFill>
                <a:schemeClr val="accent2"/>
              </a:solidFill>
              <a:latin typeface="Lucida Sans"/>
              <a:ea typeface="Lucida Sans"/>
              <a:cs typeface="Lucida Sans"/>
              <a:sym typeface="Lucida Sans"/>
            </a:endParaRPr>
          </a:p>
        </p:txBody>
      </p:sp>
      <p:sp>
        <p:nvSpPr>
          <p:cNvPr id="1091" name="Google Shape;1091;p148"/>
          <p:cNvSpPr txBox="1"/>
          <p:nvPr/>
        </p:nvSpPr>
        <p:spPr>
          <a:xfrm>
            <a:off x="2936688" y="6071550"/>
            <a:ext cx="1169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solidFill>
                  <a:schemeClr val="accent2"/>
                </a:solidFill>
                <a:latin typeface="Lucida Sans"/>
                <a:ea typeface="Lucida Sans"/>
                <a:cs typeface="Lucida Sans"/>
                <a:sym typeface="Lucida Sans"/>
              </a:rPr>
              <a:t>Jessi</a:t>
            </a:r>
            <a:endParaRPr sz="1600" b="1">
              <a:solidFill>
                <a:schemeClr val="accent2"/>
              </a:solidFill>
              <a:latin typeface="Lucida Sans"/>
              <a:ea typeface="Lucida Sans"/>
              <a:cs typeface="Lucida Sans"/>
              <a:sym typeface="Lucida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8"/>
                                        </p:tgtEl>
                                        <p:attrNameLst>
                                          <p:attrName>style.visibility</p:attrName>
                                        </p:attrNameLst>
                                      </p:cBhvr>
                                      <p:to>
                                        <p:strVal val="visible"/>
                                      </p:to>
                                    </p:set>
                                    <p:animEffect transition="in" filter="fade">
                                      <p:cBhvr>
                                        <p:cTn id="7" dur="1000"/>
                                        <p:tgtEl>
                                          <p:spTgt spid="1088"/>
                                        </p:tgtEl>
                                      </p:cBhvr>
                                    </p:animEffect>
                                  </p:childTnLst>
                                </p:cTn>
                              </p:par>
                              <p:par>
                                <p:cTn id="8" presetID="10" presetClass="entr" presetSubtype="0" fill="hold" nodeType="withEffect">
                                  <p:stCondLst>
                                    <p:cond delay="0"/>
                                  </p:stCondLst>
                                  <p:childTnLst>
                                    <p:set>
                                      <p:cBhvr>
                                        <p:cTn id="9" dur="1" fill="hold">
                                          <p:stCondLst>
                                            <p:cond delay="0"/>
                                          </p:stCondLst>
                                        </p:cTn>
                                        <p:tgtEl>
                                          <p:spTgt spid="1090"/>
                                        </p:tgtEl>
                                        <p:attrNameLst>
                                          <p:attrName>style.visibility</p:attrName>
                                        </p:attrNameLst>
                                      </p:cBhvr>
                                      <p:to>
                                        <p:strVal val="visible"/>
                                      </p:to>
                                    </p:set>
                                    <p:animEffect transition="in" filter="fade">
                                      <p:cBhvr>
                                        <p:cTn id="10" dur="1000"/>
                                        <p:tgtEl>
                                          <p:spTgt spid="1090"/>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080"/>
                                        </p:tgtEl>
                                        <p:attrNameLst>
                                          <p:attrName>style.visibility</p:attrName>
                                        </p:attrNameLst>
                                      </p:cBhvr>
                                      <p:to>
                                        <p:strVal val="visible"/>
                                      </p:to>
                                    </p:set>
                                    <p:animEffect transition="in" filter="fade">
                                      <p:cBhvr>
                                        <p:cTn id="14" dur="1000"/>
                                        <p:tgtEl>
                                          <p:spTgt spid="1080"/>
                                        </p:tgtEl>
                                      </p:cBhvr>
                                    </p:animEffect>
                                  </p:childTnLst>
                                </p:cTn>
                              </p:par>
                              <p:par>
                                <p:cTn id="15" presetID="10" presetClass="entr" presetSubtype="0" fill="hold" nodeType="withEffect">
                                  <p:stCondLst>
                                    <p:cond delay="0"/>
                                  </p:stCondLst>
                                  <p:childTnLst>
                                    <p:set>
                                      <p:cBhvr>
                                        <p:cTn id="16" dur="1" fill="hold">
                                          <p:stCondLst>
                                            <p:cond delay="0"/>
                                          </p:stCondLst>
                                        </p:cTn>
                                        <p:tgtEl>
                                          <p:spTgt spid="1091"/>
                                        </p:tgtEl>
                                        <p:attrNameLst>
                                          <p:attrName>style.visibility</p:attrName>
                                        </p:attrNameLst>
                                      </p:cBhvr>
                                      <p:to>
                                        <p:strVal val="visible"/>
                                      </p:to>
                                    </p:set>
                                    <p:animEffect transition="in" filter="fade">
                                      <p:cBhvr>
                                        <p:cTn id="17" dur="1000"/>
                                        <p:tgtEl>
                                          <p:spTgt spid="1091"/>
                                        </p:tgtEl>
                                      </p:cBhvr>
                                    </p:animEffect>
                                  </p:childTnLst>
                                </p:cTn>
                              </p:par>
                              <p:par>
                                <p:cTn id="18" presetID="10" presetClass="entr" presetSubtype="0" fill="hold" nodeType="withEffect">
                                  <p:stCondLst>
                                    <p:cond delay="0"/>
                                  </p:stCondLst>
                                  <p:childTnLst>
                                    <p:set>
                                      <p:cBhvr>
                                        <p:cTn id="19" dur="1" fill="hold">
                                          <p:stCondLst>
                                            <p:cond delay="0"/>
                                          </p:stCondLst>
                                        </p:cTn>
                                        <p:tgtEl>
                                          <p:spTgt spid="1089"/>
                                        </p:tgtEl>
                                        <p:attrNameLst>
                                          <p:attrName>style.visibility</p:attrName>
                                        </p:attrNameLst>
                                      </p:cBhvr>
                                      <p:to>
                                        <p:strVal val="visible"/>
                                      </p:to>
                                    </p:set>
                                    <p:animEffect transition="in" filter="fade">
                                      <p:cBhvr>
                                        <p:cTn id="20" dur="1000"/>
                                        <p:tgtEl>
                                          <p:spTgt spid="1089"/>
                                        </p:tgtEl>
                                      </p:cBhvr>
                                    </p:animEffect>
                                  </p:childTnLst>
                                </p:cTn>
                              </p:par>
                              <p:par>
                                <p:cTn id="21" presetID="10" presetClass="entr" presetSubtype="0" fill="hold" nodeType="withEffect">
                                  <p:stCondLst>
                                    <p:cond delay="0"/>
                                  </p:stCondLst>
                                  <p:childTnLst>
                                    <p:set>
                                      <p:cBhvr>
                                        <p:cTn id="22" dur="1" fill="hold">
                                          <p:stCondLst>
                                            <p:cond delay="0"/>
                                          </p:stCondLst>
                                        </p:cTn>
                                        <p:tgtEl>
                                          <p:spTgt spid="1086"/>
                                        </p:tgtEl>
                                        <p:attrNameLst>
                                          <p:attrName>style.visibility</p:attrName>
                                        </p:attrNameLst>
                                      </p:cBhvr>
                                      <p:to>
                                        <p:strVal val="visible"/>
                                      </p:to>
                                    </p:set>
                                    <p:animEffect transition="in" filter="fade">
                                      <p:cBhvr>
                                        <p:cTn id="23" dur="1000"/>
                                        <p:tgtEl>
                                          <p:spTgt spid="1086"/>
                                        </p:tgtEl>
                                      </p:cBhvr>
                                    </p:animEffect>
                                  </p:childTnLst>
                                </p:cTn>
                              </p:par>
                              <p:par>
                                <p:cTn id="24" presetID="10" presetClass="entr" presetSubtype="0" fill="hold" nodeType="withEffect">
                                  <p:stCondLst>
                                    <p:cond delay="0"/>
                                  </p:stCondLst>
                                  <p:childTnLst>
                                    <p:set>
                                      <p:cBhvr>
                                        <p:cTn id="25" dur="1" fill="hold">
                                          <p:stCondLst>
                                            <p:cond delay="0"/>
                                          </p:stCondLst>
                                        </p:cTn>
                                        <p:tgtEl>
                                          <p:spTgt spid="1087"/>
                                        </p:tgtEl>
                                        <p:attrNameLst>
                                          <p:attrName>style.visibility</p:attrName>
                                        </p:attrNameLst>
                                      </p:cBhvr>
                                      <p:to>
                                        <p:strVal val="visible"/>
                                      </p:to>
                                    </p:set>
                                    <p:animEffect transition="in" filter="fade">
                                      <p:cBhvr>
                                        <p:cTn id="26" dur="1000"/>
                                        <p:tgtEl>
                                          <p:spTgt spid="1087"/>
                                        </p:tgtEl>
                                      </p:cBhvr>
                                    </p:animEffect>
                                  </p:childTnLst>
                                </p:cTn>
                              </p:par>
                              <p:par>
                                <p:cTn id="27" presetID="10" presetClass="exit" presetSubtype="0" fill="hold" nodeType="withEffect">
                                  <p:stCondLst>
                                    <p:cond delay="0"/>
                                  </p:stCondLst>
                                  <p:childTnLst>
                                    <p:animEffect transition="out" filter="fade">
                                      <p:cBhvr>
                                        <p:cTn id="28" dur="1000"/>
                                        <p:tgtEl>
                                          <p:spTgt spid="1081"/>
                                        </p:tgtEl>
                                      </p:cBhvr>
                                    </p:animEffect>
                                    <p:set>
                                      <p:cBhvr>
                                        <p:cTn id="29" dur="1" fill="hold">
                                          <p:stCondLst>
                                            <p:cond delay="1000"/>
                                          </p:stCondLst>
                                        </p:cTn>
                                        <p:tgtEl>
                                          <p:spTgt spid="1081"/>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1000"/>
                                        <p:tgtEl>
                                          <p:spTgt spid="1082"/>
                                        </p:tgtEl>
                                      </p:cBhvr>
                                    </p:animEffect>
                                    <p:set>
                                      <p:cBhvr>
                                        <p:cTn id="32" dur="1" fill="hold">
                                          <p:stCondLst>
                                            <p:cond delay="1000"/>
                                          </p:stCondLst>
                                        </p:cTn>
                                        <p:tgtEl>
                                          <p:spTgt spid="1082"/>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1000"/>
                                        <p:tgtEl>
                                          <p:spTgt spid="1083"/>
                                        </p:tgtEl>
                                      </p:cBhvr>
                                    </p:animEffect>
                                    <p:set>
                                      <p:cBhvr>
                                        <p:cTn id="35" dur="1" fill="hold">
                                          <p:stCondLst>
                                            <p:cond delay="1000"/>
                                          </p:stCondLst>
                                        </p:cTn>
                                        <p:tgtEl>
                                          <p:spTgt spid="1083"/>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1000"/>
                                        <p:tgtEl>
                                          <p:spTgt spid="1084"/>
                                        </p:tgtEl>
                                      </p:cBhvr>
                                    </p:animEffect>
                                    <p:set>
                                      <p:cBhvr>
                                        <p:cTn id="38" dur="1" fill="hold">
                                          <p:stCondLst>
                                            <p:cond delay="1000"/>
                                          </p:stCondLst>
                                        </p:cTn>
                                        <p:tgtEl>
                                          <p:spTgt spid="1084"/>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1000"/>
                                        <p:tgtEl>
                                          <p:spTgt spid="1085"/>
                                        </p:tgtEl>
                                      </p:cBhvr>
                                    </p:animEffect>
                                    <p:set>
                                      <p:cBhvr>
                                        <p:cTn id="41" dur="1" fill="hold">
                                          <p:stCondLst>
                                            <p:cond delay="1000"/>
                                          </p:stCondLst>
                                        </p:cTn>
                                        <p:tgtEl>
                                          <p:spTgt spid="10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Google Shape;1096;p149"/>
          <p:cNvSpPr txBox="1">
            <a:spLocks noGrp="1"/>
          </p:cNvSpPr>
          <p:nvPr>
            <p:ph type="title"/>
          </p:nvPr>
        </p:nvSpPr>
        <p:spPr>
          <a:xfrm>
            <a:off x="216575" y="1654477"/>
            <a:ext cx="8620500" cy="1083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Section 1: </a:t>
            </a:r>
            <a:r>
              <a:rPr lang="en-US"/>
              <a:t>Meet the Advisory Board Participants</a:t>
            </a:r>
            <a:endParaRPr sz="2800" b="0" i="0" u="none" strike="noStrike" cap="none">
              <a:solidFill>
                <a:schemeClr val="lt1"/>
              </a:solidFill>
              <a:latin typeface="Lucida Sans"/>
              <a:ea typeface="Lucida Sans"/>
              <a:cs typeface="Lucida Sans"/>
              <a:sym typeface="Lucida Sans"/>
            </a:endParaRPr>
          </a:p>
        </p:txBody>
      </p:sp>
      <p:pic>
        <p:nvPicPr>
          <p:cNvPr id="1097" name="Google Shape;1097;p149"/>
          <p:cNvPicPr preferRelativeResize="0"/>
          <p:nvPr/>
        </p:nvPicPr>
        <p:blipFill rotWithShape="1">
          <a:blip r:embed="rId3">
            <a:alphaModFix/>
          </a:blip>
          <a:srcRect t="19975" b="28235"/>
          <a:stretch/>
        </p:blipFill>
        <p:spPr>
          <a:xfrm>
            <a:off x="3720200" y="2642575"/>
            <a:ext cx="1703599" cy="1735726"/>
          </a:xfrm>
          <a:prstGeom prst="rect">
            <a:avLst/>
          </a:prstGeom>
          <a:noFill/>
          <a:ln>
            <a:noFill/>
          </a:ln>
        </p:spPr>
      </p:pic>
      <p:pic>
        <p:nvPicPr>
          <p:cNvPr id="1098" name="Google Shape;1098;p149"/>
          <p:cNvPicPr preferRelativeResize="0"/>
          <p:nvPr/>
        </p:nvPicPr>
        <p:blipFill rotWithShape="1">
          <a:blip r:embed="rId4">
            <a:alphaModFix/>
          </a:blip>
          <a:srcRect l="11488" t="3714" r="19259" b="7198"/>
          <a:stretch/>
        </p:blipFill>
        <p:spPr>
          <a:xfrm>
            <a:off x="4676162" y="4597538"/>
            <a:ext cx="1703649" cy="1752902"/>
          </a:xfrm>
          <a:prstGeom prst="rect">
            <a:avLst/>
          </a:prstGeom>
          <a:noFill/>
          <a:ln>
            <a:noFill/>
          </a:ln>
        </p:spPr>
      </p:pic>
      <p:pic>
        <p:nvPicPr>
          <p:cNvPr id="1099" name="Google Shape;1099;p149"/>
          <p:cNvPicPr preferRelativeResize="0"/>
          <p:nvPr/>
        </p:nvPicPr>
        <p:blipFill rotWithShape="1">
          <a:blip r:embed="rId5">
            <a:alphaModFix/>
          </a:blip>
          <a:srcRect l="4644" r="4644"/>
          <a:stretch/>
        </p:blipFill>
        <p:spPr>
          <a:xfrm>
            <a:off x="5629025" y="2633988"/>
            <a:ext cx="1703599" cy="1752899"/>
          </a:xfrm>
          <a:prstGeom prst="rect">
            <a:avLst/>
          </a:prstGeom>
          <a:noFill/>
          <a:ln>
            <a:noFill/>
          </a:ln>
        </p:spPr>
      </p:pic>
      <p:pic>
        <p:nvPicPr>
          <p:cNvPr id="1100" name="Google Shape;1100;p149"/>
          <p:cNvPicPr preferRelativeResize="0"/>
          <p:nvPr/>
        </p:nvPicPr>
        <p:blipFill rotWithShape="1">
          <a:blip r:embed="rId6">
            <a:alphaModFix/>
          </a:blip>
          <a:srcRect b="33079"/>
          <a:stretch/>
        </p:blipFill>
        <p:spPr>
          <a:xfrm>
            <a:off x="2764175" y="4597546"/>
            <a:ext cx="1703651" cy="1752899"/>
          </a:xfrm>
          <a:prstGeom prst="rect">
            <a:avLst/>
          </a:prstGeom>
          <a:noFill/>
          <a:ln>
            <a:noFill/>
          </a:ln>
        </p:spPr>
      </p:pic>
      <p:pic>
        <p:nvPicPr>
          <p:cNvPr id="1101" name="Google Shape;1101;p149"/>
          <p:cNvPicPr preferRelativeResize="0"/>
          <p:nvPr/>
        </p:nvPicPr>
        <p:blipFill rotWithShape="1">
          <a:blip r:embed="rId7">
            <a:alphaModFix/>
          </a:blip>
          <a:srcRect t="19813" b="22873"/>
          <a:stretch/>
        </p:blipFill>
        <p:spPr>
          <a:xfrm>
            <a:off x="1811325" y="2642575"/>
            <a:ext cx="1703649" cy="17357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pic>
        <p:nvPicPr>
          <p:cNvPr id="1107" name="Google Shape;1107;p150"/>
          <p:cNvPicPr preferRelativeResize="0"/>
          <p:nvPr/>
        </p:nvPicPr>
        <p:blipFill>
          <a:blip r:embed="rId3">
            <a:alphaModFix/>
          </a:blip>
          <a:stretch>
            <a:fillRect/>
          </a:stretch>
        </p:blipFill>
        <p:spPr>
          <a:xfrm rot="-155154">
            <a:off x="6704775" y="1728706"/>
            <a:ext cx="1227825" cy="1175421"/>
          </a:xfrm>
          <a:prstGeom prst="rect">
            <a:avLst/>
          </a:prstGeom>
          <a:noFill/>
          <a:ln>
            <a:noFill/>
          </a:ln>
        </p:spPr>
      </p:pic>
      <p:pic>
        <p:nvPicPr>
          <p:cNvPr id="1108" name="Google Shape;1108;p150"/>
          <p:cNvPicPr preferRelativeResize="0"/>
          <p:nvPr/>
        </p:nvPicPr>
        <p:blipFill>
          <a:blip r:embed="rId4">
            <a:alphaModFix/>
          </a:blip>
          <a:stretch>
            <a:fillRect/>
          </a:stretch>
        </p:blipFill>
        <p:spPr>
          <a:xfrm>
            <a:off x="1233600" y="2206750"/>
            <a:ext cx="891875" cy="891875"/>
          </a:xfrm>
          <a:prstGeom prst="rect">
            <a:avLst/>
          </a:prstGeom>
          <a:noFill/>
          <a:ln>
            <a:noFill/>
          </a:ln>
        </p:spPr>
      </p:pic>
      <p:pic>
        <p:nvPicPr>
          <p:cNvPr id="1109" name="Google Shape;1109;p150"/>
          <p:cNvPicPr preferRelativeResize="0"/>
          <p:nvPr/>
        </p:nvPicPr>
        <p:blipFill>
          <a:blip r:embed="rId5">
            <a:alphaModFix/>
          </a:blip>
          <a:stretch>
            <a:fillRect/>
          </a:stretch>
        </p:blipFill>
        <p:spPr>
          <a:xfrm rot="-348755">
            <a:off x="839430" y="801691"/>
            <a:ext cx="1794232" cy="1317590"/>
          </a:xfrm>
          <a:prstGeom prst="rect">
            <a:avLst/>
          </a:prstGeom>
          <a:noFill/>
          <a:ln>
            <a:noFill/>
          </a:ln>
        </p:spPr>
      </p:pic>
      <p:pic>
        <p:nvPicPr>
          <p:cNvPr id="1110" name="Google Shape;1110;p150"/>
          <p:cNvPicPr preferRelativeResize="0"/>
          <p:nvPr/>
        </p:nvPicPr>
        <p:blipFill rotWithShape="1">
          <a:blip r:embed="rId6">
            <a:alphaModFix/>
          </a:blip>
          <a:srcRect b="33079"/>
          <a:stretch/>
        </p:blipFill>
        <p:spPr>
          <a:xfrm>
            <a:off x="159294" y="330473"/>
            <a:ext cx="891874" cy="917673"/>
          </a:xfrm>
          <a:prstGeom prst="rect">
            <a:avLst/>
          </a:prstGeom>
          <a:noFill/>
          <a:ln>
            <a:noFill/>
          </a:ln>
        </p:spPr>
      </p:pic>
      <p:pic>
        <p:nvPicPr>
          <p:cNvPr id="1111" name="Google Shape;1111;p150"/>
          <p:cNvPicPr preferRelativeResize="0"/>
          <p:nvPr/>
        </p:nvPicPr>
        <p:blipFill rotWithShape="1">
          <a:blip r:embed="rId7">
            <a:alphaModFix/>
          </a:blip>
          <a:srcRect l="520" r="-520" b="3892"/>
          <a:stretch/>
        </p:blipFill>
        <p:spPr>
          <a:xfrm>
            <a:off x="104262" y="2087850"/>
            <a:ext cx="1227802" cy="714277"/>
          </a:xfrm>
          <a:prstGeom prst="rect">
            <a:avLst/>
          </a:prstGeom>
          <a:noFill/>
          <a:ln>
            <a:noFill/>
          </a:ln>
        </p:spPr>
      </p:pic>
      <p:pic>
        <p:nvPicPr>
          <p:cNvPr id="1112" name="Google Shape;1112;p150"/>
          <p:cNvPicPr preferRelativeResize="0"/>
          <p:nvPr/>
        </p:nvPicPr>
        <p:blipFill>
          <a:blip r:embed="rId8">
            <a:alphaModFix/>
          </a:blip>
          <a:stretch>
            <a:fillRect/>
          </a:stretch>
        </p:blipFill>
        <p:spPr>
          <a:xfrm>
            <a:off x="1921475" y="2381275"/>
            <a:ext cx="1026501" cy="652575"/>
          </a:xfrm>
          <a:prstGeom prst="rect">
            <a:avLst/>
          </a:prstGeom>
          <a:noFill/>
          <a:ln>
            <a:noFill/>
          </a:ln>
        </p:spPr>
      </p:pic>
      <p:sp>
        <p:nvSpPr>
          <p:cNvPr id="1113" name="Google Shape;1113;p150"/>
          <p:cNvSpPr txBox="1"/>
          <p:nvPr/>
        </p:nvSpPr>
        <p:spPr>
          <a:xfrm>
            <a:off x="1127075" y="330475"/>
            <a:ext cx="704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solidFill>
                  <a:schemeClr val="accent2"/>
                </a:solidFill>
                <a:latin typeface="Lucida Sans"/>
                <a:ea typeface="Lucida Sans"/>
                <a:cs typeface="Lucida Sans"/>
                <a:sym typeface="Lucida Sans"/>
              </a:rPr>
              <a:t>Tara</a:t>
            </a:r>
            <a:endParaRPr sz="1600" b="1">
              <a:solidFill>
                <a:schemeClr val="accent2"/>
              </a:solidFill>
              <a:latin typeface="Lucida Sans"/>
              <a:ea typeface="Lucida Sans"/>
              <a:cs typeface="Lucida Sans"/>
              <a:sym typeface="Lucida Sans"/>
            </a:endParaRPr>
          </a:p>
        </p:txBody>
      </p:sp>
      <p:pic>
        <p:nvPicPr>
          <p:cNvPr id="1114" name="Google Shape;1114;p150"/>
          <p:cNvPicPr preferRelativeResize="0"/>
          <p:nvPr/>
        </p:nvPicPr>
        <p:blipFill rotWithShape="1">
          <a:blip r:embed="rId9">
            <a:alphaModFix/>
          </a:blip>
          <a:srcRect t="17429" b="10216"/>
          <a:stretch/>
        </p:blipFill>
        <p:spPr>
          <a:xfrm rot="-471854">
            <a:off x="3161775" y="409275"/>
            <a:ext cx="1276725" cy="1817150"/>
          </a:xfrm>
          <a:prstGeom prst="rect">
            <a:avLst/>
          </a:prstGeom>
          <a:noFill/>
          <a:ln>
            <a:noFill/>
          </a:ln>
        </p:spPr>
      </p:pic>
      <p:pic>
        <p:nvPicPr>
          <p:cNvPr id="1115" name="Google Shape;1115;p150"/>
          <p:cNvPicPr preferRelativeResize="0"/>
          <p:nvPr/>
        </p:nvPicPr>
        <p:blipFill>
          <a:blip r:embed="rId10">
            <a:alphaModFix/>
          </a:blip>
          <a:stretch>
            <a:fillRect/>
          </a:stretch>
        </p:blipFill>
        <p:spPr>
          <a:xfrm>
            <a:off x="3870300" y="2585600"/>
            <a:ext cx="2167750" cy="346275"/>
          </a:xfrm>
          <a:prstGeom prst="rect">
            <a:avLst/>
          </a:prstGeom>
          <a:noFill/>
          <a:ln>
            <a:noFill/>
          </a:ln>
        </p:spPr>
      </p:pic>
      <p:pic>
        <p:nvPicPr>
          <p:cNvPr id="1116" name="Google Shape;1116;p150"/>
          <p:cNvPicPr preferRelativeResize="0"/>
          <p:nvPr/>
        </p:nvPicPr>
        <p:blipFill>
          <a:blip r:embed="rId11">
            <a:alphaModFix/>
          </a:blip>
          <a:stretch>
            <a:fillRect/>
          </a:stretch>
        </p:blipFill>
        <p:spPr>
          <a:xfrm rot="465623">
            <a:off x="4475650" y="1187450"/>
            <a:ext cx="1276725" cy="1276725"/>
          </a:xfrm>
          <a:prstGeom prst="rect">
            <a:avLst/>
          </a:prstGeom>
          <a:noFill/>
          <a:ln>
            <a:noFill/>
          </a:ln>
        </p:spPr>
      </p:pic>
      <p:pic>
        <p:nvPicPr>
          <p:cNvPr id="1117" name="Google Shape;1117;p150"/>
          <p:cNvPicPr preferRelativeResize="0"/>
          <p:nvPr/>
        </p:nvPicPr>
        <p:blipFill rotWithShape="1">
          <a:blip r:embed="rId12">
            <a:alphaModFix/>
          </a:blip>
          <a:srcRect t="19975" b="28235"/>
          <a:stretch/>
        </p:blipFill>
        <p:spPr>
          <a:xfrm>
            <a:off x="5237175" y="376038"/>
            <a:ext cx="891874" cy="908692"/>
          </a:xfrm>
          <a:prstGeom prst="rect">
            <a:avLst/>
          </a:prstGeom>
          <a:noFill/>
          <a:ln>
            <a:noFill/>
          </a:ln>
        </p:spPr>
      </p:pic>
      <p:sp>
        <p:nvSpPr>
          <p:cNvPr id="1118" name="Google Shape;1118;p150"/>
          <p:cNvSpPr txBox="1"/>
          <p:nvPr/>
        </p:nvSpPr>
        <p:spPr>
          <a:xfrm>
            <a:off x="4288875" y="376050"/>
            <a:ext cx="948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solidFill>
                  <a:schemeClr val="accent2"/>
                </a:solidFill>
                <a:latin typeface="Lucida Sans"/>
                <a:ea typeface="Lucida Sans"/>
                <a:cs typeface="Lucida Sans"/>
                <a:sym typeface="Lucida Sans"/>
              </a:rPr>
              <a:t>Glenna</a:t>
            </a:r>
            <a:endParaRPr sz="1600" b="1">
              <a:solidFill>
                <a:schemeClr val="accent2"/>
              </a:solidFill>
              <a:latin typeface="Lucida Sans"/>
              <a:ea typeface="Lucida Sans"/>
              <a:cs typeface="Lucida Sans"/>
              <a:sym typeface="Lucida Sans"/>
            </a:endParaRPr>
          </a:p>
        </p:txBody>
      </p:sp>
      <p:pic>
        <p:nvPicPr>
          <p:cNvPr id="1119" name="Google Shape;1119;p150"/>
          <p:cNvPicPr preferRelativeResize="0"/>
          <p:nvPr/>
        </p:nvPicPr>
        <p:blipFill rotWithShape="1">
          <a:blip r:embed="rId13">
            <a:alphaModFix/>
          </a:blip>
          <a:srcRect t="28062" r="10738"/>
          <a:stretch/>
        </p:blipFill>
        <p:spPr>
          <a:xfrm rot="-5400000">
            <a:off x="6200332" y="559087"/>
            <a:ext cx="1406503" cy="888020"/>
          </a:xfrm>
          <a:prstGeom prst="rect">
            <a:avLst/>
          </a:prstGeom>
          <a:noFill/>
          <a:ln>
            <a:noFill/>
          </a:ln>
        </p:spPr>
      </p:pic>
      <p:pic>
        <p:nvPicPr>
          <p:cNvPr id="1120" name="Google Shape;1120;p150"/>
          <p:cNvPicPr preferRelativeResize="0"/>
          <p:nvPr/>
        </p:nvPicPr>
        <p:blipFill>
          <a:blip r:embed="rId14">
            <a:alphaModFix/>
          </a:blip>
          <a:stretch>
            <a:fillRect/>
          </a:stretch>
        </p:blipFill>
        <p:spPr>
          <a:xfrm rot="386100">
            <a:off x="7728273" y="1266637"/>
            <a:ext cx="1261309" cy="965966"/>
          </a:xfrm>
          <a:prstGeom prst="rect">
            <a:avLst/>
          </a:prstGeom>
          <a:noFill/>
          <a:ln>
            <a:noFill/>
          </a:ln>
        </p:spPr>
      </p:pic>
      <p:pic>
        <p:nvPicPr>
          <p:cNvPr id="1121" name="Google Shape;1121;p150"/>
          <p:cNvPicPr preferRelativeResize="0"/>
          <p:nvPr/>
        </p:nvPicPr>
        <p:blipFill rotWithShape="1">
          <a:blip r:embed="rId15">
            <a:alphaModFix/>
          </a:blip>
          <a:srcRect l="11488" t="3714" r="19259" b="7198"/>
          <a:stretch/>
        </p:blipFill>
        <p:spPr>
          <a:xfrm>
            <a:off x="8147875" y="330475"/>
            <a:ext cx="891873" cy="917669"/>
          </a:xfrm>
          <a:prstGeom prst="rect">
            <a:avLst/>
          </a:prstGeom>
          <a:noFill/>
          <a:ln>
            <a:noFill/>
          </a:ln>
        </p:spPr>
      </p:pic>
      <p:sp>
        <p:nvSpPr>
          <p:cNvPr id="1122" name="Google Shape;1122;p150"/>
          <p:cNvSpPr txBox="1"/>
          <p:nvPr/>
        </p:nvSpPr>
        <p:spPr>
          <a:xfrm>
            <a:off x="7304700" y="470650"/>
            <a:ext cx="948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solidFill>
                  <a:schemeClr val="accent2"/>
                </a:solidFill>
                <a:latin typeface="Lucida Sans"/>
                <a:ea typeface="Lucida Sans"/>
                <a:cs typeface="Lucida Sans"/>
                <a:sym typeface="Lucida Sans"/>
              </a:rPr>
              <a:t>Janice</a:t>
            </a:r>
            <a:endParaRPr sz="1600" b="1">
              <a:solidFill>
                <a:schemeClr val="accent2"/>
              </a:solidFill>
              <a:latin typeface="Lucida Sans"/>
              <a:ea typeface="Lucida Sans"/>
              <a:cs typeface="Lucida Sans"/>
              <a:sym typeface="Lucida Sans"/>
            </a:endParaRPr>
          </a:p>
        </p:txBody>
      </p:sp>
      <p:pic>
        <p:nvPicPr>
          <p:cNvPr id="1123" name="Google Shape;1123;p150"/>
          <p:cNvPicPr preferRelativeResize="0"/>
          <p:nvPr/>
        </p:nvPicPr>
        <p:blipFill>
          <a:blip r:embed="rId16">
            <a:alphaModFix/>
          </a:blip>
          <a:stretch>
            <a:fillRect/>
          </a:stretch>
        </p:blipFill>
        <p:spPr>
          <a:xfrm>
            <a:off x="2062138" y="5985585"/>
            <a:ext cx="2167749" cy="497765"/>
          </a:xfrm>
          <a:prstGeom prst="rect">
            <a:avLst/>
          </a:prstGeom>
          <a:noFill/>
          <a:ln>
            <a:noFill/>
          </a:ln>
        </p:spPr>
      </p:pic>
      <p:pic>
        <p:nvPicPr>
          <p:cNvPr id="1124" name="Google Shape;1124;p150"/>
          <p:cNvPicPr preferRelativeResize="0"/>
          <p:nvPr/>
        </p:nvPicPr>
        <p:blipFill>
          <a:blip r:embed="rId17">
            <a:alphaModFix/>
          </a:blip>
          <a:stretch>
            <a:fillRect/>
          </a:stretch>
        </p:blipFill>
        <p:spPr>
          <a:xfrm rot="-5400000">
            <a:off x="3037513" y="4478878"/>
            <a:ext cx="1667796" cy="1250847"/>
          </a:xfrm>
          <a:prstGeom prst="rect">
            <a:avLst/>
          </a:prstGeom>
          <a:noFill/>
          <a:ln>
            <a:noFill/>
          </a:ln>
        </p:spPr>
      </p:pic>
      <p:pic>
        <p:nvPicPr>
          <p:cNvPr id="1125" name="Google Shape;1125;p150"/>
          <p:cNvPicPr preferRelativeResize="0"/>
          <p:nvPr/>
        </p:nvPicPr>
        <p:blipFill>
          <a:blip r:embed="rId18">
            <a:alphaModFix/>
          </a:blip>
          <a:stretch>
            <a:fillRect/>
          </a:stretch>
        </p:blipFill>
        <p:spPr>
          <a:xfrm rot="-5933701">
            <a:off x="1554722" y="4396042"/>
            <a:ext cx="1663653" cy="1247740"/>
          </a:xfrm>
          <a:prstGeom prst="rect">
            <a:avLst/>
          </a:prstGeom>
          <a:noFill/>
          <a:ln>
            <a:noFill/>
          </a:ln>
        </p:spPr>
      </p:pic>
      <p:pic>
        <p:nvPicPr>
          <p:cNvPr id="1126" name="Google Shape;1126;p150"/>
          <p:cNvPicPr preferRelativeResize="0"/>
          <p:nvPr/>
        </p:nvPicPr>
        <p:blipFill rotWithShape="1">
          <a:blip r:embed="rId19">
            <a:alphaModFix/>
          </a:blip>
          <a:srcRect t="19813" b="22873"/>
          <a:stretch/>
        </p:blipFill>
        <p:spPr>
          <a:xfrm>
            <a:off x="2807338" y="3472875"/>
            <a:ext cx="888024" cy="904745"/>
          </a:xfrm>
          <a:prstGeom prst="rect">
            <a:avLst/>
          </a:prstGeom>
          <a:noFill/>
          <a:ln>
            <a:noFill/>
          </a:ln>
        </p:spPr>
      </p:pic>
      <p:sp>
        <p:nvSpPr>
          <p:cNvPr id="1127" name="Google Shape;1127;p150"/>
          <p:cNvSpPr txBox="1"/>
          <p:nvPr/>
        </p:nvSpPr>
        <p:spPr>
          <a:xfrm>
            <a:off x="1694763" y="3709700"/>
            <a:ext cx="948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solidFill>
                  <a:schemeClr val="accent2"/>
                </a:solidFill>
                <a:latin typeface="Lucida Sans"/>
                <a:ea typeface="Lucida Sans"/>
                <a:cs typeface="Lucida Sans"/>
                <a:sym typeface="Lucida Sans"/>
              </a:rPr>
              <a:t>Ashley</a:t>
            </a:r>
            <a:endParaRPr sz="1600" b="1">
              <a:solidFill>
                <a:schemeClr val="accent2"/>
              </a:solidFill>
              <a:latin typeface="Lucida Sans"/>
              <a:ea typeface="Lucida Sans"/>
              <a:cs typeface="Lucida Sans"/>
              <a:sym typeface="Lucida Sans"/>
            </a:endParaRPr>
          </a:p>
        </p:txBody>
      </p:sp>
      <p:pic>
        <p:nvPicPr>
          <p:cNvPr id="1128" name="Google Shape;1128;p150"/>
          <p:cNvPicPr preferRelativeResize="0"/>
          <p:nvPr/>
        </p:nvPicPr>
        <p:blipFill>
          <a:blip r:embed="rId20">
            <a:alphaModFix/>
          </a:blip>
          <a:stretch>
            <a:fillRect/>
          </a:stretch>
        </p:blipFill>
        <p:spPr>
          <a:xfrm>
            <a:off x="5140438" y="4674325"/>
            <a:ext cx="1745666" cy="1161650"/>
          </a:xfrm>
          <a:prstGeom prst="rect">
            <a:avLst/>
          </a:prstGeom>
          <a:noFill/>
          <a:ln>
            <a:noFill/>
          </a:ln>
        </p:spPr>
      </p:pic>
      <p:pic>
        <p:nvPicPr>
          <p:cNvPr id="1129" name="Google Shape;1129;p150"/>
          <p:cNvPicPr preferRelativeResize="0"/>
          <p:nvPr/>
        </p:nvPicPr>
        <p:blipFill>
          <a:blip r:embed="rId21">
            <a:alphaModFix/>
          </a:blip>
          <a:stretch>
            <a:fillRect/>
          </a:stretch>
        </p:blipFill>
        <p:spPr>
          <a:xfrm rot="622832">
            <a:off x="6015848" y="3902981"/>
            <a:ext cx="1398804" cy="823688"/>
          </a:xfrm>
          <a:prstGeom prst="rect">
            <a:avLst/>
          </a:prstGeom>
          <a:noFill/>
          <a:ln>
            <a:noFill/>
          </a:ln>
        </p:spPr>
      </p:pic>
      <p:pic>
        <p:nvPicPr>
          <p:cNvPr id="1130" name="Google Shape;1130;p150"/>
          <p:cNvPicPr preferRelativeResize="0"/>
          <p:nvPr/>
        </p:nvPicPr>
        <p:blipFill rotWithShape="1">
          <a:blip r:embed="rId22">
            <a:alphaModFix/>
          </a:blip>
          <a:srcRect l="4644" r="4644"/>
          <a:stretch/>
        </p:blipFill>
        <p:spPr>
          <a:xfrm>
            <a:off x="5140438" y="3409550"/>
            <a:ext cx="888025" cy="913724"/>
          </a:xfrm>
          <a:prstGeom prst="rect">
            <a:avLst/>
          </a:prstGeom>
          <a:noFill/>
          <a:ln>
            <a:noFill/>
          </a:ln>
        </p:spPr>
      </p:pic>
      <p:pic>
        <p:nvPicPr>
          <p:cNvPr id="1131" name="Google Shape;1131;p150"/>
          <p:cNvPicPr preferRelativeResize="0"/>
          <p:nvPr/>
        </p:nvPicPr>
        <p:blipFill>
          <a:blip r:embed="rId23">
            <a:alphaModFix/>
          </a:blip>
          <a:stretch>
            <a:fillRect/>
          </a:stretch>
        </p:blipFill>
        <p:spPr>
          <a:xfrm>
            <a:off x="5014963" y="5910785"/>
            <a:ext cx="652575" cy="647366"/>
          </a:xfrm>
          <a:prstGeom prst="rect">
            <a:avLst/>
          </a:prstGeom>
          <a:noFill/>
          <a:ln>
            <a:noFill/>
          </a:ln>
        </p:spPr>
      </p:pic>
      <p:pic>
        <p:nvPicPr>
          <p:cNvPr id="1132" name="Google Shape;1132;p150"/>
          <p:cNvPicPr preferRelativeResize="0"/>
          <p:nvPr/>
        </p:nvPicPr>
        <p:blipFill rotWithShape="1">
          <a:blip r:embed="rId24">
            <a:alphaModFix/>
          </a:blip>
          <a:srcRect t="15054" b="26527"/>
          <a:stretch/>
        </p:blipFill>
        <p:spPr>
          <a:xfrm>
            <a:off x="5785263" y="5958802"/>
            <a:ext cx="1745675" cy="383060"/>
          </a:xfrm>
          <a:prstGeom prst="rect">
            <a:avLst/>
          </a:prstGeom>
          <a:noFill/>
          <a:ln>
            <a:noFill/>
          </a:ln>
          <a:effectLst>
            <a:outerShdw blurRad="57150" dist="19050" dir="5400000" algn="bl" rotWithShape="0">
              <a:srgbClr val="6D9EEB">
                <a:alpha val="50000"/>
              </a:srgbClr>
            </a:outerShdw>
          </a:effectLst>
        </p:spPr>
      </p:pic>
      <p:sp>
        <p:nvSpPr>
          <p:cNvPr id="1133" name="Google Shape;1133;p150"/>
          <p:cNvSpPr txBox="1"/>
          <p:nvPr/>
        </p:nvSpPr>
        <p:spPr>
          <a:xfrm>
            <a:off x="6130400" y="3371000"/>
            <a:ext cx="1169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solidFill>
                  <a:schemeClr val="accent2"/>
                </a:solidFill>
                <a:latin typeface="Lucida Sans"/>
                <a:ea typeface="Lucida Sans"/>
                <a:cs typeface="Lucida Sans"/>
                <a:sym typeface="Lucida Sans"/>
              </a:rPr>
              <a:t>Melissa</a:t>
            </a:r>
            <a:endParaRPr sz="1600" b="1">
              <a:solidFill>
                <a:schemeClr val="accent2"/>
              </a:solidFill>
              <a:latin typeface="Lucida Sans"/>
              <a:ea typeface="Lucida Sans"/>
              <a:cs typeface="Lucida Sans"/>
              <a:sym typeface="Lucida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8"/>
                                        </p:tgtEl>
                                        <p:attrNameLst>
                                          <p:attrName>style.visibility</p:attrName>
                                        </p:attrNameLst>
                                      </p:cBhvr>
                                      <p:to>
                                        <p:strVal val="visible"/>
                                      </p:to>
                                    </p:set>
                                    <p:animEffect transition="in" filter="fade">
                                      <p:cBhvr>
                                        <p:cTn id="7" dur="1000"/>
                                        <p:tgtEl>
                                          <p:spTgt spid="1108"/>
                                        </p:tgtEl>
                                      </p:cBhvr>
                                    </p:animEffect>
                                  </p:childTnLst>
                                </p:cTn>
                              </p:par>
                              <p:par>
                                <p:cTn id="8" presetID="10" presetClass="entr" presetSubtype="0" fill="hold" nodeType="withEffect">
                                  <p:stCondLst>
                                    <p:cond delay="0"/>
                                  </p:stCondLst>
                                  <p:childTnLst>
                                    <p:set>
                                      <p:cBhvr>
                                        <p:cTn id="9" dur="1" fill="hold">
                                          <p:stCondLst>
                                            <p:cond delay="0"/>
                                          </p:stCondLst>
                                        </p:cTn>
                                        <p:tgtEl>
                                          <p:spTgt spid="1109"/>
                                        </p:tgtEl>
                                        <p:attrNameLst>
                                          <p:attrName>style.visibility</p:attrName>
                                        </p:attrNameLst>
                                      </p:cBhvr>
                                      <p:to>
                                        <p:strVal val="visible"/>
                                      </p:to>
                                    </p:set>
                                    <p:animEffect transition="in" filter="fade">
                                      <p:cBhvr>
                                        <p:cTn id="10" dur="1000"/>
                                        <p:tgtEl>
                                          <p:spTgt spid="1109"/>
                                        </p:tgtEl>
                                      </p:cBhvr>
                                    </p:animEffect>
                                  </p:childTnLst>
                                </p:cTn>
                              </p:par>
                              <p:par>
                                <p:cTn id="11" presetID="10" presetClass="entr" presetSubtype="0" fill="hold" nodeType="withEffect">
                                  <p:stCondLst>
                                    <p:cond delay="0"/>
                                  </p:stCondLst>
                                  <p:childTnLst>
                                    <p:set>
                                      <p:cBhvr>
                                        <p:cTn id="12" dur="1" fill="hold">
                                          <p:stCondLst>
                                            <p:cond delay="0"/>
                                          </p:stCondLst>
                                        </p:cTn>
                                        <p:tgtEl>
                                          <p:spTgt spid="1110"/>
                                        </p:tgtEl>
                                        <p:attrNameLst>
                                          <p:attrName>style.visibility</p:attrName>
                                        </p:attrNameLst>
                                      </p:cBhvr>
                                      <p:to>
                                        <p:strVal val="visible"/>
                                      </p:to>
                                    </p:set>
                                    <p:animEffect transition="in" filter="fade">
                                      <p:cBhvr>
                                        <p:cTn id="13" dur="1000"/>
                                        <p:tgtEl>
                                          <p:spTgt spid="1110"/>
                                        </p:tgtEl>
                                      </p:cBhvr>
                                    </p:animEffect>
                                  </p:childTnLst>
                                </p:cTn>
                              </p:par>
                              <p:par>
                                <p:cTn id="14" presetID="10" presetClass="entr" presetSubtype="0" fill="hold" nodeType="withEffect">
                                  <p:stCondLst>
                                    <p:cond delay="0"/>
                                  </p:stCondLst>
                                  <p:childTnLst>
                                    <p:set>
                                      <p:cBhvr>
                                        <p:cTn id="15" dur="1" fill="hold">
                                          <p:stCondLst>
                                            <p:cond delay="0"/>
                                          </p:stCondLst>
                                        </p:cTn>
                                        <p:tgtEl>
                                          <p:spTgt spid="1112"/>
                                        </p:tgtEl>
                                        <p:attrNameLst>
                                          <p:attrName>style.visibility</p:attrName>
                                        </p:attrNameLst>
                                      </p:cBhvr>
                                      <p:to>
                                        <p:strVal val="visible"/>
                                      </p:to>
                                    </p:set>
                                    <p:animEffect transition="in" filter="fade">
                                      <p:cBhvr>
                                        <p:cTn id="16" dur="1000"/>
                                        <p:tgtEl>
                                          <p:spTgt spid="1112"/>
                                        </p:tgtEl>
                                      </p:cBhvr>
                                    </p:animEffect>
                                  </p:childTnLst>
                                </p:cTn>
                              </p:par>
                              <p:par>
                                <p:cTn id="17" presetID="10" presetClass="entr" presetSubtype="0" fill="hold" nodeType="withEffect">
                                  <p:stCondLst>
                                    <p:cond delay="0"/>
                                  </p:stCondLst>
                                  <p:childTnLst>
                                    <p:set>
                                      <p:cBhvr>
                                        <p:cTn id="18" dur="1" fill="hold">
                                          <p:stCondLst>
                                            <p:cond delay="0"/>
                                          </p:stCondLst>
                                        </p:cTn>
                                        <p:tgtEl>
                                          <p:spTgt spid="1113"/>
                                        </p:tgtEl>
                                        <p:attrNameLst>
                                          <p:attrName>style.visibility</p:attrName>
                                        </p:attrNameLst>
                                      </p:cBhvr>
                                      <p:to>
                                        <p:strVal val="visible"/>
                                      </p:to>
                                    </p:set>
                                    <p:animEffect transition="in" filter="fade">
                                      <p:cBhvr>
                                        <p:cTn id="19" dur="1000"/>
                                        <p:tgtEl>
                                          <p:spTgt spid="1113"/>
                                        </p:tgtEl>
                                      </p:cBhvr>
                                    </p:animEffect>
                                  </p:childTnLst>
                                </p:cTn>
                              </p:par>
                              <p:par>
                                <p:cTn id="20" presetID="10" presetClass="entr" presetSubtype="0" fill="hold" nodeType="withEffect">
                                  <p:stCondLst>
                                    <p:cond delay="0"/>
                                  </p:stCondLst>
                                  <p:childTnLst>
                                    <p:set>
                                      <p:cBhvr>
                                        <p:cTn id="21" dur="1" fill="hold">
                                          <p:stCondLst>
                                            <p:cond delay="0"/>
                                          </p:stCondLst>
                                        </p:cTn>
                                        <p:tgtEl>
                                          <p:spTgt spid="1111"/>
                                        </p:tgtEl>
                                        <p:attrNameLst>
                                          <p:attrName>style.visibility</p:attrName>
                                        </p:attrNameLst>
                                      </p:cBhvr>
                                      <p:to>
                                        <p:strVal val="visible"/>
                                      </p:to>
                                    </p:set>
                                    <p:animEffect transition="in" filter="fade">
                                      <p:cBhvr>
                                        <p:cTn id="22" dur="1000"/>
                                        <p:tgtEl>
                                          <p:spTgt spid="11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14"/>
                                        </p:tgtEl>
                                        <p:attrNameLst>
                                          <p:attrName>style.visibility</p:attrName>
                                        </p:attrNameLst>
                                      </p:cBhvr>
                                      <p:to>
                                        <p:strVal val="visible"/>
                                      </p:to>
                                    </p:set>
                                    <p:animEffect transition="in" filter="fade">
                                      <p:cBhvr>
                                        <p:cTn id="27" dur="1000"/>
                                        <p:tgtEl>
                                          <p:spTgt spid="1114"/>
                                        </p:tgtEl>
                                      </p:cBhvr>
                                    </p:animEffect>
                                  </p:childTnLst>
                                </p:cTn>
                              </p:par>
                              <p:par>
                                <p:cTn id="28" presetID="10" presetClass="entr" presetSubtype="0" fill="hold" nodeType="withEffect">
                                  <p:stCondLst>
                                    <p:cond delay="0"/>
                                  </p:stCondLst>
                                  <p:childTnLst>
                                    <p:set>
                                      <p:cBhvr>
                                        <p:cTn id="29" dur="1" fill="hold">
                                          <p:stCondLst>
                                            <p:cond delay="0"/>
                                          </p:stCondLst>
                                        </p:cTn>
                                        <p:tgtEl>
                                          <p:spTgt spid="1116"/>
                                        </p:tgtEl>
                                        <p:attrNameLst>
                                          <p:attrName>style.visibility</p:attrName>
                                        </p:attrNameLst>
                                      </p:cBhvr>
                                      <p:to>
                                        <p:strVal val="visible"/>
                                      </p:to>
                                    </p:set>
                                    <p:animEffect transition="in" filter="fade">
                                      <p:cBhvr>
                                        <p:cTn id="30" dur="1000"/>
                                        <p:tgtEl>
                                          <p:spTgt spid="1116"/>
                                        </p:tgtEl>
                                      </p:cBhvr>
                                    </p:animEffect>
                                  </p:childTnLst>
                                </p:cTn>
                              </p:par>
                              <p:par>
                                <p:cTn id="31" presetID="10" presetClass="entr" presetSubtype="0" fill="hold" nodeType="withEffect">
                                  <p:stCondLst>
                                    <p:cond delay="0"/>
                                  </p:stCondLst>
                                  <p:childTnLst>
                                    <p:set>
                                      <p:cBhvr>
                                        <p:cTn id="32" dur="1" fill="hold">
                                          <p:stCondLst>
                                            <p:cond delay="0"/>
                                          </p:stCondLst>
                                        </p:cTn>
                                        <p:tgtEl>
                                          <p:spTgt spid="1117"/>
                                        </p:tgtEl>
                                        <p:attrNameLst>
                                          <p:attrName>style.visibility</p:attrName>
                                        </p:attrNameLst>
                                      </p:cBhvr>
                                      <p:to>
                                        <p:strVal val="visible"/>
                                      </p:to>
                                    </p:set>
                                    <p:animEffect transition="in" filter="fade">
                                      <p:cBhvr>
                                        <p:cTn id="33" dur="1000"/>
                                        <p:tgtEl>
                                          <p:spTgt spid="1117"/>
                                        </p:tgtEl>
                                      </p:cBhvr>
                                    </p:animEffect>
                                  </p:childTnLst>
                                </p:cTn>
                              </p:par>
                              <p:par>
                                <p:cTn id="34" presetID="10" presetClass="entr" presetSubtype="0" fill="hold" nodeType="withEffect">
                                  <p:stCondLst>
                                    <p:cond delay="0"/>
                                  </p:stCondLst>
                                  <p:childTnLst>
                                    <p:set>
                                      <p:cBhvr>
                                        <p:cTn id="35" dur="1" fill="hold">
                                          <p:stCondLst>
                                            <p:cond delay="0"/>
                                          </p:stCondLst>
                                        </p:cTn>
                                        <p:tgtEl>
                                          <p:spTgt spid="1118"/>
                                        </p:tgtEl>
                                        <p:attrNameLst>
                                          <p:attrName>style.visibility</p:attrName>
                                        </p:attrNameLst>
                                      </p:cBhvr>
                                      <p:to>
                                        <p:strVal val="visible"/>
                                      </p:to>
                                    </p:set>
                                    <p:animEffect transition="in" filter="fade">
                                      <p:cBhvr>
                                        <p:cTn id="36" dur="1000"/>
                                        <p:tgtEl>
                                          <p:spTgt spid="1118"/>
                                        </p:tgtEl>
                                      </p:cBhvr>
                                    </p:animEffect>
                                  </p:childTnLst>
                                </p:cTn>
                              </p:par>
                              <p:par>
                                <p:cTn id="37" presetID="10" presetClass="entr" presetSubtype="0" fill="hold" nodeType="withEffect">
                                  <p:stCondLst>
                                    <p:cond delay="0"/>
                                  </p:stCondLst>
                                  <p:childTnLst>
                                    <p:set>
                                      <p:cBhvr>
                                        <p:cTn id="38" dur="1" fill="hold">
                                          <p:stCondLst>
                                            <p:cond delay="0"/>
                                          </p:stCondLst>
                                        </p:cTn>
                                        <p:tgtEl>
                                          <p:spTgt spid="1115"/>
                                        </p:tgtEl>
                                        <p:attrNameLst>
                                          <p:attrName>style.visibility</p:attrName>
                                        </p:attrNameLst>
                                      </p:cBhvr>
                                      <p:to>
                                        <p:strVal val="visible"/>
                                      </p:to>
                                    </p:set>
                                    <p:animEffect transition="in" filter="fade">
                                      <p:cBhvr>
                                        <p:cTn id="39" dur="1000"/>
                                        <p:tgtEl>
                                          <p:spTgt spid="111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119"/>
                                        </p:tgtEl>
                                        <p:attrNameLst>
                                          <p:attrName>style.visibility</p:attrName>
                                        </p:attrNameLst>
                                      </p:cBhvr>
                                      <p:to>
                                        <p:strVal val="visible"/>
                                      </p:to>
                                    </p:set>
                                    <p:animEffect transition="in" filter="fade">
                                      <p:cBhvr>
                                        <p:cTn id="44" dur="1000"/>
                                        <p:tgtEl>
                                          <p:spTgt spid="1119"/>
                                        </p:tgtEl>
                                      </p:cBhvr>
                                    </p:animEffect>
                                  </p:childTnLst>
                                </p:cTn>
                              </p:par>
                              <p:par>
                                <p:cTn id="45" presetID="10" presetClass="entr" presetSubtype="0" fill="hold" nodeType="withEffect">
                                  <p:stCondLst>
                                    <p:cond delay="0"/>
                                  </p:stCondLst>
                                  <p:childTnLst>
                                    <p:set>
                                      <p:cBhvr>
                                        <p:cTn id="46" dur="1" fill="hold">
                                          <p:stCondLst>
                                            <p:cond delay="0"/>
                                          </p:stCondLst>
                                        </p:cTn>
                                        <p:tgtEl>
                                          <p:spTgt spid="1120"/>
                                        </p:tgtEl>
                                        <p:attrNameLst>
                                          <p:attrName>style.visibility</p:attrName>
                                        </p:attrNameLst>
                                      </p:cBhvr>
                                      <p:to>
                                        <p:strVal val="visible"/>
                                      </p:to>
                                    </p:set>
                                    <p:animEffect transition="in" filter="fade">
                                      <p:cBhvr>
                                        <p:cTn id="47" dur="1000"/>
                                        <p:tgtEl>
                                          <p:spTgt spid="1120"/>
                                        </p:tgtEl>
                                      </p:cBhvr>
                                    </p:animEffect>
                                  </p:childTnLst>
                                </p:cTn>
                              </p:par>
                              <p:par>
                                <p:cTn id="48" presetID="10" presetClass="entr" presetSubtype="0" fill="hold" nodeType="withEffect">
                                  <p:stCondLst>
                                    <p:cond delay="0"/>
                                  </p:stCondLst>
                                  <p:childTnLst>
                                    <p:set>
                                      <p:cBhvr>
                                        <p:cTn id="49" dur="1" fill="hold">
                                          <p:stCondLst>
                                            <p:cond delay="0"/>
                                          </p:stCondLst>
                                        </p:cTn>
                                        <p:tgtEl>
                                          <p:spTgt spid="1121"/>
                                        </p:tgtEl>
                                        <p:attrNameLst>
                                          <p:attrName>style.visibility</p:attrName>
                                        </p:attrNameLst>
                                      </p:cBhvr>
                                      <p:to>
                                        <p:strVal val="visible"/>
                                      </p:to>
                                    </p:set>
                                    <p:animEffect transition="in" filter="fade">
                                      <p:cBhvr>
                                        <p:cTn id="50" dur="1000"/>
                                        <p:tgtEl>
                                          <p:spTgt spid="1121"/>
                                        </p:tgtEl>
                                      </p:cBhvr>
                                    </p:animEffect>
                                  </p:childTnLst>
                                </p:cTn>
                              </p:par>
                              <p:par>
                                <p:cTn id="51" presetID="10" presetClass="entr" presetSubtype="0" fill="hold" nodeType="withEffect">
                                  <p:stCondLst>
                                    <p:cond delay="0"/>
                                  </p:stCondLst>
                                  <p:childTnLst>
                                    <p:set>
                                      <p:cBhvr>
                                        <p:cTn id="52" dur="1" fill="hold">
                                          <p:stCondLst>
                                            <p:cond delay="0"/>
                                          </p:stCondLst>
                                        </p:cTn>
                                        <p:tgtEl>
                                          <p:spTgt spid="1122"/>
                                        </p:tgtEl>
                                        <p:attrNameLst>
                                          <p:attrName>style.visibility</p:attrName>
                                        </p:attrNameLst>
                                      </p:cBhvr>
                                      <p:to>
                                        <p:strVal val="visible"/>
                                      </p:to>
                                    </p:set>
                                    <p:animEffect transition="in" filter="fade">
                                      <p:cBhvr>
                                        <p:cTn id="53" dur="1000"/>
                                        <p:tgtEl>
                                          <p:spTgt spid="1122"/>
                                        </p:tgtEl>
                                      </p:cBhvr>
                                    </p:animEffect>
                                  </p:childTnLst>
                                </p:cTn>
                              </p:par>
                              <p:par>
                                <p:cTn id="54" presetID="10" presetClass="entr" presetSubtype="0" fill="hold" nodeType="withEffect">
                                  <p:stCondLst>
                                    <p:cond delay="0"/>
                                  </p:stCondLst>
                                  <p:childTnLst>
                                    <p:set>
                                      <p:cBhvr>
                                        <p:cTn id="55" dur="1" fill="hold">
                                          <p:stCondLst>
                                            <p:cond delay="0"/>
                                          </p:stCondLst>
                                        </p:cTn>
                                        <p:tgtEl>
                                          <p:spTgt spid="1107"/>
                                        </p:tgtEl>
                                        <p:attrNameLst>
                                          <p:attrName>style.visibility</p:attrName>
                                        </p:attrNameLst>
                                      </p:cBhvr>
                                      <p:to>
                                        <p:strVal val="visible"/>
                                      </p:to>
                                    </p:set>
                                    <p:animEffect transition="in" filter="fade">
                                      <p:cBhvr>
                                        <p:cTn id="56" dur="1000"/>
                                        <p:tgtEl>
                                          <p:spTgt spid="110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124"/>
                                        </p:tgtEl>
                                        <p:attrNameLst>
                                          <p:attrName>style.visibility</p:attrName>
                                        </p:attrNameLst>
                                      </p:cBhvr>
                                      <p:to>
                                        <p:strVal val="visible"/>
                                      </p:to>
                                    </p:set>
                                    <p:animEffect transition="in" filter="fade">
                                      <p:cBhvr>
                                        <p:cTn id="61" dur="1000"/>
                                        <p:tgtEl>
                                          <p:spTgt spid="1124"/>
                                        </p:tgtEl>
                                      </p:cBhvr>
                                    </p:animEffect>
                                  </p:childTnLst>
                                </p:cTn>
                              </p:par>
                              <p:par>
                                <p:cTn id="62" presetID="10" presetClass="entr" presetSubtype="0" fill="hold" nodeType="withEffect">
                                  <p:stCondLst>
                                    <p:cond delay="0"/>
                                  </p:stCondLst>
                                  <p:childTnLst>
                                    <p:set>
                                      <p:cBhvr>
                                        <p:cTn id="63" dur="1" fill="hold">
                                          <p:stCondLst>
                                            <p:cond delay="0"/>
                                          </p:stCondLst>
                                        </p:cTn>
                                        <p:tgtEl>
                                          <p:spTgt spid="1125"/>
                                        </p:tgtEl>
                                        <p:attrNameLst>
                                          <p:attrName>style.visibility</p:attrName>
                                        </p:attrNameLst>
                                      </p:cBhvr>
                                      <p:to>
                                        <p:strVal val="visible"/>
                                      </p:to>
                                    </p:set>
                                    <p:animEffect transition="in" filter="fade">
                                      <p:cBhvr>
                                        <p:cTn id="64" dur="1000"/>
                                        <p:tgtEl>
                                          <p:spTgt spid="1125"/>
                                        </p:tgtEl>
                                      </p:cBhvr>
                                    </p:animEffect>
                                  </p:childTnLst>
                                </p:cTn>
                              </p:par>
                              <p:par>
                                <p:cTn id="65" presetID="10" presetClass="entr" presetSubtype="0" fill="hold" nodeType="withEffect">
                                  <p:stCondLst>
                                    <p:cond delay="0"/>
                                  </p:stCondLst>
                                  <p:childTnLst>
                                    <p:set>
                                      <p:cBhvr>
                                        <p:cTn id="66" dur="1" fill="hold">
                                          <p:stCondLst>
                                            <p:cond delay="0"/>
                                          </p:stCondLst>
                                        </p:cTn>
                                        <p:tgtEl>
                                          <p:spTgt spid="1126"/>
                                        </p:tgtEl>
                                        <p:attrNameLst>
                                          <p:attrName>style.visibility</p:attrName>
                                        </p:attrNameLst>
                                      </p:cBhvr>
                                      <p:to>
                                        <p:strVal val="visible"/>
                                      </p:to>
                                    </p:set>
                                    <p:animEffect transition="in" filter="fade">
                                      <p:cBhvr>
                                        <p:cTn id="67" dur="1000"/>
                                        <p:tgtEl>
                                          <p:spTgt spid="1126"/>
                                        </p:tgtEl>
                                      </p:cBhvr>
                                    </p:animEffect>
                                  </p:childTnLst>
                                </p:cTn>
                              </p:par>
                              <p:par>
                                <p:cTn id="68" presetID="10" presetClass="entr" presetSubtype="0" fill="hold" nodeType="withEffect">
                                  <p:stCondLst>
                                    <p:cond delay="0"/>
                                  </p:stCondLst>
                                  <p:childTnLst>
                                    <p:set>
                                      <p:cBhvr>
                                        <p:cTn id="69" dur="1" fill="hold">
                                          <p:stCondLst>
                                            <p:cond delay="0"/>
                                          </p:stCondLst>
                                        </p:cTn>
                                        <p:tgtEl>
                                          <p:spTgt spid="1127"/>
                                        </p:tgtEl>
                                        <p:attrNameLst>
                                          <p:attrName>style.visibility</p:attrName>
                                        </p:attrNameLst>
                                      </p:cBhvr>
                                      <p:to>
                                        <p:strVal val="visible"/>
                                      </p:to>
                                    </p:set>
                                    <p:animEffect transition="in" filter="fade">
                                      <p:cBhvr>
                                        <p:cTn id="70" dur="1000"/>
                                        <p:tgtEl>
                                          <p:spTgt spid="1127"/>
                                        </p:tgtEl>
                                      </p:cBhvr>
                                    </p:animEffect>
                                  </p:childTnLst>
                                </p:cTn>
                              </p:par>
                              <p:par>
                                <p:cTn id="71" presetID="10" presetClass="entr" presetSubtype="0" fill="hold" nodeType="withEffect">
                                  <p:stCondLst>
                                    <p:cond delay="0"/>
                                  </p:stCondLst>
                                  <p:childTnLst>
                                    <p:set>
                                      <p:cBhvr>
                                        <p:cTn id="72" dur="1" fill="hold">
                                          <p:stCondLst>
                                            <p:cond delay="0"/>
                                          </p:stCondLst>
                                        </p:cTn>
                                        <p:tgtEl>
                                          <p:spTgt spid="1123"/>
                                        </p:tgtEl>
                                        <p:attrNameLst>
                                          <p:attrName>style.visibility</p:attrName>
                                        </p:attrNameLst>
                                      </p:cBhvr>
                                      <p:to>
                                        <p:strVal val="visible"/>
                                      </p:to>
                                    </p:set>
                                    <p:animEffect transition="in" filter="fade">
                                      <p:cBhvr>
                                        <p:cTn id="73" dur="1000"/>
                                        <p:tgtEl>
                                          <p:spTgt spid="1123"/>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128"/>
                                        </p:tgtEl>
                                        <p:attrNameLst>
                                          <p:attrName>style.visibility</p:attrName>
                                        </p:attrNameLst>
                                      </p:cBhvr>
                                      <p:to>
                                        <p:strVal val="visible"/>
                                      </p:to>
                                    </p:set>
                                    <p:animEffect transition="in" filter="fade">
                                      <p:cBhvr>
                                        <p:cTn id="78" dur="1000"/>
                                        <p:tgtEl>
                                          <p:spTgt spid="1128"/>
                                        </p:tgtEl>
                                      </p:cBhvr>
                                    </p:animEffect>
                                  </p:childTnLst>
                                </p:cTn>
                              </p:par>
                              <p:par>
                                <p:cTn id="79" presetID="10" presetClass="entr" presetSubtype="0" fill="hold" nodeType="withEffect">
                                  <p:stCondLst>
                                    <p:cond delay="0"/>
                                  </p:stCondLst>
                                  <p:childTnLst>
                                    <p:set>
                                      <p:cBhvr>
                                        <p:cTn id="80" dur="1" fill="hold">
                                          <p:stCondLst>
                                            <p:cond delay="0"/>
                                          </p:stCondLst>
                                        </p:cTn>
                                        <p:tgtEl>
                                          <p:spTgt spid="1129"/>
                                        </p:tgtEl>
                                        <p:attrNameLst>
                                          <p:attrName>style.visibility</p:attrName>
                                        </p:attrNameLst>
                                      </p:cBhvr>
                                      <p:to>
                                        <p:strVal val="visible"/>
                                      </p:to>
                                    </p:set>
                                    <p:animEffect transition="in" filter="fade">
                                      <p:cBhvr>
                                        <p:cTn id="81" dur="1000"/>
                                        <p:tgtEl>
                                          <p:spTgt spid="1129"/>
                                        </p:tgtEl>
                                      </p:cBhvr>
                                    </p:animEffect>
                                  </p:childTnLst>
                                </p:cTn>
                              </p:par>
                              <p:par>
                                <p:cTn id="82" presetID="10" presetClass="entr" presetSubtype="0" fill="hold" nodeType="withEffect">
                                  <p:stCondLst>
                                    <p:cond delay="0"/>
                                  </p:stCondLst>
                                  <p:childTnLst>
                                    <p:set>
                                      <p:cBhvr>
                                        <p:cTn id="83" dur="1" fill="hold">
                                          <p:stCondLst>
                                            <p:cond delay="0"/>
                                          </p:stCondLst>
                                        </p:cTn>
                                        <p:tgtEl>
                                          <p:spTgt spid="1130"/>
                                        </p:tgtEl>
                                        <p:attrNameLst>
                                          <p:attrName>style.visibility</p:attrName>
                                        </p:attrNameLst>
                                      </p:cBhvr>
                                      <p:to>
                                        <p:strVal val="visible"/>
                                      </p:to>
                                    </p:set>
                                    <p:animEffect transition="in" filter="fade">
                                      <p:cBhvr>
                                        <p:cTn id="84" dur="1000"/>
                                        <p:tgtEl>
                                          <p:spTgt spid="1130"/>
                                        </p:tgtEl>
                                      </p:cBhvr>
                                    </p:animEffect>
                                  </p:childTnLst>
                                </p:cTn>
                              </p:par>
                              <p:par>
                                <p:cTn id="85" presetID="10" presetClass="entr" presetSubtype="0" fill="hold" nodeType="withEffect">
                                  <p:stCondLst>
                                    <p:cond delay="0"/>
                                  </p:stCondLst>
                                  <p:childTnLst>
                                    <p:set>
                                      <p:cBhvr>
                                        <p:cTn id="86" dur="1" fill="hold">
                                          <p:stCondLst>
                                            <p:cond delay="0"/>
                                          </p:stCondLst>
                                        </p:cTn>
                                        <p:tgtEl>
                                          <p:spTgt spid="1131"/>
                                        </p:tgtEl>
                                        <p:attrNameLst>
                                          <p:attrName>style.visibility</p:attrName>
                                        </p:attrNameLst>
                                      </p:cBhvr>
                                      <p:to>
                                        <p:strVal val="visible"/>
                                      </p:to>
                                    </p:set>
                                    <p:animEffect transition="in" filter="fade">
                                      <p:cBhvr>
                                        <p:cTn id="87" dur="1000"/>
                                        <p:tgtEl>
                                          <p:spTgt spid="1131"/>
                                        </p:tgtEl>
                                      </p:cBhvr>
                                    </p:animEffect>
                                  </p:childTnLst>
                                </p:cTn>
                              </p:par>
                              <p:par>
                                <p:cTn id="88" presetID="10" presetClass="entr" presetSubtype="0" fill="hold" nodeType="withEffect">
                                  <p:stCondLst>
                                    <p:cond delay="0"/>
                                  </p:stCondLst>
                                  <p:childTnLst>
                                    <p:set>
                                      <p:cBhvr>
                                        <p:cTn id="89" dur="1" fill="hold">
                                          <p:stCondLst>
                                            <p:cond delay="0"/>
                                          </p:stCondLst>
                                        </p:cTn>
                                        <p:tgtEl>
                                          <p:spTgt spid="1133"/>
                                        </p:tgtEl>
                                        <p:attrNameLst>
                                          <p:attrName>style.visibility</p:attrName>
                                        </p:attrNameLst>
                                      </p:cBhvr>
                                      <p:to>
                                        <p:strVal val="visible"/>
                                      </p:to>
                                    </p:set>
                                    <p:animEffect transition="in" filter="fade">
                                      <p:cBhvr>
                                        <p:cTn id="90" dur="1000"/>
                                        <p:tgtEl>
                                          <p:spTgt spid="1133"/>
                                        </p:tgtEl>
                                      </p:cBhvr>
                                    </p:animEffect>
                                  </p:childTnLst>
                                </p:cTn>
                              </p:par>
                              <p:par>
                                <p:cTn id="91" presetID="10" presetClass="entr" presetSubtype="0" fill="hold" nodeType="withEffect">
                                  <p:stCondLst>
                                    <p:cond delay="0"/>
                                  </p:stCondLst>
                                  <p:childTnLst>
                                    <p:set>
                                      <p:cBhvr>
                                        <p:cTn id="92" dur="1" fill="hold">
                                          <p:stCondLst>
                                            <p:cond delay="0"/>
                                          </p:stCondLst>
                                        </p:cTn>
                                        <p:tgtEl>
                                          <p:spTgt spid="1132"/>
                                        </p:tgtEl>
                                        <p:attrNameLst>
                                          <p:attrName>style.visibility</p:attrName>
                                        </p:attrNameLst>
                                      </p:cBhvr>
                                      <p:to>
                                        <p:strVal val="visible"/>
                                      </p:to>
                                    </p:set>
                                    <p:animEffect transition="in" filter="fade">
                                      <p:cBhvr>
                                        <p:cTn id="93" dur="1000"/>
                                        <p:tgtEl>
                                          <p:spTgt spid="1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151"/>
          <p:cNvSpPr txBox="1">
            <a:spLocks noGrp="1"/>
          </p:cNvSpPr>
          <p:nvPr>
            <p:ph type="title"/>
          </p:nvPr>
        </p:nvSpPr>
        <p:spPr>
          <a:xfrm>
            <a:off x="216575" y="1896525"/>
            <a:ext cx="8752200" cy="1482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sz="2600">
                <a:latin typeface="Lucida Sans"/>
                <a:ea typeface="Lucida Sans"/>
                <a:cs typeface="Lucida Sans"/>
                <a:sym typeface="Lucida Sans"/>
              </a:rPr>
              <a:t>Panel Question</a:t>
            </a:r>
            <a:r>
              <a:rPr lang="en-US" sz="2600" b="0" i="0" u="none" strike="noStrike" cap="none">
                <a:solidFill>
                  <a:schemeClr val="lt1"/>
                </a:solidFill>
                <a:latin typeface="Lucida Sans"/>
                <a:ea typeface="Lucida Sans"/>
                <a:cs typeface="Lucida Sans"/>
                <a:sym typeface="Lucida Sans"/>
              </a:rPr>
              <a:t>: </a:t>
            </a:r>
            <a:r>
              <a:rPr lang="en-US" sz="2600">
                <a:latin typeface="Lucida Sans"/>
                <a:ea typeface="Lucida Sans"/>
                <a:cs typeface="Lucida Sans"/>
                <a:sym typeface="Lucida Sans"/>
              </a:rPr>
              <a:t>What is something you’ve done or are doing this year to care for your students?</a:t>
            </a:r>
            <a:endParaRPr sz="1100">
              <a:solidFill>
                <a:schemeClr val="dk1"/>
              </a:solidFill>
            </a:endParaRPr>
          </a:p>
          <a:p>
            <a:pPr marL="0" marR="0" lvl="0" indent="0" algn="l" rtl="0">
              <a:lnSpc>
                <a:spcPct val="100000"/>
              </a:lnSpc>
              <a:spcBef>
                <a:spcPts val="0"/>
              </a:spcBef>
              <a:spcAft>
                <a:spcPts val="0"/>
              </a:spcAft>
              <a:buClr>
                <a:schemeClr val="lt1"/>
              </a:buClr>
              <a:buSzPts val="2800"/>
              <a:buFont typeface="Allerta"/>
              <a:buNone/>
            </a:pPr>
            <a:r>
              <a:rPr lang="en-US" sz="2600" b="0" i="0" u="none" strike="noStrike" cap="none">
                <a:solidFill>
                  <a:schemeClr val="lt1"/>
                </a:solidFill>
                <a:latin typeface="Lucida Sans"/>
                <a:ea typeface="Lucida Sans"/>
                <a:cs typeface="Lucida Sans"/>
                <a:sym typeface="Lucida Sans"/>
              </a:rPr>
              <a:t> </a:t>
            </a:r>
            <a:endParaRPr sz="2600" b="0" i="0" u="none" strike="noStrike" cap="none">
              <a:solidFill>
                <a:schemeClr val="lt1"/>
              </a:solidFill>
              <a:latin typeface="Lucida Sans"/>
              <a:ea typeface="Lucida Sans"/>
              <a:cs typeface="Lucida Sans"/>
              <a:sym typeface="Lucida Sans"/>
            </a:endParaRPr>
          </a:p>
        </p:txBody>
      </p:sp>
      <p:pic>
        <p:nvPicPr>
          <p:cNvPr id="1140" name="Google Shape;1140;p151"/>
          <p:cNvPicPr preferRelativeResize="0"/>
          <p:nvPr/>
        </p:nvPicPr>
        <p:blipFill rotWithShape="1">
          <a:blip r:embed="rId3">
            <a:alphaModFix/>
          </a:blip>
          <a:srcRect b="33079"/>
          <a:stretch/>
        </p:blipFill>
        <p:spPr>
          <a:xfrm>
            <a:off x="2502744" y="3379125"/>
            <a:ext cx="1970884" cy="2070948"/>
          </a:xfrm>
          <a:prstGeom prst="rect">
            <a:avLst/>
          </a:prstGeom>
          <a:noFill/>
          <a:ln>
            <a:noFill/>
          </a:ln>
        </p:spPr>
      </p:pic>
      <p:pic>
        <p:nvPicPr>
          <p:cNvPr id="1141" name="Google Shape;1141;p151"/>
          <p:cNvPicPr preferRelativeResize="0"/>
          <p:nvPr/>
        </p:nvPicPr>
        <p:blipFill rotWithShape="1">
          <a:blip r:embed="rId4">
            <a:alphaModFix/>
          </a:blip>
          <a:srcRect t="19975" b="28235"/>
          <a:stretch/>
        </p:blipFill>
        <p:spPr>
          <a:xfrm>
            <a:off x="335100" y="3389244"/>
            <a:ext cx="1970889" cy="2050708"/>
          </a:xfrm>
          <a:prstGeom prst="rect">
            <a:avLst/>
          </a:prstGeom>
          <a:noFill/>
          <a:ln>
            <a:noFill/>
          </a:ln>
        </p:spPr>
      </p:pic>
      <p:pic>
        <p:nvPicPr>
          <p:cNvPr id="1142" name="Google Shape;1142;p151"/>
          <p:cNvPicPr preferRelativeResize="0"/>
          <p:nvPr/>
        </p:nvPicPr>
        <p:blipFill rotWithShape="1">
          <a:blip r:embed="rId5">
            <a:alphaModFix/>
          </a:blip>
          <a:srcRect l="11488" t="3714" r="19259" b="7198"/>
          <a:stretch/>
        </p:blipFill>
        <p:spPr>
          <a:xfrm>
            <a:off x="4670382" y="3379130"/>
            <a:ext cx="1970888" cy="2070936"/>
          </a:xfrm>
          <a:prstGeom prst="rect">
            <a:avLst/>
          </a:prstGeom>
          <a:noFill/>
          <a:ln>
            <a:noFill/>
          </a:ln>
        </p:spPr>
      </p:pic>
      <p:pic>
        <p:nvPicPr>
          <p:cNvPr id="1143" name="Google Shape;1143;p151"/>
          <p:cNvPicPr preferRelativeResize="0"/>
          <p:nvPr/>
        </p:nvPicPr>
        <p:blipFill rotWithShape="1">
          <a:blip r:embed="rId6">
            <a:alphaModFix/>
          </a:blip>
          <a:srcRect l="4644" r="4644"/>
          <a:stretch/>
        </p:blipFill>
        <p:spPr>
          <a:xfrm>
            <a:off x="6838025" y="3379125"/>
            <a:ext cx="1970876" cy="202791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152"/>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Want more? Resources to check out!</a:t>
            </a:r>
            <a:endParaRPr sz="2400" b="0" i="0" u="none" strike="noStrike" cap="none">
              <a:solidFill>
                <a:srgbClr val="595959"/>
              </a:solidFill>
              <a:latin typeface="Lucida Sans"/>
              <a:ea typeface="Lucida Sans"/>
              <a:cs typeface="Lucida Sans"/>
              <a:sym typeface="Lucida Sans"/>
            </a:endParaRPr>
          </a:p>
        </p:txBody>
      </p:sp>
      <p:sp>
        <p:nvSpPr>
          <p:cNvPr id="1150" name="Google Shape;1150;p152"/>
          <p:cNvSpPr txBox="1">
            <a:spLocks noGrp="1"/>
          </p:cNvSpPr>
          <p:nvPr>
            <p:ph type="body" idx="1"/>
          </p:nvPr>
        </p:nvSpPr>
        <p:spPr>
          <a:xfrm>
            <a:off x="304800" y="1570950"/>
            <a:ext cx="5290800" cy="3051300"/>
          </a:xfrm>
          <a:prstGeom prst="rect">
            <a:avLst/>
          </a:prstGeom>
          <a:noFill/>
          <a:ln>
            <a:noFill/>
          </a:ln>
        </p:spPr>
        <p:txBody>
          <a:bodyPr spcFirstLastPara="1" wrap="square" lIns="91425" tIns="91425" rIns="91425" bIns="91425" anchor="t" anchorCtr="0">
            <a:noAutofit/>
          </a:bodyPr>
          <a:lstStyle/>
          <a:p>
            <a:pPr marL="457200" marR="0" lvl="0" indent="-355600" algn="l" rtl="0">
              <a:lnSpc>
                <a:spcPct val="100000"/>
              </a:lnSpc>
              <a:spcBef>
                <a:spcPts val="0"/>
              </a:spcBef>
              <a:spcAft>
                <a:spcPts val="0"/>
              </a:spcAft>
              <a:buSzPts val="2000"/>
              <a:buFont typeface="Lucida Sans"/>
              <a:buChar char="➔"/>
            </a:pPr>
            <a:r>
              <a:rPr lang="en-US" sz="2000" u="sng">
                <a:solidFill>
                  <a:schemeClr val="hlink"/>
                </a:solidFill>
                <a:latin typeface="Lucida Sans"/>
                <a:ea typeface="Lucida Sans"/>
                <a:cs typeface="Lucida Sans"/>
                <a:sym typeface="Lucida Sans"/>
                <a:hlinkClick r:id="rId3"/>
              </a:rPr>
              <a:t>Calm app</a:t>
            </a:r>
            <a:endParaRPr sz="2000">
              <a:latin typeface="Lucida Sans"/>
              <a:ea typeface="Lucida Sans"/>
              <a:cs typeface="Lucida Sans"/>
              <a:sym typeface="Lucida Sans"/>
            </a:endParaRPr>
          </a:p>
          <a:p>
            <a:pPr marL="0" marR="0" lvl="0" indent="0" algn="l" rtl="0">
              <a:lnSpc>
                <a:spcPct val="100000"/>
              </a:lnSpc>
              <a:spcBef>
                <a:spcPts val="800"/>
              </a:spcBef>
              <a:spcAft>
                <a:spcPts val="0"/>
              </a:spcAft>
              <a:buNone/>
            </a:pPr>
            <a:endParaRPr sz="2000">
              <a:latin typeface="Lucida Sans"/>
              <a:ea typeface="Lucida Sans"/>
              <a:cs typeface="Lucida Sans"/>
              <a:sym typeface="Lucida Sans"/>
            </a:endParaRPr>
          </a:p>
          <a:p>
            <a:pPr marL="457200" lvl="0" indent="-381000" algn="l" rtl="0">
              <a:lnSpc>
                <a:spcPct val="100000"/>
              </a:lnSpc>
              <a:spcBef>
                <a:spcPts val="800"/>
              </a:spcBef>
              <a:spcAft>
                <a:spcPts val="0"/>
              </a:spcAft>
              <a:buSzPts val="2400"/>
              <a:buFont typeface="Lucida Sans"/>
              <a:buChar char="➔"/>
            </a:pPr>
            <a:r>
              <a:rPr lang="en-US" sz="2000" u="sng">
                <a:solidFill>
                  <a:schemeClr val="accent5"/>
                </a:solidFill>
                <a:latin typeface="Lucida Sans"/>
                <a:ea typeface="Lucida Sans"/>
                <a:cs typeface="Lucida Sans"/>
                <a:sym typeface="Lucida Sans"/>
                <a:hlinkClick r:id="rId4">
                  <a:extLst>
                    <a:ext uri="{A12FA001-AC4F-418D-AE19-62706E023703}">
                      <ahyp:hlinkClr xmlns:ahyp="http://schemas.microsoft.com/office/drawing/2018/hyperlinkcolor" val="tx"/>
                    </a:ext>
                  </a:extLst>
                </a:hlinkClick>
              </a:rPr>
              <a:t>Facing History and Ourselves: activities for a remote or hybrid start</a:t>
            </a:r>
            <a:r>
              <a:rPr lang="en-US" sz="2000">
                <a:latin typeface="Lucida Sans"/>
                <a:ea typeface="Lucida Sans"/>
                <a:cs typeface="Lucida Sans"/>
                <a:sym typeface="Lucida Sans"/>
              </a:rPr>
              <a:t> (Section 3: Fostering a Community of Learners)</a:t>
            </a:r>
            <a:endParaRPr sz="2000">
              <a:latin typeface="Lucida Sans"/>
              <a:ea typeface="Lucida Sans"/>
              <a:cs typeface="Lucida Sans"/>
              <a:sym typeface="Lucida Sans"/>
            </a:endParaRPr>
          </a:p>
          <a:p>
            <a:pPr marL="457200" lvl="0" indent="-355600" algn="l" rtl="0">
              <a:lnSpc>
                <a:spcPct val="100000"/>
              </a:lnSpc>
              <a:spcBef>
                <a:spcPts val="800"/>
              </a:spcBef>
              <a:spcAft>
                <a:spcPts val="0"/>
              </a:spcAft>
              <a:buSzPts val="2000"/>
              <a:buFont typeface="Lucida Sans"/>
              <a:buChar char="➔"/>
            </a:pPr>
            <a:r>
              <a:rPr lang="en-US" sz="1200">
                <a:solidFill>
                  <a:srgbClr val="2D3B45"/>
                </a:solidFill>
                <a:highlight>
                  <a:srgbClr val="FFFFFF"/>
                </a:highlight>
                <a:latin typeface="Roboto"/>
                <a:ea typeface="Roboto"/>
                <a:cs typeface="Roboto"/>
                <a:sym typeface="Roboto"/>
              </a:rPr>
              <a:t> </a:t>
            </a:r>
            <a:r>
              <a:rPr lang="en-US" sz="2000" u="sng">
                <a:solidFill>
                  <a:schemeClr val="accent5"/>
                </a:solidFill>
                <a:latin typeface="Lucida Sans"/>
                <a:ea typeface="Lucida Sans"/>
                <a:cs typeface="Lucida Sans"/>
                <a:sym typeface="Lucida Sans"/>
                <a:hlinkClick r:id="rId5">
                  <a:extLst>
                    <a:ext uri="{A12FA001-AC4F-418D-AE19-62706E023703}">
                      <ahyp:hlinkClr xmlns:ahyp="http://schemas.microsoft.com/office/drawing/2018/hyperlinkcolor" val="tx"/>
                    </a:ext>
                  </a:extLst>
                </a:hlinkClick>
              </a:rPr>
              <a:t>Children and Nature Network</a:t>
            </a:r>
            <a:r>
              <a:rPr lang="en-US" sz="2000">
                <a:uFill>
                  <a:noFill/>
                </a:uFill>
                <a:latin typeface="Lucida Sans"/>
                <a:ea typeface="Lucida Sans"/>
                <a:cs typeface="Lucida Sans"/>
                <a:sym typeface="Lucida Sans"/>
                <a:hlinkClick r:id="rId5"/>
              </a:rPr>
              <a:t> </a:t>
            </a:r>
            <a:r>
              <a:rPr lang="en-US" sz="2000">
                <a:latin typeface="Lucida Sans"/>
                <a:ea typeface="Lucida Sans"/>
                <a:cs typeface="Lucida Sans"/>
                <a:sym typeface="Lucida Sans"/>
              </a:rPr>
              <a:t> particularly the </a:t>
            </a:r>
            <a:r>
              <a:rPr lang="en-US" sz="2000" u="sng">
                <a:solidFill>
                  <a:schemeClr val="accent5"/>
                </a:solidFill>
                <a:latin typeface="Lucida Sans"/>
                <a:ea typeface="Lucida Sans"/>
                <a:cs typeface="Lucida Sans"/>
                <a:sym typeface="Lucida Sans"/>
                <a:hlinkClick r:id="rId6">
                  <a:extLst>
                    <a:ext uri="{A12FA001-AC4F-418D-AE19-62706E023703}">
                      <ahyp:hlinkClr xmlns:ahyp="http://schemas.microsoft.com/office/drawing/2018/hyperlinkcolor" val="tx"/>
                    </a:ext>
                  </a:extLst>
                </a:hlinkClick>
              </a:rPr>
              <a:t>Resource Hub</a:t>
            </a:r>
            <a:endParaRPr sz="2000" u="sng">
              <a:solidFill>
                <a:schemeClr val="hlink"/>
              </a:solidFill>
              <a:latin typeface="Lucida Sans"/>
              <a:ea typeface="Lucida Sans"/>
              <a:cs typeface="Lucida Sans"/>
              <a:sym typeface="Lucida Sans"/>
            </a:endParaRPr>
          </a:p>
          <a:p>
            <a:pPr marL="457200" lvl="0" indent="0" algn="l" rtl="0">
              <a:lnSpc>
                <a:spcPct val="100000"/>
              </a:lnSpc>
              <a:spcBef>
                <a:spcPts val="800"/>
              </a:spcBef>
              <a:spcAft>
                <a:spcPts val="800"/>
              </a:spcAft>
              <a:buNone/>
            </a:pPr>
            <a:endParaRPr sz="2000">
              <a:latin typeface="Lucida Sans"/>
              <a:ea typeface="Lucida Sans"/>
              <a:cs typeface="Lucida Sans"/>
              <a:sym typeface="Lucida Sans"/>
            </a:endParaRPr>
          </a:p>
        </p:txBody>
      </p:sp>
      <p:pic>
        <p:nvPicPr>
          <p:cNvPr id="1151" name="Google Shape;1151;p152"/>
          <p:cNvPicPr preferRelativeResize="0"/>
          <p:nvPr/>
        </p:nvPicPr>
        <p:blipFill>
          <a:blip r:embed="rId7">
            <a:alphaModFix/>
          </a:blip>
          <a:stretch>
            <a:fillRect/>
          </a:stretch>
        </p:blipFill>
        <p:spPr>
          <a:xfrm>
            <a:off x="2150025" y="1220747"/>
            <a:ext cx="2173804" cy="1143000"/>
          </a:xfrm>
          <a:prstGeom prst="rect">
            <a:avLst/>
          </a:prstGeom>
          <a:noFill/>
          <a:ln>
            <a:noFill/>
          </a:ln>
          <a:effectLst>
            <a:outerShdw blurRad="214313" dist="19050" algn="bl" rotWithShape="0">
              <a:srgbClr val="000000">
                <a:alpha val="50000"/>
              </a:srgbClr>
            </a:outerShdw>
          </a:effectLst>
        </p:spPr>
      </p:pic>
      <p:pic>
        <p:nvPicPr>
          <p:cNvPr id="1152" name="Google Shape;1152;p152"/>
          <p:cNvPicPr preferRelativeResize="0"/>
          <p:nvPr/>
        </p:nvPicPr>
        <p:blipFill>
          <a:blip r:embed="rId8">
            <a:alphaModFix/>
          </a:blip>
          <a:stretch>
            <a:fillRect/>
          </a:stretch>
        </p:blipFill>
        <p:spPr>
          <a:xfrm>
            <a:off x="5595600" y="2428425"/>
            <a:ext cx="3281699" cy="1246505"/>
          </a:xfrm>
          <a:prstGeom prst="rect">
            <a:avLst/>
          </a:prstGeom>
          <a:noFill/>
          <a:ln>
            <a:noFill/>
          </a:ln>
          <a:effectLst>
            <a:outerShdw blurRad="128588" algn="bl" rotWithShape="0">
              <a:srgbClr val="000000">
                <a:alpha val="50000"/>
              </a:srgbClr>
            </a:outerShdw>
          </a:effectLst>
        </p:spPr>
      </p:pic>
      <p:sp>
        <p:nvSpPr>
          <p:cNvPr id="1153" name="Google Shape;1153;p152"/>
          <p:cNvSpPr txBox="1"/>
          <p:nvPr/>
        </p:nvSpPr>
        <p:spPr>
          <a:xfrm>
            <a:off x="3424275" y="4669475"/>
            <a:ext cx="5518500" cy="16212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rgbClr val="595959"/>
              </a:buClr>
              <a:buSzPts val="2000"/>
              <a:buFont typeface="Lucida Sans"/>
              <a:buChar char="➔"/>
            </a:pPr>
            <a:r>
              <a:rPr lang="en-US" sz="2000" u="sng">
                <a:solidFill>
                  <a:schemeClr val="accent5"/>
                </a:solidFill>
                <a:latin typeface="Lucida Sans"/>
                <a:ea typeface="Lucida Sans"/>
                <a:cs typeface="Lucida Sans"/>
                <a:sym typeface="Lucida Sans"/>
                <a:hlinkClick r:id="rId9">
                  <a:extLst>
                    <a:ext uri="{A12FA001-AC4F-418D-AE19-62706E023703}">
                      <ahyp:hlinkClr xmlns:ahyp="http://schemas.microsoft.com/office/drawing/2018/hyperlinkcolor" val="tx"/>
                    </a:ext>
                  </a:extLst>
                </a:hlinkClick>
              </a:rPr>
              <a:t>10 Minute Walk</a:t>
            </a:r>
            <a:endParaRPr sz="1200" u="sng">
              <a:solidFill>
                <a:schemeClr val="accent5"/>
              </a:solidFill>
              <a:highlight>
                <a:schemeClr val="lt1"/>
              </a:highlight>
              <a:latin typeface="Roboto"/>
              <a:ea typeface="Roboto"/>
              <a:cs typeface="Roboto"/>
              <a:sym typeface="Roboto"/>
              <a:hlinkClick r:id="rId9">
                <a:extLst>
                  <a:ext uri="{A12FA001-AC4F-418D-AE19-62706E023703}">
                    <ahyp:hlinkClr xmlns:ahyp="http://schemas.microsoft.com/office/drawing/2018/hyperlinkcolor" val="tx"/>
                  </a:ext>
                </a:extLst>
              </a:hlinkClick>
            </a:endParaRPr>
          </a:p>
          <a:p>
            <a:pPr marL="457200" lvl="0" indent="-355600" algn="l" rtl="0">
              <a:spcBef>
                <a:spcPts val="800"/>
              </a:spcBef>
              <a:spcAft>
                <a:spcPts val="0"/>
              </a:spcAft>
              <a:buClr>
                <a:srgbClr val="595959"/>
              </a:buClr>
              <a:buSzPts val="2000"/>
              <a:buFont typeface="Lucida Sans"/>
              <a:buChar char="➔"/>
            </a:pPr>
            <a:r>
              <a:rPr lang="en-US" sz="2000" u="sng">
                <a:solidFill>
                  <a:schemeClr val="accent5"/>
                </a:solidFill>
                <a:latin typeface="Lucida Sans"/>
                <a:ea typeface="Lucida Sans"/>
                <a:cs typeface="Lucida Sans"/>
                <a:sym typeface="Lucida Sans"/>
                <a:hlinkClick r:id="rId10">
                  <a:extLst>
                    <a:ext uri="{A12FA001-AC4F-418D-AE19-62706E023703}">
                      <ahyp:hlinkClr xmlns:ahyp="http://schemas.microsoft.com/office/drawing/2018/hyperlinkcolor" val="tx"/>
                    </a:ext>
                  </a:extLst>
                </a:hlinkClick>
              </a:rPr>
              <a:t>Park Rx Prescription</a:t>
            </a:r>
            <a:endParaRPr sz="2000" u="sng">
              <a:solidFill>
                <a:schemeClr val="accent5"/>
              </a:solidFill>
              <a:latin typeface="Lucida Sans"/>
              <a:ea typeface="Lucida Sans"/>
              <a:cs typeface="Lucida Sans"/>
              <a:sym typeface="Lucida Sans"/>
              <a:hlinkClick r:id="rId10">
                <a:extLst>
                  <a:ext uri="{A12FA001-AC4F-418D-AE19-62706E023703}">
                    <ahyp:hlinkClr xmlns:ahyp="http://schemas.microsoft.com/office/drawing/2018/hyperlinkcolor" val="tx"/>
                  </a:ext>
                </a:extLst>
              </a:hlinkClick>
            </a:endParaRPr>
          </a:p>
          <a:p>
            <a:pPr marL="457200" lvl="0" indent="-355600" algn="l" rtl="0">
              <a:spcBef>
                <a:spcPts val="800"/>
              </a:spcBef>
              <a:spcAft>
                <a:spcPts val="800"/>
              </a:spcAft>
              <a:buClr>
                <a:srgbClr val="595959"/>
              </a:buClr>
              <a:buSzPts val="2000"/>
              <a:buFont typeface="Lucida Sans"/>
              <a:buChar char="➔"/>
            </a:pPr>
            <a:r>
              <a:rPr lang="en-US" sz="2000" u="sng">
                <a:solidFill>
                  <a:schemeClr val="accent5"/>
                </a:solidFill>
                <a:latin typeface="Lucida Sans"/>
                <a:ea typeface="Lucida Sans"/>
                <a:cs typeface="Lucida Sans"/>
                <a:sym typeface="Lucida Sans"/>
                <a:hlinkClick r:id="rId11">
                  <a:extLst>
                    <a:ext uri="{A12FA001-AC4F-418D-AE19-62706E023703}">
                      <ahyp:hlinkClr xmlns:ahyp="http://schemas.microsoft.com/office/drawing/2018/hyperlinkcolor" val="tx"/>
                    </a:ext>
                  </a:extLst>
                </a:hlinkClick>
              </a:rPr>
              <a:t>Science Newest Miracle is Drug-Free, Outdoors</a:t>
            </a:r>
            <a:endParaRPr>
              <a:latin typeface="Allerta"/>
              <a:ea typeface="Allerta"/>
              <a:cs typeface="Allerta"/>
              <a:sym typeface="Allerta"/>
            </a:endParaRPr>
          </a:p>
        </p:txBody>
      </p:sp>
      <p:pic>
        <p:nvPicPr>
          <p:cNvPr id="1154" name="Google Shape;1154;p152"/>
          <p:cNvPicPr preferRelativeResize="0"/>
          <p:nvPr/>
        </p:nvPicPr>
        <p:blipFill>
          <a:blip r:embed="rId12">
            <a:alphaModFix/>
          </a:blip>
          <a:stretch>
            <a:fillRect/>
          </a:stretch>
        </p:blipFill>
        <p:spPr>
          <a:xfrm>
            <a:off x="841500" y="4617875"/>
            <a:ext cx="2509200" cy="16728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58"/>
        <p:cNvGrpSpPr/>
        <p:nvPr/>
      </p:nvGrpSpPr>
      <p:grpSpPr>
        <a:xfrm>
          <a:off x="0" y="0"/>
          <a:ext cx="0" cy="0"/>
          <a:chOff x="0" y="0"/>
          <a:chExt cx="0" cy="0"/>
        </a:xfrm>
      </p:grpSpPr>
      <p:sp>
        <p:nvSpPr>
          <p:cNvPr id="1159" name="Google Shape;1159;p153"/>
          <p:cNvSpPr txBox="1">
            <a:spLocks noGrp="1"/>
          </p:cNvSpPr>
          <p:nvPr>
            <p:ph type="title"/>
          </p:nvPr>
        </p:nvSpPr>
        <p:spPr>
          <a:xfrm>
            <a:off x="216568" y="2359289"/>
            <a:ext cx="8620500" cy="197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Question: </a:t>
            </a:r>
            <a:endParaRPr sz="2800" b="0" i="0" u="none" strike="noStrike" cap="none">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a:latin typeface="Lucida Sans"/>
                <a:ea typeface="Lucida Sans"/>
                <a:cs typeface="Lucida Sans"/>
                <a:sym typeface="Lucida Sans"/>
              </a:rPr>
              <a:t>Do you have other ideas to care for students this year that you would like to share with the audience? </a:t>
            </a:r>
            <a:br>
              <a:rPr lang="en-US" sz="2800" b="0" i="0" u="none" strike="noStrike" cap="none">
                <a:solidFill>
                  <a:schemeClr val="lt1"/>
                </a:solidFill>
                <a:latin typeface="Lucida Sans"/>
                <a:ea typeface="Lucida Sans"/>
                <a:cs typeface="Lucida Sans"/>
                <a:sym typeface="Lucida Sans"/>
              </a:rPr>
            </a:br>
            <a:br>
              <a:rPr lang="en-US" sz="2800" b="0" i="0" u="none" strike="noStrike" cap="none">
                <a:solidFill>
                  <a:schemeClr val="lt1"/>
                </a:solidFill>
                <a:latin typeface="Lucida Sans"/>
                <a:ea typeface="Lucida Sans"/>
                <a:cs typeface="Lucida Sans"/>
                <a:sym typeface="Lucida Sans"/>
              </a:rPr>
            </a:br>
            <a:r>
              <a:rPr lang="en-US" sz="1500" b="0" i="0" u="none" strike="noStrike" cap="none">
                <a:solidFill>
                  <a:schemeClr val="lt1"/>
                </a:solidFill>
                <a:latin typeface="Lucida Sans"/>
                <a:ea typeface="Lucida Sans"/>
                <a:cs typeface="Lucida Sans"/>
                <a:sym typeface="Lucida Sans"/>
              </a:rPr>
              <a:t>Please use the </a:t>
            </a:r>
            <a:r>
              <a:rPr lang="en-US" sz="1500">
                <a:latin typeface="Lucida Sans"/>
                <a:ea typeface="Lucida Sans"/>
                <a:cs typeface="Lucida Sans"/>
                <a:sym typeface="Lucida Sans"/>
              </a:rPr>
              <a:t>Chat </a:t>
            </a:r>
            <a:r>
              <a:rPr lang="en-US" sz="1500" b="0" i="0" u="none" strike="noStrike" cap="none">
                <a:solidFill>
                  <a:schemeClr val="lt1"/>
                </a:solidFill>
                <a:latin typeface="Lucida Sans"/>
                <a:ea typeface="Lucida Sans"/>
                <a:cs typeface="Lucida Sans"/>
                <a:sym typeface="Lucida Sans"/>
              </a:rPr>
              <a:t>tab to share your ideas.</a:t>
            </a:r>
            <a:endParaRPr sz="1500">
              <a:latin typeface="Lucida Sans"/>
              <a:ea typeface="Lucida Sans"/>
              <a:cs typeface="Lucida Sans"/>
              <a:sym typeface="Lucida Sans"/>
            </a:endParaRPr>
          </a:p>
        </p:txBody>
      </p:sp>
      <p:pic>
        <p:nvPicPr>
          <p:cNvPr id="1160" name="Google Shape;1160;p153"/>
          <p:cNvPicPr preferRelativeResize="0"/>
          <p:nvPr/>
        </p:nvPicPr>
        <p:blipFill rotWithShape="1">
          <a:blip r:embed="rId3">
            <a:alphaModFix/>
          </a:blip>
          <a:srcRect l="58364" t="18159" r="31781" b="19113"/>
          <a:stretch/>
        </p:blipFill>
        <p:spPr>
          <a:xfrm>
            <a:off x="4015450" y="5112850"/>
            <a:ext cx="1113100" cy="10845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154"/>
          <p:cNvSpPr txBox="1">
            <a:spLocks noGrp="1"/>
          </p:cNvSpPr>
          <p:nvPr>
            <p:ph type="title"/>
          </p:nvPr>
        </p:nvSpPr>
        <p:spPr>
          <a:xfrm>
            <a:off x="206550" y="2408625"/>
            <a:ext cx="8730900" cy="1374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sz="2600">
                <a:latin typeface="Lucida Sans"/>
                <a:ea typeface="Lucida Sans"/>
                <a:cs typeface="Lucida Sans"/>
                <a:sym typeface="Lucida Sans"/>
              </a:rPr>
              <a:t>Panel Question: How have you attended to identity – yours and/or your students’ – in instruction this year?</a:t>
            </a:r>
            <a:endParaRPr sz="1100">
              <a:solidFill>
                <a:schemeClr val="dk1"/>
              </a:solidFill>
            </a:endParaRPr>
          </a:p>
          <a:p>
            <a:pPr marL="0" marR="0" lvl="0" indent="0" algn="l" rtl="0">
              <a:lnSpc>
                <a:spcPct val="100000"/>
              </a:lnSpc>
              <a:spcBef>
                <a:spcPts val="0"/>
              </a:spcBef>
              <a:spcAft>
                <a:spcPts val="0"/>
              </a:spcAft>
              <a:buClr>
                <a:schemeClr val="lt1"/>
              </a:buClr>
              <a:buSzPts val="2800"/>
              <a:buFont typeface="Allerta"/>
              <a:buNone/>
            </a:pPr>
            <a:r>
              <a:rPr lang="en-US" sz="2600" b="0" i="0" u="none" strike="noStrike" cap="none">
                <a:solidFill>
                  <a:schemeClr val="lt1"/>
                </a:solidFill>
                <a:latin typeface="Lucida Sans"/>
                <a:ea typeface="Lucida Sans"/>
                <a:cs typeface="Lucida Sans"/>
                <a:sym typeface="Lucida Sans"/>
              </a:rPr>
              <a:t> </a:t>
            </a:r>
            <a:endParaRPr sz="2600" b="0" i="0" u="none" strike="noStrike" cap="none">
              <a:solidFill>
                <a:schemeClr val="lt1"/>
              </a:solidFill>
              <a:latin typeface="Lucida Sans"/>
              <a:ea typeface="Lucida Sans"/>
              <a:cs typeface="Lucida Sans"/>
              <a:sym typeface="Lucida Sans"/>
            </a:endParaRPr>
          </a:p>
        </p:txBody>
      </p:sp>
      <p:pic>
        <p:nvPicPr>
          <p:cNvPr id="1167" name="Google Shape;1167;p154"/>
          <p:cNvPicPr preferRelativeResize="0"/>
          <p:nvPr/>
        </p:nvPicPr>
        <p:blipFill rotWithShape="1">
          <a:blip r:embed="rId3">
            <a:alphaModFix/>
          </a:blip>
          <a:srcRect l="4644" r="4644"/>
          <a:stretch/>
        </p:blipFill>
        <p:spPr>
          <a:xfrm>
            <a:off x="4676805" y="3939025"/>
            <a:ext cx="1925595" cy="1981325"/>
          </a:xfrm>
          <a:prstGeom prst="rect">
            <a:avLst/>
          </a:prstGeom>
          <a:noFill/>
          <a:ln>
            <a:noFill/>
          </a:ln>
        </p:spPr>
      </p:pic>
      <p:pic>
        <p:nvPicPr>
          <p:cNvPr id="1168" name="Google Shape;1168;p154"/>
          <p:cNvPicPr preferRelativeResize="0"/>
          <p:nvPr/>
        </p:nvPicPr>
        <p:blipFill rotWithShape="1">
          <a:blip r:embed="rId4">
            <a:alphaModFix/>
          </a:blip>
          <a:srcRect t="19813" b="22873"/>
          <a:stretch/>
        </p:blipFill>
        <p:spPr>
          <a:xfrm>
            <a:off x="2541600" y="3939025"/>
            <a:ext cx="1925598" cy="196185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55"/>
          <p:cNvSpPr txBox="1">
            <a:spLocks noGrp="1"/>
          </p:cNvSpPr>
          <p:nvPr>
            <p:ph type="title"/>
          </p:nvPr>
        </p:nvSpPr>
        <p:spPr>
          <a:xfrm>
            <a:off x="304800" y="274629"/>
            <a:ext cx="8572500" cy="762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Want more? Resources to check out!</a:t>
            </a:r>
            <a:endParaRPr sz="2400" b="0" i="0" u="none" strike="noStrike" cap="none">
              <a:solidFill>
                <a:srgbClr val="595959"/>
              </a:solidFill>
              <a:latin typeface="Lucida Sans"/>
              <a:ea typeface="Lucida Sans"/>
              <a:cs typeface="Lucida Sans"/>
              <a:sym typeface="Lucida Sans"/>
            </a:endParaRPr>
          </a:p>
        </p:txBody>
      </p:sp>
      <p:sp>
        <p:nvSpPr>
          <p:cNvPr id="1175" name="Google Shape;1175;p155"/>
          <p:cNvSpPr txBox="1">
            <a:spLocks noGrp="1"/>
          </p:cNvSpPr>
          <p:nvPr>
            <p:ph type="body" idx="1"/>
          </p:nvPr>
        </p:nvSpPr>
        <p:spPr>
          <a:xfrm>
            <a:off x="304800" y="1231975"/>
            <a:ext cx="4413300" cy="20619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15000"/>
              </a:lnSpc>
              <a:spcBef>
                <a:spcPts val="0"/>
              </a:spcBef>
              <a:spcAft>
                <a:spcPts val="0"/>
              </a:spcAft>
              <a:buSzPts val="1600"/>
              <a:buFont typeface="Lucida Sans"/>
              <a:buChar char="➔"/>
            </a:pPr>
            <a:r>
              <a:rPr lang="en-US" sz="1600" u="sng">
                <a:solidFill>
                  <a:schemeClr val="hlink"/>
                </a:solidFill>
                <a:latin typeface="Lucida Sans"/>
                <a:ea typeface="Lucida Sans"/>
                <a:cs typeface="Lucida Sans"/>
                <a:sym typeface="Lucida Sans"/>
                <a:hlinkClick r:id="rId3"/>
              </a:rPr>
              <a:t>Facing History and Ourselves: activities for a remote or hybrid start</a:t>
            </a:r>
            <a:r>
              <a:rPr lang="en-US" sz="1600">
                <a:latin typeface="Lucida Sans"/>
                <a:ea typeface="Lucida Sans"/>
                <a:cs typeface="Lucida Sans"/>
                <a:sym typeface="Lucida Sans"/>
              </a:rPr>
              <a:t> (Section 2: Exploring Identity and Getting to Know Each Other)</a:t>
            </a:r>
            <a:endParaRPr sz="1600">
              <a:latin typeface="Lucida Sans"/>
              <a:ea typeface="Lucida Sans"/>
              <a:cs typeface="Lucida Sans"/>
              <a:sym typeface="Lucida Sans"/>
            </a:endParaRPr>
          </a:p>
        </p:txBody>
      </p:sp>
      <p:pic>
        <p:nvPicPr>
          <p:cNvPr id="1176" name="Google Shape;1176;p155"/>
          <p:cNvPicPr preferRelativeResize="0"/>
          <p:nvPr/>
        </p:nvPicPr>
        <p:blipFill>
          <a:blip r:embed="rId4">
            <a:alphaModFix/>
          </a:blip>
          <a:stretch>
            <a:fillRect/>
          </a:stretch>
        </p:blipFill>
        <p:spPr>
          <a:xfrm>
            <a:off x="4718104" y="1231973"/>
            <a:ext cx="3534196" cy="1342412"/>
          </a:xfrm>
          <a:prstGeom prst="rect">
            <a:avLst/>
          </a:prstGeom>
          <a:noFill/>
          <a:ln>
            <a:noFill/>
          </a:ln>
          <a:effectLst>
            <a:outerShdw blurRad="128588" algn="bl" rotWithShape="0">
              <a:srgbClr val="000000">
                <a:alpha val="50000"/>
              </a:srgbClr>
            </a:outerShdw>
          </a:effectLst>
        </p:spPr>
      </p:pic>
      <p:pic>
        <p:nvPicPr>
          <p:cNvPr id="1177" name="Google Shape;1177;p155"/>
          <p:cNvPicPr preferRelativeResize="0"/>
          <p:nvPr/>
        </p:nvPicPr>
        <p:blipFill rotWithShape="1">
          <a:blip r:embed="rId5">
            <a:alphaModFix/>
          </a:blip>
          <a:srcRect t="15983" b="7866"/>
          <a:stretch/>
        </p:blipFill>
        <p:spPr>
          <a:xfrm>
            <a:off x="636500" y="2893450"/>
            <a:ext cx="2867025" cy="928400"/>
          </a:xfrm>
          <a:prstGeom prst="rect">
            <a:avLst/>
          </a:prstGeom>
          <a:noFill/>
          <a:ln>
            <a:noFill/>
          </a:ln>
        </p:spPr>
      </p:pic>
      <p:sp>
        <p:nvSpPr>
          <p:cNvPr id="1178" name="Google Shape;1178;p155"/>
          <p:cNvSpPr txBox="1"/>
          <p:nvPr/>
        </p:nvSpPr>
        <p:spPr>
          <a:xfrm>
            <a:off x="3433350" y="2769425"/>
            <a:ext cx="5230800" cy="11697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chemeClr val="dk2"/>
              </a:buClr>
              <a:buSzPts val="1600"/>
              <a:buFont typeface="Lucida Sans"/>
              <a:buChar char="➔"/>
            </a:pPr>
            <a:r>
              <a:rPr lang="en-US" sz="1600" u="sng">
                <a:solidFill>
                  <a:schemeClr val="hlink"/>
                </a:solidFill>
                <a:latin typeface="Lucida Sans"/>
                <a:ea typeface="Lucida Sans"/>
                <a:cs typeface="Lucida Sans"/>
                <a:sym typeface="Lucida Sans"/>
                <a:hlinkClick r:id="rId6"/>
              </a:rPr>
              <a:t>Revolve Learning</a:t>
            </a:r>
            <a:r>
              <a:rPr lang="en-US" sz="1600">
                <a:solidFill>
                  <a:schemeClr val="hlink"/>
                </a:solidFill>
                <a:latin typeface="Lucida Sans"/>
                <a:ea typeface="Lucida Sans"/>
                <a:cs typeface="Lucida Sans"/>
                <a:sym typeface="Lucida Sans"/>
              </a:rPr>
              <a:t> </a:t>
            </a:r>
            <a:r>
              <a:rPr lang="en-US" sz="1600">
                <a:solidFill>
                  <a:srgbClr val="595959"/>
                </a:solidFill>
                <a:latin typeface="Lucida Sans"/>
                <a:ea typeface="Lucida Sans"/>
                <a:cs typeface="Lucida Sans"/>
                <a:sym typeface="Lucida Sans"/>
              </a:rPr>
              <a:t>is designed to empower educators committed to uplifting underserved communities with relatable professional learning programs and products.</a:t>
            </a:r>
            <a:endParaRPr sz="1300">
              <a:latin typeface="Allerta"/>
              <a:ea typeface="Allerta"/>
              <a:cs typeface="Allerta"/>
              <a:sym typeface="Allerta"/>
            </a:endParaRPr>
          </a:p>
        </p:txBody>
      </p:sp>
      <p:sp>
        <p:nvSpPr>
          <p:cNvPr id="1179" name="Google Shape;1179;p155"/>
          <p:cNvSpPr txBox="1"/>
          <p:nvPr/>
        </p:nvSpPr>
        <p:spPr>
          <a:xfrm>
            <a:off x="304800" y="4237975"/>
            <a:ext cx="4650600" cy="6771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rgbClr val="595959"/>
              </a:buClr>
              <a:buSzPts val="1600"/>
              <a:buFont typeface="Lucida Sans"/>
              <a:buChar char="➔"/>
            </a:pPr>
            <a:r>
              <a:rPr lang="en-US" sz="1600" u="sng">
                <a:solidFill>
                  <a:schemeClr val="hlink"/>
                </a:solidFill>
                <a:latin typeface="Lucida Sans"/>
                <a:ea typeface="Lucida Sans"/>
                <a:cs typeface="Lucida Sans"/>
                <a:sym typeface="Lucida Sans"/>
                <a:hlinkClick r:id="rId7"/>
              </a:rPr>
              <a:t>Identity Safe Classrooms and Schools</a:t>
            </a:r>
            <a:r>
              <a:rPr lang="en-US" sz="1600">
                <a:solidFill>
                  <a:srgbClr val="595959"/>
                </a:solidFill>
                <a:latin typeface="Lucida Sans"/>
                <a:ea typeface="Lucida Sans"/>
                <a:cs typeface="Lucida Sans"/>
                <a:sym typeface="Lucida Sans"/>
              </a:rPr>
              <a:t> (from Learning for Justice)</a:t>
            </a:r>
            <a:endParaRPr sz="1600">
              <a:solidFill>
                <a:srgbClr val="595959"/>
              </a:solidFill>
              <a:latin typeface="Lucida Sans"/>
              <a:ea typeface="Lucida Sans"/>
              <a:cs typeface="Lucida Sans"/>
              <a:sym typeface="Lucida Sans"/>
            </a:endParaRPr>
          </a:p>
        </p:txBody>
      </p:sp>
      <p:pic>
        <p:nvPicPr>
          <p:cNvPr id="1180" name="Google Shape;1180;p155"/>
          <p:cNvPicPr preferRelativeResize="0"/>
          <p:nvPr/>
        </p:nvPicPr>
        <p:blipFill>
          <a:blip r:embed="rId8">
            <a:alphaModFix/>
          </a:blip>
          <a:stretch>
            <a:fillRect/>
          </a:stretch>
        </p:blipFill>
        <p:spPr>
          <a:xfrm>
            <a:off x="4688084" y="3991676"/>
            <a:ext cx="3594229" cy="1169700"/>
          </a:xfrm>
          <a:prstGeom prst="rect">
            <a:avLst/>
          </a:prstGeom>
          <a:noFill/>
          <a:ln>
            <a:noFill/>
          </a:ln>
          <a:effectLst>
            <a:outerShdw blurRad="57150" dist="19050" dir="5400000" algn="bl" rotWithShape="0">
              <a:srgbClr val="000000">
                <a:alpha val="50000"/>
              </a:srgbClr>
            </a:outerShdw>
          </a:effectLst>
        </p:spPr>
      </p:pic>
      <p:pic>
        <p:nvPicPr>
          <p:cNvPr id="1181" name="Google Shape;1181;p155"/>
          <p:cNvPicPr preferRelativeResize="0"/>
          <p:nvPr/>
        </p:nvPicPr>
        <p:blipFill>
          <a:blip r:embed="rId9">
            <a:alphaModFix/>
          </a:blip>
          <a:stretch>
            <a:fillRect/>
          </a:stretch>
        </p:blipFill>
        <p:spPr>
          <a:xfrm>
            <a:off x="636505" y="5039005"/>
            <a:ext cx="3534200" cy="1346605"/>
          </a:xfrm>
          <a:prstGeom prst="rect">
            <a:avLst/>
          </a:prstGeom>
          <a:noFill/>
          <a:ln>
            <a:noFill/>
          </a:ln>
        </p:spPr>
      </p:pic>
      <p:sp>
        <p:nvSpPr>
          <p:cNvPr id="1182" name="Google Shape;1182;p155"/>
          <p:cNvSpPr txBox="1"/>
          <p:nvPr/>
        </p:nvSpPr>
        <p:spPr>
          <a:xfrm>
            <a:off x="4226700" y="5546525"/>
            <a:ext cx="4650600" cy="4311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rgbClr val="595959"/>
              </a:buClr>
              <a:buSzPts val="1600"/>
              <a:buFont typeface="Lucida Sans"/>
              <a:buChar char="➔"/>
            </a:pPr>
            <a:r>
              <a:rPr lang="en-US" sz="1600" u="sng">
                <a:solidFill>
                  <a:schemeClr val="hlink"/>
                </a:solidFill>
                <a:latin typeface="Lucida Sans"/>
                <a:ea typeface="Lucida Sans"/>
                <a:cs typeface="Lucida Sans"/>
                <a:sym typeface="Lucida Sans"/>
                <a:hlinkClick r:id="rId10"/>
              </a:rPr>
              <a:t>NNSTOY 21 day equity challenge</a:t>
            </a:r>
            <a:endParaRPr sz="1600">
              <a:solidFill>
                <a:srgbClr val="595959"/>
              </a:solidFill>
              <a:latin typeface="Lucida Sans"/>
              <a:ea typeface="Lucida Sans"/>
              <a:cs typeface="Lucida Sans"/>
              <a:sym typeface="Lucida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sp>
        <p:nvSpPr>
          <p:cNvPr id="1187" name="Google Shape;1187;p156"/>
          <p:cNvSpPr txBox="1">
            <a:spLocks noGrp="1"/>
          </p:cNvSpPr>
          <p:nvPr>
            <p:ph type="title"/>
          </p:nvPr>
        </p:nvSpPr>
        <p:spPr>
          <a:xfrm>
            <a:off x="216575" y="2359300"/>
            <a:ext cx="8815200" cy="197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Question: </a:t>
            </a:r>
            <a:endParaRPr sz="2800" b="0" i="0" u="none" strike="noStrike" cap="none">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a:latin typeface="Lucida Sans"/>
                <a:ea typeface="Lucida Sans"/>
                <a:cs typeface="Lucida Sans"/>
                <a:sym typeface="Lucida Sans"/>
              </a:rPr>
              <a:t>Do you have other ideas to attended to identity – yours or your students’ – that you would like to share with the audience? </a:t>
            </a:r>
            <a:br>
              <a:rPr lang="en-US" sz="2800" b="0" i="0" u="none" strike="noStrike" cap="none">
                <a:solidFill>
                  <a:schemeClr val="lt1"/>
                </a:solidFill>
                <a:latin typeface="Lucida Sans"/>
                <a:ea typeface="Lucida Sans"/>
                <a:cs typeface="Lucida Sans"/>
                <a:sym typeface="Lucida Sans"/>
              </a:rPr>
            </a:br>
            <a:br>
              <a:rPr lang="en-US" sz="2800" b="0" i="0" u="none" strike="noStrike" cap="none">
                <a:solidFill>
                  <a:schemeClr val="lt1"/>
                </a:solidFill>
                <a:latin typeface="Lucida Sans"/>
                <a:ea typeface="Lucida Sans"/>
                <a:cs typeface="Lucida Sans"/>
                <a:sym typeface="Lucida Sans"/>
              </a:rPr>
            </a:br>
            <a:r>
              <a:rPr lang="en-US" sz="1500" b="0" i="0" u="none" strike="noStrike" cap="none">
                <a:solidFill>
                  <a:schemeClr val="lt1"/>
                </a:solidFill>
                <a:latin typeface="Lucida Sans"/>
                <a:ea typeface="Lucida Sans"/>
                <a:cs typeface="Lucida Sans"/>
                <a:sym typeface="Lucida Sans"/>
              </a:rPr>
              <a:t>Please use the </a:t>
            </a:r>
            <a:r>
              <a:rPr lang="en-US" sz="1500">
                <a:latin typeface="Lucida Sans"/>
                <a:ea typeface="Lucida Sans"/>
                <a:cs typeface="Lucida Sans"/>
                <a:sym typeface="Lucida Sans"/>
              </a:rPr>
              <a:t>Chat </a:t>
            </a:r>
            <a:r>
              <a:rPr lang="en-US" sz="1500" b="0" i="0" u="none" strike="noStrike" cap="none">
                <a:solidFill>
                  <a:schemeClr val="lt1"/>
                </a:solidFill>
                <a:latin typeface="Lucida Sans"/>
                <a:ea typeface="Lucida Sans"/>
                <a:cs typeface="Lucida Sans"/>
                <a:sym typeface="Lucida Sans"/>
              </a:rPr>
              <a:t>tab to share your ideas.</a:t>
            </a:r>
            <a:endParaRPr sz="1500">
              <a:latin typeface="Lucida Sans"/>
              <a:ea typeface="Lucida Sans"/>
              <a:cs typeface="Lucida Sans"/>
              <a:sym typeface="Lucida Sans"/>
            </a:endParaRPr>
          </a:p>
        </p:txBody>
      </p:sp>
      <p:pic>
        <p:nvPicPr>
          <p:cNvPr id="1188" name="Google Shape;1188;p156"/>
          <p:cNvPicPr preferRelativeResize="0"/>
          <p:nvPr/>
        </p:nvPicPr>
        <p:blipFill rotWithShape="1">
          <a:blip r:embed="rId3">
            <a:alphaModFix/>
          </a:blip>
          <a:srcRect l="58364" t="18159" r="31781" b="19113"/>
          <a:stretch/>
        </p:blipFill>
        <p:spPr>
          <a:xfrm>
            <a:off x="4015450" y="5112850"/>
            <a:ext cx="1113100" cy="10845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157"/>
          <p:cNvSpPr txBox="1">
            <a:spLocks noGrp="1"/>
          </p:cNvSpPr>
          <p:nvPr>
            <p:ph type="title"/>
          </p:nvPr>
        </p:nvSpPr>
        <p:spPr>
          <a:xfrm>
            <a:off x="195900" y="1617699"/>
            <a:ext cx="8752200" cy="201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sz="2600">
                <a:latin typeface="Lucida Sans"/>
                <a:ea typeface="Lucida Sans"/>
                <a:cs typeface="Lucida Sans"/>
                <a:sym typeface="Lucida Sans"/>
              </a:rPr>
              <a:t>Panel Question: How are you caring for yourself – personally and/or professionally this year?</a:t>
            </a:r>
            <a:endParaRPr sz="1100">
              <a:solidFill>
                <a:schemeClr val="dk1"/>
              </a:solidFill>
            </a:endParaRPr>
          </a:p>
          <a:p>
            <a:pPr marL="0" marR="0" lvl="0" indent="0" algn="l" rtl="0">
              <a:lnSpc>
                <a:spcPct val="100000"/>
              </a:lnSpc>
              <a:spcBef>
                <a:spcPts val="0"/>
              </a:spcBef>
              <a:spcAft>
                <a:spcPts val="0"/>
              </a:spcAft>
              <a:buClr>
                <a:schemeClr val="lt1"/>
              </a:buClr>
              <a:buSzPts val="2800"/>
              <a:buFont typeface="Allerta"/>
              <a:buNone/>
            </a:pPr>
            <a:r>
              <a:rPr lang="en-US" sz="2600" b="0" i="0" u="none" strike="noStrike" cap="none">
                <a:solidFill>
                  <a:schemeClr val="lt1"/>
                </a:solidFill>
                <a:latin typeface="Lucida Sans"/>
                <a:ea typeface="Lucida Sans"/>
                <a:cs typeface="Lucida Sans"/>
                <a:sym typeface="Lucida Sans"/>
              </a:rPr>
              <a:t> </a:t>
            </a:r>
            <a:endParaRPr sz="2600" b="0" i="0" u="none" strike="noStrike" cap="none">
              <a:solidFill>
                <a:schemeClr val="lt1"/>
              </a:solidFill>
              <a:latin typeface="Lucida Sans"/>
              <a:ea typeface="Lucida Sans"/>
              <a:cs typeface="Lucida Sans"/>
              <a:sym typeface="Lucida Sans"/>
            </a:endParaRPr>
          </a:p>
        </p:txBody>
      </p:sp>
      <p:pic>
        <p:nvPicPr>
          <p:cNvPr id="1195" name="Google Shape;1195;p157"/>
          <p:cNvPicPr preferRelativeResize="0"/>
          <p:nvPr/>
        </p:nvPicPr>
        <p:blipFill rotWithShape="1">
          <a:blip r:embed="rId3">
            <a:alphaModFix/>
          </a:blip>
          <a:srcRect b="33079"/>
          <a:stretch/>
        </p:blipFill>
        <p:spPr>
          <a:xfrm>
            <a:off x="307175" y="3626269"/>
            <a:ext cx="2012715" cy="2070932"/>
          </a:xfrm>
          <a:prstGeom prst="rect">
            <a:avLst/>
          </a:prstGeom>
          <a:noFill/>
          <a:ln>
            <a:noFill/>
          </a:ln>
        </p:spPr>
      </p:pic>
      <p:pic>
        <p:nvPicPr>
          <p:cNvPr id="1196" name="Google Shape;1196;p157"/>
          <p:cNvPicPr preferRelativeResize="0"/>
          <p:nvPr/>
        </p:nvPicPr>
        <p:blipFill rotWithShape="1">
          <a:blip r:embed="rId4">
            <a:alphaModFix/>
          </a:blip>
          <a:srcRect t="19975" b="28235"/>
          <a:stretch/>
        </p:blipFill>
        <p:spPr>
          <a:xfrm>
            <a:off x="4651810" y="3636388"/>
            <a:ext cx="2012716" cy="2050683"/>
          </a:xfrm>
          <a:prstGeom prst="rect">
            <a:avLst/>
          </a:prstGeom>
          <a:noFill/>
          <a:ln>
            <a:noFill/>
          </a:ln>
        </p:spPr>
      </p:pic>
      <p:pic>
        <p:nvPicPr>
          <p:cNvPr id="1197" name="Google Shape;1197;p157"/>
          <p:cNvPicPr preferRelativeResize="0"/>
          <p:nvPr/>
        </p:nvPicPr>
        <p:blipFill rotWithShape="1">
          <a:blip r:embed="rId5">
            <a:alphaModFix/>
          </a:blip>
          <a:srcRect l="11488" t="3714" r="19259" b="7198"/>
          <a:stretch/>
        </p:blipFill>
        <p:spPr>
          <a:xfrm>
            <a:off x="2479493" y="3616175"/>
            <a:ext cx="2012713" cy="2070915"/>
          </a:xfrm>
          <a:prstGeom prst="rect">
            <a:avLst/>
          </a:prstGeom>
          <a:noFill/>
          <a:ln>
            <a:noFill/>
          </a:ln>
        </p:spPr>
      </p:pic>
      <p:pic>
        <p:nvPicPr>
          <p:cNvPr id="1198" name="Google Shape;1198;p157"/>
          <p:cNvPicPr preferRelativeResize="0"/>
          <p:nvPr/>
        </p:nvPicPr>
        <p:blipFill rotWithShape="1">
          <a:blip r:embed="rId6">
            <a:alphaModFix/>
          </a:blip>
          <a:srcRect t="19813" b="22873"/>
          <a:stretch/>
        </p:blipFill>
        <p:spPr>
          <a:xfrm>
            <a:off x="6824125" y="3636400"/>
            <a:ext cx="2012701" cy="205059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sp>
        <p:nvSpPr>
          <p:cNvPr id="1000" name="Google Shape;1000;p140"/>
          <p:cNvSpPr txBox="1"/>
          <p:nvPr/>
        </p:nvSpPr>
        <p:spPr>
          <a:xfrm>
            <a:off x="457200" y="2720450"/>
            <a:ext cx="8296800" cy="27918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Clr>
                <a:srgbClr val="3F3F39"/>
              </a:buClr>
              <a:buSzPts val="550"/>
              <a:buFont typeface="Arial"/>
              <a:buNone/>
            </a:pPr>
            <a:endParaRPr sz="600">
              <a:solidFill>
                <a:schemeClr val="accent2"/>
              </a:solidFill>
              <a:latin typeface="Lucida Sans"/>
              <a:ea typeface="Lucida Sans"/>
              <a:cs typeface="Lucida Sans"/>
              <a:sym typeface="Lucida Sans"/>
            </a:endParaRPr>
          </a:p>
          <a:p>
            <a:pPr marL="0" lvl="0" indent="0" algn="l" rtl="0">
              <a:lnSpc>
                <a:spcPct val="80000"/>
              </a:lnSpc>
              <a:spcBef>
                <a:spcPts val="0"/>
              </a:spcBef>
              <a:spcAft>
                <a:spcPts val="0"/>
              </a:spcAft>
              <a:buClr>
                <a:srgbClr val="595959"/>
              </a:buClr>
              <a:buSzPts val="550"/>
              <a:buFont typeface="Arial"/>
              <a:buNone/>
            </a:pPr>
            <a:r>
              <a:rPr lang="en-US" sz="2200">
                <a:solidFill>
                  <a:schemeClr val="accent2"/>
                </a:solidFill>
                <a:latin typeface="Lucida Sans"/>
                <a:ea typeface="Lucida Sans"/>
                <a:cs typeface="Lucida Sans"/>
                <a:sym typeface="Lucida Sans"/>
              </a:rPr>
              <a:t>This month’s presenters, Core Advocate Advisory Board: </a:t>
            </a:r>
            <a:endParaRPr sz="2200">
              <a:solidFill>
                <a:srgbClr val="595959"/>
              </a:solidFill>
              <a:latin typeface="Lucida Sans"/>
              <a:ea typeface="Lucida Sans"/>
              <a:cs typeface="Lucida Sans"/>
              <a:sym typeface="Lucida Sans"/>
            </a:endParaRPr>
          </a:p>
          <a:p>
            <a:pPr marL="742950" lvl="1" indent="-171450" algn="l" rtl="0">
              <a:lnSpc>
                <a:spcPct val="80000"/>
              </a:lnSpc>
              <a:spcBef>
                <a:spcPts val="370"/>
              </a:spcBef>
              <a:spcAft>
                <a:spcPts val="0"/>
              </a:spcAft>
              <a:buClr>
                <a:srgbClr val="3F3F39"/>
              </a:buClr>
              <a:buSzPts val="463"/>
              <a:buFont typeface="Arial"/>
              <a:buNone/>
            </a:pPr>
            <a:endParaRPr sz="1150">
              <a:solidFill>
                <a:srgbClr val="3F3F3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r>
              <a:rPr lang="en-US" sz="1800" b="1" i="1">
                <a:solidFill>
                  <a:srgbClr val="595959"/>
                </a:solidFill>
                <a:latin typeface="Lucida Sans"/>
                <a:ea typeface="Lucida Sans"/>
                <a:cs typeface="Lucida Sans"/>
                <a:sym typeface="Lucida Sans"/>
              </a:rPr>
              <a:t>Melissa Collins</a:t>
            </a:r>
            <a:endParaRPr sz="1800" b="1"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r>
              <a:rPr lang="en-US" sz="1800" i="1">
                <a:solidFill>
                  <a:srgbClr val="595959"/>
                </a:solidFill>
                <a:latin typeface="Lucida Sans"/>
                <a:ea typeface="Lucida Sans"/>
                <a:cs typeface="Lucida Sans"/>
                <a:sym typeface="Lucida Sans"/>
              </a:rPr>
              <a:t>2nd Grade Teacher</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None/>
            </a:pPr>
            <a:r>
              <a:rPr lang="en-US" sz="1800" i="1">
                <a:solidFill>
                  <a:srgbClr val="595959"/>
                </a:solidFill>
                <a:latin typeface="Lucida Sans"/>
                <a:ea typeface="Lucida Sans"/>
                <a:cs typeface="Lucida Sans"/>
                <a:sym typeface="Lucida Sans"/>
              </a:rPr>
              <a:t>Shelby County, Memphis, TN</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None/>
            </a:pPr>
            <a:endParaRPr sz="1800" b="1"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r>
              <a:rPr lang="en-US" sz="1800" b="1" i="1">
                <a:solidFill>
                  <a:srgbClr val="595959"/>
                </a:solidFill>
                <a:latin typeface="Lucida Sans"/>
                <a:ea typeface="Lucida Sans"/>
                <a:cs typeface="Lucida Sans"/>
                <a:sym typeface="Lucida Sans"/>
              </a:rPr>
              <a:t>Glenna Sigmon</a:t>
            </a:r>
            <a:endParaRPr sz="1800" b="1"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r>
              <a:rPr lang="en-US" sz="1800" i="1">
                <a:solidFill>
                  <a:srgbClr val="595959"/>
                </a:solidFill>
                <a:latin typeface="Lucida Sans"/>
                <a:ea typeface="Lucida Sans"/>
                <a:cs typeface="Lucida Sans"/>
                <a:sym typeface="Lucida Sans"/>
              </a:rPr>
              <a:t>9-12 Instructional Coach</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r>
              <a:rPr lang="en-US" sz="1800" i="1">
                <a:solidFill>
                  <a:srgbClr val="595959"/>
                </a:solidFill>
                <a:latin typeface="Lucida Sans"/>
                <a:ea typeface="Lucida Sans"/>
                <a:cs typeface="Lucida Sans"/>
                <a:sym typeface="Lucida Sans"/>
              </a:rPr>
              <a:t>St. Lucie County, FL</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endParaRPr sz="1800" b="1"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r>
              <a:rPr lang="en-US" sz="1800" b="1" i="1">
                <a:solidFill>
                  <a:srgbClr val="595959"/>
                </a:solidFill>
                <a:latin typeface="Lucida Sans"/>
                <a:ea typeface="Lucida Sans"/>
                <a:cs typeface="Lucida Sans"/>
                <a:sym typeface="Lucida Sans"/>
              </a:rPr>
              <a:t>Tara Warren</a:t>
            </a:r>
            <a:endParaRPr sz="1800" b="1"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r>
              <a:rPr lang="en-US" sz="1800" i="1">
                <a:solidFill>
                  <a:srgbClr val="595959"/>
                </a:solidFill>
                <a:latin typeface="Lucida Sans"/>
                <a:ea typeface="Lucida Sans"/>
                <a:cs typeface="Lucida Sans"/>
                <a:sym typeface="Lucida Sans"/>
              </a:rPr>
              <a:t>Middle School Math Teacher</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r>
              <a:rPr lang="en-US" sz="1800" i="1">
                <a:solidFill>
                  <a:srgbClr val="595959"/>
                </a:solidFill>
                <a:latin typeface="Lucida Sans"/>
                <a:ea typeface="Lucida Sans"/>
                <a:cs typeface="Lucida Sans"/>
                <a:sym typeface="Lucida Sans"/>
              </a:rPr>
              <a:t>Santa Monica, CA</a:t>
            </a:r>
            <a:endParaRPr sz="1800" i="1">
              <a:solidFill>
                <a:srgbClr val="595959"/>
              </a:solidFill>
              <a:latin typeface="Lucida Sans"/>
              <a:ea typeface="Lucida Sans"/>
              <a:cs typeface="Lucida Sans"/>
              <a:sym typeface="Lucida Sans"/>
            </a:endParaRPr>
          </a:p>
        </p:txBody>
      </p:sp>
      <p:sp>
        <p:nvSpPr>
          <p:cNvPr id="1001" name="Google Shape;1001;p140"/>
          <p:cNvSpPr txBox="1">
            <a:spLocks noGrp="1"/>
          </p:cNvSpPr>
          <p:nvPr>
            <p:ph type="title"/>
          </p:nvPr>
        </p:nvSpPr>
        <p:spPr>
          <a:xfrm>
            <a:off x="457200" y="745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595959"/>
                </a:solidFill>
                <a:latin typeface="Lucida Sans"/>
                <a:ea typeface="Lucida Sans"/>
                <a:cs typeface="Lucida Sans"/>
                <a:sym typeface="Lucida Sans"/>
              </a:rPr>
              <a:t>Introductions</a:t>
            </a:r>
            <a:endParaRPr/>
          </a:p>
        </p:txBody>
      </p:sp>
      <p:sp>
        <p:nvSpPr>
          <p:cNvPr id="1002" name="Google Shape;1002;p140"/>
          <p:cNvSpPr txBox="1">
            <a:spLocks noGrp="1"/>
          </p:cNvSpPr>
          <p:nvPr>
            <p:ph type="body" idx="1"/>
          </p:nvPr>
        </p:nvSpPr>
        <p:spPr>
          <a:xfrm>
            <a:off x="457200" y="1141325"/>
            <a:ext cx="4856100" cy="15258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595959"/>
              </a:buClr>
              <a:buSzPts val="550"/>
              <a:buFont typeface="Arial"/>
              <a:buNone/>
            </a:pPr>
            <a:r>
              <a:rPr lang="en-US" sz="2200" b="0" i="0" u="none" strike="noStrike" cap="none">
                <a:solidFill>
                  <a:schemeClr val="accent2"/>
                </a:solidFill>
                <a:latin typeface="Lucida Sans"/>
                <a:ea typeface="Lucida Sans"/>
                <a:cs typeface="Lucida Sans"/>
                <a:sym typeface="Lucida Sans"/>
              </a:rPr>
              <a:t>Your hosts from </a:t>
            </a:r>
            <a:r>
              <a:rPr lang="en-US">
                <a:solidFill>
                  <a:schemeClr val="accent2"/>
                </a:solidFill>
              </a:rPr>
              <a:t>Student Achievement Partners:</a:t>
            </a:r>
            <a:endParaRPr>
              <a:solidFill>
                <a:schemeClr val="accent2"/>
              </a:solidFill>
            </a:endParaRPr>
          </a:p>
          <a:p>
            <a:pPr marL="0" marR="0" lvl="0" indent="0" algn="l" rtl="0">
              <a:lnSpc>
                <a:spcPct val="80000"/>
              </a:lnSpc>
              <a:spcBef>
                <a:spcPts val="0"/>
              </a:spcBef>
              <a:spcAft>
                <a:spcPts val="0"/>
              </a:spcAft>
              <a:buNone/>
            </a:pPr>
            <a:endParaRPr sz="1800" i="1"/>
          </a:p>
          <a:p>
            <a:pPr marL="0" marR="0" lvl="0" indent="0" algn="l" rtl="0">
              <a:lnSpc>
                <a:spcPct val="80000"/>
              </a:lnSpc>
              <a:spcBef>
                <a:spcPts val="0"/>
              </a:spcBef>
              <a:spcAft>
                <a:spcPts val="0"/>
              </a:spcAft>
              <a:buNone/>
            </a:pPr>
            <a:r>
              <a:rPr lang="en-US" sz="1800" b="1" i="1"/>
              <a:t>Jennie Beltramini</a:t>
            </a:r>
            <a:br>
              <a:rPr lang="en-US" sz="1800" i="1"/>
            </a:br>
            <a:r>
              <a:rPr lang="en-US" sz="1800" i="1"/>
              <a:t>Mathematics Specialist</a:t>
            </a:r>
            <a:endParaRPr sz="1800" i="1"/>
          </a:p>
          <a:p>
            <a:pPr marL="0" marR="0" lvl="0" indent="0" algn="l" rtl="0">
              <a:lnSpc>
                <a:spcPct val="80000"/>
              </a:lnSpc>
              <a:spcBef>
                <a:spcPts val="0"/>
              </a:spcBef>
              <a:spcAft>
                <a:spcPts val="0"/>
              </a:spcAft>
              <a:buNone/>
            </a:pPr>
            <a:br>
              <a:rPr lang="en-US" sz="1800" i="1"/>
            </a:br>
            <a:endParaRPr sz="1800" i="1"/>
          </a:p>
          <a:p>
            <a:pPr marL="742950" marR="0" lvl="1" indent="-171450" algn="l" rtl="0">
              <a:lnSpc>
                <a:spcPct val="80000"/>
              </a:lnSpc>
              <a:spcBef>
                <a:spcPts val="370"/>
              </a:spcBef>
              <a:spcAft>
                <a:spcPts val="0"/>
              </a:spcAft>
              <a:buClr>
                <a:srgbClr val="3F3F39"/>
              </a:buClr>
              <a:buSzPts val="463"/>
              <a:buFont typeface="Arial"/>
              <a:buNone/>
            </a:pPr>
            <a:endParaRPr sz="1850">
              <a:solidFill>
                <a:srgbClr val="3F3F39"/>
              </a:solidFill>
              <a:latin typeface="Lucida Sans"/>
              <a:ea typeface="Lucida Sans"/>
              <a:cs typeface="Lucida Sans"/>
              <a:sym typeface="Lucida Sans"/>
            </a:endParaRPr>
          </a:p>
        </p:txBody>
      </p:sp>
      <p:sp>
        <p:nvSpPr>
          <p:cNvPr id="1003" name="Google Shape;1003;p140"/>
          <p:cNvSpPr txBox="1">
            <a:spLocks noGrp="1"/>
          </p:cNvSpPr>
          <p:nvPr>
            <p:ph type="body" idx="1"/>
          </p:nvPr>
        </p:nvSpPr>
        <p:spPr>
          <a:xfrm>
            <a:off x="4443925" y="1141325"/>
            <a:ext cx="4856100" cy="15258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595959"/>
              </a:buClr>
              <a:buSzPts val="550"/>
              <a:buFont typeface="Arial"/>
              <a:buNone/>
            </a:pPr>
            <a:r>
              <a:rPr lang="en-US">
                <a:solidFill>
                  <a:schemeClr val="accent2"/>
                </a:solidFill>
              </a:rPr>
              <a:t>  </a:t>
            </a:r>
            <a:endParaRPr>
              <a:solidFill>
                <a:schemeClr val="accent2"/>
              </a:solidFill>
            </a:endParaRPr>
          </a:p>
          <a:p>
            <a:pPr marL="0" marR="0" lvl="0" indent="0" algn="l" rtl="0">
              <a:lnSpc>
                <a:spcPct val="80000"/>
              </a:lnSpc>
              <a:spcBef>
                <a:spcPts val="0"/>
              </a:spcBef>
              <a:spcAft>
                <a:spcPts val="0"/>
              </a:spcAft>
              <a:buClr>
                <a:srgbClr val="595959"/>
              </a:buClr>
              <a:buSzPts val="550"/>
              <a:buFont typeface="Arial"/>
              <a:buNone/>
            </a:pPr>
            <a:r>
              <a:rPr lang="en-US">
                <a:solidFill>
                  <a:schemeClr val="accent2"/>
                </a:solidFill>
              </a:rPr>
              <a:t>  </a:t>
            </a:r>
            <a:endParaRPr>
              <a:solidFill>
                <a:schemeClr val="accent2"/>
              </a:solidFill>
            </a:endParaRPr>
          </a:p>
          <a:p>
            <a:pPr marL="0" marR="0" lvl="0" indent="0" algn="l" rtl="0">
              <a:lnSpc>
                <a:spcPct val="80000"/>
              </a:lnSpc>
              <a:spcBef>
                <a:spcPts val="0"/>
              </a:spcBef>
              <a:spcAft>
                <a:spcPts val="0"/>
              </a:spcAft>
              <a:buNone/>
            </a:pPr>
            <a:endParaRPr sz="1800" i="1"/>
          </a:p>
          <a:p>
            <a:pPr marL="0" marR="0" lvl="0" indent="0" algn="l" rtl="0">
              <a:lnSpc>
                <a:spcPct val="80000"/>
              </a:lnSpc>
              <a:spcBef>
                <a:spcPts val="0"/>
              </a:spcBef>
              <a:spcAft>
                <a:spcPts val="0"/>
              </a:spcAft>
              <a:buNone/>
            </a:pPr>
            <a:r>
              <a:rPr lang="en-US" sz="1800" b="1" i="1"/>
              <a:t>Claire Rivero</a:t>
            </a:r>
            <a:br>
              <a:rPr lang="en-US" sz="1800" i="1"/>
            </a:br>
            <a:r>
              <a:rPr lang="en-US" sz="1800" i="1"/>
              <a:t>Digital Strategy Manager</a:t>
            </a:r>
            <a:endParaRPr sz="1850">
              <a:solidFill>
                <a:srgbClr val="3F3F39"/>
              </a:solidFill>
              <a:latin typeface="Lucida Sans"/>
              <a:ea typeface="Lucida Sans"/>
              <a:cs typeface="Lucida Sans"/>
              <a:sym typeface="Lucida Sans"/>
            </a:endParaRPr>
          </a:p>
        </p:txBody>
      </p:sp>
      <p:sp>
        <p:nvSpPr>
          <p:cNvPr id="1004" name="Google Shape;1004;p140"/>
          <p:cNvSpPr txBox="1"/>
          <p:nvPr/>
        </p:nvSpPr>
        <p:spPr>
          <a:xfrm>
            <a:off x="4443925" y="3267575"/>
            <a:ext cx="4370100" cy="17361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Clr>
                <a:schemeClr val="dk1"/>
              </a:buClr>
              <a:buSzPts val="1100"/>
              <a:buFont typeface="Arial"/>
              <a:buNone/>
            </a:pPr>
            <a:r>
              <a:rPr lang="en-US" sz="1800" b="1" i="1">
                <a:solidFill>
                  <a:srgbClr val="595959"/>
                </a:solidFill>
                <a:latin typeface="Lucida Sans"/>
                <a:ea typeface="Lucida Sans"/>
                <a:cs typeface="Lucida Sans"/>
                <a:sym typeface="Lucida Sans"/>
              </a:rPr>
              <a:t>Janice Mak</a:t>
            </a:r>
            <a:endParaRPr sz="1800" b="1"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r>
              <a:rPr lang="en-US" sz="1800" i="1">
                <a:solidFill>
                  <a:srgbClr val="595959"/>
                </a:solidFill>
                <a:latin typeface="Lucida Sans"/>
                <a:ea typeface="Lucida Sans"/>
                <a:cs typeface="Lucida Sans"/>
                <a:sym typeface="Lucida Sans"/>
              </a:rPr>
              <a:t>K-12 Teacher on Assignment</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r>
              <a:rPr lang="en-US" sz="1800" i="1">
                <a:solidFill>
                  <a:srgbClr val="595959"/>
                </a:solidFill>
                <a:latin typeface="Lucida Sans"/>
                <a:ea typeface="Lucida Sans"/>
                <a:cs typeface="Lucida Sans"/>
                <a:sym typeface="Lucida Sans"/>
              </a:rPr>
              <a:t>Phoenix, AZ</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r>
              <a:rPr lang="en-US" sz="1800" b="1" i="1">
                <a:solidFill>
                  <a:srgbClr val="595959"/>
                </a:solidFill>
                <a:latin typeface="Lucida Sans"/>
                <a:ea typeface="Lucida Sans"/>
                <a:cs typeface="Lucida Sans"/>
                <a:sym typeface="Lucida Sans"/>
              </a:rPr>
              <a:t>Ashley Cerón</a:t>
            </a:r>
            <a:endParaRPr sz="1800" b="1"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r>
              <a:rPr lang="en-US" sz="1800" i="1">
                <a:solidFill>
                  <a:srgbClr val="595959"/>
                </a:solidFill>
                <a:latin typeface="Lucida Sans"/>
                <a:ea typeface="Lucida Sans"/>
                <a:cs typeface="Lucida Sans"/>
                <a:sym typeface="Lucida Sans"/>
              </a:rPr>
              <a:t>4th Grade Teacher</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r>
              <a:rPr lang="en-US" sz="1800" i="1">
                <a:solidFill>
                  <a:srgbClr val="595959"/>
                </a:solidFill>
                <a:latin typeface="Lucida Sans"/>
                <a:ea typeface="Lucida Sans"/>
                <a:cs typeface="Lucida Sans"/>
                <a:sym typeface="Lucida Sans"/>
              </a:rPr>
              <a:t>KIPP DC Schools</a:t>
            </a:r>
            <a:endParaRPr>
              <a:latin typeface="Allerta"/>
              <a:ea typeface="Allerta"/>
              <a:cs typeface="Allerta"/>
              <a:sym typeface="Allerta"/>
            </a:endParaRPr>
          </a:p>
        </p:txBody>
      </p:sp>
    </p:spTree>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1204" name="Google Shape;1204;p158"/>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595959"/>
              </a:buClr>
              <a:buSzPts val="2400"/>
              <a:buFont typeface="Allerta"/>
              <a:buNone/>
            </a:pPr>
            <a:r>
              <a:rPr lang="en-US">
                <a:latin typeface="Lucida Sans"/>
                <a:ea typeface="Lucida Sans"/>
                <a:cs typeface="Lucida Sans"/>
                <a:sym typeface="Lucida Sans"/>
              </a:rPr>
              <a:t>Want more? Resources to check out!</a:t>
            </a:r>
            <a:endParaRPr sz="2400" b="0" i="0" u="none" strike="noStrike" cap="none">
              <a:solidFill>
                <a:srgbClr val="595959"/>
              </a:solidFill>
              <a:latin typeface="Lucida Sans"/>
              <a:ea typeface="Lucida Sans"/>
              <a:cs typeface="Lucida Sans"/>
              <a:sym typeface="Lucida Sans"/>
            </a:endParaRPr>
          </a:p>
        </p:txBody>
      </p:sp>
      <p:sp>
        <p:nvSpPr>
          <p:cNvPr id="1205" name="Google Shape;1205;p158"/>
          <p:cNvSpPr txBox="1">
            <a:spLocks noGrp="1"/>
          </p:cNvSpPr>
          <p:nvPr>
            <p:ph type="body" idx="1"/>
          </p:nvPr>
        </p:nvSpPr>
        <p:spPr>
          <a:xfrm>
            <a:off x="457200" y="1732650"/>
            <a:ext cx="5151600" cy="4455600"/>
          </a:xfrm>
          <a:prstGeom prst="rect">
            <a:avLst/>
          </a:prstGeom>
          <a:noFill/>
          <a:ln>
            <a:noFill/>
          </a:ln>
        </p:spPr>
        <p:txBody>
          <a:bodyPr spcFirstLastPara="1" wrap="square" lIns="91425" tIns="91425" rIns="91425" bIns="91425" anchor="t" anchorCtr="0">
            <a:noAutofit/>
          </a:bodyPr>
          <a:lstStyle/>
          <a:p>
            <a:pPr marL="457200" lvl="0" indent="-355600" algn="l" rtl="0">
              <a:lnSpc>
                <a:spcPct val="100000"/>
              </a:lnSpc>
              <a:spcBef>
                <a:spcPts val="0"/>
              </a:spcBef>
              <a:spcAft>
                <a:spcPts val="0"/>
              </a:spcAft>
              <a:buSzPts val="2000"/>
              <a:buFont typeface="Lucida Sans"/>
              <a:buChar char="➔"/>
            </a:pPr>
            <a:r>
              <a:rPr lang="en-US" sz="2000" u="sng">
                <a:solidFill>
                  <a:schemeClr val="hlink"/>
                </a:solidFill>
                <a:latin typeface="Lucida Sans"/>
                <a:ea typeface="Lucida Sans"/>
                <a:cs typeface="Lucida Sans"/>
                <a:sym typeface="Lucida Sans"/>
                <a:hlinkClick r:id="rId3"/>
              </a:rPr>
              <a:t>Prioritizing Self-Care While Working From Home</a:t>
            </a:r>
            <a:r>
              <a:rPr lang="en-US" sz="2000">
                <a:latin typeface="Lucida Sans"/>
                <a:ea typeface="Lucida Sans"/>
                <a:cs typeface="Lucida Sans"/>
                <a:sym typeface="Lucida Sans"/>
              </a:rPr>
              <a:t> (Edutopia)</a:t>
            </a:r>
            <a:endParaRPr sz="2000">
              <a:latin typeface="Lucida Sans"/>
              <a:ea typeface="Lucida Sans"/>
              <a:cs typeface="Lucida Sans"/>
              <a:sym typeface="Lucida Sans"/>
            </a:endParaRPr>
          </a:p>
          <a:p>
            <a:pPr marL="0" lvl="0" indent="0" algn="l" rtl="0">
              <a:lnSpc>
                <a:spcPct val="100000"/>
              </a:lnSpc>
              <a:spcBef>
                <a:spcPts val="0"/>
              </a:spcBef>
              <a:spcAft>
                <a:spcPts val="0"/>
              </a:spcAft>
              <a:buNone/>
            </a:pPr>
            <a:endParaRPr sz="2000">
              <a:latin typeface="Lucida Sans"/>
              <a:ea typeface="Lucida Sans"/>
              <a:cs typeface="Lucida Sans"/>
              <a:sym typeface="Lucida Sans"/>
            </a:endParaRPr>
          </a:p>
          <a:p>
            <a:pPr marL="457200" lvl="0" indent="-355600" algn="l" rtl="0">
              <a:lnSpc>
                <a:spcPct val="100000"/>
              </a:lnSpc>
              <a:spcBef>
                <a:spcPts val="0"/>
              </a:spcBef>
              <a:spcAft>
                <a:spcPts val="0"/>
              </a:spcAft>
              <a:buSzPts val="2000"/>
              <a:buFont typeface="Lucida Sans"/>
              <a:buChar char="➔"/>
            </a:pPr>
            <a:r>
              <a:rPr lang="en-US" sz="2000" u="sng">
                <a:solidFill>
                  <a:schemeClr val="hlink"/>
                </a:solidFill>
                <a:latin typeface="Lucida Sans"/>
                <a:ea typeface="Lucida Sans"/>
                <a:cs typeface="Lucida Sans"/>
                <a:sym typeface="Lucida Sans"/>
                <a:hlinkClick r:id="rId4"/>
              </a:rPr>
              <a:t>Scistarte</a:t>
            </a:r>
            <a:r>
              <a:rPr lang="en-US" sz="2000" u="sng">
                <a:solidFill>
                  <a:schemeClr val="hlink"/>
                </a:solidFill>
                <a:latin typeface="Lucida Sans"/>
                <a:ea typeface="Lucida Sans"/>
                <a:cs typeface="Lucida Sans"/>
                <a:sym typeface="Lucida Sans"/>
                <a:hlinkClick r:id="rId4"/>
              </a:rPr>
              <a:t>r</a:t>
            </a:r>
            <a:endParaRPr sz="2000">
              <a:latin typeface="Lucida Sans"/>
              <a:ea typeface="Lucida Sans"/>
              <a:cs typeface="Lucida Sans"/>
              <a:sym typeface="Lucida Sans"/>
            </a:endParaRPr>
          </a:p>
          <a:p>
            <a:pPr marL="0" lvl="0" indent="0" algn="l" rtl="0">
              <a:lnSpc>
                <a:spcPct val="100000"/>
              </a:lnSpc>
              <a:spcBef>
                <a:spcPts val="0"/>
              </a:spcBef>
              <a:spcAft>
                <a:spcPts val="0"/>
              </a:spcAft>
              <a:buNone/>
            </a:pPr>
            <a:endParaRPr sz="2000">
              <a:latin typeface="Lucida Sans"/>
              <a:ea typeface="Lucida Sans"/>
              <a:cs typeface="Lucida Sans"/>
              <a:sym typeface="Lucida Sans"/>
            </a:endParaRPr>
          </a:p>
          <a:p>
            <a:pPr marL="0" lvl="0" indent="0" algn="l" rtl="0">
              <a:lnSpc>
                <a:spcPct val="100000"/>
              </a:lnSpc>
              <a:spcBef>
                <a:spcPts val="0"/>
              </a:spcBef>
              <a:spcAft>
                <a:spcPts val="0"/>
              </a:spcAft>
              <a:buNone/>
            </a:pPr>
            <a:endParaRPr sz="2000">
              <a:latin typeface="Lucida Sans"/>
              <a:ea typeface="Lucida Sans"/>
              <a:cs typeface="Lucida Sans"/>
              <a:sym typeface="Lucida Sans"/>
            </a:endParaRPr>
          </a:p>
          <a:p>
            <a:pPr marL="0" lvl="0" indent="0" algn="l" rtl="0">
              <a:lnSpc>
                <a:spcPct val="100000"/>
              </a:lnSpc>
              <a:spcBef>
                <a:spcPts val="0"/>
              </a:spcBef>
              <a:spcAft>
                <a:spcPts val="0"/>
              </a:spcAft>
              <a:buNone/>
            </a:pPr>
            <a:endParaRPr sz="2000">
              <a:latin typeface="Lucida Sans"/>
              <a:ea typeface="Lucida Sans"/>
              <a:cs typeface="Lucida Sans"/>
              <a:sym typeface="Lucida Sans"/>
            </a:endParaRPr>
          </a:p>
          <a:p>
            <a:pPr marL="0" lvl="0" indent="0" algn="l" rtl="0">
              <a:lnSpc>
                <a:spcPct val="100000"/>
              </a:lnSpc>
              <a:spcBef>
                <a:spcPts val="0"/>
              </a:spcBef>
              <a:spcAft>
                <a:spcPts val="0"/>
              </a:spcAft>
              <a:buNone/>
            </a:pPr>
            <a:endParaRPr sz="2000">
              <a:latin typeface="Lucida Sans"/>
              <a:ea typeface="Lucida Sans"/>
              <a:cs typeface="Lucida Sans"/>
              <a:sym typeface="Lucida Sans"/>
            </a:endParaRPr>
          </a:p>
          <a:p>
            <a:pPr marL="4686300" marR="0" lvl="0" indent="-355600" algn="l" rtl="0">
              <a:lnSpc>
                <a:spcPct val="100000"/>
              </a:lnSpc>
              <a:spcBef>
                <a:spcPts val="0"/>
              </a:spcBef>
              <a:spcAft>
                <a:spcPts val="0"/>
              </a:spcAft>
              <a:buSzPts val="2000"/>
              <a:buFont typeface="Lucida Sans"/>
              <a:buChar char="➔"/>
            </a:pPr>
            <a:r>
              <a:rPr lang="en-US" sz="2000" u="sng">
                <a:solidFill>
                  <a:schemeClr val="hlink"/>
                </a:solidFill>
                <a:latin typeface="Lucida Sans"/>
                <a:ea typeface="Lucida Sans"/>
                <a:cs typeface="Lucida Sans"/>
                <a:sym typeface="Lucida Sans"/>
                <a:hlinkClick r:id="rId5"/>
              </a:rPr>
              <a:t>TED.com</a:t>
            </a:r>
            <a:endParaRPr sz="2000">
              <a:latin typeface="Lucida Sans"/>
              <a:ea typeface="Lucida Sans"/>
              <a:cs typeface="Lucida Sans"/>
              <a:sym typeface="Lucida Sans"/>
            </a:endParaRPr>
          </a:p>
          <a:p>
            <a:pPr marL="0" marR="0" lvl="0" indent="0" algn="l" rtl="0">
              <a:lnSpc>
                <a:spcPct val="100000"/>
              </a:lnSpc>
              <a:spcBef>
                <a:spcPts val="0"/>
              </a:spcBef>
              <a:spcAft>
                <a:spcPts val="0"/>
              </a:spcAft>
              <a:buNone/>
            </a:pPr>
            <a:endParaRPr sz="2000">
              <a:latin typeface="Lucida Sans"/>
              <a:ea typeface="Lucida Sans"/>
              <a:cs typeface="Lucida Sans"/>
              <a:sym typeface="Lucida Sans"/>
            </a:endParaRPr>
          </a:p>
          <a:p>
            <a:pPr marL="4686300" marR="0" lvl="0" indent="-355600" algn="l" rtl="0">
              <a:lnSpc>
                <a:spcPct val="100000"/>
              </a:lnSpc>
              <a:spcBef>
                <a:spcPts val="0"/>
              </a:spcBef>
              <a:spcAft>
                <a:spcPts val="0"/>
              </a:spcAft>
              <a:buSzPts val="2000"/>
              <a:buFont typeface="Lucida Sans"/>
              <a:buChar char="➔"/>
            </a:pPr>
            <a:r>
              <a:rPr lang="en-US" sz="2000" u="sng">
                <a:solidFill>
                  <a:schemeClr val="hlink"/>
                </a:solidFill>
                <a:latin typeface="Lucida Sans"/>
                <a:ea typeface="Lucida Sans"/>
                <a:cs typeface="Lucida Sans"/>
                <a:sym typeface="Lucida Sans"/>
                <a:hlinkClick r:id="rId6"/>
              </a:rPr>
              <a:t>Google Arts and Culture</a:t>
            </a:r>
            <a:endParaRPr sz="2000">
              <a:latin typeface="Lucida Sans"/>
              <a:ea typeface="Lucida Sans"/>
              <a:cs typeface="Lucida Sans"/>
              <a:sym typeface="Lucida Sans"/>
            </a:endParaRPr>
          </a:p>
        </p:txBody>
      </p:sp>
      <p:pic>
        <p:nvPicPr>
          <p:cNvPr id="1206" name="Google Shape;1206;p158"/>
          <p:cNvPicPr preferRelativeResize="0"/>
          <p:nvPr/>
        </p:nvPicPr>
        <p:blipFill>
          <a:blip r:embed="rId7">
            <a:alphaModFix/>
          </a:blip>
          <a:stretch>
            <a:fillRect/>
          </a:stretch>
        </p:blipFill>
        <p:spPr>
          <a:xfrm>
            <a:off x="5812100" y="1258425"/>
            <a:ext cx="2122074" cy="2267350"/>
          </a:xfrm>
          <a:prstGeom prst="rect">
            <a:avLst/>
          </a:prstGeom>
          <a:noFill/>
          <a:ln>
            <a:noFill/>
          </a:ln>
          <a:effectLst>
            <a:outerShdw blurRad="271463" dist="19050" algn="bl" rotWithShape="0">
              <a:srgbClr val="000000">
                <a:alpha val="50000"/>
              </a:srgbClr>
            </a:outerShdw>
          </a:effectLst>
        </p:spPr>
      </p:pic>
      <p:pic>
        <p:nvPicPr>
          <p:cNvPr id="1207" name="Google Shape;1207;p158"/>
          <p:cNvPicPr preferRelativeResize="0"/>
          <p:nvPr/>
        </p:nvPicPr>
        <p:blipFill>
          <a:blip r:embed="rId8">
            <a:alphaModFix/>
          </a:blip>
          <a:stretch>
            <a:fillRect/>
          </a:stretch>
        </p:blipFill>
        <p:spPr>
          <a:xfrm>
            <a:off x="5477326" y="5419450"/>
            <a:ext cx="2520650" cy="1325375"/>
          </a:xfrm>
          <a:prstGeom prst="rect">
            <a:avLst/>
          </a:prstGeom>
          <a:noFill/>
          <a:ln>
            <a:noFill/>
          </a:ln>
        </p:spPr>
      </p:pic>
      <p:pic>
        <p:nvPicPr>
          <p:cNvPr id="1208" name="Google Shape;1208;p158"/>
          <p:cNvPicPr preferRelativeResize="0"/>
          <p:nvPr/>
        </p:nvPicPr>
        <p:blipFill rotWithShape="1">
          <a:blip r:embed="rId9">
            <a:alphaModFix/>
          </a:blip>
          <a:srcRect l="14595" t="23062" r="13539" b="18611"/>
          <a:stretch/>
        </p:blipFill>
        <p:spPr>
          <a:xfrm>
            <a:off x="6502250" y="4019825"/>
            <a:ext cx="2122075" cy="905575"/>
          </a:xfrm>
          <a:prstGeom prst="rect">
            <a:avLst/>
          </a:prstGeom>
          <a:noFill/>
          <a:ln>
            <a:noFill/>
          </a:ln>
        </p:spPr>
      </p:pic>
      <p:pic>
        <p:nvPicPr>
          <p:cNvPr id="1209" name="Google Shape;1209;p158"/>
          <p:cNvPicPr preferRelativeResize="0"/>
          <p:nvPr/>
        </p:nvPicPr>
        <p:blipFill rotWithShape="1">
          <a:blip r:embed="rId10">
            <a:alphaModFix/>
          </a:blip>
          <a:srcRect l="18380" r="18323"/>
          <a:stretch/>
        </p:blipFill>
        <p:spPr>
          <a:xfrm>
            <a:off x="2209250" y="2587000"/>
            <a:ext cx="1285450" cy="1067850"/>
          </a:xfrm>
          <a:prstGeom prst="rect">
            <a:avLst/>
          </a:prstGeom>
          <a:noFill/>
          <a:ln>
            <a:noFill/>
          </a:ln>
        </p:spPr>
      </p:pic>
      <p:pic>
        <p:nvPicPr>
          <p:cNvPr id="1210" name="Google Shape;1210;p158"/>
          <p:cNvPicPr preferRelativeResize="0"/>
          <p:nvPr/>
        </p:nvPicPr>
        <p:blipFill rotWithShape="1">
          <a:blip r:embed="rId11">
            <a:alphaModFix/>
          </a:blip>
          <a:srcRect r="37926" b="15045"/>
          <a:stretch/>
        </p:blipFill>
        <p:spPr>
          <a:xfrm>
            <a:off x="3308000" y="4065750"/>
            <a:ext cx="1132650" cy="593250"/>
          </a:xfrm>
          <a:prstGeom prst="rect">
            <a:avLst/>
          </a:prstGeom>
          <a:noFill/>
          <a:ln>
            <a:noFill/>
          </a:ln>
        </p:spPr>
      </p:pic>
      <p:sp>
        <p:nvSpPr>
          <p:cNvPr id="1211" name="Google Shape;1211;p158"/>
          <p:cNvSpPr txBox="1"/>
          <p:nvPr/>
        </p:nvSpPr>
        <p:spPr>
          <a:xfrm>
            <a:off x="457200" y="4065750"/>
            <a:ext cx="3755700" cy="15084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chemeClr val="dk2"/>
              </a:buClr>
              <a:buSzPts val="2000"/>
              <a:buFont typeface="Lucida Sans"/>
              <a:buChar char="➔"/>
            </a:pPr>
            <a:r>
              <a:rPr lang="en-US" sz="2000" u="sng">
                <a:solidFill>
                  <a:schemeClr val="hlink"/>
                </a:solidFill>
                <a:latin typeface="Lucida Sans"/>
                <a:ea typeface="Lucida Sans"/>
                <a:cs typeface="Lucida Sans"/>
                <a:sym typeface="Lucida Sans"/>
                <a:hlinkClick r:id="rId12"/>
              </a:rPr>
              <a:t>Mindful Teachers</a:t>
            </a:r>
            <a:endParaRPr sz="2000">
              <a:solidFill>
                <a:schemeClr val="dk2"/>
              </a:solidFill>
              <a:latin typeface="Lucida Sans"/>
              <a:ea typeface="Lucida Sans"/>
              <a:cs typeface="Lucida Sans"/>
              <a:sym typeface="Lucida Sans"/>
            </a:endParaRPr>
          </a:p>
          <a:p>
            <a:pPr marL="0" lvl="0" indent="0" algn="l" rtl="0">
              <a:spcBef>
                <a:spcPts val="0"/>
              </a:spcBef>
              <a:spcAft>
                <a:spcPts val="0"/>
              </a:spcAft>
              <a:buNone/>
            </a:pPr>
            <a:endParaRPr sz="1300">
              <a:solidFill>
                <a:schemeClr val="dk2"/>
              </a:solidFill>
              <a:latin typeface="Lucida Sans"/>
              <a:ea typeface="Lucida Sans"/>
              <a:cs typeface="Lucida Sans"/>
              <a:sym typeface="Lucida Sans"/>
            </a:endParaRPr>
          </a:p>
          <a:p>
            <a:pPr marL="0" lvl="0" indent="0" algn="l" rtl="0">
              <a:spcBef>
                <a:spcPts val="0"/>
              </a:spcBef>
              <a:spcAft>
                <a:spcPts val="0"/>
              </a:spcAft>
              <a:buNone/>
            </a:pPr>
            <a:endParaRPr sz="1300">
              <a:solidFill>
                <a:schemeClr val="dk2"/>
              </a:solidFill>
              <a:latin typeface="Lucida Sans"/>
              <a:ea typeface="Lucida Sans"/>
              <a:cs typeface="Lucida Sans"/>
              <a:sym typeface="Lucida Sans"/>
            </a:endParaRPr>
          </a:p>
          <a:p>
            <a:pPr marL="457200" lvl="0" indent="-355600" algn="l" rtl="0">
              <a:spcBef>
                <a:spcPts val="0"/>
              </a:spcBef>
              <a:spcAft>
                <a:spcPts val="0"/>
              </a:spcAft>
              <a:buClr>
                <a:schemeClr val="dk2"/>
              </a:buClr>
              <a:buSzPts val="2000"/>
              <a:buFont typeface="Lucida Sans"/>
              <a:buChar char="➔"/>
            </a:pPr>
            <a:r>
              <a:rPr lang="en-US" sz="2000" u="sng">
                <a:solidFill>
                  <a:schemeClr val="hlink"/>
                </a:solidFill>
                <a:latin typeface="Lucida Sans"/>
                <a:ea typeface="Lucida Sans"/>
                <a:cs typeface="Lucida Sans"/>
                <a:sym typeface="Lucida Sans"/>
                <a:hlinkClick r:id="rId13"/>
              </a:rPr>
              <a:t>5 Strategies for Teacher Self Care</a:t>
            </a:r>
            <a:r>
              <a:rPr lang="en-US" sz="2000">
                <a:solidFill>
                  <a:schemeClr val="dk2"/>
                </a:solidFill>
                <a:latin typeface="Lucida Sans"/>
                <a:ea typeface="Lucida Sans"/>
                <a:cs typeface="Lucida Sans"/>
                <a:sym typeface="Lucida Sans"/>
              </a:rPr>
              <a:t> (ASCD)</a:t>
            </a:r>
            <a:endParaRPr sz="2000">
              <a:solidFill>
                <a:schemeClr val="dk2"/>
              </a:solidFill>
              <a:latin typeface="Lucida Sans"/>
              <a:ea typeface="Lucida Sans"/>
              <a:cs typeface="Lucida Sans"/>
              <a:sym typeface="Lucida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16"/>
        <p:cNvGrpSpPr/>
        <p:nvPr/>
      </p:nvGrpSpPr>
      <p:grpSpPr>
        <a:xfrm>
          <a:off x="0" y="0"/>
          <a:ext cx="0" cy="0"/>
          <a:chOff x="0" y="0"/>
          <a:chExt cx="0" cy="0"/>
        </a:xfrm>
      </p:grpSpPr>
      <p:sp>
        <p:nvSpPr>
          <p:cNvPr id="1217" name="Google Shape;1217;p159"/>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sz="2800" b="0" i="0" u="none" strike="noStrike" cap="none">
                <a:solidFill>
                  <a:schemeClr val="lt1"/>
                </a:solidFill>
                <a:latin typeface="Lucida Sans"/>
                <a:ea typeface="Lucida Sans"/>
                <a:cs typeface="Lucida Sans"/>
                <a:sym typeface="Lucida Sans"/>
              </a:rPr>
              <a:t>Questions for </a:t>
            </a:r>
            <a:r>
              <a:rPr lang="en-US"/>
              <a:t>O</a:t>
            </a:r>
            <a:r>
              <a:rPr lang="en-US" sz="2800" b="0" i="0" u="none" strike="noStrike" cap="none">
                <a:solidFill>
                  <a:schemeClr val="lt1"/>
                </a:solidFill>
                <a:latin typeface="Lucida Sans"/>
                <a:ea typeface="Lucida Sans"/>
                <a:cs typeface="Lucida Sans"/>
                <a:sym typeface="Lucida Sans"/>
              </a:rPr>
              <a:t>ur Guests?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1223" name="Google Shape;1223;p160"/>
          <p:cNvSpPr txBox="1">
            <a:spLocks noGrp="1"/>
          </p:cNvSpPr>
          <p:nvPr>
            <p:ph type="title"/>
          </p:nvPr>
        </p:nvSpPr>
        <p:spPr>
          <a:xfrm>
            <a:off x="304800" y="274647"/>
            <a:ext cx="8572500" cy="873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Join our network!</a:t>
            </a:r>
            <a:endParaRPr/>
          </a:p>
        </p:txBody>
      </p:sp>
      <p:sp>
        <p:nvSpPr>
          <p:cNvPr id="1224" name="Google Shape;1224;p160"/>
          <p:cNvSpPr txBox="1"/>
          <p:nvPr/>
        </p:nvSpPr>
        <p:spPr>
          <a:xfrm>
            <a:off x="393775" y="2846025"/>
            <a:ext cx="3623100" cy="74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solidFill>
                  <a:srgbClr val="2A7251"/>
                </a:solidFill>
                <a:latin typeface="Lucida Sans"/>
                <a:ea typeface="Lucida Sans"/>
                <a:cs typeface="Lucida Sans"/>
                <a:sym typeface="Lucida Sans"/>
              </a:rPr>
              <a:t>Join a national network of educators </a:t>
            </a:r>
            <a:endParaRPr sz="1800">
              <a:solidFill>
                <a:srgbClr val="2A7251"/>
              </a:solidFill>
              <a:latin typeface="Lucida Sans"/>
              <a:ea typeface="Lucida Sans"/>
              <a:cs typeface="Lucida Sans"/>
              <a:sym typeface="Lucida Sans"/>
            </a:endParaRPr>
          </a:p>
        </p:txBody>
      </p:sp>
      <p:sp>
        <p:nvSpPr>
          <p:cNvPr id="1225" name="Google Shape;1225;p160"/>
          <p:cNvSpPr txBox="1"/>
          <p:nvPr/>
        </p:nvSpPr>
        <p:spPr>
          <a:xfrm>
            <a:off x="4848450" y="3336838"/>
            <a:ext cx="4012800" cy="52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solidFill>
                  <a:srgbClr val="2A7251"/>
                </a:solidFill>
                <a:latin typeface="Lucida Sans"/>
                <a:ea typeface="Lucida Sans"/>
                <a:cs typeface="Lucida Sans"/>
                <a:sym typeface="Lucida Sans"/>
              </a:rPr>
              <a:t>Connect with state networks</a:t>
            </a:r>
            <a:endParaRPr sz="1800">
              <a:solidFill>
                <a:srgbClr val="2A7251"/>
              </a:solidFill>
              <a:latin typeface="Lucida Sans"/>
              <a:ea typeface="Lucida Sans"/>
              <a:cs typeface="Lucida Sans"/>
              <a:sym typeface="Lucida Sans"/>
            </a:endParaRPr>
          </a:p>
        </p:txBody>
      </p:sp>
      <p:pic>
        <p:nvPicPr>
          <p:cNvPr id="1226" name="Google Shape;1226;p160"/>
          <p:cNvPicPr preferRelativeResize="0"/>
          <p:nvPr/>
        </p:nvPicPr>
        <p:blipFill>
          <a:blip r:embed="rId3">
            <a:alphaModFix/>
          </a:blip>
          <a:stretch>
            <a:fillRect/>
          </a:stretch>
        </p:blipFill>
        <p:spPr>
          <a:xfrm>
            <a:off x="589300" y="3983348"/>
            <a:ext cx="3623249" cy="977950"/>
          </a:xfrm>
          <a:prstGeom prst="rect">
            <a:avLst/>
          </a:prstGeom>
          <a:noFill/>
          <a:ln>
            <a:noFill/>
          </a:ln>
        </p:spPr>
      </p:pic>
      <p:pic>
        <p:nvPicPr>
          <p:cNvPr id="1227" name="Google Shape;1227;p160"/>
          <p:cNvPicPr preferRelativeResize="0"/>
          <p:nvPr/>
        </p:nvPicPr>
        <p:blipFill>
          <a:blip r:embed="rId4">
            <a:alphaModFix/>
          </a:blip>
          <a:stretch>
            <a:fillRect/>
          </a:stretch>
        </p:blipFill>
        <p:spPr>
          <a:xfrm>
            <a:off x="50500" y="5051000"/>
            <a:ext cx="977950" cy="977950"/>
          </a:xfrm>
          <a:prstGeom prst="rect">
            <a:avLst/>
          </a:prstGeom>
          <a:noFill/>
          <a:ln>
            <a:noFill/>
          </a:ln>
        </p:spPr>
      </p:pic>
      <p:sp>
        <p:nvSpPr>
          <p:cNvPr id="1228" name="Google Shape;1228;p160"/>
          <p:cNvSpPr txBox="1"/>
          <p:nvPr/>
        </p:nvSpPr>
        <p:spPr>
          <a:xfrm>
            <a:off x="845600" y="5168575"/>
            <a:ext cx="3623100" cy="74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500">
                <a:solidFill>
                  <a:srgbClr val="2A7251"/>
                </a:solidFill>
                <a:latin typeface="Lucida Sans"/>
                <a:ea typeface="Lucida Sans"/>
                <a:cs typeface="Lucida Sans"/>
                <a:sym typeface="Lucida Sans"/>
              </a:rPr>
              <a:t>Keep up to date on free resources, upcoming SAP webinars/professional learning opportunities, job postings and more!</a:t>
            </a:r>
            <a:endParaRPr sz="1500">
              <a:solidFill>
                <a:srgbClr val="2A7251"/>
              </a:solidFill>
              <a:latin typeface="Lucida Sans"/>
              <a:ea typeface="Lucida Sans"/>
              <a:cs typeface="Lucida Sans"/>
              <a:sym typeface="Lucida Sans"/>
            </a:endParaRPr>
          </a:p>
        </p:txBody>
      </p:sp>
      <p:pic>
        <p:nvPicPr>
          <p:cNvPr id="1229" name="Google Shape;1229;p160"/>
          <p:cNvPicPr preferRelativeResize="0"/>
          <p:nvPr/>
        </p:nvPicPr>
        <p:blipFill>
          <a:blip r:embed="rId5">
            <a:alphaModFix/>
          </a:blip>
          <a:stretch>
            <a:fillRect/>
          </a:stretch>
        </p:blipFill>
        <p:spPr>
          <a:xfrm>
            <a:off x="4651100" y="3981225"/>
            <a:ext cx="1557900" cy="1777750"/>
          </a:xfrm>
          <a:prstGeom prst="rect">
            <a:avLst/>
          </a:prstGeom>
          <a:noFill/>
          <a:ln>
            <a:noFill/>
          </a:ln>
        </p:spPr>
      </p:pic>
      <p:sp>
        <p:nvSpPr>
          <p:cNvPr id="1230" name="Google Shape;1230;p160"/>
          <p:cNvSpPr txBox="1"/>
          <p:nvPr/>
        </p:nvSpPr>
        <p:spPr>
          <a:xfrm>
            <a:off x="5848100" y="4780600"/>
            <a:ext cx="2738700" cy="742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600">
                <a:solidFill>
                  <a:srgbClr val="2A7251"/>
                </a:solidFill>
                <a:latin typeface="Lucida Sans"/>
                <a:ea typeface="Lucida Sans"/>
                <a:cs typeface="Lucida Sans"/>
                <a:sym typeface="Lucida Sans"/>
              </a:rPr>
              <a:t>Be a part of creating new tools and resources in partnership with SAP  </a:t>
            </a:r>
            <a:endParaRPr sz="1600">
              <a:solidFill>
                <a:srgbClr val="2A7251"/>
              </a:solidFill>
              <a:latin typeface="Lucida Sans"/>
              <a:ea typeface="Lucida Sans"/>
              <a:cs typeface="Lucida Sans"/>
              <a:sym typeface="Lucida Sans"/>
            </a:endParaRPr>
          </a:p>
          <a:p>
            <a:pPr marL="0" lvl="0" indent="0" algn="ctr" rtl="0">
              <a:spcBef>
                <a:spcPts val="0"/>
              </a:spcBef>
              <a:spcAft>
                <a:spcPts val="0"/>
              </a:spcAft>
              <a:buNone/>
            </a:pPr>
            <a:endParaRPr sz="1600">
              <a:solidFill>
                <a:srgbClr val="2A7251"/>
              </a:solidFill>
              <a:latin typeface="Lucida Sans"/>
              <a:ea typeface="Lucida Sans"/>
              <a:cs typeface="Lucida Sans"/>
              <a:sym typeface="Lucida Sans"/>
            </a:endParaRPr>
          </a:p>
        </p:txBody>
      </p:sp>
      <p:pic>
        <p:nvPicPr>
          <p:cNvPr id="1231" name="Google Shape;1231;p160"/>
          <p:cNvPicPr preferRelativeResize="0"/>
          <p:nvPr/>
        </p:nvPicPr>
        <p:blipFill>
          <a:blip r:embed="rId6">
            <a:alphaModFix/>
          </a:blip>
          <a:stretch>
            <a:fillRect/>
          </a:stretch>
        </p:blipFill>
        <p:spPr>
          <a:xfrm>
            <a:off x="921800" y="1339163"/>
            <a:ext cx="2567041" cy="1529675"/>
          </a:xfrm>
          <a:prstGeom prst="rect">
            <a:avLst/>
          </a:prstGeom>
          <a:noFill/>
          <a:ln>
            <a:noFill/>
          </a:ln>
        </p:spPr>
      </p:pic>
      <p:pic>
        <p:nvPicPr>
          <p:cNvPr id="1232" name="Google Shape;1232;p160"/>
          <p:cNvPicPr preferRelativeResize="0"/>
          <p:nvPr/>
        </p:nvPicPr>
        <p:blipFill>
          <a:blip r:embed="rId7">
            <a:alphaModFix/>
          </a:blip>
          <a:stretch>
            <a:fillRect/>
          </a:stretch>
        </p:blipFill>
        <p:spPr>
          <a:xfrm>
            <a:off x="4973787" y="896525"/>
            <a:ext cx="3762126" cy="23935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sp>
        <p:nvSpPr>
          <p:cNvPr id="1238" name="Google Shape;1238;p161"/>
          <p:cNvSpPr txBox="1">
            <a:spLocks noGrp="1"/>
          </p:cNvSpPr>
          <p:nvPr>
            <p:ph type="title"/>
          </p:nvPr>
        </p:nvSpPr>
        <p:spPr>
          <a:xfrm>
            <a:off x="304800" y="274638"/>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a:t>Please Join Us!</a:t>
            </a:r>
            <a:endParaRPr sz="2800"/>
          </a:p>
        </p:txBody>
      </p:sp>
      <p:sp>
        <p:nvSpPr>
          <p:cNvPr id="1239" name="Google Shape;1239;p161"/>
          <p:cNvSpPr txBox="1"/>
          <p:nvPr/>
        </p:nvSpPr>
        <p:spPr>
          <a:xfrm>
            <a:off x="1879950" y="1937688"/>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https://achievethecore.org/ca-signup</a:t>
            </a:r>
            <a:endParaRPr sz="2400">
              <a:solidFill>
                <a:srgbClr val="3F3F39"/>
              </a:solidFill>
              <a:latin typeface="Lucida Sans"/>
              <a:ea typeface="Lucida Sans"/>
              <a:cs typeface="Lucida Sans"/>
              <a:sym typeface="Lucida Sans"/>
            </a:endParaRPr>
          </a:p>
        </p:txBody>
      </p:sp>
      <p:pic>
        <p:nvPicPr>
          <p:cNvPr id="1240" name="Google Shape;1240;p161"/>
          <p:cNvPicPr preferRelativeResize="0"/>
          <p:nvPr/>
        </p:nvPicPr>
        <p:blipFill>
          <a:blip r:embed="rId3">
            <a:alphaModFix/>
          </a:blip>
          <a:stretch>
            <a:fillRect/>
          </a:stretch>
        </p:blipFill>
        <p:spPr>
          <a:xfrm>
            <a:off x="771300" y="3804863"/>
            <a:ext cx="742801" cy="742801"/>
          </a:xfrm>
          <a:prstGeom prst="rect">
            <a:avLst/>
          </a:prstGeom>
          <a:noFill/>
          <a:ln>
            <a:noFill/>
          </a:ln>
        </p:spPr>
      </p:pic>
      <p:pic>
        <p:nvPicPr>
          <p:cNvPr id="1241" name="Google Shape;1241;p161"/>
          <p:cNvPicPr preferRelativeResize="0"/>
          <p:nvPr/>
        </p:nvPicPr>
        <p:blipFill>
          <a:blip r:embed="rId4">
            <a:alphaModFix/>
          </a:blip>
          <a:stretch>
            <a:fillRect/>
          </a:stretch>
        </p:blipFill>
        <p:spPr>
          <a:xfrm>
            <a:off x="833125" y="4835438"/>
            <a:ext cx="619125" cy="619125"/>
          </a:xfrm>
          <a:prstGeom prst="rect">
            <a:avLst/>
          </a:prstGeom>
          <a:noFill/>
          <a:ln>
            <a:noFill/>
          </a:ln>
        </p:spPr>
      </p:pic>
      <p:pic>
        <p:nvPicPr>
          <p:cNvPr id="1242" name="Google Shape;1242;p161"/>
          <p:cNvPicPr preferRelativeResize="0"/>
          <p:nvPr/>
        </p:nvPicPr>
        <p:blipFill>
          <a:blip r:embed="rId5">
            <a:alphaModFix/>
          </a:blip>
          <a:stretch>
            <a:fillRect/>
          </a:stretch>
        </p:blipFill>
        <p:spPr>
          <a:xfrm>
            <a:off x="693225" y="1705413"/>
            <a:ext cx="898950" cy="898950"/>
          </a:xfrm>
          <a:prstGeom prst="rect">
            <a:avLst/>
          </a:prstGeom>
          <a:noFill/>
          <a:ln>
            <a:noFill/>
          </a:ln>
        </p:spPr>
      </p:pic>
      <p:sp>
        <p:nvSpPr>
          <p:cNvPr id="1243" name="Google Shape;1243;p161"/>
          <p:cNvSpPr txBox="1"/>
          <p:nvPr/>
        </p:nvSpPr>
        <p:spPr>
          <a:xfrm>
            <a:off x="1879950" y="2987400"/>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Twitter: twitter.com/achievethecore </a:t>
            </a:r>
            <a:endParaRPr sz="2400">
              <a:solidFill>
                <a:srgbClr val="3F3F39"/>
              </a:solidFill>
              <a:latin typeface="Lucida Sans"/>
              <a:ea typeface="Lucida Sans"/>
              <a:cs typeface="Lucida Sans"/>
              <a:sym typeface="Lucida Sans"/>
            </a:endParaRPr>
          </a:p>
        </p:txBody>
      </p:sp>
      <p:sp>
        <p:nvSpPr>
          <p:cNvPr id="1244" name="Google Shape;1244;p161"/>
          <p:cNvSpPr txBox="1"/>
          <p:nvPr/>
        </p:nvSpPr>
        <p:spPr>
          <a:xfrm>
            <a:off x="1879950" y="3959075"/>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Facebook: facebook.com/achievethecore</a:t>
            </a:r>
            <a:endParaRPr sz="2400">
              <a:solidFill>
                <a:srgbClr val="3F3F39"/>
              </a:solidFill>
              <a:latin typeface="Lucida Sans"/>
              <a:ea typeface="Lucida Sans"/>
              <a:cs typeface="Lucida Sans"/>
              <a:sym typeface="Lucida Sans"/>
            </a:endParaRPr>
          </a:p>
        </p:txBody>
      </p:sp>
      <p:sp>
        <p:nvSpPr>
          <p:cNvPr id="1245" name="Google Shape;1245;p161"/>
          <p:cNvSpPr txBox="1"/>
          <p:nvPr/>
        </p:nvSpPr>
        <p:spPr>
          <a:xfrm>
            <a:off x="1879950" y="4930750"/>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Pinterest: pinterest.com/achievethecore</a:t>
            </a:r>
            <a:endParaRPr sz="2400">
              <a:solidFill>
                <a:srgbClr val="3F3F39"/>
              </a:solidFill>
              <a:latin typeface="Lucida Sans"/>
              <a:ea typeface="Lucida Sans"/>
              <a:cs typeface="Lucida Sans"/>
              <a:sym typeface="Lucida Sans"/>
            </a:endParaRPr>
          </a:p>
        </p:txBody>
      </p:sp>
      <p:pic>
        <p:nvPicPr>
          <p:cNvPr id="1246" name="Google Shape;1246;p161"/>
          <p:cNvPicPr preferRelativeResize="0"/>
          <p:nvPr/>
        </p:nvPicPr>
        <p:blipFill>
          <a:blip r:embed="rId6">
            <a:alphaModFix/>
          </a:blip>
          <a:stretch>
            <a:fillRect/>
          </a:stretch>
        </p:blipFill>
        <p:spPr>
          <a:xfrm>
            <a:off x="830200" y="2892113"/>
            <a:ext cx="625000" cy="625000"/>
          </a:xfrm>
          <a:prstGeom prst="rect">
            <a:avLst/>
          </a:prstGeom>
          <a:noFill/>
          <a:ln>
            <a:noFill/>
          </a:ln>
        </p:spPr>
      </p:pic>
      <p:pic>
        <p:nvPicPr>
          <p:cNvPr id="1247" name="Google Shape;1247;p161"/>
          <p:cNvPicPr preferRelativeResize="0"/>
          <p:nvPr/>
        </p:nvPicPr>
        <p:blipFill>
          <a:blip r:embed="rId7">
            <a:alphaModFix/>
          </a:blip>
          <a:stretch>
            <a:fillRect/>
          </a:stretch>
        </p:blipFill>
        <p:spPr>
          <a:xfrm>
            <a:off x="7313039" y="4835450"/>
            <a:ext cx="1151686" cy="14849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sp>
        <p:nvSpPr>
          <p:cNvPr id="1253" name="Google Shape;1253;p162"/>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3F3F39"/>
                </a:solidFill>
                <a:latin typeface="Lucida Sans"/>
                <a:ea typeface="Lucida Sans"/>
                <a:cs typeface="Lucida Sans"/>
                <a:sym typeface="Lucida Sans"/>
              </a:rPr>
              <a:t>Please </a:t>
            </a:r>
            <a:r>
              <a:rPr lang="en-US" sz="2800">
                <a:solidFill>
                  <a:srgbClr val="3F3F39"/>
                </a:solidFill>
              </a:rPr>
              <a:t>J</a:t>
            </a:r>
            <a:r>
              <a:rPr lang="en-US" sz="2800" b="0" i="0" u="none" strike="noStrike" cap="none">
                <a:solidFill>
                  <a:srgbClr val="3F3F39"/>
                </a:solidFill>
                <a:latin typeface="Lucida Sans"/>
                <a:ea typeface="Lucida Sans"/>
                <a:cs typeface="Lucida Sans"/>
                <a:sym typeface="Lucida Sans"/>
              </a:rPr>
              <a:t>oin </a:t>
            </a:r>
            <a:r>
              <a:rPr lang="en-US" sz="2800">
                <a:solidFill>
                  <a:srgbClr val="3F3F39"/>
                </a:solidFill>
              </a:rPr>
              <a:t>U</a:t>
            </a:r>
            <a:r>
              <a:rPr lang="en-US" sz="2800" b="0" i="0" u="none" strike="noStrike" cap="none">
                <a:solidFill>
                  <a:srgbClr val="3F3F39"/>
                </a:solidFill>
                <a:latin typeface="Lucida Sans"/>
                <a:ea typeface="Lucida Sans"/>
                <a:cs typeface="Lucida Sans"/>
                <a:sym typeface="Lucida Sans"/>
              </a:rPr>
              <a:t>s </a:t>
            </a:r>
            <a:r>
              <a:rPr lang="en-US" sz="2800">
                <a:solidFill>
                  <a:srgbClr val="3F3F39"/>
                </a:solidFill>
              </a:rPr>
              <a:t>A</a:t>
            </a:r>
            <a:r>
              <a:rPr lang="en-US" sz="2800" b="0" i="0" u="none" strike="noStrike" cap="none">
                <a:solidFill>
                  <a:srgbClr val="3F3F39"/>
                </a:solidFill>
                <a:latin typeface="Lucida Sans"/>
                <a:ea typeface="Lucida Sans"/>
                <a:cs typeface="Lucida Sans"/>
                <a:sym typeface="Lucida Sans"/>
              </a:rPr>
              <a:t>gain</a:t>
            </a:r>
            <a:r>
              <a:rPr lang="en-US" sz="2800">
                <a:solidFill>
                  <a:srgbClr val="3F3F39"/>
                </a:solidFill>
              </a:rPr>
              <a:t> This Month</a:t>
            </a:r>
            <a:r>
              <a:rPr lang="en-US" sz="2800" b="0" i="0" u="none" strike="noStrike" cap="none">
                <a:solidFill>
                  <a:srgbClr val="3F3F39"/>
                </a:solidFill>
                <a:latin typeface="Lucida Sans"/>
                <a:ea typeface="Lucida Sans"/>
                <a:cs typeface="Lucida Sans"/>
                <a:sym typeface="Lucida Sans"/>
              </a:rPr>
              <a:t>!</a:t>
            </a:r>
            <a:endParaRPr/>
          </a:p>
        </p:txBody>
      </p:sp>
      <p:sp>
        <p:nvSpPr>
          <p:cNvPr id="1254" name="Google Shape;1254;p162"/>
          <p:cNvSpPr txBox="1">
            <a:spLocks noGrp="1"/>
          </p:cNvSpPr>
          <p:nvPr>
            <p:ph type="body" idx="1"/>
          </p:nvPr>
        </p:nvSpPr>
        <p:spPr>
          <a:xfrm>
            <a:off x="386950" y="1487775"/>
            <a:ext cx="8229600" cy="452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i="1">
                <a:solidFill>
                  <a:srgbClr val="3F3F39"/>
                </a:solidFill>
              </a:rPr>
              <a:t>Coffee and Conversations</a:t>
            </a:r>
            <a:r>
              <a:rPr lang="en-US" sz="2400">
                <a:solidFill>
                  <a:srgbClr val="3F3F39"/>
                </a:solidFill>
              </a:rPr>
              <a:t>: </a:t>
            </a:r>
            <a:r>
              <a:rPr lang="en-US" sz="2300">
                <a:solidFill>
                  <a:schemeClr val="dk1"/>
                </a:solidFill>
              </a:rPr>
              <a:t>It’s not too early! LGBTQ+ Advocacy in Elementary Schools</a:t>
            </a:r>
            <a:endParaRPr sz="2300">
              <a:solidFill>
                <a:schemeClr val="dk1"/>
              </a:solidFill>
            </a:endParaRPr>
          </a:p>
          <a:p>
            <a:pPr marL="0" marR="0" lvl="0" indent="0" algn="l" rtl="0">
              <a:lnSpc>
                <a:spcPct val="100000"/>
              </a:lnSpc>
              <a:spcBef>
                <a:spcPts val="0"/>
              </a:spcBef>
              <a:spcAft>
                <a:spcPts val="0"/>
              </a:spcAft>
              <a:buNone/>
            </a:pPr>
            <a:endParaRPr sz="2400">
              <a:solidFill>
                <a:srgbClr val="3F3F39"/>
              </a:solidFill>
            </a:endParaRPr>
          </a:p>
          <a:p>
            <a:pPr marL="0" marR="0" lvl="0" indent="0" algn="l" rtl="0">
              <a:lnSpc>
                <a:spcPct val="100000"/>
              </a:lnSpc>
              <a:spcBef>
                <a:spcPts val="0"/>
              </a:spcBef>
              <a:spcAft>
                <a:spcPts val="0"/>
              </a:spcAft>
              <a:buNone/>
            </a:pPr>
            <a:r>
              <a:rPr lang="en-US" sz="1800">
                <a:solidFill>
                  <a:schemeClr val="dk1"/>
                </a:solidFill>
              </a:rPr>
              <a:t>How can K-5 educators create inclusive + affirming environments in- and outside of the classroom? Join us in conversation with Bex Mui!</a:t>
            </a:r>
            <a:endParaRPr sz="3100">
              <a:solidFill>
                <a:srgbClr val="3F3F39"/>
              </a:solidFill>
            </a:endParaRPr>
          </a:p>
          <a:p>
            <a:pPr marL="342900" marR="0" lvl="0" indent="-342900" algn="l" rtl="0">
              <a:lnSpc>
                <a:spcPct val="100000"/>
              </a:lnSpc>
              <a:spcBef>
                <a:spcPts val="0"/>
              </a:spcBef>
              <a:spcAft>
                <a:spcPts val="0"/>
              </a:spcAft>
              <a:buClr>
                <a:srgbClr val="3F3F39"/>
              </a:buClr>
              <a:buSzPts val="2400"/>
              <a:buFont typeface="Arial"/>
              <a:buNone/>
            </a:pPr>
            <a:endParaRPr sz="2400" b="0" i="0" u="none" strike="noStrike" cap="none">
              <a:solidFill>
                <a:srgbClr val="3F3F39"/>
              </a:solidFill>
              <a:latin typeface="Lucida Sans"/>
              <a:ea typeface="Lucida Sans"/>
              <a:cs typeface="Lucida Sans"/>
              <a:sym typeface="Lucida Sans"/>
            </a:endParaRPr>
          </a:p>
          <a:p>
            <a:pPr marL="342900" marR="0" lvl="0" indent="-342900" algn="l" rtl="0">
              <a:lnSpc>
                <a:spcPct val="100000"/>
              </a:lnSpc>
              <a:spcBef>
                <a:spcPts val="0"/>
              </a:spcBef>
              <a:spcAft>
                <a:spcPts val="0"/>
              </a:spcAft>
              <a:buClr>
                <a:srgbClr val="3F3F39"/>
              </a:buClr>
              <a:buSzPts val="2400"/>
              <a:buFont typeface="Arial"/>
              <a:buNone/>
            </a:pPr>
            <a:endParaRPr sz="2400" b="0" i="0" u="none" strike="noStrike" cap="none">
              <a:solidFill>
                <a:srgbClr val="3F3F39"/>
              </a:solidFill>
              <a:latin typeface="Lucida Sans"/>
              <a:ea typeface="Lucida Sans"/>
              <a:cs typeface="Lucida Sans"/>
              <a:sym typeface="Lucida Sans"/>
            </a:endParaRPr>
          </a:p>
          <a:p>
            <a:pPr marL="0" marR="0" lvl="0" indent="0" algn="l" rtl="0">
              <a:lnSpc>
                <a:spcPct val="100000"/>
              </a:lnSpc>
              <a:spcBef>
                <a:spcPts val="0"/>
              </a:spcBef>
              <a:spcAft>
                <a:spcPts val="0"/>
              </a:spcAft>
              <a:buNone/>
            </a:pPr>
            <a:r>
              <a:rPr lang="en-US" sz="2400" b="0" i="0" u="none" strike="noStrike" cap="none">
                <a:solidFill>
                  <a:srgbClr val="3F3F39"/>
                </a:solidFill>
                <a:latin typeface="Lucida Sans"/>
                <a:ea typeface="Lucida Sans"/>
                <a:cs typeface="Lucida Sans"/>
                <a:sym typeface="Lucida Sans"/>
              </a:rPr>
              <a:t>Register Here: </a:t>
            </a:r>
            <a:r>
              <a:rPr lang="en-US" sz="2200" b="0" i="0" u="none" strike="noStrike" cap="none">
                <a:solidFill>
                  <a:srgbClr val="3F3F39"/>
                </a:solidFill>
                <a:latin typeface="Lucida Sans"/>
                <a:ea typeface="Lucida Sans"/>
                <a:cs typeface="Lucida Sans"/>
                <a:sym typeface="Lucida Sans"/>
              </a:rPr>
              <a:t> </a:t>
            </a:r>
            <a:r>
              <a:rPr lang="en-US" sz="2200" b="0" i="0" u="sng" strike="noStrike" cap="none">
                <a:solidFill>
                  <a:schemeClr val="hlink"/>
                </a:solidFill>
                <a:latin typeface="Lucida Sans"/>
                <a:ea typeface="Lucida Sans"/>
                <a:cs typeface="Lucida Sans"/>
                <a:sym typeface="Lucida Sans"/>
                <a:hlinkClick r:id="rId3"/>
              </a:rPr>
              <a:t>https://www.eventbrite.com/e/cc-its-not-too-early-lgbtq-advocacy-in-elementary-schools-registration-139998779117</a:t>
            </a:r>
            <a:r>
              <a:rPr lang="en-US" sz="2200" b="0" i="0" u="none" strike="noStrike" cap="none">
                <a:solidFill>
                  <a:srgbClr val="3F3F39"/>
                </a:solidFill>
                <a:latin typeface="Lucida Sans"/>
                <a:ea typeface="Lucida Sans"/>
                <a:cs typeface="Lucida Sans"/>
                <a:sym typeface="Lucida Sans"/>
              </a:rPr>
              <a:t> </a:t>
            </a:r>
            <a:endParaRPr sz="2400" b="0" i="0" u="none" strike="noStrike" cap="none">
              <a:solidFill>
                <a:srgbClr val="3F3F39"/>
              </a:solidFill>
              <a:latin typeface="Lucida Sans"/>
              <a:ea typeface="Lucida Sans"/>
              <a:cs typeface="Lucida Sans"/>
              <a:sym typeface="Lucida Sans"/>
            </a:endParaRPr>
          </a:p>
        </p:txBody>
      </p:sp>
    </p:spTree>
  </p:cSld>
  <p:clrMapOvr>
    <a:masterClrMapping/>
  </p:clrMapOvr>
  <p:transition spd="slow">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1260" name="Google Shape;1260;p163"/>
          <p:cNvSpPr txBox="1">
            <a:spLocks noGrp="1"/>
          </p:cNvSpPr>
          <p:nvPr>
            <p:ph type="title"/>
          </p:nvPr>
        </p:nvSpPr>
        <p:spPr>
          <a:xfrm>
            <a:off x="457200" y="198426"/>
            <a:ext cx="8229600" cy="462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a:solidFill>
                  <a:srgbClr val="3F3F39"/>
                </a:solidFill>
              </a:rPr>
              <a:t>For more professional learning opportunities-</a:t>
            </a:r>
            <a:endParaRPr/>
          </a:p>
        </p:txBody>
      </p:sp>
      <p:pic>
        <p:nvPicPr>
          <p:cNvPr id="1261" name="Google Shape;1261;p163"/>
          <p:cNvPicPr preferRelativeResize="0"/>
          <p:nvPr/>
        </p:nvPicPr>
        <p:blipFill rotWithShape="1">
          <a:blip r:embed="rId3">
            <a:alphaModFix/>
          </a:blip>
          <a:srcRect r="3006" b="37667"/>
          <a:stretch/>
        </p:blipFill>
        <p:spPr>
          <a:xfrm>
            <a:off x="152400" y="872200"/>
            <a:ext cx="7639499" cy="1608750"/>
          </a:xfrm>
          <a:prstGeom prst="rect">
            <a:avLst/>
          </a:prstGeom>
          <a:noFill/>
          <a:ln>
            <a:noFill/>
          </a:ln>
          <a:effectLst>
            <a:outerShdw blurRad="114300" dist="19050" dir="5400000" algn="bl" rotWithShape="0">
              <a:srgbClr val="000000">
                <a:alpha val="50000"/>
              </a:srgbClr>
            </a:outerShdw>
          </a:effectLst>
        </p:spPr>
      </p:pic>
      <p:pic>
        <p:nvPicPr>
          <p:cNvPr id="1262" name="Google Shape;1262;p163"/>
          <p:cNvPicPr preferRelativeResize="0"/>
          <p:nvPr/>
        </p:nvPicPr>
        <p:blipFill>
          <a:blip r:embed="rId4">
            <a:alphaModFix/>
          </a:blip>
          <a:stretch>
            <a:fillRect/>
          </a:stretch>
        </p:blipFill>
        <p:spPr>
          <a:xfrm rot="8425327">
            <a:off x="2641526" y="827088"/>
            <a:ext cx="1157971" cy="469422"/>
          </a:xfrm>
          <a:prstGeom prst="rect">
            <a:avLst/>
          </a:prstGeom>
          <a:noFill/>
          <a:ln>
            <a:noFill/>
          </a:ln>
        </p:spPr>
      </p:pic>
      <p:pic>
        <p:nvPicPr>
          <p:cNvPr id="1263" name="Google Shape;1263;p163"/>
          <p:cNvPicPr preferRelativeResize="0"/>
          <p:nvPr/>
        </p:nvPicPr>
        <p:blipFill>
          <a:blip r:embed="rId5">
            <a:alphaModFix/>
          </a:blip>
          <a:stretch>
            <a:fillRect/>
          </a:stretch>
        </p:blipFill>
        <p:spPr>
          <a:xfrm>
            <a:off x="2729150" y="2148449"/>
            <a:ext cx="6262451" cy="4568049"/>
          </a:xfrm>
          <a:prstGeom prst="rect">
            <a:avLst/>
          </a:prstGeom>
          <a:noFill/>
          <a:ln>
            <a:noFill/>
          </a:ln>
          <a:effectLst>
            <a:outerShdw blurRad="171450" dist="19050" dir="5400000" algn="bl" rotWithShape="0">
              <a:srgbClr val="000000">
                <a:alpha val="50000"/>
              </a:srgbClr>
            </a:outerShdw>
          </a:effectLst>
        </p:spPr>
      </p:pic>
      <p:pic>
        <p:nvPicPr>
          <p:cNvPr id="1264" name="Google Shape;1264;p163"/>
          <p:cNvPicPr preferRelativeResize="0"/>
          <p:nvPr/>
        </p:nvPicPr>
        <p:blipFill>
          <a:blip r:embed="rId4">
            <a:alphaModFix/>
          </a:blip>
          <a:stretch>
            <a:fillRect/>
          </a:stretch>
        </p:blipFill>
        <p:spPr>
          <a:xfrm rot="2572587">
            <a:off x="3105201" y="3432163"/>
            <a:ext cx="1157971" cy="469422"/>
          </a:xfrm>
          <a:prstGeom prst="rect">
            <a:avLst/>
          </a:prstGeom>
          <a:noFill/>
          <a:ln>
            <a:noFill/>
          </a:ln>
        </p:spPr>
      </p:pic>
      <p:pic>
        <p:nvPicPr>
          <p:cNvPr id="1265" name="Google Shape;1265;p163"/>
          <p:cNvPicPr preferRelativeResize="0"/>
          <p:nvPr/>
        </p:nvPicPr>
        <p:blipFill>
          <a:blip r:embed="rId4">
            <a:alphaModFix/>
          </a:blip>
          <a:stretch>
            <a:fillRect/>
          </a:stretch>
        </p:blipFill>
        <p:spPr>
          <a:xfrm rot="8359186">
            <a:off x="6832826" y="4197763"/>
            <a:ext cx="1157971" cy="469422"/>
          </a:xfrm>
          <a:prstGeom prst="rect">
            <a:avLst/>
          </a:prstGeom>
          <a:noFill/>
          <a:ln>
            <a:noFill/>
          </a:ln>
        </p:spPr>
      </p:pic>
      <p:pic>
        <p:nvPicPr>
          <p:cNvPr id="1266" name="Google Shape;1266;p163"/>
          <p:cNvPicPr preferRelativeResize="0"/>
          <p:nvPr/>
        </p:nvPicPr>
        <p:blipFill>
          <a:blip r:embed="rId4">
            <a:alphaModFix/>
          </a:blip>
          <a:stretch>
            <a:fillRect/>
          </a:stretch>
        </p:blipFill>
        <p:spPr>
          <a:xfrm rot="8359186">
            <a:off x="4454001" y="2519613"/>
            <a:ext cx="1157971" cy="469422"/>
          </a:xfrm>
          <a:prstGeom prst="rect">
            <a:avLst/>
          </a:prstGeom>
          <a:noFill/>
          <a:ln>
            <a:noFill/>
          </a:ln>
        </p:spPr>
      </p:pic>
    </p:spTree>
  </p:cSld>
  <p:clrMapOvr>
    <a:masterClrMapping/>
  </p:clrMapOvr>
  <p:transition spd="slow">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sp>
        <p:nvSpPr>
          <p:cNvPr id="1271" name="Google Shape;1271;p164"/>
          <p:cNvSpPr txBox="1">
            <a:spLocks noGrp="1"/>
          </p:cNvSpPr>
          <p:nvPr>
            <p:ph type="title"/>
          </p:nvPr>
        </p:nvSpPr>
        <p:spPr>
          <a:xfrm>
            <a:off x="216568" y="2829678"/>
            <a:ext cx="8620552" cy="86836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Thank You!</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1276"/>
        <p:cNvGrpSpPr/>
        <p:nvPr/>
      </p:nvGrpSpPr>
      <p:grpSpPr>
        <a:xfrm>
          <a:off x="0" y="0"/>
          <a:ext cx="0" cy="0"/>
          <a:chOff x="0" y="0"/>
          <a:chExt cx="0" cy="0"/>
        </a:xfrm>
      </p:grpSpPr>
      <p:graphicFrame>
        <p:nvGraphicFramePr>
          <p:cNvPr id="1277" name="Google Shape;1277;p165"/>
          <p:cNvGraphicFramePr/>
          <p:nvPr>
            <p:extLst>
              <p:ext uri="{D42A27DB-BD31-4B8C-83A1-F6EECF244321}">
                <p14:modId xmlns:p14="http://schemas.microsoft.com/office/powerpoint/2010/main" val="1658211722"/>
              </p:ext>
            </p:extLst>
          </p:nvPr>
        </p:nvGraphicFramePr>
        <p:xfrm>
          <a:off x="718700" y="81726"/>
          <a:ext cx="7926100" cy="6616007"/>
        </p:xfrm>
        <a:graphic>
          <a:graphicData uri="http://schemas.openxmlformats.org/drawingml/2006/table">
            <a:tbl>
              <a:tblPr>
                <a:noFill/>
                <a:tableStyleId>{EED3A782-4FEB-4256-A9EE-6DED01076ECC}</a:tableStyleId>
              </a:tblPr>
              <a:tblGrid>
                <a:gridCol w="3619500">
                  <a:extLst>
                    <a:ext uri="{9D8B030D-6E8A-4147-A177-3AD203B41FA5}">
                      <a16:colId xmlns:a16="http://schemas.microsoft.com/office/drawing/2014/main" val="20000"/>
                    </a:ext>
                  </a:extLst>
                </a:gridCol>
                <a:gridCol w="4306600">
                  <a:extLst>
                    <a:ext uri="{9D8B030D-6E8A-4147-A177-3AD203B41FA5}">
                      <a16:colId xmlns:a16="http://schemas.microsoft.com/office/drawing/2014/main" val="20001"/>
                    </a:ext>
                  </a:extLst>
                </a:gridCol>
              </a:tblGrid>
              <a:tr h="403234">
                <a:tc>
                  <a:txBody>
                    <a:bodyPr/>
                    <a:lstStyle/>
                    <a:p>
                      <a:pPr marL="0" lvl="0" indent="0" algn="l" rtl="0">
                        <a:spcBef>
                          <a:spcPts val="0"/>
                        </a:spcBef>
                        <a:spcAft>
                          <a:spcPts val="0"/>
                        </a:spcAft>
                        <a:buNone/>
                      </a:pPr>
                      <a:r>
                        <a:rPr lang="en-US" sz="1800" b="1">
                          <a:solidFill>
                            <a:srgbClr val="464646"/>
                          </a:solidFill>
                          <a:latin typeface="Lucida Sans"/>
                          <a:ea typeface="Lucida Sans"/>
                          <a:cs typeface="Lucida Sans"/>
                          <a:sym typeface="Lucida Sans"/>
                        </a:rPr>
                        <a:t>Resource Name</a:t>
                      </a:r>
                      <a:endParaRPr sz="1800" b="1">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1800" b="1">
                          <a:solidFill>
                            <a:srgbClr val="464646"/>
                          </a:solidFill>
                          <a:latin typeface="Lucida Sans"/>
                          <a:ea typeface="Lucida Sans"/>
                          <a:cs typeface="Lucida Sans"/>
                          <a:sym typeface="Lucida Sans"/>
                        </a:rPr>
                        <a:t>Link </a:t>
                      </a:r>
                      <a:endParaRPr sz="1800" b="1">
                        <a:solidFill>
                          <a:srgbClr val="464646"/>
                        </a:solidFill>
                        <a:latin typeface="Lucida Sans"/>
                        <a:ea typeface="Lucida Sans"/>
                        <a:cs typeface="Lucida Sans"/>
                        <a:sym typeface="Lucida Sans"/>
                      </a:endParaRPr>
                    </a:p>
                  </a:txBody>
                  <a:tcPr marL="91425" marR="91425" marT="91425" marB="91425"/>
                </a:tc>
                <a:extLst>
                  <a:ext uri="{0D108BD9-81ED-4DB2-BD59-A6C34878D82A}">
                    <a16:rowId xmlns:a16="http://schemas.microsoft.com/office/drawing/2014/main" val="10000"/>
                  </a:ext>
                </a:extLst>
              </a:tr>
              <a:tr h="336050">
                <a:tc>
                  <a:txBody>
                    <a:bodyPr/>
                    <a:lstStyle/>
                    <a:p>
                      <a:pPr marL="0" lvl="0" indent="0" algn="l" rtl="0">
                        <a:spcBef>
                          <a:spcPts val="0"/>
                        </a:spcBef>
                        <a:spcAft>
                          <a:spcPts val="0"/>
                        </a:spcAft>
                        <a:buNone/>
                      </a:pPr>
                      <a:r>
                        <a:rPr lang="en-US" sz="800" b="1">
                          <a:solidFill>
                            <a:srgbClr val="464646"/>
                          </a:solidFill>
                          <a:latin typeface="Lucida Sans"/>
                          <a:ea typeface="Lucida Sans"/>
                          <a:cs typeface="Lucida Sans"/>
                          <a:sym typeface="Lucida Sans"/>
                        </a:rPr>
                        <a:t>Calm App</a:t>
                      </a:r>
                      <a:endParaRPr sz="800" b="1">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800" b="1">
                          <a:solidFill>
                            <a:srgbClr val="464646"/>
                          </a:solidFill>
                          <a:latin typeface="Lucida Sans"/>
                          <a:ea typeface="Lucida Sans"/>
                          <a:cs typeface="Lucida Sans"/>
                          <a:sym typeface="Lucida Sans"/>
                        </a:rPr>
                        <a:t>https://www.calm.com/</a:t>
                      </a:r>
                      <a:endParaRPr sz="800" b="1">
                        <a:solidFill>
                          <a:srgbClr val="464646"/>
                        </a:solidFill>
                        <a:latin typeface="Lucida Sans"/>
                        <a:ea typeface="Lucida Sans"/>
                        <a:cs typeface="Lucida Sans"/>
                        <a:sym typeface="Lucida Sans"/>
                      </a:endParaRPr>
                    </a:p>
                  </a:txBody>
                  <a:tcPr marL="91425" marR="91425" marT="91425" marB="91425"/>
                </a:tc>
                <a:extLst>
                  <a:ext uri="{0D108BD9-81ED-4DB2-BD59-A6C34878D82A}">
                    <a16:rowId xmlns:a16="http://schemas.microsoft.com/office/drawing/2014/main" val="10001"/>
                  </a:ext>
                </a:extLst>
              </a:tr>
              <a:tr h="376350">
                <a:tc>
                  <a:txBody>
                    <a:bodyPr/>
                    <a:lstStyle/>
                    <a:p>
                      <a:pPr marL="0" lvl="0" indent="0" algn="l" rtl="0">
                        <a:spcBef>
                          <a:spcPts val="0"/>
                        </a:spcBef>
                        <a:spcAft>
                          <a:spcPts val="800"/>
                        </a:spcAft>
                        <a:buNone/>
                      </a:pPr>
                      <a:r>
                        <a:rPr lang="en-US" sz="800" u="sng">
                          <a:solidFill>
                            <a:schemeClr val="accent5"/>
                          </a:solidFill>
                          <a:latin typeface="Lucida Sans"/>
                          <a:ea typeface="Lucida Sans"/>
                          <a:cs typeface="Lucida Sans"/>
                          <a:sym typeface="Lucida Sans"/>
                          <a:hlinkClick r:id="rId3">
                            <a:extLst>
                              <a:ext uri="{A12FA001-AC4F-418D-AE19-62706E023703}">
                                <ahyp:hlinkClr xmlns:ahyp="http://schemas.microsoft.com/office/drawing/2018/hyperlinkcolor" val="tx"/>
                              </a:ext>
                            </a:extLst>
                          </a:hlinkClick>
                        </a:rPr>
                        <a:t>Facing History and Ourselves: activities for a remote or hybrid start</a:t>
                      </a:r>
                      <a:r>
                        <a:rPr lang="en-US" sz="800">
                          <a:solidFill>
                            <a:srgbClr val="595959"/>
                          </a:solidFill>
                          <a:latin typeface="Lucida Sans"/>
                          <a:ea typeface="Lucida Sans"/>
                          <a:cs typeface="Lucida Sans"/>
                          <a:sym typeface="Lucida Sans"/>
                        </a:rPr>
                        <a:t> (Section 3: Fostering a Community of Learners)</a:t>
                      </a:r>
                      <a:endParaRPr sz="800" b="1">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800" b="1">
                          <a:solidFill>
                            <a:srgbClr val="464646"/>
                          </a:solidFill>
                          <a:latin typeface="Lucida Sans"/>
                          <a:ea typeface="Lucida Sans"/>
                          <a:cs typeface="Lucida Sans"/>
                          <a:sym typeface="Lucida Sans"/>
                        </a:rPr>
                        <a:t>https://www.facinghistory.org/sites/default/files/Overview_Activities_for_Remote_or_Hybrid_Start_0.pdf</a:t>
                      </a:r>
                      <a:endParaRPr sz="800" b="1">
                        <a:solidFill>
                          <a:srgbClr val="464646"/>
                        </a:solidFill>
                        <a:latin typeface="Lucida Sans"/>
                        <a:ea typeface="Lucida Sans"/>
                        <a:cs typeface="Lucida Sans"/>
                        <a:sym typeface="Lucida Sans"/>
                      </a:endParaRPr>
                    </a:p>
                  </a:txBody>
                  <a:tcPr marL="91425" marR="91425" marT="91425" marB="91425"/>
                </a:tc>
                <a:extLst>
                  <a:ext uri="{0D108BD9-81ED-4DB2-BD59-A6C34878D82A}">
                    <a16:rowId xmlns:a16="http://schemas.microsoft.com/office/drawing/2014/main" val="10002"/>
                  </a:ext>
                </a:extLst>
              </a:tr>
              <a:tr h="336050">
                <a:tc>
                  <a:txBody>
                    <a:bodyPr/>
                    <a:lstStyle/>
                    <a:p>
                      <a:pPr marL="0" lvl="0" indent="0" algn="l" rtl="0">
                        <a:spcBef>
                          <a:spcPts val="0"/>
                        </a:spcBef>
                        <a:spcAft>
                          <a:spcPts val="0"/>
                        </a:spcAft>
                        <a:buNone/>
                      </a:pPr>
                      <a:r>
                        <a:rPr lang="en-US" sz="800" b="1">
                          <a:solidFill>
                            <a:srgbClr val="464646"/>
                          </a:solidFill>
                          <a:latin typeface="Lucida Sans"/>
                          <a:ea typeface="Lucida Sans"/>
                          <a:cs typeface="Lucida Sans"/>
                          <a:sym typeface="Lucida Sans"/>
                        </a:rPr>
                        <a:t>Children and Nature</a:t>
                      </a:r>
                      <a:endParaRPr sz="800" b="1">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800" b="1">
                          <a:solidFill>
                            <a:srgbClr val="464646"/>
                          </a:solidFill>
                          <a:latin typeface="Lucida Sans"/>
                          <a:ea typeface="Lucida Sans"/>
                          <a:cs typeface="Lucida Sans"/>
                          <a:sym typeface="Lucida Sans"/>
                        </a:rPr>
                        <a:t>https://www.childrenandnature.org/</a:t>
                      </a:r>
                      <a:endParaRPr sz="800" b="1">
                        <a:solidFill>
                          <a:srgbClr val="464646"/>
                        </a:solidFill>
                        <a:latin typeface="Lucida Sans"/>
                        <a:ea typeface="Lucida Sans"/>
                        <a:cs typeface="Lucida Sans"/>
                        <a:sym typeface="Lucida Sans"/>
                      </a:endParaRPr>
                    </a:p>
                  </a:txBody>
                  <a:tcPr marL="91425" marR="91425" marT="91425" marB="91425"/>
                </a:tc>
                <a:extLst>
                  <a:ext uri="{0D108BD9-81ED-4DB2-BD59-A6C34878D82A}">
                    <a16:rowId xmlns:a16="http://schemas.microsoft.com/office/drawing/2014/main" val="10003"/>
                  </a:ext>
                </a:extLst>
              </a:tr>
              <a:tr h="336050">
                <a:tc>
                  <a:txBody>
                    <a:bodyPr/>
                    <a:lstStyle/>
                    <a:p>
                      <a:pPr marL="0" lvl="0" indent="0" algn="l" rtl="0">
                        <a:spcBef>
                          <a:spcPts val="0"/>
                        </a:spcBef>
                        <a:spcAft>
                          <a:spcPts val="0"/>
                        </a:spcAft>
                        <a:buNone/>
                      </a:pPr>
                      <a:r>
                        <a:rPr lang="en-US" sz="800" b="1">
                          <a:solidFill>
                            <a:srgbClr val="464646"/>
                          </a:solidFill>
                          <a:latin typeface="Lucida Sans"/>
                          <a:ea typeface="Lucida Sans"/>
                          <a:cs typeface="Lucida Sans"/>
                          <a:sym typeface="Lucida Sans"/>
                        </a:rPr>
                        <a:t>Children and Nature Resource Hub</a:t>
                      </a:r>
                      <a:endParaRPr sz="800" b="1">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800" b="1">
                          <a:solidFill>
                            <a:srgbClr val="464646"/>
                          </a:solidFill>
                          <a:latin typeface="Lucida Sans"/>
                          <a:ea typeface="Lucida Sans"/>
                          <a:cs typeface="Lucida Sans"/>
                          <a:sym typeface="Lucida Sans"/>
                        </a:rPr>
                        <a:t>https://www.childrenandnature.org/resource-hub/resources/</a:t>
                      </a:r>
                      <a:endParaRPr sz="800" b="1">
                        <a:solidFill>
                          <a:srgbClr val="464646"/>
                        </a:solidFill>
                        <a:latin typeface="Lucida Sans"/>
                        <a:ea typeface="Lucida Sans"/>
                        <a:cs typeface="Lucida Sans"/>
                        <a:sym typeface="Lucida Sans"/>
                      </a:endParaRPr>
                    </a:p>
                  </a:txBody>
                  <a:tcPr marL="91425" marR="91425" marT="91425" marB="91425"/>
                </a:tc>
                <a:extLst>
                  <a:ext uri="{0D108BD9-81ED-4DB2-BD59-A6C34878D82A}">
                    <a16:rowId xmlns:a16="http://schemas.microsoft.com/office/drawing/2014/main" val="10004"/>
                  </a:ext>
                </a:extLst>
              </a:tr>
              <a:tr h="336050">
                <a:tc>
                  <a:txBody>
                    <a:bodyPr/>
                    <a:lstStyle/>
                    <a:p>
                      <a:pPr marL="0" lvl="0" indent="0" algn="l" rtl="0">
                        <a:spcBef>
                          <a:spcPts val="0"/>
                        </a:spcBef>
                        <a:spcAft>
                          <a:spcPts val="0"/>
                        </a:spcAft>
                        <a:buNone/>
                      </a:pPr>
                      <a:r>
                        <a:rPr lang="en-US" sz="800" b="1">
                          <a:solidFill>
                            <a:srgbClr val="464646"/>
                          </a:solidFill>
                          <a:latin typeface="Lucida Sans"/>
                          <a:ea typeface="Lucida Sans"/>
                          <a:cs typeface="Lucida Sans"/>
                          <a:sym typeface="Lucida Sans"/>
                        </a:rPr>
                        <a:t>10 Minute Walk</a:t>
                      </a:r>
                      <a:endParaRPr sz="800" b="1">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800" b="1">
                          <a:solidFill>
                            <a:srgbClr val="464646"/>
                          </a:solidFill>
                          <a:latin typeface="Lucida Sans"/>
                          <a:ea typeface="Lucida Sans"/>
                          <a:cs typeface="Lucida Sans"/>
                          <a:sym typeface="Lucida Sans"/>
                        </a:rPr>
                        <a:t>https://10minutewalk.org/</a:t>
                      </a:r>
                      <a:endParaRPr sz="800" b="1">
                        <a:solidFill>
                          <a:srgbClr val="464646"/>
                        </a:solidFill>
                        <a:latin typeface="Lucida Sans"/>
                        <a:ea typeface="Lucida Sans"/>
                        <a:cs typeface="Lucida Sans"/>
                        <a:sym typeface="Lucida Sans"/>
                      </a:endParaRPr>
                    </a:p>
                  </a:txBody>
                  <a:tcPr marL="91425" marR="91425" marT="91425" marB="91425"/>
                </a:tc>
                <a:extLst>
                  <a:ext uri="{0D108BD9-81ED-4DB2-BD59-A6C34878D82A}">
                    <a16:rowId xmlns:a16="http://schemas.microsoft.com/office/drawing/2014/main" val="10005"/>
                  </a:ext>
                </a:extLst>
              </a:tr>
              <a:tr h="336050">
                <a:tc>
                  <a:txBody>
                    <a:bodyPr/>
                    <a:lstStyle/>
                    <a:p>
                      <a:pPr marL="0" lvl="0" indent="0" algn="l" rtl="0">
                        <a:spcBef>
                          <a:spcPts val="0"/>
                        </a:spcBef>
                        <a:spcAft>
                          <a:spcPts val="0"/>
                        </a:spcAft>
                        <a:buNone/>
                      </a:pPr>
                      <a:r>
                        <a:rPr lang="en-US" sz="800" b="1">
                          <a:solidFill>
                            <a:srgbClr val="464646"/>
                          </a:solidFill>
                          <a:latin typeface="Lucida Sans"/>
                          <a:ea typeface="Lucida Sans"/>
                          <a:cs typeface="Lucida Sans"/>
                          <a:sym typeface="Lucida Sans"/>
                        </a:rPr>
                        <a:t>Park RX Prescription</a:t>
                      </a:r>
                      <a:endParaRPr sz="800" b="1">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800" b="1">
                          <a:solidFill>
                            <a:srgbClr val="464646"/>
                          </a:solidFill>
                          <a:latin typeface="Lucida Sans"/>
                          <a:ea typeface="Lucida Sans"/>
                          <a:cs typeface="Lucida Sans"/>
                          <a:sym typeface="Lucida Sans"/>
                        </a:rPr>
                        <a:t>https://parkrxamerica.org/about.php</a:t>
                      </a:r>
                      <a:endParaRPr sz="800" b="1">
                        <a:solidFill>
                          <a:srgbClr val="464646"/>
                        </a:solidFill>
                        <a:latin typeface="Lucida Sans"/>
                        <a:ea typeface="Lucida Sans"/>
                        <a:cs typeface="Lucida Sans"/>
                        <a:sym typeface="Lucida Sans"/>
                      </a:endParaRPr>
                    </a:p>
                  </a:txBody>
                  <a:tcPr marL="91425" marR="91425" marT="91425" marB="91425"/>
                </a:tc>
                <a:extLst>
                  <a:ext uri="{0D108BD9-81ED-4DB2-BD59-A6C34878D82A}">
                    <a16:rowId xmlns:a16="http://schemas.microsoft.com/office/drawing/2014/main" val="10006"/>
                  </a:ext>
                </a:extLst>
              </a:tr>
              <a:tr h="268814">
                <a:tc>
                  <a:txBody>
                    <a:bodyPr/>
                    <a:lstStyle/>
                    <a:p>
                      <a:pPr marL="0" lvl="0" indent="0" algn="l" rtl="0">
                        <a:spcBef>
                          <a:spcPts val="0"/>
                        </a:spcBef>
                        <a:spcAft>
                          <a:spcPts val="800"/>
                        </a:spcAft>
                        <a:buNone/>
                      </a:pPr>
                      <a:r>
                        <a:rPr lang="en-US" sz="800" u="sng">
                          <a:solidFill>
                            <a:schemeClr val="accent5"/>
                          </a:solidFill>
                          <a:latin typeface="Lucida Sans"/>
                          <a:ea typeface="Lucida Sans"/>
                          <a:cs typeface="Lucida Sans"/>
                          <a:sym typeface="Lucida Sans"/>
                          <a:hlinkClick r:id="rId4">
                            <a:extLst>
                              <a:ext uri="{A12FA001-AC4F-418D-AE19-62706E023703}">
                                <ahyp:hlinkClr xmlns:ahyp="http://schemas.microsoft.com/office/drawing/2018/hyperlinkcolor" val="tx"/>
                              </a:ext>
                            </a:extLst>
                          </a:hlinkClick>
                        </a:rPr>
                        <a:t>Science Newest Miracle is Drug-Free, Outdoors</a:t>
                      </a:r>
                      <a:endParaRPr sz="800" b="1">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800" b="1">
                          <a:solidFill>
                            <a:srgbClr val="464646"/>
                          </a:solidFill>
                          <a:latin typeface="Lucida Sans"/>
                          <a:ea typeface="Lucida Sans"/>
                          <a:cs typeface="Lucida Sans"/>
                          <a:sym typeface="Lucida Sans"/>
                        </a:rPr>
                        <a:t>https://www.outsideonline.com/2393660/science-newest-miracle-drug-free</a:t>
                      </a:r>
                      <a:endParaRPr sz="800" b="1">
                        <a:solidFill>
                          <a:srgbClr val="464646"/>
                        </a:solidFill>
                        <a:latin typeface="Lucida Sans"/>
                        <a:ea typeface="Lucida Sans"/>
                        <a:cs typeface="Lucida Sans"/>
                        <a:sym typeface="Lucida Sans"/>
                      </a:endParaRPr>
                    </a:p>
                  </a:txBody>
                  <a:tcPr marL="91425" marR="91425" marT="91425" marB="91425"/>
                </a:tc>
                <a:extLst>
                  <a:ext uri="{0D108BD9-81ED-4DB2-BD59-A6C34878D82A}">
                    <a16:rowId xmlns:a16="http://schemas.microsoft.com/office/drawing/2014/main" val="10007"/>
                  </a:ext>
                </a:extLst>
              </a:tr>
              <a:tr h="397577">
                <a:tc>
                  <a:txBody>
                    <a:bodyPr/>
                    <a:lstStyle/>
                    <a:p>
                      <a:pPr marL="0" lvl="0" indent="0" algn="l" rtl="0">
                        <a:lnSpc>
                          <a:spcPct val="115000"/>
                        </a:lnSpc>
                        <a:spcBef>
                          <a:spcPts val="0"/>
                        </a:spcBef>
                        <a:spcAft>
                          <a:spcPts val="0"/>
                        </a:spcAft>
                        <a:buNone/>
                      </a:pPr>
                      <a:r>
                        <a:rPr lang="en-US" sz="800" u="sng">
                          <a:solidFill>
                            <a:schemeClr val="accent5"/>
                          </a:solidFill>
                          <a:latin typeface="Lucida Sans"/>
                          <a:ea typeface="Lucida Sans"/>
                          <a:cs typeface="Lucida Sans"/>
                          <a:sym typeface="Lucida Sans"/>
                          <a:hlinkClick r:id="rId3">
                            <a:extLst>
                              <a:ext uri="{A12FA001-AC4F-418D-AE19-62706E023703}">
                                <ahyp:hlinkClr xmlns:ahyp="http://schemas.microsoft.com/office/drawing/2018/hyperlinkcolor" val="tx"/>
                              </a:ext>
                            </a:extLst>
                          </a:hlinkClick>
                        </a:rPr>
                        <a:t>Facing History and Ourselves: activities for a remote or hybrid start</a:t>
                      </a:r>
                      <a:r>
                        <a:rPr lang="en-US" sz="800">
                          <a:solidFill>
                            <a:srgbClr val="595959"/>
                          </a:solidFill>
                          <a:latin typeface="Lucida Sans"/>
                          <a:ea typeface="Lucida Sans"/>
                          <a:cs typeface="Lucida Sans"/>
                          <a:sym typeface="Lucida Sans"/>
                        </a:rPr>
                        <a:t> (Section 2: Exploring Identity and Getting to Know Each Other)</a:t>
                      </a:r>
                      <a:endParaRPr sz="800" b="1">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800" b="1">
                          <a:solidFill>
                            <a:srgbClr val="464646"/>
                          </a:solidFill>
                          <a:latin typeface="Lucida Sans"/>
                          <a:ea typeface="Lucida Sans"/>
                          <a:cs typeface="Lucida Sans"/>
                          <a:sym typeface="Lucida Sans"/>
                        </a:rPr>
                        <a:t>https://www.facinghistory.org/sites/default/files/Overview_Activities_for_Remote_or_Hybrid_Start_0.pdf</a:t>
                      </a:r>
                      <a:endParaRPr sz="800" b="1">
                        <a:solidFill>
                          <a:srgbClr val="464646"/>
                        </a:solidFill>
                        <a:latin typeface="Lucida Sans"/>
                        <a:ea typeface="Lucida Sans"/>
                        <a:cs typeface="Lucida Sans"/>
                        <a:sym typeface="Lucida Sans"/>
                      </a:endParaRPr>
                    </a:p>
                  </a:txBody>
                  <a:tcPr marL="91425" marR="91425" marT="91425" marB="91425"/>
                </a:tc>
                <a:extLst>
                  <a:ext uri="{0D108BD9-81ED-4DB2-BD59-A6C34878D82A}">
                    <a16:rowId xmlns:a16="http://schemas.microsoft.com/office/drawing/2014/main" val="10008"/>
                  </a:ext>
                </a:extLst>
              </a:tr>
              <a:tr h="336050">
                <a:tc>
                  <a:txBody>
                    <a:bodyPr/>
                    <a:lstStyle/>
                    <a:p>
                      <a:pPr marL="0" lvl="0" indent="0" algn="l" rtl="0">
                        <a:spcBef>
                          <a:spcPts val="0"/>
                        </a:spcBef>
                        <a:spcAft>
                          <a:spcPts val="0"/>
                        </a:spcAft>
                        <a:buNone/>
                      </a:pPr>
                      <a:r>
                        <a:rPr lang="en-US" sz="800" b="1">
                          <a:solidFill>
                            <a:srgbClr val="464646"/>
                          </a:solidFill>
                          <a:latin typeface="Lucida Sans"/>
                          <a:ea typeface="Lucida Sans"/>
                          <a:cs typeface="Lucida Sans"/>
                          <a:sym typeface="Lucida Sans"/>
                        </a:rPr>
                        <a:t>Revolve Learning</a:t>
                      </a:r>
                      <a:endParaRPr sz="800" b="1">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800" b="1">
                          <a:solidFill>
                            <a:srgbClr val="464646"/>
                          </a:solidFill>
                          <a:latin typeface="Lucida Sans"/>
                          <a:ea typeface="Lucida Sans"/>
                          <a:cs typeface="Lucida Sans"/>
                          <a:sym typeface="Lucida Sans"/>
                        </a:rPr>
                        <a:t>https://www.revolvelearning.com/</a:t>
                      </a:r>
                      <a:endParaRPr sz="800" b="1">
                        <a:solidFill>
                          <a:srgbClr val="464646"/>
                        </a:solidFill>
                        <a:latin typeface="Lucida Sans"/>
                        <a:ea typeface="Lucida Sans"/>
                        <a:cs typeface="Lucida Sans"/>
                        <a:sym typeface="Lucida Sans"/>
                      </a:endParaRPr>
                    </a:p>
                  </a:txBody>
                  <a:tcPr marL="91425" marR="91425" marT="91425" marB="91425"/>
                </a:tc>
                <a:extLst>
                  <a:ext uri="{0D108BD9-81ED-4DB2-BD59-A6C34878D82A}">
                    <a16:rowId xmlns:a16="http://schemas.microsoft.com/office/drawing/2014/main" val="10009"/>
                  </a:ext>
                </a:extLst>
              </a:tr>
              <a:tr h="376350">
                <a:tc>
                  <a:txBody>
                    <a:bodyPr/>
                    <a:lstStyle/>
                    <a:p>
                      <a:pPr marL="0" lvl="0" indent="0" algn="l" rtl="0">
                        <a:spcBef>
                          <a:spcPts val="0"/>
                        </a:spcBef>
                        <a:spcAft>
                          <a:spcPts val="0"/>
                        </a:spcAft>
                        <a:buNone/>
                      </a:pPr>
                      <a:r>
                        <a:rPr lang="en-US" sz="800" b="1">
                          <a:solidFill>
                            <a:srgbClr val="464646"/>
                          </a:solidFill>
                          <a:latin typeface="Lucida Sans"/>
                          <a:ea typeface="Lucida Sans"/>
                          <a:cs typeface="Lucida Sans"/>
                          <a:sym typeface="Lucida Sans"/>
                        </a:rPr>
                        <a:t>Identity Safe Classroom and Schools</a:t>
                      </a:r>
                      <a:endParaRPr sz="800" b="1">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800" b="1">
                          <a:solidFill>
                            <a:srgbClr val="464646"/>
                          </a:solidFill>
                          <a:latin typeface="Lucida Sans"/>
                          <a:ea typeface="Lucida Sans"/>
                          <a:cs typeface="Lucida Sans"/>
                          <a:sym typeface="Lucida Sans"/>
                        </a:rPr>
                        <a:t>https://www.learningforjustice.org/magazine/identity-safe-classrooms-and-schools</a:t>
                      </a:r>
                      <a:endParaRPr sz="800" b="1">
                        <a:solidFill>
                          <a:srgbClr val="464646"/>
                        </a:solidFill>
                        <a:latin typeface="Lucida Sans"/>
                        <a:ea typeface="Lucida Sans"/>
                        <a:cs typeface="Lucida Sans"/>
                        <a:sym typeface="Lucida Sans"/>
                      </a:endParaRPr>
                    </a:p>
                  </a:txBody>
                  <a:tcPr marL="91425" marR="91425" marT="91425" marB="91425"/>
                </a:tc>
                <a:extLst>
                  <a:ext uri="{0D108BD9-81ED-4DB2-BD59-A6C34878D82A}">
                    <a16:rowId xmlns:a16="http://schemas.microsoft.com/office/drawing/2014/main" val="10010"/>
                  </a:ext>
                </a:extLst>
              </a:tr>
              <a:tr h="336050">
                <a:tc>
                  <a:txBody>
                    <a:bodyPr/>
                    <a:lstStyle/>
                    <a:p>
                      <a:pPr marL="0" lvl="0" indent="0" algn="l" rtl="0">
                        <a:lnSpc>
                          <a:spcPct val="136956"/>
                        </a:lnSpc>
                        <a:spcBef>
                          <a:spcPts val="0"/>
                        </a:spcBef>
                        <a:spcAft>
                          <a:spcPts val="1000"/>
                        </a:spcAft>
                        <a:buNone/>
                      </a:pPr>
                      <a:r>
                        <a:rPr lang="en-US" sz="800" u="sng">
                          <a:solidFill>
                            <a:schemeClr val="accent5"/>
                          </a:solidFill>
                          <a:latin typeface="Lucida Sans"/>
                          <a:ea typeface="Lucida Sans"/>
                          <a:cs typeface="Lucida Sans"/>
                          <a:sym typeface="Lucida Sans"/>
                          <a:hlinkClick r:id="rId5">
                            <a:extLst>
                              <a:ext uri="{A12FA001-AC4F-418D-AE19-62706E023703}">
                                <ahyp:hlinkClr xmlns:ahyp="http://schemas.microsoft.com/office/drawing/2018/hyperlinkcolor" val="tx"/>
                              </a:ext>
                            </a:extLst>
                          </a:hlinkClick>
                        </a:rPr>
                        <a:t>Prioritizing Self-Care While Working From Home</a:t>
                      </a:r>
                      <a:r>
                        <a:rPr lang="en-US" sz="800">
                          <a:solidFill>
                            <a:srgbClr val="595959"/>
                          </a:solidFill>
                          <a:latin typeface="Lucida Sans"/>
                          <a:ea typeface="Lucida Sans"/>
                          <a:cs typeface="Lucida Sans"/>
                          <a:sym typeface="Lucida Sans"/>
                        </a:rPr>
                        <a:t> </a:t>
                      </a:r>
                      <a:endParaRPr sz="800" b="1">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800" b="1">
                          <a:solidFill>
                            <a:srgbClr val="464646"/>
                          </a:solidFill>
                          <a:latin typeface="Lucida Sans"/>
                          <a:ea typeface="Lucida Sans"/>
                          <a:cs typeface="Lucida Sans"/>
                          <a:sym typeface="Lucida Sans"/>
                        </a:rPr>
                        <a:t>https://www.edutopia.org/article/prioritizing-self-care-while-working-home</a:t>
                      </a:r>
                      <a:endParaRPr sz="800" b="1">
                        <a:solidFill>
                          <a:srgbClr val="464646"/>
                        </a:solidFill>
                        <a:latin typeface="Lucida Sans"/>
                        <a:ea typeface="Lucida Sans"/>
                        <a:cs typeface="Lucida Sans"/>
                        <a:sym typeface="Lucida Sans"/>
                      </a:endParaRPr>
                    </a:p>
                  </a:txBody>
                  <a:tcPr marL="91425" marR="91425" marT="91425" marB="91425"/>
                </a:tc>
                <a:extLst>
                  <a:ext uri="{0D108BD9-81ED-4DB2-BD59-A6C34878D82A}">
                    <a16:rowId xmlns:a16="http://schemas.microsoft.com/office/drawing/2014/main" val="10011"/>
                  </a:ext>
                </a:extLst>
              </a:tr>
              <a:tr h="336050">
                <a:tc>
                  <a:txBody>
                    <a:bodyPr/>
                    <a:lstStyle/>
                    <a:p>
                      <a:pPr marL="0" lvl="0" indent="0" algn="l" rtl="0">
                        <a:spcBef>
                          <a:spcPts val="0"/>
                        </a:spcBef>
                        <a:spcAft>
                          <a:spcPts val="0"/>
                        </a:spcAft>
                        <a:buNone/>
                      </a:pPr>
                      <a:r>
                        <a:rPr lang="en-US" sz="800" b="1">
                          <a:solidFill>
                            <a:srgbClr val="464646"/>
                          </a:solidFill>
                          <a:latin typeface="Lucida Sans"/>
                          <a:ea typeface="Lucida Sans"/>
                          <a:cs typeface="Lucida Sans"/>
                          <a:sym typeface="Lucida Sans"/>
                        </a:rPr>
                        <a:t>Scistarter</a:t>
                      </a:r>
                      <a:endParaRPr sz="800" b="1">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800" b="1">
                          <a:solidFill>
                            <a:srgbClr val="464646"/>
                          </a:solidFill>
                          <a:latin typeface="Lucida Sans"/>
                          <a:ea typeface="Lucida Sans"/>
                          <a:cs typeface="Lucida Sans"/>
                          <a:sym typeface="Lucida Sans"/>
                        </a:rPr>
                        <a:t>https://scistarter.org/</a:t>
                      </a:r>
                      <a:endParaRPr sz="800" b="1">
                        <a:solidFill>
                          <a:srgbClr val="464646"/>
                        </a:solidFill>
                        <a:latin typeface="Lucida Sans"/>
                        <a:ea typeface="Lucida Sans"/>
                        <a:cs typeface="Lucida Sans"/>
                        <a:sym typeface="Lucida Sans"/>
                      </a:endParaRPr>
                    </a:p>
                  </a:txBody>
                  <a:tcPr marL="91425" marR="91425" marT="91425" marB="91425"/>
                </a:tc>
                <a:extLst>
                  <a:ext uri="{0D108BD9-81ED-4DB2-BD59-A6C34878D82A}">
                    <a16:rowId xmlns:a16="http://schemas.microsoft.com/office/drawing/2014/main" val="10012"/>
                  </a:ext>
                </a:extLst>
              </a:tr>
              <a:tr h="336050">
                <a:tc>
                  <a:txBody>
                    <a:bodyPr/>
                    <a:lstStyle/>
                    <a:p>
                      <a:pPr marL="0" lvl="0" indent="0" algn="l" rtl="0">
                        <a:spcBef>
                          <a:spcPts val="0"/>
                        </a:spcBef>
                        <a:spcAft>
                          <a:spcPts val="0"/>
                        </a:spcAft>
                        <a:buNone/>
                      </a:pPr>
                      <a:r>
                        <a:rPr lang="en-US" sz="800" b="1">
                          <a:solidFill>
                            <a:srgbClr val="464646"/>
                          </a:solidFill>
                          <a:latin typeface="Lucida Sans"/>
                          <a:ea typeface="Lucida Sans"/>
                          <a:cs typeface="Lucida Sans"/>
                          <a:sym typeface="Lucida Sans"/>
                        </a:rPr>
                        <a:t>Ted.com</a:t>
                      </a:r>
                      <a:endParaRPr sz="800" b="1">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800" b="1">
                          <a:solidFill>
                            <a:srgbClr val="464646"/>
                          </a:solidFill>
                          <a:latin typeface="Lucida Sans"/>
                          <a:ea typeface="Lucida Sans"/>
                          <a:cs typeface="Lucida Sans"/>
                          <a:sym typeface="Lucida Sans"/>
                        </a:rPr>
                        <a:t>https://www.ted.com/</a:t>
                      </a:r>
                      <a:endParaRPr sz="800" b="1">
                        <a:solidFill>
                          <a:srgbClr val="464646"/>
                        </a:solidFill>
                        <a:latin typeface="Lucida Sans"/>
                        <a:ea typeface="Lucida Sans"/>
                        <a:cs typeface="Lucida Sans"/>
                        <a:sym typeface="Lucida Sans"/>
                      </a:endParaRPr>
                    </a:p>
                  </a:txBody>
                  <a:tcPr marL="91425" marR="91425" marT="91425" marB="91425"/>
                </a:tc>
                <a:extLst>
                  <a:ext uri="{0D108BD9-81ED-4DB2-BD59-A6C34878D82A}">
                    <a16:rowId xmlns:a16="http://schemas.microsoft.com/office/drawing/2014/main" val="10013"/>
                  </a:ext>
                </a:extLst>
              </a:tr>
              <a:tr h="336050">
                <a:tc>
                  <a:txBody>
                    <a:bodyPr/>
                    <a:lstStyle/>
                    <a:p>
                      <a:pPr marL="0" lvl="0" indent="0" algn="l" rtl="0">
                        <a:spcBef>
                          <a:spcPts val="0"/>
                        </a:spcBef>
                        <a:spcAft>
                          <a:spcPts val="0"/>
                        </a:spcAft>
                        <a:buNone/>
                      </a:pPr>
                      <a:r>
                        <a:rPr lang="en-US" sz="800" b="1">
                          <a:solidFill>
                            <a:srgbClr val="464646"/>
                          </a:solidFill>
                          <a:latin typeface="Lucida Sans"/>
                          <a:ea typeface="Lucida Sans"/>
                          <a:cs typeface="Lucida Sans"/>
                          <a:sym typeface="Lucida Sans"/>
                        </a:rPr>
                        <a:t>Google Arts and Culture</a:t>
                      </a:r>
                      <a:endParaRPr sz="800" b="1">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800" b="1">
                          <a:solidFill>
                            <a:srgbClr val="464646"/>
                          </a:solidFill>
                          <a:latin typeface="Lucida Sans"/>
                          <a:ea typeface="Lucida Sans"/>
                          <a:cs typeface="Lucida Sans"/>
                          <a:sym typeface="Lucida Sans"/>
                        </a:rPr>
                        <a:t>https://artsandculture.google.com/</a:t>
                      </a:r>
                      <a:endParaRPr sz="800" b="1">
                        <a:solidFill>
                          <a:srgbClr val="464646"/>
                        </a:solidFill>
                        <a:latin typeface="Lucida Sans"/>
                        <a:ea typeface="Lucida Sans"/>
                        <a:cs typeface="Lucida Sans"/>
                        <a:sym typeface="Lucida Sans"/>
                      </a:endParaRPr>
                    </a:p>
                  </a:txBody>
                  <a:tcPr marL="91425" marR="91425" marT="91425" marB="91425"/>
                </a:tc>
                <a:extLst>
                  <a:ext uri="{0D108BD9-81ED-4DB2-BD59-A6C34878D82A}">
                    <a16:rowId xmlns:a16="http://schemas.microsoft.com/office/drawing/2014/main" val="10014"/>
                  </a:ext>
                </a:extLst>
              </a:tr>
              <a:tr h="376350">
                <a:tc>
                  <a:txBody>
                    <a:bodyPr/>
                    <a:lstStyle/>
                    <a:p>
                      <a:pPr marL="0" lvl="0" indent="0" algn="l" rtl="0">
                        <a:spcBef>
                          <a:spcPts val="0"/>
                        </a:spcBef>
                        <a:spcAft>
                          <a:spcPts val="0"/>
                        </a:spcAft>
                        <a:buNone/>
                      </a:pPr>
                      <a:r>
                        <a:rPr lang="en-US" sz="800" u="sng">
                          <a:solidFill>
                            <a:schemeClr val="accent5"/>
                          </a:solidFill>
                          <a:latin typeface="Lucida Sans"/>
                          <a:ea typeface="Lucida Sans"/>
                          <a:cs typeface="Lucida Sans"/>
                          <a:sym typeface="Lucida Sans"/>
                          <a:hlinkClick r:id="rId6">
                            <a:extLst>
                              <a:ext uri="{A12FA001-AC4F-418D-AE19-62706E023703}">
                                <ahyp:hlinkClr xmlns:ahyp="http://schemas.microsoft.com/office/drawing/2018/hyperlinkcolor" val="tx"/>
                              </a:ext>
                            </a:extLst>
                          </a:hlinkClick>
                        </a:rPr>
                        <a:t>NNSTOY 21 day equity challenge</a:t>
                      </a:r>
                      <a:endParaRPr sz="800" b="1">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800" b="1">
                          <a:solidFill>
                            <a:srgbClr val="464646"/>
                          </a:solidFill>
                          <a:latin typeface="Lucida Sans"/>
                          <a:ea typeface="Lucida Sans"/>
                          <a:cs typeface="Lucida Sans"/>
                          <a:sym typeface="Lucida Sans"/>
                        </a:rPr>
                        <a:t>https://www.nnstoy.org/wp-content/uploads/2021/02/21-Day-Equity-Challenge-Full-Month-1.pdf</a:t>
                      </a:r>
                      <a:endParaRPr sz="800" b="1">
                        <a:solidFill>
                          <a:srgbClr val="464646"/>
                        </a:solidFill>
                        <a:latin typeface="Lucida Sans"/>
                        <a:ea typeface="Lucida Sans"/>
                        <a:cs typeface="Lucida Sans"/>
                        <a:sym typeface="Lucida Sans"/>
                      </a:endParaRPr>
                    </a:p>
                  </a:txBody>
                  <a:tcPr marL="91425" marR="91425" marT="91425" marB="91425"/>
                </a:tc>
                <a:extLst>
                  <a:ext uri="{0D108BD9-81ED-4DB2-BD59-A6C34878D82A}">
                    <a16:rowId xmlns:a16="http://schemas.microsoft.com/office/drawing/2014/main" val="10015"/>
                  </a:ext>
                </a:extLst>
              </a:tr>
              <a:tr h="336050">
                <a:tc>
                  <a:txBody>
                    <a:bodyPr/>
                    <a:lstStyle/>
                    <a:p>
                      <a:pPr marL="0" lvl="0" indent="0" algn="l" rtl="0">
                        <a:spcBef>
                          <a:spcPts val="0"/>
                        </a:spcBef>
                        <a:spcAft>
                          <a:spcPts val="0"/>
                        </a:spcAft>
                        <a:buNone/>
                      </a:pPr>
                      <a:r>
                        <a:rPr lang="en-US" sz="800" b="1">
                          <a:solidFill>
                            <a:srgbClr val="464646"/>
                          </a:solidFill>
                          <a:latin typeface="Lucida Sans"/>
                          <a:ea typeface="Lucida Sans"/>
                          <a:cs typeface="Lucida Sans"/>
                          <a:sym typeface="Lucida Sans"/>
                        </a:rPr>
                        <a:t>Mindful Teachers</a:t>
                      </a:r>
                      <a:endParaRPr sz="800" b="1">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800" b="1">
                          <a:solidFill>
                            <a:srgbClr val="464646"/>
                          </a:solidFill>
                          <a:latin typeface="Lucida Sans"/>
                          <a:ea typeface="Lucida Sans"/>
                          <a:cs typeface="Lucida Sans"/>
                          <a:sym typeface="Lucida Sans"/>
                        </a:rPr>
                        <a:t>http://mindfulteachers.org/</a:t>
                      </a:r>
                      <a:endParaRPr sz="800" b="1">
                        <a:solidFill>
                          <a:srgbClr val="464646"/>
                        </a:solidFill>
                        <a:latin typeface="Lucida Sans"/>
                        <a:ea typeface="Lucida Sans"/>
                        <a:cs typeface="Lucida Sans"/>
                        <a:sym typeface="Lucida Sans"/>
                      </a:endParaRPr>
                    </a:p>
                  </a:txBody>
                  <a:tcPr marL="91425" marR="91425" marT="91425" marB="91425"/>
                </a:tc>
                <a:extLst>
                  <a:ext uri="{0D108BD9-81ED-4DB2-BD59-A6C34878D82A}">
                    <a16:rowId xmlns:a16="http://schemas.microsoft.com/office/drawing/2014/main" val="10016"/>
                  </a:ext>
                </a:extLst>
              </a:tr>
              <a:tr h="376350">
                <a:tc>
                  <a:txBody>
                    <a:bodyPr/>
                    <a:lstStyle/>
                    <a:p>
                      <a:pPr marL="0" lvl="0" indent="0" algn="l" rtl="0">
                        <a:spcBef>
                          <a:spcPts val="0"/>
                        </a:spcBef>
                        <a:spcAft>
                          <a:spcPts val="0"/>
                        </a:spcAft>
                        <a:buNone/>
                      </a:pPr>
                      <a:r>
                        <a:rPr lang="en-US" sz="800" u="sng">
                          <a:solidFill>
                            <a:schemeClr val="accent5"/>
                          </a:solidFill>
                          <a:latin typeface="Lucida Sans"/>
                          <a:ea typeface="Lucida Sans"/>
                          <a:cs typeface="Lucida Sans"/>
                          <a:sym typeface="Lucida Sans"/>
                          <a:hlinkClick r:id="rId7">
                            <a:extLst>
                              <a:ext uri="{A12FA001-AC4F-418D-AE19-62706E023703}">
                                <ahyp:hlinkClr xmlns:ahyp="http://schemas.microsoft.com/office/drawing/2018/hyperlinkcolor" val="tx"/>
                              </a:ext>
                            </a:extLst>
                          </a:hlinkClick>
                        </a:rPr>
                        <a:t>5 Strategies for Teacher Self Care</a:t>
                      </a:r>
                      <a:r>
                        <a:rPr lang="en-US" sz="800">
                          <a:solidFill>
                            <a:schemeClr val="dk2"/>
                          </a:solidFill>
                          <a:latin typeface="Lucida Sans"/>
                          <a:ea typeface="Lucida Sans"/>
                          <a:cs typeface="Lucida Sans"/>
                          <a:sym typeface="Lucida Sans"/>
                        </a:rPr>
                        <a:t> </a:t>
                      </a:r>
                      <a:endParaRPr sz="800" b="1">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800" b="1" dirty="0">
                          <a:solidFill>
                            <a:srgbClr val="464646"/>
                          </a:solidFill>
                          <a:latin typeface="Lucida Sans"/>
                          <a:ea typeface="Lucida Sans"/>
                          <a:cs typeface="Lucida Sans"/>
                          <a:sym typeface="Lucida Sans"/>
                        </a:rPr>
                        <a:t>http://www.ascd.org/ascd-express/vol15/num13/5-strategies-for-teacher-self-care.aspx</a:t>
                      </a:r>
                      <a:endParaRPr sz="800" b="1" dirty="0">
                        <a:solidFill>
                          <a:srgbClr val="464646"/>
                        </a:solidFill>
                        <a:latin typeface="Lucida Sans"/>
                        <a:ea typeface="Lucida Sans"/>
                        <a:cs typeface="Lucida Sans"/>
                        <a:sym typeface="Lucida Sans"/>
                      </a:endParaRPr>
                    </a:p>
                  </a:txBody>
                  <a:tcPr marL="91425" marR="91425" marT="91425" marB="91425"/>
                </a:tc>
                <a:extLst>
                  <a:ext uri="{0D108BD9-81ED-4DB2-BD59-A6C34878D82A}">
                    <a16:rowId xmlns:a16="http://schemas.microsoft.com/office/drawing/2014/main" val="10017"/>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p141"/>
          <p:cNvSpPr txBox="1">
            <a:spLocks noGrp="1"/>
          </p:cNvSpPr>
          <p:nvPr>
            <p:ph type="title"/>
          </p:nvPr>
        </p:nvSpPr>
        <p:spPr>
          <a:xfrm>
            <a:off x="216568" y="2587889"/>
            <a:ext cx="8620500" cy="197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700"/>
              <a:buFont typeface="Allerta"/>
              <a:buNone/>
            </a:pPr>
            <a:r>
              <a:rPr lang="en-US">
                <a:latin typeface="Lucida Sans"/>
                <a:ea typeface="Lucida Sans"/>
                <a:cs typeface="Lucida Sans"/>
                <a:sym typeface="Lucida Sans"/>
              </a:rPr>
              <a:t>How many Core Advocate Webinars have you attended?</a:t>
            </a:r>
            <a:endParaRPr sz="2800" b="0" i="0" u="none" strike="noStrike" cap="none">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 </a:t>
            </a:r>
            <a:br>
              <a:rPr lang="en-US" sz="2800" b="0" i="0" u="none" strike="noStrike" cap="none">
                <a:solidFill>
                  <a:schemeClr val="lt1"/>
                </a:solidFill>
                <a:latin typeface="Lucida Sans"/>
                <a:ea typeface="Lucida Sans"/>
                <a:cs typeface="Lucida Sans"/>
                <a:sym typeface="Lucida Sans"/>
              </a:rPr>
            </a:br>
            <a:br>
              <a:rPr lang="en-US" sz="2800" b="0" i="0" u="none" strike="noStrike" cap="none">
                <a:solidFill>
                  <a:schemeClr val="lt1"/>
                </a:solidFill>
                <a:latin typeface="Lucida Sans"/>
                <a:ea typeface="Lucida Sans"/>
                <a:cs typeface="Lucida Sans"/>
                <a:sym typeface="Lucida Sans"/>
              </a:rPr>
            </a:br>
            <a:r>
              <a:rPr lang="en-US" sz="1200" b="0" i="0" u="none" strike="noStrike" cap="none">
                <a:solidFill>
                  <a:schemeClr val="lt1"/>
                </a:solidFill>
                <a:latin typeface="Lucida Sans"/>
                <a:ea typeface="Lucida Sans"/>
                <a:cs typeface="Lucida Sans"/>
                <a:sym typeface="Lucida Sans"/>
              </a:rPr>
              <a:t>Please use the Questions tab on your control panel to respond.</a:t>
            </a:r>
            <a:endParaRPr sz="1200" b="0" i="0" u="none" strike="noStrike" cap="none">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sz="1200">
                <a:latin typeface="Lucida Sans"/>
                <a:ea typeface="Lucida Sans"/>
                <a:cs typeface="Lucida Sans"/>
                <a:sym typeface="Lucida Sans"/>
              </a:rPr>
              <a:t>If using a poll, please put up to 5 answer choices in the notes section below and indicate if attendees should choose only one response or multiple responses.</a:t>
            </a:r>
            <a:endParaRPr sz="1200">
              <a:latin typeface="Lucida Sans"/>
              <a:ea typeface="Lucida Sans"/>
              <a:cs typeface="Lucida Sans"/>
              <a:sym typeface="Lucida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Google Shape;1015;p142"/>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Join </a:t>
            </a:r>
            <a:r>
              <a:rPr lang="en-US"/>
              <a:t>O</a:t>
            </a:r>
            <a:r>
              <a:rPr lang="en-US" sz="2400" b="0" i="0" u="none" strike="noStrike" cap="none">
                <a:solidFill>
                  <a:srgbClr val="595959"/>
                </a:solidFill>
                <a:latin typeface="Lucida Sans"/>
                <a:ea typeface="Lucida Sans"/>
                <a:cs typeface="Lucida Sans"/>
                <a:sym typeface="Lucida Sans"/>
              </a:rPr>
              <a:t>ur </a:t>
            </a:r>
            <a:r>
              <a:rPr lang="en-US"/>
              <a:t>N</a:t>
            </a:r>
            <a:r>
              <a:rPr lang="en-US" sz="2400" b="0" i="0" u="none" strike="noStrike" cap="none">
                <a:solidFill>
                  <a:srgbClr val="595959"/>
                </a:solidFill>
                <a:latin typeface="Lucida Sans"/>
                <a:ea typeface="Lucida Sans"/>
                <a:cs typeface="Lucida Sans"/>
                <a:sym typeface="Lucida Sans"/>
              </a:rPr>
              <a:t>etwork!</a:t>
            </a:r>
            <a:endParaRPr/>
          </a:p>
        </p:txBody>
      </p:sp>
      <p:sp>
        <p:nvSpPr>
          <p:cNvPr id="1016" name="Google Shape;1016;p142"/>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p>
            <a:pPr marL="342900" marR="0" lvl="0" indent="-203200" algn="l" rtl="0">
              <a:lnSpc>
                <a:spcPct val="100000"/>
              </a:lnSpc>
              <a:spcBef>
                <a:spcPts val="0"/>
              </a:spcBef>
              <a:spcAft>
                <a:spcPts val="0"/>
              </a:spcAft>
              <a:buClr>
                <a:srgbClr val="595959"/>
              </a:buClr>
              <a:buSzPts val="2200"/>
              <a:buFont typeface="Arial"/>
              <a:buNone/>
            </a:pPr>
            <a:endParaRPr sz="2200" b="0" i="0" u="none" strike="noStrike" cap="none">
              <a:solidFill>
                <a:srgbClr val="595959"/>
              </a:solidFill>
              <a:latin typeface="Lucida Sans"/>
              <a:ea typeface="Lucida Sans"/>
              <a:cs typeface="Lucida Sans"/>
              <a:sym typeface="Lucida Sans"/>
            </a:endParaRPr>
          </a:p>
        </p:txBody>
      </p:sp>
      <p:pic>
        <p:nvPicPr>
          <p:cNvPr id="1017" name="Google Shape;1017;p142" descr="Join Core Advocates.PNG"/>
          <p:cNvPicPr preferRelativeResize="0"/>
          <p:nvPr/>
        </p:nvPicPr>
        <p:blipFill rotWithShape="1">
          <a:blip r:embed="rId3">
            <a:alphaModFix/>
          </a:blip>
          <a:srcRect/>
          <a:stretch/>
        </p:blipFill>
        <p:spPr>
          <a:xfrm>
            <a:off x="0" y="1547832"/>
            <a:ext cx="9110167" cy="4802979"/>
          </a:xfrm>
          <a:prstGeom prst="rect">
            <a:avLst/>
          </a:prstGeom>
          <a:noFill/>
          <a:ln>
            <a:noFill/>
          </a:ln>
        </p:spPr>
      </p:pic>
      <p:sp>
        <p:nvSpPr>
          <p:cNvPr id="1018" name="Google Shape;1018;p142"/>
          <p:cNvSpPr txBox="1"/>
          <p:nvPr/>
        </p:nvSpPr>
        <p:spPr>
          <a:xfrm>
            <a:off x="2156925" y="1056050"/>
            <a:ext cx="4924800" cy="285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accent5"/>
              </a:buClr>
              <a:buSzPts val="1800"/>
              <a:buFont typeface="Lucida Sans"/>
              <a:buNone/>
            </a:pPr>
            <a:r>
              <a:rPr lang="en-US" sz="1800" b="0" i="0" u="sng" strike="noStrike" cap="none">
                <a:solidFill>
                  <a:schemeClr val="hlink"/>
                </a:solidFill>
                <a:latin typeface="Lucida Sans"/>
                <a:ea typeface="Lucida Sans"/>
                <a:cs typeface="Lucida Sans"/>
                <a:sym typeface="Lucida Sans"/>
                <a:hlinkClick r:id="rId4"/>
              </a:rPr>
              <a:t>www.achievethecore.org/ca-signup</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p14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3F3F39"/>
                </a:solidFill>
                <a:latin typeface="Lucida Sans"/>
                <a:ea typeface="Lucida Sans"/>
                <a:cs typeface="Lucida Sans"/>
                <a:sym typeface="Lucida Sans"/>
              </a:rPr>
              <a:t>Learn </a:t>
            </a:r>
            <a:r>
              <a:rPr lang="en-US" sz="2800">
                <a:solidFill>
                  <a:srgbClr val="3F3F39"/>
                </a:solidFill>
              </a:rPr>
              <a:t>M</a:t>
            </a:r>
            <a:r>
              <a:rPr lang="en-US" sz="2800" b="0" i="0" u="none" strike="noStrike" cap="none">
                <a:solidFill>
                  <a:srgbClr val="3F3F39"/>
                </a:solidFill>
                <a:latin typeface="Lucida Sans"/>
                <a:ea typeface="Lucida Sans"/>
                <a:cs typeface="Lucida Sans"/>
                <a:sym typeface="Lucida Sans"/>
              </a:rPr>
              <a:t>ore </a:t>
            </a:r>
            <a:r>
              <a:rPr lang="en-US" sz="2800">
                <a:solidFill>
                  <a:srgbClr val="3F3F39"/>
                </a:solidFill>
              </a:rPr>
              <a:t>A</a:t>
            </a:r>
            <a:r>
              <a:rPr lang="en-US" sz="2800" b="0" i="0" u="none" strike="noStrike" cap="none">
                <a:solidFill>
                  <a:srgbClr val="3F3F39"/>
                </a:solidFill>
                <a:latin typeface="Lucida Sans"/>
                <a:ea typeface="Lucida Sans"/>
                <a:cs typeface="Lucida Sans"/>
                <a:sym typeface="Lucida Sans"/>
              </a:rPr>
              <a:t>bout </a:t>
            </a:r>
            <a:r>
              <a:rPr lang="en-US" sz="2800">
                <a:solidFill>
                  <a:srgbClr val="3F3F39"/>
                </a:solidFill>
              </a:rPr>
              <a:t>U</a:t>
            </a:r>
            <a:r>
              <a:rPr lang="en-US" sz="2800" b="0" i="0" u="none" strike="noStrike" cap="none">
                <a:solidFill>
                  <a:srgbClr val="3F3F39"/>
                </a:solidFill>
                <a:latin typeface="Lucida Sans"/>
                <a:ea typeface="Lucida Sans"/>
                <a:cs typeface="Lucida Sans"/>
                <a:sym typeface="Lucida Sans"/>
              </a:rPr>
              <a:t>s!</a:t>
            </a:r>
            <a:endParaRPr/>
          </a:p>
        </p:txBody>
      </p:sp>
      <p:sp>
        <p:nvSpPr>
          <p:cNvPr id="1025" name="Google Shape;1025;p143"/>
          <p:cNvSpPr txBox="1">
            <a:spLocks noGrp="1"/>
          </p:cNvSpPr>
          <p:nvPr>
            <p:ph type="body" idx="1"/>
          </p:nvPr>
        </p:nvSpPr>
        <p:spPr>
          <a:xfrm>
            <a:off x="457200" y="1165950"/>
            <a:ext cx="5580300" cy="4526100"/>
          </a:xfrm>
          <a:prstGeom prst="rect">
            <a:avLst/>
          </a:prstGeom>
          <a:noFill/>
          <a:ln>
            <a:noFill/>
          </a:ln>
        </p:spPr>
        <p:txBody>
          <a:bodyPr spcFirstLastPara="1" wrap="square" lIns="91425" tIns="45700" rIns="91425" bIns="45700" anchor="t" anchorCtr="0">
            <a:noAutofit/>
          </a:bodyPr>
          <a:lstStyle/>
          <a:p>
            <a:pPr marL="342900" marR="0" lvl="0" indent="-317500" algn="l" rtl="0">
              <a:lnSpc>
                <a:spcPct val="100000"/>
              </a:lnSpc>
              <a:spcBef>
                <a:spcPts val="0"/>
              </a:spcBef>
              <a:spcAft>
                <a:spcPts val="0"/>
              </a:spcAft>
              <a:buClr>
                <a:srgbClr val="3F3F39"/>
              </a:buClr>
              <a:buSzPts val="2000"/>
              <a:buFont typeface="Lucida Sans"/>
              <a:buChar char="●"/>
            </a:pPr>
            <a:r>
              <a:rPr lang="en-US" sz="2000" b="0" i="0" u="none" strike="noStrike" cap="none">
                <a:solidFill>
                  <a:srgbClr val="3F3F39"/>
                </a:solidFill>
                <a:latin typeface="Lucida Sans"/>
                <a:ea typeface="Lucida Sans"/>
                <a:cs typeface="Lucida Sans"/>
                <a:sym typeface="Lucida Sans"/>
              </a:rPr>
              <a:t>Contact Jennie Beltramini (</a:t>
            </a:r>
            <a:r>
              <a:rPr lang="en-US" sz="2000" b="0" i="0" u="sng" strike="noStrike" cap="none">
                <a:solidFill>
                  <a:schemeClr val="hlink"/>
                </a:solidFill>
                <a:latin typeface="Lucida Sans"/>
                <a:ea typeface="Lucida Sans"/>
                <a:cs typeface="Lucida Sans"/>
                <a:sym typeface="Lucida Sans"/>
                <a:hlinkClick r:id="rId3"/>
              </a:rPr>
              <a:t>jbeltramini@studentsachieve.net</a:t>
            </a:r>
            <a:r>
              <a:rPr lang="en-US" sz="2000" b="0" i="0" u="none" strike="noStrike" cap="none">
                <a:solidFill>
                  <a:srgbClr val="3F3F39"/>
                </a:solidFill>
                <a:latin typeface="Lucida Sans"/>
                <a:ea typeface="Lucida Sans"/>
                <a:cs typeface="Lucida Sans"/>
                <a:sym typeface="Lucida Sans"/>
              </a:rPr>
              <a:t> )</a:t>
            </a:r>
            <a:br>
              <a:rPr lang="en-US" sz="2000" b="0" i="0" u="none" strike="noStrike" cap="none">
                <a:solidFill>
                  <a:srgbClr val="3F3F39"/>
                </a:solidFill>
                <a:latin typeface="Lucida Sans"/>
                <a:ea typeface="Lucida Sans"/>
                <a:cs typeface="Lucida Sans"/>
                <a:sym typeface="Lucida Sans"/>
              </a:rPr>
            </a:br>
            <a:r>
              <a:rPr lang="en-US" sz="2000" b="0" i="0" u="none" strike="noStrike" cap="none">
                <a:solidFill>
                  <a:srgbClr val="3F3F39"/>
                </a:solidFill>
                <a:latin typeface="Lucida Sans"/>
                <a:ea typeface="Lucida Sans"/>
                <a:cs typeface="Lucida Sans"/>
                <a:sym typeface="Lucida Sans"/>
              </a:rPr>
              <a:t>Joy Delizo</a:t>
            </a:r>
            <a:r>
              <a:rPr lang="en-US" sz="2000">
                <a:solidFill>
                  <a:srgbClr val="3F3F39"/>
                </a:solidFill>
              </a:rPr>
              <a:t>-Osborne</a:t>
            </a:r>
            <a:endParaRPr sz="2000">
              <a:solidFill>
                <a:srgbClr val="3F3F39"/>
              </a:solidFill>
            </a:endParaRPr>
          </a:p>
          <a:p>
            <a:pPr marL="342900" marR="0" lvl="0" indent="0" algn="l" rtl="0">
              <a:lnSpc>
                <a:spcPct val="100000"/>
              </a:lnSpc>
              <a:spcBef>
                <a:spcPts val="0"/>
              </a:spcBef>
              <a:spcAft>
                <a:spcPts val="0"/>
              </a:spcAft>
              <a:buNone/>
            </a:pPr>
            <a:r>
              <a:rPr lang="en-US" sz="2000">
                <a:solidFill>
                  <a:srgbClr val="3F3F39"/>
                </a:solidFill>
              </a:rPr>
              <a:t>(</a:t>
            </a:r>
            <a:r>
              <a:rPr lang="en-US" sz="2000" u="sng">
                <a:solidFill>
                  <a:schemeClr val="hlink"/>
                </a:solidFill>
                <a:hlinkClick r:id="rId4"/>
              </a:rPr>
              <a:t>jdelizo-osborne@studentsachieve.net</a:t>
            </a:r>
            <a:r>
              <a:rPr lang="en-US" sz="2000">
                <a:solidFill>
                  <a:srgbClr val="3F3F39"/>
                </a:solidFill>
              </a:rPr>
              <a:t>)</a:t>
            </a:r>
            <a:endParaRPr sz="2000">
              <a:solidFill>
                <a:srgbClr val="3F3F39"/>
              </a:solidFill>
            </a:endParaRPr>
          </a:p>
          <a:p>
            <a:pPr marL="342900" marR="0" lvl="0" indent="-317500" algn="l" rtl="0">
              <a:lnSpc>
                <a:spcPct val="100000"/>
              </a:lnSpc>
              <a:spcBef>
                <a:spcPts val="480"/>
              </a:spcBef>
              <a:spcAft>
                <a:spcPts val="0"/>
              </a:spcAft>
              <a:buClr>
                <a:srgbClr val="3F3F39"/>
              </a:buClr>
              <a:buSzPts val="2000"/>
              <a:buFont typeface="Lucida Sans"/>
              <a:buChar char="●"/>
            </a:pPr>
            <a:r>
              <a:rPr lang="en-US" sz="2000" b="0" i="0" u="none" strike="noStrike" cap="none">
                <a:solidFill>
                  <a:srgbClr val="3F3F39"/>
                </a:solidFill>
                <a:latin typeface="Lucida Sans"/>
                <a:ea typeface="Lucida Sans"/>
                <a:cs typeface="Lucida Sans"/>
                <a:sym typeface="Lucida Sans"/>
              </a:rPr>
              <a:t>Complete this survey to join our database (and mailing list): </a:t>
            </a:r>
            <a:r>
              <a:rPr lang="en-US" sz="2000" b="0" i="0" u="sng" strike="noStrike" cap="none">
                <a:solidFill>
                  <a:schemeClr val="hlink"/>
                </a:solidFill>
                <a:latin typeface="Lucida Sans"/>
                <a:ea typeface="Lucida Sans"/>
                <a:cs typeface="Lucida Sans"/>
                <a:sym typeface="Lucida Sans"/>
                <a:hlinkClick r:id="rId5"/>
              </a:rPr>
              <a:t>www.achievethecore.org/ca-signup</a:t>
            </a:r>
            <a:endParaRPr sz="2000"/>
          </a:p>
          <a:p>
            <a:pPr marL="342900" marR="0" lvl="0" indent="-317500" algn="l" rtl="0">
              <a:lnSpc>
                <a:spcPct val="100000"/>
              </a:lnSpc>
              <a:spcBef>
                <a:spcPts val="480"/>
              </a:spcBef>
              <a:spcAft>
                <a:spcPts val="0"/>
              </a:spcAft>
              <a:buClr>
                <a:srgbClr val="3F3F39"/>
              </a:buClr>
              <a:buSzPts val="2000"/>
              <a:buFont typeface="Lucida Sans"/>
              <a:buChar char="●"/>
            </a:pPr>
            <a:r>
              <a:rPr lang="en-US" sz="2000" b="0" i="0" u="none" strike="noStrike" cap="none">
                <a:solidFill>
                  <a:srgbClr val="3F3F39"/>
                </a:solidFill>
                <a:latin typeface="Lucida Sans"/>
                <a:ea typeface="Lucida Sans"/>
                <a:cs typeface="Lucida Sans"/>
                <a:sym typeface="Lucida Sans"/>
              </a:rPr>
              <a:t>Visit our website: </a:t>
            </a:r>
            <a:r>
              <a:rPr lang="en-US" sz="2000" b="0" i="0" u="sng" strike="noStrike" cap="none">
                <a:solidFill>
                  <a:schemeClr val="hlink"/>
                </a:solidFill>
                <a:latin typeface="Lucida Sans"/>
                <a:ea typeface="Lucida Sans"/>
                <a:cs typeface="Lucida Sans"/>
                <a:sym typeface="Lucida Sans"/>
                <a:hlinkClick r:id="rId6"/>
              </a:rPr>
              <a:t>www.achievethecore.org</a:t>
            </a:r>
            <a:endParaRPr sz="2000"/>
          </a:p>
          <a:p>
            <a:pPr marL="342900" marR="0" lvl="0" indent="-190500" algn="l" rtl="0">
              <a:lnSpc>
                <a:spcPct val="100000"/>
              </a:lnSpc>
              <a:spcBef>
                <a:spcPts val="480"/>
              </a:spcBef>
              <a:spcAft>
                <a:spcPts val="0"/>
              </a:spcAft>
              <a:buClr>
                <a:srgbClr val="3F3F39"/>
              </a:buClr>
              <a:buSzPts val="600"/>
              <a:buFont typeface="Arial"/>
              <a:buNone/>
            </a:pPr>
            <a:endParaRPr sz="2400" b="0" i="0" u="none" strike="noStrike" cap="none">
              <a:solidFill>
                <a:srgbClr val="3F3F39"/>
              </a:solidFill>
              <a:latin typeface="Lucida Sans"/>
              <a:ea typeface="Lucida Sans"/>
              <a:cs typeface="Lucida Sans"/>
              <a:sym typeface="Lucida Sans"/>
            </a:endParaRPr>
          </a:p>
          <a:p>
            <a:pPr marL="342900" marR="0" lvl="0" indent="-190500" algn="l" rtl="0">
              <a:lnSpc>
                <a:spcPct val="100000"/>
              </a:lnSpc>
              <a:spcBef>
                <a:spcPts val="480"/>
              </a:spcBef>
              <a:spcAft>
                <a:spcPts val="0"/>
              </a:spcAft>
              <a:buClr>
                <a:srgbClr val="3F3F39"/>
              </a:buClr>
              <a:buSzPts val="600"/>
              <a:buFont typeface="Arial"/>
              <a:buNone/>
            </a:pPr>
            <a:endParaRPr sz="2400" b="0" i="0" u="none" strike="noStrike" cap="none">
              <a:solidFill>
                <a:srgbClr val="3F3F39"/>
              </a:solidFill>
              <a:latin typeface="Lucida Sans"/>
              <a:ea typeface="Lucida Sans"/>
              <a:cs typeface="Lucida Sans"/>
              <a:sym typeface="Lucida Sans"/>
            </a:endParaRPr>
          </a:p>
        </p:txBody>
      </p:sp>
      <p:pic>
        <p:nvPicPr>
          <p:cNvPr id="1026" name="Google Shape;1026;p143"/>
          <p:cNvPicPr preferRelativeResize="0"/>
          <p:nvPr/>
        </p:nvPicPr>
        <p:blipFill rotWithShape="1">
          <a:blip r:embed="rId7">
            <a:alphaModFix/>
          </a:blip>
          <a:srcRect b="57841"/>
          <a:stretch/>
        </p:blipFill>
        <p:spPr>
          <a:xfrm>
            <a:off x="0" y="4285600"/>
            <a:ext cx="9143999" cy="2047250"/>
          </a:xfrm>
          <a:prstGeom prst="rect">
            <a:avLst/>
          </a:prstGeom>
          <a:noFill/>
          <a:ln>
            <a:noFill/>
          </a:ln>
        </p:spPr>
      </p:pic>
      <p:pic>
        <p:nvPicPr>
          <p:cNvPr id="1027" name="Google Shape;1027;p143"/>
          <p:cNvPicPr preferRelativeResize="0"/>
          <p:nvPr/>
        </p:nvPicPr>
        <p:blipFill>
          <a:blip r:embed="rId8">
            <a:alphaModFix/>
          </a:blip>
          <a:stretch>
            <a:fillRect/>
          </a:stretch>
        </p:blipFill>
        <p:spPr>
          <a:xfrm>
            <a:off x="6037500" y="1833087"/>
            <a:ext cx="2801701" cy="1863311"/>
          </a:xfrm>
          <a:prstGeom prst="rect">
            <a:avLst/>
          </a:prstGeom>
          <a:noFill/>
          <a:ln>
            <a:noFill/>
          </a:ln>
        </p:spPr>
      </p:pic>
    </p:spTree>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Google Shape;1032;p144"/>
          <p:cNvSpPr txBox="1"/>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rgbClr val="3F3F39"/>
                </a:solidFill>
                <a:latin typeface="Lucida Sans"/>
                <a:ea typeface="Lucida Sans"/>
                <a:cs typeface="Lucida Sans"/>
                <a:sym typeface="Lucida Sans"/>
              </a:rPr>
              <a:t>Tweet with Us!</a:t>
            </a:r>
            <a:endParaRPr sz="2400">
              <a:solidFill>
                <a:srgbClr val="595959"/>
              </a:solidFill>
              <a:latin typeface="Lucida Sans"/>
              <a:ea typeface="Lucida Sans"/>
              <a:cs typeface="Lucida Sans"/>
              <a:sym typeface="Lucida Sans"/>
            </a:endParaRPr>
          </a:p>
        </p:txBody>
      </p:sp>
      <p:sp>
        <p:nvSpPr>
          <p:cNvPr id="1033" name="Google Shape;1033;p144"/>
          <p:cNvSpPr txBo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a:solidFill>
                  <a:srgbClr val="3F3F39"/>
                </a:solidFill>
                <a:latin typeface="Lucida Sans"/>
                <a:ea typeface="Lucida Sans"/>
                <a:cs typeface="Lucida Sans"/>
                <a:sym typeface="Lucida Sans"/>
              </a:rPr>
              <a:t>Please feel free to tweet during and after the webinar using #coreadvocates</a:t>
            </a:r>
            <a:endParaRPr sz="2200">
              <a:solidFill>
                <a:srgbClr val="595959"/>
              </a:solidFill>
              <a:latin typeface="Lucida Sans"/>
              <a:ea typeface="Lucida Sans"/>
              <a:cs typeface="Lucida Sans"/>
              <a:sym typeface="Lucida Sans"/>
            </a:endParaRPr>
          </a:p>
          <a:p>
            <a:pPr marL="0" lvl="0" indent="0" algn="l" rtl="0">
              <a:spcBef>
                <a:spcPts val="480"/>
              </a:spcBef>
              <a:spcAft>
                <a:spcPts val="0"/>
              </a:spcAft>
              <a:buNone/>
            </a:pPr>
            <a:endParaRPr sz="2400">
              <a:solidFill>
                <a:srgbClr val="3F3F39"/>
              </a:solidFill>
              <a:latin typeface="Lucida Sans"/>
              <a:ea typeface="Lucida Sans"/>
              <a:cs typeface="Lucida Sans"/>
              <a:sym typeface="Lucida Sans"/>
            </a:endParaRPr>
          </a:p>
          <a:p>
            <a:pPr marL="342900" lvl="0" indent="-342900" algn="l" rtl="0">
              <a:spcBef>
                <a:spcPts val="48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@achievethecore</a:t>
            </a:r>
            <a:endParaRPr sz="2200">
              <a:solidFill>
                <a:srgbClr val="434343"/>
              </a:solidFill>
              <a:latin typeface="Lucida Sans"/>
              <a:ea typeface="Lucida Sans"/>
              <a:cs typeface="Lucida Sans"/>
              <a:sym typeface="Lucida Sans"/>
            </a:endParaRPr>
          </a:p>
          <a:p>
            <a:pPr marL="342900" lvl="0" indent="-342900" algn="l" rtl="0">
              <a:spcBef>
                <a:spcPts val="48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@JennieBeltro</a:t>
            </a:r>
            <a:endParaRPr sz="2400">
              <a:solidFill>
                <a:srgbClr val="434343"/>
              </a:solidFill>
              <a:latin typeface="Lucida Sans"/>
              <a:ea typeface="Lucida Sans"/>
              <a:cs typeface="Lucida Sans"/>
              <a:sym typeface="Lucida Sans"/>
            </a:endParaRPr>
          </a:p>
          <a:p>
            <a:pPr marL="342900" lvl="0" indent="-342900" algn="l" rtl="0">
              <a:spcBef>
                <a:spcPts val="44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@jmakaz</a:t>
            </a:r>
            <a:endParaRPr sz="2400">
              <a:solidFill>
                <a:srgbClr val="434343"/>
              </a:solidFill>
              <a:latin typeface="Lucida Sans"/>
              <a:ea typeface="Lucida Sans"/>
              <a:cs typeface="Lucida Sans"/>
              <a:sym typeface="Lucida Sans"/>
            </a:endParaRPr>
          </a:p>
          <a:p>
            <a:pPr marL="342900" lvl="0" indent="-342900" algn="l" rtl="0">
              <a:spcBef>
                <a:spcPts val="440"/>
              </a:spcBef>
              <a:spcAft>
                <a:spcPts val="0"/>
              </a:spcAft>
              <a:buClr>
                <a:srgbClr val="434343"/>
              </a:buClr>
              <a:buSzPts val="2400"/>
              <a:buFont typeface="Lucida Sans"/>
              <a:buChar char="●"/>
            </a:pPr>
            <a:r>
              <a:rPr lang="en-US" sz="2400">
                <a:solidFill>
                  <a:srgbClr val="434343"/>
                </a:solidFill>
                <a:uFill>
                  <a:noFill/>
                </a:uFill>
                <a:latin typeface="Lucida Sans"/>
                <a:ea typeface="Lucida Sans"/>
                <a:cs typeface="Lucida Sans"/>
                <a:sym typeface="Lucida Sans"/>
                <a:hlinkClick r:id="rId3">
                  <a:extLst>
                    <a:ext uri="{A12FA001-AC4F-418D-AE19-62706E023703}">
                      <ahyp:hlinkClr xmlns:ahyp="http://schemas.microsoft.com/office/drawing/2018/hyperlinkcolor" val="tx"/>
                    </a:ext>
                  </a:extLst>
                </a:hlinkClick>
              </a:rPr>
              <a:t>@TeeIDub</a:t>
            </a:r>
            <a:endParaRPr sz="2400">
              <a:solidFill>
                <a:srgbClr val="434343"/>
              </a:solidFill>
              <a:latin typeface="Lucida Sans"/>
              <a:ea typeface="Lucida Sans"/>
              <a:cs typeface="Lucida Sans"/>
              <a:sym typeface="Lucida Sans"/>
            </a:endParaRPr>
          </a:p>
          <a:p>
            <a:pPr marL="342900" lvl="0" indent="-342900" algn="l" rtl="0">
              <a:spcBef>
                <a:spcPts val="44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a:t>
            </a:r>
            <a:r>
              <a:rPr lang="en-US" sz="2400">
                <a:solidFill>
                  <a:srgbClr val="434343"/>
                </a:solidFill>
                <a:uFill>
                  <a:noFill/>
                </a:uFill>
                <a:latin typeface="Lucida Sans"/>
                <a:ea typeface="Lucida Sans"/>
                <a:cs typeface="Lucida Sans"/>
                <a:sym typeface="Lucida Sans"/>
                <a:hlinkClick r:id="rId4">
                  <a:extLst>
                    <a:ext uri="{A12FA001-AC4F-418D-AE19-62706E023703}">
                      <ahyp:hlinkClr xmlns:ahyp="http://schemas.microsoft.com/office/drawing/2018/hyperlinkcolor" val="tx"/>
                    </a:ext>
                  </a:extLst>
                </a:hlinkClick>
              </a:rPr>
              <a:t>CollinsNBCT</a:t>
            </a:r>
            <a:endParaRPr sz="2400">
              <a:solidFill>
                <a:srgbClr val="434343"/>
              </a:solidFill>
              <a:latin typeface="Lucida Sans"/>
              <a:ea typeface="Lucida Sans"/>
              <a:cs typeface="Lucida Sans"/>
              <a:sym typeface="Lucida Sans"/>
            </a:endParaRPr>
          </a:p>
          <a:p>
            <a:pPr marL="342900" marR="0" lvl="0" indent="-342900" algn="l" rtl="0">
              <a:lnSpc>
                <a:spcPct val="100000"/>
              </a:lnSpc>
              <a:spcBef>
                <a:spcPts val="440"/>
              </a:spcBef>
              <a:spcAft>
                <a:spcPts val="0"/>
              </a:spcAft>
              <a:buClr>
                <a:srgbClr val="434343"/>
              </a:buClr>
              <a:buSzPts val="2400"/>
              <a:buFont typeface="Lucida Sans"/>
              <a:buChar char="●"/>
            </a:pPr>
            <a:r>
              <a:rPr lang="en-US" sz="2400">
                <a:solidFill>
                  <a:srgbClr val="434343"/>
                </a:solidFill>
                <a:uFill>
                  <a:noFill/>
                </a:uFill>
                <a:latin typeface="Lucida Sans"/>
                <a:ea typeface="Lucida Sans"/>
                <a:cs typeface="Lucida Sans"/>
                <a:sym typeface="Lucida Sans"/>
                <a:hlinkClick r:id="rId5">
                  <a:extLst>
                    <a:ext uri="{A12FA001-AC4F-418D-AE19-62706E023703}">
                      <ahyp:hlinkClr xmlns:ahyp="http://schemas.microsoft.com/office/drawing/2018/hyperlinkcolor" val="tx"/>
                    </a:ext>
                  </a:extLst>
                </a:hlinkClick>
              </a:rPr>
              <a:t>@glennasigmon</a:t>
            </a:r>
            <a:endParaRPr sz="2400">
              <a:solidFill>
                <a:srgbClr val="434343"/>
              </a:solidFill>
              <a:latin typeface="Lucida Sans"/>
              <a:ea typeface="Lucida Sans"/>
              <a:cs typeface="Lucida Sans"/>
              <a:sym typeface="Lucida Sans"/>
            </a:endParaRPr>
          </a:p>
        </p:txBody>
      </p:sp>
      <p:pic>
        <p:nvPicPr>
          <p:cNvPr id="1034" name="Google Shape;1034;p144"/>
          <p:cNvPicPr preferRelativeResize="0"/>
          <p:nvPr/>
        </p:nvPicPr>
        <p:blipFill rotWithShape="1">
          <a:blip r:embed="rId6">
            <a:alphaModFix/>
          </a:blip>
          <a:srcRect/>
          <a:stretch/>
        </p:blipFill>
        <p:spPr>
          <a:xfrm>
            <a:off x="7197163" y="157850"/>
            <a:ext cx="1750287" cy="1259775"/>
          </a:xfrm>
          <a:prstGeom prst="rect">
            <a:avLst/>
          </a:prstGeom>
          <a:noFill/>
          <a:ln>
            <a:noFill/>
          </a:ln>
        </p:spPr>
      </p:pic>
      <p:pic>
        <p:nvPicPr>
          <p:cNvPr id="1035" name="Google Shape;1035;p144"/>
          <p:cNvPicPr preferRelativeResize="0"/>
          <p:nvPr/>
        </p:nvPicPr>
        <p:blipFill rotWithShape="1">
          <a:blip r:embed="rId7">
            <a:alphaModFix/>
          </a:blip>
          <a:srcRect t="8475"/>
          <a:stretch/>
        </p:blipFill>
        <p:spPr>
          <a:xfrm>
            <a:off x="4041201" y="2136513"/>
            <a:ext cx="4983101" cy="3420449"/>
          </a:xfrm>
          <a:prstGeom prst="rect">
            <a:avLst/>
          </a:prstGeom>
          <a:noFill/>
          <a:ln>
            <a:noFill/>
          </a:ln>
        </p:spPr>
      </p:pic>
      <p:sp>
        <p:nvSpPr>
          <p:cNvPr id="1036" name="Google Shape;1036;p144"/>
          <p:cNvSpPr/>
          <p:nvPr/>
        </p:nvSpPr>
        <p:spPr>
          <a:xfrm>
            <a:off x="6994825" y="5195450"/>
            <a:ext cx="410400" cy="3615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4"/>
          <p:cNvSpPr txBox="1"/>
          <p:nvPr/>
        </p:nvSpPr>
        <p:spPr>
          <a:xfrm>
            <a:off x="6515875" y="6126175"/>
            <a:ext cx="1750200" cy="29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Lucida Sans"/>
                <a:ea typeface="Lucida Sans"/>
                <a:cs typeface="Lucida Sans"/>
                <a:sym typeface="Lucida Sans"/>
              </a:rPr>
              <a:t>Click here!</a:t>
            </a:r>
            <a:endParaRPr sz="2000">
              <a:latin typeface="Lucida Sans"/>
              <a:ea typeface="Lucida Sans"/>
              <a:cs typeface="Lucida Sans"/>
              <a:sym typeface="Lucida Sans"/>
            </a:endParaRPr>
          </a:p>
        </p:txBody>
      </p:sp>
      <p:sp>
        <p:nvSpPr>
          <p:cNvPr id="1038" name="Google Shape;1038;p144"/>
          <p:cNvSpPr/>
          <p:nvPr/>
        </p:nvSpPr>
        <p:spPr>
          <a:xfrm>
            <a:off x="7097425" y="5643750"/>
            <a:ext cx="307800" cy="583800"/>
          </a:xfrm>
          <a:prstGeom prst="upArrow">
            <a:avLst>
              <a:gd name="adj1" fmla="val 50000"/>
              <a:gd name="adj2" fmla="val 50000"/>
            </a:avLst>
          </a:prstGeom>
          <a:solidFill>
            <a:srgbClr val="FF0000"/>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pic>
        <p:nvPicPr>
          <p:cNvPr id="1044" name="Google Shape;1044;p145"/>
          <p:cNvPicPr preferRelativeResize="0"/>
          <p:nvPr/>
        </p:nvPicPr>
        <p:blipFill>
          <a:blip r:embed="rId3">
            <a:alphaModFix/>
          </a:blip>
          <a:stretch>
            <a:fillRect/>
          </a:stretch>
        </p:blipFill>
        <p:spPr>
          <a:xfrm>
            <a:off x="763834" y="2905400"/>
            <a:ext cx="7467579" cy="1143000"/>
          </a:xfrm>
          <a:prstGeom prst="rect">
            <a:avLst/>
          </a:prstGeom>
          <a:noFill/>
          <a:ln>
            <a:noFill/>
          </a:ln>
        </p:spPr>
      </p:pic>
      <p:sp>
        <p:nvSpPr>
          <p:cNvPr id="1045" name="Google Shape;1045;p145"/>
          <p:cNvSpPr txBox="1">
            <a:spLocks noGrp="1"/>
          </p:cNvSpPr>
          <p:nvPr>
            <p:ph type="title"/>
          </p:nvPr>
        </p:nvSpPr>
        <p:spPr>
          <a:xfrm>
            <a:off x="382825" y="-102063"/>
            <a:ext cx="82296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700"/>
              <a:buFont typeface="Allerta"/>
              <a:buNone/>
            </a:pPr>
            <a:r>
              <a:rPr lang="en-US" sz="2800" b="0" i="0" u="none" strike="noStrike" cap="none">
                <a:solidFill>
                  <a:srgbClr val="3F3F39"/>
                </a:solidFill>
                <a:latin typeface="Lucida Sans"/>
                <a:ea typeface="Lucida Sans"/>
                <a:cs typeface="Lucida Sans"/>
                <a:sym typeface="Lucida Sans"/>
              </a:rPr>
              <a:t>Engage with </a:t>
            </a:r>
            <a:r>
              <a:rPr lang="en-US" sz="2800">
                <a:solidFill>
                  <a:srgbClr val="3F3F39"/>
                </a:solidFill>
              </a:rPr>
              <a:t>U</a:t>
            </a:r>
            <a:r>
              <a:rPr lang="en-US" sz="2800" b="0" i="0" u="none" strike="noStrike" cap="none">
                <a:solidFill>
                  <a:srgbClr val="3F3F39"/>
                </a:solidFill>
                <a:latin typeface="Lucida Sans"/>
                <a:ea typeface="Lucida Sans"/>
                <a:cs typeface="Lucida Sans"/>
                <a:sym typeface="Lucida Sans"/>
              </a:rPr>
              <a:t>s!</a:t>
            </a:r>
            <a:endParaRPr/>
          </a:p>
        </p:txBody>
      </p:sp>
      <p:sp>
        <p:nvSpPr>
          <p:cNvPr id="1046" name="Google Shape;1046;p145"/>
          <p:cNvSpPr txBox="1">
            <a:spLocks noGrp="1"/>
          </p:cNvSpPr>
          <p:nvPr>
            <p:ph type="body" idx="1"/>
          </p:nvPr>
        </p:nvSpPr>
        <p:spPr>
          <a:xfrm>
            <a:off x="486550" y="2442925"/>
            <a:ext cx="7373100" cy="452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Clr>
                <a:schemeClr val="dk1"/>
              </a:buClr>
              <a:buSzPts val="600"/>
              <a:buFont typeface="Arial"/>
              <a:buNone/>
            </a:pPr>
            <a:endParaRPr>
              <a:solidFill>
                <a:srgbClr val="3F3F39"/>
              </a:solidFill>
            </a:endParaRPr>
          </a:p>
          <a:p>
            <a:pPr marL="0" lvl="0" indent="0" algn="l" rtl="0">
              <a:lnSpc>
                <a:spcPct val="115000"/>
              </a:lnSpc>
              <a:spcBef>
                <a:spcPts val="600"/>
              </a:spcBef>
              <a:spcAft>
                <a:spcPts val="0"/>
              </a:spcAft>
              <a:buClr>
                <a:schemeClr val="dk1"/>
              </a:buClr>
              <a:buSzPts val="600"/>
              <a:buFont typeface="Arial"/>
              <a:buNone/>
            </a:pPr>
            <a:endParaRPr>
              <a:solidFill>
                <a:srgbClr val="3F3F39"/>
              </a:solidFill>
            </a:endParaRPr>
          </a:p>
          <a:p>
            <a:pPr marL="0" lvl="0" indent="0" algn="l" rtl="0">
              <a:lnSpc>
                <a:spcPct val="115000"/>
              </a:lnSpc>
              <a:spcBef>
                <a:spcPts val="600"/>
              </a:spcBef>
              <a:spcAft>
                <a:spcPts val="0"/>
              </a:spcAft>
              <a:buClr>
                <a:schemeClr val="dk1"/>
              </a:buClr>
              <a:buSzPts val="600"/>
              <a:buFont typeface="Arial"/>
              <a:buNone/>
            </a:pPr>
            <a:endParaRPr>
              <a:solidFill>
                <a:srgbClr val="3F3F39"/>
              </a:solidFill>
            </a:endParaRPr>
          </a:p>
          <a:p>
            <a:pPr marL="0" lvl="0" indent="0" algn="l" rtl="0">
              <a:lnSpc>
                <a:spcPct val="115000"/>
              </a:lnSpc>
              <a:spcBef>
                <a:spcPts val="600"/>
              </a:spcBef>
              <a:spcAft>
                <a:spcPts val="0"/>
              </a:spcAft>
              <a:buClr>
                <a:schemeClr val="dk1"/>
              </a:buClr>
              <a:buSzPts val="600"/>
              <a:buFont typeface="Arial"/>
              <a:buNone/>
            </a:pPr>
            <a:endParaRPr>
              <a:solidFill>
                <a:srgbClr val="3F3F39"/>
              </a:solidFill>
            </a:endParaRPr>
          </a:p>
          <a:p>
            <a:pPr marL="0" lvl="0" indent="0" algn="l" rtl="0">
              <a:lnSpc>
                <a:spcPct val="115000"/>
              </a:lnSpc>
              <a:spcBef>
                <a:spcPts val="600"/>
              </a:spcBef>
              <a:spcAft>
                <a:spcPts val="0"/>
              </a:spcAft>
              <a:buClr>
                <a:schemeClr val="dk1"/>
              </a:buClr>
              <a:buSzPts val="600"/>
              <a:buFont typeface="Arial"/>
              <a:buNone/>
            </a:pPr>
            <a:endParaRPr sz="2400">
              <a:solidFill>
                <a:srgbClr val="3F3F39"/>
              </a:solidFill>
            </a:endParaRPr>
          </a:p>
          <a:p>
            <a:pPr marL="0" lvl="0" indent="0" algn="l" rtl="0">
              <a:lnSpc>
                <a:spcPct val="115000"/>
              </a:lnSpc>
              <a:spcBef>
                <a:spcPts val="600"/>
              </a:spcBef>
              <a:spcAft>
                <a:spcPts val="0"/>
              </a:spcAft>
              <a:buClr>
                <a:schemeClr val="dk1"/>
              </a:buClr>
              <a:buSzPts val="600"/>
              <a:buFont typeface="Arial"/>
              <a:buNone/>
            </a:pPr>
            <a:r>
              <a:rPr lang="en-US">
                <a:solidFill>
                  <a:srgbClr val="3F3F39"/>
                </a:solidFill>
              </a:rPr>
              <a:t>After the webinar:</a:t>
            </a:r>
            <a:endParaRPr/>
          </a:p>
          <a:p>
            <a:pPr marL="457200" lvl="0" indent="0" algn="l" rtl="0">
              <a:lnSpc>
                <a:spcPct val="115000"/>
              </a:lnSpc>
              <a:spcBef>
                <a:spcPts val="500"/>
              </a:spcBef>
              <a:spcAft>
                <a:spcPts val="0"/>
              </a:spcAft>
              <a:buClr>
                <a:schemeClr val="dk1"/>
              </a:buClr>
              <a:buSzPts val="500"/>
              <a:buFont typeface="Arial"/>
              <a:buNone/>
            </a:pPr>
            <a:r>
              <a:rPr lang="en-US" sz="2000">
                <a:solidFill>
                  <a:schemeClr val="dk1"/>
                </a:solidFill>
              </a:rPr>
              <a:t>– </a:t>
            </a:r>
            <a:r>
              <a:rPr lang="en-US" sz="2000">
                <a:solidFill>
                  <a:srgbClr val="3F3F39"/>
                </a:solidFill>
              </a:rPr>
              <a:t>Access to recording will be emailed to you.</a:t>
            </a:r>
            <a:endParaRPr>
              <a:solidFill>
                <a:srgbClr val="3F3F39"/>
              </a:solidFill>
            </a:endParaRPr>
          </a:p>
        </p:txBody>
      </p:sp>
      <p:sp>
        <p:nvSpPr>
          <p:cNvPr id="1047" name="Google Shape;1047;p145"/>
          <p:cNvSpPr/>
          <p:nvPr/>
        </p:nvSpPr>
        <p:spPr>
          <a:xfrm>
            <a:off x="5071725" y="2246375"/>
            <a:ext cx="777900" cy="589200"/>
          </a:xfrm>
          <a:prstGeom prst="downArrow">
            <a:avLst>
              <a:gd name="adj1" fmla="val 50000"/>
              <a:gd name="adj2" fmla="val 50000"/>
            </a:avLst>
          </a:prstGeom>
          <a:solidFill>
            <a:srgbClr val="1155CC"/>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5"/>
          <p:cNvSpPr/>
          <p:nvPr/>
        </p:nvSpPr>
        <p:spPr>
          <a:xfrm>
            <a:off x="2894925" y="2246325"/>
            <a:ext cx="777900" cy="589200"/>
          </a:xfrm>
          <a:prstGeom prst="downArrow">
            <a:avLst>
              <a:gd name="adj1" fmla="val 50000"/>
              <a:gd name="adj2" fmla="val 50000"/>
            </a:avLst>
          </a:prstGeom>
          <a:solidFill>
            <a:srgbClr val="9900FF"/>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5"/>
          <p:cNvSpPr txBox="1"/>
          <p:nvPr/>
        </p:nvSpPr>
        <p:spPr>
          <a:xfrm>
            <a:off x="934125" y="1408750"/>
            <a:ext cx="2599800" cy="76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solidFill>
                  <a:srgbClr val="9900FF"/>
                </a:solidFill>
                <a:latin typeface="Lucida Sans"/>
                <a:ea typeface="Lucida Sans"/>
                <a:cs typeface="Lucida Sans"/>
                <a:sym typeface="Lucida Sans"/>
              </a:rPr>
              <a:t>Question just for the presenters/ tech help</a:t>
            </a:r>
            <a:endParaRPr sz="1800" b="1">
              <a:solidFill>
                <a:srgbClr val="9900FF"/>
              </a:solidFill>
              <a:latin typeface="Lucida Sans"/>
              <a:ea typeface="Lucida Sans"/>
              <a:cs typeface="Lucida Sans"/>
              <a:sym typeface="Lucida Sans"/>
            </a:endParaRPr>
          </a:p>
          <a:p>
            <a:pPr marL="0" lvl="0" indent="0" algn="ctr" rtl="0">
              <a:spcBef>
                <a:spcPts val="0"/>
              </a:spcBef>
              <a:spcAft>
                <a:spcPts val="0"/>
              </a:spcAft>
              <a:buNone/>
            </a:pPr>
            <a:endParaRPr>
              <a:latin typeface="Lucida Sans"/>
              <a:ea typeface="Lucida Sans"/>
              <a:cs typeface="Lucida Sans"/>
              <a:sym typeface="Lucida Sans"/>
            </a:endParaRPr>
          </a:p>
        </p:txBody>
      </p:sp>
      <p:sp>
        <p:nvSpPr>
          <p:cNvPr id="1050" name="Google Shape;1050;p145"/>
          <p:cNvSpPr txBox="1"/>
          <p:nvPr/>
        </p:nvSpPr>
        <p:spPr>
          <a:xfrm>
            <a:off x="4967600" y="1319600"/>
            <a:ext cx="2165400" cy="76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solidFill>
                <a:srgbClr val="0000FF"/>
              </a:solidFill>
              <a:latin typeface="Lucida Sans"/>
              <a:ea typeface="Lucida Sans"/>
              <a:cs typeface="Lucida Sans"/>
              <a:sym typeface="Lucida Sans"/>
            </a:endParaRPr>
          </a:p>
          <a:p>
            <a:pPr marL="0" lvl="0" indent="0" algn="ctr" rtl="0">
              <a:spcBef>
                <a:spcPts val="0"/>
              </a:spcBef>
              <a:spcAft>
                <a:spcPts val="0"/>
              </a:spcAft>
              <a:buNone/>
            </a:pPr>
            <a:r>
              <a:rPr lang="en-US" sz="1800" b="1">
                <a:solidFill>
                  <a:srgbClr val="0000FF"/>
                </a:solidFill>
                <a:latin typeface="Lucida Sans"/>
                <a:ea typeface="Lucida Sans"/>
                <a:cs typeface="Lucida Sans"/>
                <a:sym typeface="Lucida Sans"/>
              </a:rPr>
              <a:t>Group chat </a:t>
            </a:r>
            <a:endParaRPr sz="1800" b="1">
              <a:solidFill>
                <a:srgbClr val="0000FF"/>
              </a:solidFill>
              <a:latin typeface="Lucida Sans"/>
              <a:ea typeface="Lucida Sans"/>
              <a:cs typeface="Lucida Sans"/>
              <a:sym typeface="Lucida Sans"/>
            </a:endParaRPr>
          </a:p>
          <a:p>
            <a:pPr marL="0" lvl="0" indent="0" algn="l" rtl="0">
              <a:spcBef>
                <a:spcPts val="0"/>
              </a:spcBef>
              <a:spcAft>
                <a:spcPts val="0"/>
              </a:spcAft>
              <a:buNone/>
            </a:pPr>
            <a:endParaRPr sz="1800" b="1">
              <a:solidFill>
                <a:srgbClr val="0000FF"/>
              </a:solidFill>
              <a:latin typeface="Lucida Sans"/>
              <a:ea typeface="Lucida Sans"/>
              <a:cs typeface="Lucida Sans"/>
              <a:sym typeface="Lucida Sans"/>
            </a:endParaRPr>
          </a:p>
          <a:p>
            <a:pPr marL="0" lvl="0" indent="0" algn="ctr" rtl="0">
              <a:spcBef>
                <a:spcPts val="0"/>
              </a:spcBef>
              <a:spcAft>
                <a:spcPts val="0"/>
              </a:spcAft>
              <a:buNone/>
            </a:pPr>
            <a:endParaRPr>
              <a:solidFill>
                <a:srgbClr val="0000FF"/>
              </a:solidFill>
              <a:latin typeface="Lucida Sans"/>
              <a:ea typeface="Lucida Sans"/>
              <a:cs typeface="Lucida Sans"/>
              <a:sym typeface="Lucida Sans"/>
            </a:endParaRPr>
          </a:p>
        </p:txBody>
      </p:sp>
      <p:sp>
        <p:nvSpPr>
          <p:cNvPr id="1051" name="Google Shape;1051;p145"/>
          <p:cNvSpPr/>
          <p:nvPr/>
        </p:nvSpPr>
        <p:spPr>
          <a:xfrm>
            <a:off x="4059525" y="2246375"/>
            <a:ext cx="777900" cy="589200"/>
          </a:xfrm>
          <a:prstGeom prst="downArrow">
            <a:avLst>
              <a:gd name="adj1" fmla="val 50000"/>
              <a:gd name="adj2" fmla="val 50000"/>
            </a:avLst>
          </a:prstGeom>
          <a:solidFill>
            <a:schemeClr val="accent2"/>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45"/>
          <p:cNvSpPr txBox="1"/>
          <p:nvPr/>
        </p:nvSpPr>
        <p:spPr>
          <a:xfrm>
            <a:off x="3365775" y="1319600"/>
            <a:ext cx="2165400" cy="76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solidFill>
                <a:srgbClr val="0000FF"/>
              </a:solidFill>
              <a:latin typeface="Lucida Sans"/>
              <a:ea typeface="Lucida Sans"/>
              <a:cs typeface="Lucida Sans"/>
              <a:sym typeface="Lucida Sans"/>
            </a:endParaRPr>
          </a:p>
          <a:p>
            <a:pPr marL="0" lvl="0" indent="0" algn="ctr" rtl="0">
              <a:spcBef>
                <a:spcPts val="0"/>
              </a:spcBef>
              <a:spcAft>
                <a:spcPts val="0"/>
              </a:spcAft>
              <a:buNone/>
            </a:pPr>
            <a:r>
              <a:rPr lang="en-US" sz="1800" b="1">
                <a:solidFill>
                  <a:schemeClr val="accent2"/>
                </a:solidFill>
                <a:latin typeface="Lucida Sans"/>
                <a:ea typeface="Lucida Sans"/>
                <a:cs typeface="Lucida Sans"/>
                <a:sym typeface="Lucida Sans"/>
              </a:rPr>
              <a:t>Resources </a:t>
            </a:r>
            <a:endParaRPr sz="1800" b="1">
              <a:solidFill>
                <a:schemeClr val="accent2"/>
              </a:solidFill>
              <a:latin typeface="Lucida Sans"/>
              <a:ea typeface="Lucida Sans"/>
              <a:cs typeface="Lucida Sans"/>
              <a:sym typeface="Lucida Sans"/>
            </a:endParaRPr>
          </a:p>
          <a:p>
            <a:pPr marL="0" lvl="0" indent="0" algn="l" rtl="0">
              <a:spcBef>
                <a:spcPts val="0"/>
              </a:spcBef>
              <a:spcAft>
                <a:spcPts val="0"/>
              </a:spcAft>
              <a:buNone/>
            </a:pPr>
            <a:endParaRPr sz="1800" b="1">
              <a:solidFill>
                <a:srgbClr val="0000FF"/>
              </a:solidFill>
              <a:latin typeface="Lucida Sans"/>
              <a:ea typeface="Lucida Sans"/>
              <a:cs typeface="Lucida Sans"/>
              <a:sym typeface="Lucida Sans"/>
            </a:endParaRPr>
          </a:p>
          <a:p>
            <a:pPr marL="0" lvl="0" indent="0" algn="ctr" rtl="0">
              <a:spcBef>
                <a:spcPts val="0"/>
              </a:spcBef>
              <a:spcAft>
                <a:spcPts val="0"/>
              </a:spcAft>
              <a:buNone/>
            </a:pPr>
            <a:endParaRPr>
              <a:solidFill>
                <a:srgbClr val="0000FF"/>
              </a:solidFill>
              <a:latin typeface="Lucida Sans"/>
              <a:ea typeface="Lucida Sans"/>
              <a:cs typeface="Lucida Sans"/>
              <a:sym typeface="Lucida Sans"/>
            </a:endParaRPr>
          </a:p>
        </p:txBody>
      </p:sp>
      <p:sp>
        <p:nvSpPr>
          <p:cNvPr id="1053" name="Google Shape;1053;p145"/>
          <p:cNvSpPr txBox="1"/>
          <p:nvPr/>
        </p:nvSpPr>
        <p:spPr>
          <a:xfrm>
            <a:off x="382825" y="758300"/>
            <a:ext cx="3909900" cy="30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US" sz="2200">
                <a:solidFill>
                  <a:srgbClr val="3F3F39"/>
                </a:solidFill>
                <a:latin typeface="Lucida Sans"/>
                <a:ea typeface="Lucida Sans"/>
                <a:cs typeface="Lucida Sans"/>
                <a:sym typeface="Lucida Sans"/>
              </a:rPr>
              <a:t>During the webinar:</a:t>
            </a:r>
            <a:endParaRPr/>
          </a:p>
        </p:txBody>
      </p:sp>
      <p:sp>
        <p:nvSpPr>
          <p:cNvPr id="1054" name="Google Shape;1054;p145"/>
          <p:cNvSpPr/>
          <p:nvPr/>
        </p:nvSpPr>
        <p:spPr>
          <a:xfrm>
            <a:off x="7248525" y="2246375"/>
            <a:ext cx="777900" cy="589200"/>
          </a:xfrm>
          <a:prstGeom prst="downArrow">
            <a:avLst>
              <a:gd name="adj1" fmla="val 50000"/>
              <a:gd name="adj2" fmla="val 50000"/>
            </a:avLst>
          </a:prstGeom>
          <a:solidFill>
            <a:srgbClr val="F1C232"/>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45"/>
          <p:cNvSpPr txBox="1"/>
          <p:nvPr/>
        </p:nvSpPr>
        <p:spPr>
          <a:xfrm>
            <a:off x="6610975" y="1304375"/>
            <a:ext cx="2165400" cy="76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solidFill>
                <a:srgbClr val="0000FF"/>
              </a:solidFill>
              <a:latin typeface="Lucida Sans"/>
              <a:ea typeface="Lucida Sans"/>
              <a:cs typeface="Lucida Sans"/>
              <a:sym typeface="Lucida Sans"/>
            </a:endParaRPr>
          </a:p>
          <a:p>
            <a:pPr marL="0" lvl="0" indent="0" algn="ctr" rtl="0">
              <a:spcBef>
                <a:spcPts val="0"/>
              </a:spcBef>
              <a:spcAft>
                <a:spcPts val="0"/>
              </a:spcAft>
              <a:buNone/>
            </a:pPr>
            <a:r>
              <a:rPr lang="en-US" sz="1800" b="1">
                <a:solidFill>
                  <a:srgbClr val="F1C232"/>
                </a:solidFill>
                <a:latin typeface="Lucida Sans"/>
                <a:ea typeface="Lucida Sans"/>
                <a:cs typeface="Lucida Sans"/>
                <a:sym typeface="Lucida Sans"/>
              </a:rPr>
              <a:t>Certificate</a:t>
            </a:r>
            <a:endParaRPr sz="1800" b="1">
              <a:solidFill>
                <a:srgbClr val="F1C232"/>
              </a:solidFill>
              <a:latin typeface="Lucida Sans"/>
              <a:ea typeface="Lucida Sans"/>
              <a:cs typeface="Lucida Sans"/>
              <a:sym typeface="Lucida Sans"/>
            </a:endParaRPr>
          </a:p>
          <a:p>
            <a:pPr marL="0" lvl="0" indent="0" algn="l" rtl="0">
              <a:spcBef>
                <a:spcPts val="0"/>
              </a:spcBef>
              <a:spcAft>
                <a:spcPts val="0"/>
              </a:spcAft>
              <a:buNone/>
            </a:pPr>
            <a:endParaRPr sz="1800" b="1">
              <a:solidFill>
                <a:srgbClr val="0000FF"/>
              </a:solidFill>
              <a:latin typeface="Lucida Sans"/>
              <a:ea typeface="Lucida Sans"/>
              <a:cs typeface="Lucida Sans"/>
              <a:sym typeface="Lucida Sans"/>
            </a:endParaRPr>
          </a:p>
          <a:p>
            <a:pPr marL="0" lvl="0" indent="0" algn="ctr" rtl="0">
              <a:spcBef>
                <a:spcPts val="0"/>
              </a:spcBef>
              <a:spcAft>
                <a:spcPts val="0"/>
              </a:spcAft>
              <a:buNone/>
            </a:pPr>
            <a:endParaRPr>
              <a:solidFill>
                <a:srgbClr val="0000FF"/>
              </a:solidFill>
              <a:latin typeface="Lucida Sans"/>
              <a:ea typeface="Lucida Sans"/>
              <a:cs typeface="Lucida Sans"/>
              <a:sym typeface="Lucida Sans"/>
            </a:endParaRPr>
          </a:p>
        </p:txBody>
      </p:sp>
    </p:spTree>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146"/>
          <p:cNvSpPr txBox="1">
            <a:spLocks noGrp="1"/>
          </p:cNvSpPr>
          <p:nvPr>
            <p:ph type="title"/>
          </p:nvPr>
        </p:nvSpPr>
        <p:spPr>
          <a:xfrm>
            <a:off x="304800" y="274638"/>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a:solidFill>
                  <a:srgbClr val="3F3F39"/>
                </a:solidFill>
              </a:rPr>
              <a:t>Certification Will Be Provided</a:t>
            </a:r>
            <a:endParaRPr/>
          </a:p>
        </p:txBody>
      </p:sp>
      <p:sp>
        <p:nvSpPr>
          <p:cNvPr id="1062" name="Google Shape;1062;p146"/>
          <p:cNvSpPr txBox="1">
            <a:spLocks noGrp="1"/>
          </p:cNvSpPr>
          <p:nvPr>
            <p:ph type="body" idx="1"/>
          </p:nvPr>
        </p:nvSpPr>
        <p:spPr>
          <a:xfrm>
            <a:off x="304800" y="1417650"/>
            <a:ext cx="3102000" cy="4679400"/>
          </a:xfrm>
          <a:prstGeom prst="rect">
            <a:avLst/>
          </a:prstGeom>
        </p:spPr>
        <p:txBody>
          <a:bodyPr spcFirstLastPara="1" wrap="square" lIns="91425" tIns="91425" rIns="91425" bIns="91425" anchor="t" anchorCtr="0">
            <a:noAutofit/>
          </a:bodyPr>
          <a:lstStyle/>
          <a:p>
            <a:pPr marL="0" lvl="0" indent="0" algn="l" rtl="0">
              <a:spcBef>
                <a:spcPts val="440"/>
              </a:spcBef>
              <a:spcAft>
                <a:spcPts val="0"/>
              </a:spcAft>
              <a:buNone/>
            </a:pPr>
            <a:r>
              <a:rPr lang="en-US"/>
              <a:t>A certificate will be available via the Certification box to the right. </a:t>
            </a:r>
            <a:endParaRPr/>
          </a:p>
          <a:p>
            <a:pPr marL="0" lvl="0" indent="0" algn="l" rtl="0">
              <a:spcBef>
                <a:spcPts val="440"/>
              </a:spcBef>
              <a:spcAft>
                <a:spcPts val="0"/>
              </a:spcAft>
              <a:buNone/>
            </a:pPr>
            <a:endParaRPr/>
          </a:p>
          <a:p>
            <a:pPr marL="0" lvl="0" indent="0" algn="l" rtl="0">
              <a:spcBef>
                <a:spcPts val="440"/>
              </a:spcBef>
              <a:spcAft>
                <a:spcPts val="0"/>
              </a:spcAft>
              <a:buNone/>
            </a:pPr>
            <a:r>
              <a:rPr lang="en-US"/>
              <a:t>Click on the blue-ribbon icon to print or download the certificate at the end of the webinar.</a:t>
            </a:r>
            <a:endParaRPr/>
          </a:p>
        </p:txBody>
      </p:sp>
      <p:pic>
        <p:nvPicPr>
          <p:cNvPr id="1063" name="Google Shape;1063;p146"/>
          <p:cNvPicPr preferRelativeResize="0"/>
          <p:nvPr/>
        </p:nvPicPr>
        <p:blipFill rotWithShape="1">
          <a:blip r:embed="rId3">
            <a:alphaModFix/>
          </a:blip>
          <a:srcRect l="1826" b="2733"/>
          <a:stretch/>
        </p:blipFill>
        <p:spPr>
          <a:xfrm>
            <a:off x="3585025" y="1570950"/>
            <a:ext cx="5292275" cy="4101525"/>
          </a:xfrm>
          <a:prstGeom prst="rect">
            <a:avLst/>
          </a:prstGeom>
          <a:noFill/>
          <a:ln>
            <a:noFill/>
          </a:ln>
        </p:spPr>
      </p:pic>
      <p:sp>
        <p:nvSpPr>
          <p:cNvPr id="1064" name="Google Shape;1064;p146"/>
          <p:cNvSpPr/>
          <p:nvPr/>
        </p:nvSpPr>
        <p:spPr>
          <a:xfrm>
            <a:off x="4602900" y="3000525"/>
            <a:ext cx="3015600" cy="1514100"/>
          </a:xfrm>
          <a:prstGeom prst="ellipse">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sp>
        <p:nvSpPr>
          <p:cNvPr id="1070" name="Google Shape;1070;p14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666666"/>
                </a:solidFill>
                <a:latin typeface="Lucida Sans"/>
                <a:ea typeface="Lucida Sans"/>
                <a:cs typeface="Lucida Sans"/>
                <a:sym typeface="Lucida Sans"/>
              </a:rPr>
              <a:t>Goals of the </a:t>
            </a:r>
            <a:r>
              <a:rPr lang="en-US" sz="2800">
                <a:solidFill>
                  <a:srgbClr val="666666"/>
                </a:solidFill>
              </a:rPr>
              <a:t>W</a:t>
            </a:r>
            <a:r>
              <a:rPr lang="en-US" sz="2800" b="0" i="0" u="none" strike="noStrike" cap="none">
                <a:solidFill>
                  <a:srgbClr val="666666"/>
                </a:solidFill>
                <a:latin typeface="Lucida Sans"/>
                <a:ea typeface="Lucida Sans"/>
                <a:cs typeface="Lucida Sans"/>
                <a:sym typeface="Lucida Sans"/>
              </a:rPr>
              <a:t>ebinar</a:t>
            </a:r>
            <a:endParaRPr sz="2400" b="0" i="0" u="none" strike="noStrike" cap="none">
              <a:solidFill>
                <a:srgbClr val="595959"/>
              </a:solidFill>
              <a:latin typeface="Lucida Sans"/>
              <a:ea typeface="Lucida Sans"/>
              <a:cs typeface="Lucida Sans"/>
              <a:sym typeface="Lucida Sans"/>
            </a:endParaRPr>
          </a:p>
        </p:txBody>
      </p:sp>
      <p:sp>
        <p:nvSpPr>
          <p:cNvPr id="1071" name="Google Shape;1071;p147"/>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685800" marR="0" lvl="0" indent="-342900" algn="l" rtl="0">
              <a:lnSpc>
                <a:spcPct val="115000"/>
              </a:lnSpc>
              <a:spcBef>
                <a:spcPts val="0"/>
              </a:spcBef>
              <a:spcAft>
                <a:spcPts val="0"/>
              </a:spcAft>
              <a:buClr>
                <a:srgbClr val="575757"/>
              </a:buClr>
              <a:buSzPts val="2200"/>
              <a:buFont typeface="Noto Sans Symbols"/>
              <a:buChar char="✓"/>
            </a:pPr>
            <a:r>
              <a:rPr lang="en-US"/>
              <a:t>Meet the educators who serve on the Core Advocate Advisory Board.</a:t>
            </a:r>
            <a:endParaRPr/>
          </a:p>
          <a:p>
            <a:pPr marL="685800" marR="0" lvl="0" indent="-342900" algn="l" rtl="0">
              <a:lnSpc>
                <a:spcPct val="115000"/>
              </a:lnSpc>
              <a:spcBef>
                <a:spcPts val="1000"/>
              </a:spcBef>
              <a:spcAft>
                <a:spcPts val="0"/>
              </a:spcAft>
              <a:buClr>
                <a:srgbClr val="575757"/>
              </a:buClr>
              <a:buSzPts val="2200"/>
              <a:buFont typeface="Noto Sans Symbols"/>
              <a:buChar char="✓"/>
            </a:pPr>
            <a:r>
              <a:rPr lang="en-US"/>
              <a:t>Hear what the Advisory Board members have learned this year about taking care of their students and themselves, and how attending to the identities of their students and themselves has been helping to shape their work. </a:t>
            </a:r>
            <a:endParaRPr/>
          </a:p>
          <a:p>
            <a:pPr marL="685800" marR="0" lvl="0" indent="-342900" algn="l" rtl="0">
              <a:lnSpc>
                <a:spcPct val="115000"/>
              </a:lnSpc>
              <a:spcBef>
                <a:spcPts val="1000"/>
              </a:spcBef>
              <a:spcAft>
                <a:spcPts val="0"/>
              </a:spcAft>
              <a:buClr>
                <a:srgbClr val="575757"/>
              </a:buClr>
              <a:buSzPts val="2200"/>
              <a:buFont typeface="Noto Sans Symbols"/>
              <a:buChar char="✓"/>
            </a:pPr>
            <a:r>
              <a:rPr lang="en-US"/>
              <a:t>Learn about resources and ideas to consider for your own school, classroom, and community.</a:t>
            </a:r>
            <a:endParaRPr sz="2200" b="0" i="0" u="none" strike="noStrike" cap="none">
              <a:solidFill>
                <a:srgbClr val="595959"/>
              </a:solidFill>
              <a:latin typeface="Lucida Sans"/>
              <a:ea typeface="Lucida Sans"/>
              <a:cs typeface="Lucida Sans"/>
              <a:sym typeface="Lucida Sans"/>
            </a:endParaRPr>
          </a:p>
          <a:p>
            <a:pPr marL="0" marR="0" lvl="0" indent="0" algn="l" rtl="0">
              <a:lnSpc>
                <a:spcPct val="115000"/>
              </a:lnSpc>
              <a:spcBef>
                <a:spcPts val="1000"/>
              </a:spcBef>
              <a:spcAft>
                <a:spcPts val="0"/>
              </a:spcAft>
              <a:buClr>
                <a:srgbClr val="595959"/>
              </a:buClr>
              <a:buSzPts val="2200"/>
              <a:buFont typeface="Arial"/>
              <a:buNone/>
            </a:pPr>
            <a:endParaRPr sz="2200" b="0" i="0" u="none" strike="noStrike" cap="none">
              <a:solidFill>
                <a:srgbClr val="575757"/>
              </a:solidFill>
              <a:latin typeface="Lucida Sans"/>
              <a:ea typeface="Lucida Sans"/>
              <a:cs typeface="Lucida Sans"/>
              <a:sym typeface="Lucida Sans"/>
            </a:endParaRPr>
          </a:p>
          <a:p>
            <a:pPr marL="0" marR="0" lvl="0" indent="0" algn="l" rtl="0">
              <a:lnSpc>
                <a:spcPct val="115000"/>
              </a:lnSpc>
              <a:spcBef>
                <a:spcPts val="1000"/>
              </a:spcBef>
              <a:spcAft>
                <a:spcPts val="0"/>
              </a:spcAft>
              <a:buClr>
                <a:srgbClr val="595959"/>
              </a:buClr>
              <a:buSzPts val="2200"/>
              <a:buFont typeface="Arial"/>
              <a:buNone/>
            </a:pPr>
            <a:r>
              <a:rPr lang="en-US" sz="2200" b="0" i="0" u="none" strike="noStrike" cap="none">
                <a:solidFill>
                  <a:srgbClr val="575757"/>
                </a:solidFill>
                <a:latin typeface="Lucida Sans"/>
                <a:ea typeface="Lucida Sans"/>
                <a:cs typeface="Lucida Sans"/>
                <a:sym typeface="Lucida Sans"/>
              </a:rPr>
              <a:t> </a:t>
            </a:r>
            <a:endParaRPr sz="2200" b="0" i="0" u="none" strike="noStrike" cap="none">
              <a:solidFill>
                <a:srgbClr val="595959"/>
              </a:solidFill>
              <a:latin typeface="Lucida Sans"/>
              <a:ea typeface="Lucida Sans"/>
              <a:cs typeface="Lucida Sans"/>
              <a:sym typeface="Lucida Sans"/>
            </a:endParaRPr>
          </a:p>
          <a:p>
            <a:pPr marL="342900" marR="0" lvl="0" indent="-342900" algn="l" rtl="0">
              <a:lnSpc>
                <a:spcPct val="100000"/>
              </a:lnSpc>
              <a:spcBef>
                <a:spcPts val="1000"/>
              </a:spcBef>
              <a:spcAft>
                <a:spcPts val="1000"/>
              </a:spcAft>
              <a:buClr>
                <a:srgbClr val="3F3F39"/>
              </a:buClr>
              <a:buSzPts val="2400"/>
              <a:buFont typeface="Arial"/>
              <a:buNone/>
            </a:pPr>
            <a:endParaRPr sz="2400" b="0" i="0" u="none" strike="noStrike" cap="none">
              <a:solidFill>
                <a:srgbClr val="3F3F39"/>
              </a:solidFill>
              <a:latin typeface="Lucida Sans"/>
              <a:ea typeface="Lucida Sans"/>
              <a:cs typeface="Lucida Sans"/>
              <a:sym typeface="Lucida Sans"/>
            </a:endParaRPr>
          </a:p>
        </p:txBody>
      </p:sp>
    </p:spTree>
  </p:cSld>
  <p:clrMapOvr>
    <a:masterClrMapping/>
  </p:clrMapOvr>
  <p:transition spd="slow">
    <p:fade thruBlk="1"/>
  </p:transition>
</p:sld>
</file>

<file path=ppt/theme/theme1.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AP ATC PPT Template revised">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2325</Words>
  <Application>Microsoft Office PowerPoint</Application>
  <PresentationFormat>On-screen Show (4:3)</PresentationFormat>
  <Paragraphs>289</Paragraphs>
  <Slides>27</Slides>
  <Notes>27</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27</vt:i4>
      </vt:variant>
    </vt:vector>
  </HeadingPairs>
  <TitlesOfParts>
    <vt:vector size="41" baseType="lpstr">
      <vt:lpstr>Times New Roman</vt:lpstr>
      <vt:lpstr>Lucida Sans</vt:lpstr>
      <vt:lpstr>Roboto</vt:lpstr>
      <vt:lpstr>Calibri</vt:lpstr>
      <vt:lpstr>Noto Sans Symbols</vt:lpstr>
      <vt:lpstr>Arial</vt:lpstr>
      <vt:lpstr>Allerta</vt:lpstr>
      <vt:lpstr>Georgia</vt:lpstr>
      <vt:lpstr>July Webinar New Year's Resolution</vt:lpstr>
      <vt:lpstr>July Webinar New Year's Resolution</vt:lpstr>
      <vt:lpstr>SAP ATC PPT Template revised</vt:lpstr>
      <vt:lpstr>July Webinar New Year's Resolution</vt:lpstr>
      <vt:lpstr>July Webinar New Year's Resolution</vt:lpstr>
      <vt:lpstr>July Webinar New Year's Resolution</vt:lpstr>
      <vt:lpstr>Taking Care of Students and Educators During This School Year: A Conversation with the Core Advocate Advisory Board</vt:lpstr>
      <vt:lpstr>Introductions</vt:lpstr>
      <vt:lpstr>How many Core Advocate Webinars have you attended?    Please use the Questions tab on your control panel to respond. If using a poll, please put up to 5 answer choices in the notes section below and indicate if attendees should choose only one response or multiple responses.</vt:lpstr>
      <vt:lpstr>Join Our Network!</vt:lpstr>
      <vt:lpstr>Learn More About Us!</vt:lpstr>
      <vt:lpstr>PowerPoint Presentation</vt:lpstr>
      <vt:lpstr>Engage with Us!</vt:lpstr>
      <vt:lpstr>Certification Will Be Provided</vt:lpstr>
      <vt:lpstr>Goals of the Webinar</vt:lpstr>
      <vt:lpstr>Core Advocate Advisory Board </vt:lpstr>
      <vt:lpstr>Section 1: Meet the Advisory Board Participants</vt:lpstr>
      <vt:lpstr>PowerPoint Presentation</vt:lpstr>
      <vt:lpstr>Panel Question: What is something you’ve done or are doing this year to care for your students?  </vt:lpstr>
      <vt:lpstr>Want more? Resources to check out!</vt:lpstr>
      <vt:lpstr>Question:  Do you have other ideas to care for students this year that you would like to share with the audience?   Please use the Chat tab to share your ideas.</vt:lpstr>
      <vt:lpstr>Panel Question: How have you attended to identity – yours and/or your students’ – in instruction this year?  </vt:lpstr>
      <vt:lpstr>Want more? Resources to check out!</vt:lpstr>
      <vt:lpstr>Question:  Do you have other ideas to attended to identity – yours or your students’ – that you would like to share with the audience?   Please use the Chat tab to share your ideas.</vt:lpstr>
      <vt:lpstr>Panel Question: How are you caring for yourself – personally and/or professionally this year?  </vt:lpstr>
      <vt:lpstr>Want more? Resources to check out!</vt:lpstr>
      <vt:lpstr>Questions for Our Guests?</vt:lpstr>
      <vt:lpstr>Join our network!</vt:lpstr>
      <vt:lpstr>Please Join Us!</vt:lpstr>
      <vt:lpstr>Please Join Us Again This Month!</vt:lpstr>
      <vt:lpstr>For more professional learning opportunities-</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Taking Care of Students and Educators During This School Year: A Conversation with the Core Advocate Advisory Board</dc:title>
  <cp:lastModifiedBy>Sultana Salma</cp:lastModifiedBy>
  <cp:revision>1</cp:revision>
  <dcterms:modified xsi:type="dcterms:W3CDTF">2021-02-11T23:38:25Z</dcterms:modified>
</cp:coreProperties>
</file>