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124E20-672A-465F-817F-8BD27406D4AC}">
  <a:tblStyle styleId="{A0124E20-672A-465F-817F-8BD27406D4A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ve-land.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readvocates.eventbrite.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bit.ly/2021CandC" TargetMode="External"/><Relationship Id="rId3" Type="http://schemas.openxmlformats.org/officeDocument/2006/relationships/hyperlink" Target="http://bit.ly/coreadvocatesignup"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2GK6_1nmnY0-3U8tiPL4RbwsxSyAtTNUDUZ-745KP8/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2GK6_1nmnY0-3U8tiPL4RbwsxSyAtTNUDUZ-745KP8/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llev.com/sap00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pissingu.ca/sites/default/files/2018-06/Decolonizing-Our-Practice-Indigenizing-Our-Teaching.pdf" TargetMode="External"/><Relationship Id="rId3" Type="http://schemas.openxmlformats.org/officeDocument/2006/relationships/hyperlink" Target="https://bit.ly/maribelv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1800"/>
              </a:spcBef>
              <a:spcAft>
                <a:spcPts val="0"/>
              </a:spcAft>
              <a:buClr>
                <a:schemeClr val="dk1"/>
              </a:buClr>
              <a:buSzPts val="1100"/>
              <a:buFont typeface="Arial"/>
              <a:buNone/>
            </a:pPr>
            <a:r>
              <a:rPr lang="en" sz="2100" u="sng">
                <a:solidFill>
                  <a:srgbClr val="396694"/>
                </a:solidFill>
                <a:latin typeface="Lucida Sans"/>
                <a:ea typeface="Lucida Sans"/>
                <a:cs typeface="Lucida Sans"/>
                <a:sym typeface="Lucida Sans"/>
                <a:hlinkClick r:id="rId2">
                  <a:extLst>
                    <a:ext uri="{A12FA001-AC4F-418D-AE19-62706E023703}">
                      <ahyp:hlinkClr val="tx"/>
                    </a:ext>
                  </a:extLst>
                </a:hlinkClick>
              </a:rPr>
              <a:t>https://native-land.ca/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94bf51b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94bf51b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http://CoreAdvocates.Eventbrite.com</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4b8f16b0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4b8f16b0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u="sng">
                <a:solidFill>
                  <a:srgbClr val="396694"/>
                </a:solidFill>
                <a:hlinkClick r:id="rId2">
                  <a:extLst>
                    <a:ext uri="{A12FA001-AC4F-418D-AE19-62706E023703}">
                      <ahyp:hlinkClr val="tx"/>
                    </a:ext>
                  </a:extLst>
                </a:hlinkClick>
              </a:rPr>
              <a:t>http://bit.ly/2021CandC</a:t>
            </a:r>
            <a:r>
              <a:rPr lang="en"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u="sng">
                <a:solidFill>
                  <a:srgbClr val="396694"/>
                </a:solidFill>
                <a:latin typeface="Lucida Sans"/>
                <a:ea typeface="Lucida Sans"/>
                <a:cs typeface="Lucida Sans"/>
                <a:sym typeface="Lucida Sans"/>
                <a:hlinkClick r:id="rId3">
                  <a:extLst>
                    <a:ext uri="{A12FA001-AC4F-418D-AE19-62706E023703}">
                      <ahyp:hlinkClr val="tx"/>
                    </a:ext>
                  </a:extLst>
                </a:hlinkClick>
              </a:rPr>
              <a:t>http://bit.ly/coreadvocatesignup</a:t>
            </a:r>
            <a:r>
              <a:rPr lang="en" sz="1200">
                <a:solidFill>
                  <a:schemeClr val="dk1"/>
                </a:solidFill>
                <a:latin typeface="Lucida Sans"/>
                <a:ea typeface="Lucida Sans"/>
                <a:cs typeface="Lucida Sans"/>
                <a:sym typeface="Lucida Sans"/>
              </a:rPr>
              <a:t> </a:t>
            </a:r>
            <a:endParaRPr sz="1200">
              <a:solidFill>
                <a:schemeClr val="dk1"/>
              </a:solidFill>
              <a:latin typeface="Lucida Sans"/>
              <a:ea typeface="Lucida Sans"/>
              <a:cs typeface="Lucida Sans"/>
              <a:sym typeface="Lucida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f82a0136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f82a0136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89df6322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89df6322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89df6322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89df6322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9c9864d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9c9864d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Pause recording!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Drop links in the chat: </a:t>
            </a:r>
            <a:r>
              <a:rPr lang="en" sz="1200">
                <a:latin typeface="Lucida Sans"/>
                <a:ea typeface="Lucida Sans"/>
                <a:cs typeface="Lucida Sans"/>
                <a:sym typeface="Lucida Sans"/>
              </a:rPr>
              <a:t> </a:t>
            </a:r>
            <a:endParaRPr sz="1200"/>
          </a:p>
          <a:p>
            <a:pPr indent="0" lvl="0" marL="0" rtl="0" algn="l">
              <a:spcBef>
                <a:spcPts val="0"/>
              </a:spcBef>
              <a:spcAft>
                <a:spcPts val="0"/>
              </a:spcAft>
              <a:buNone/>
            </a:pPr>
            <a:r>
              <a:rPr lang="en" u="sng">
                <a:solidFill>
                  <a:schemeClr val="hlink"/>
                </a:solidFill>
                <a:hlinkClick r:id="rId2"/>
              </a:rPr>
              <a:t>https://docs.google.com/document/d/1N2GK6_1nmnY0-3U8tiPL4RbwsxSyAtTNUDUZ-745KP8/edit?usp=sharing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53b93d1f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53b93d1f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Pause recording!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Drop links in the chat: </a:t>
            </a:r>
            <a:r>
              <a:rPr lang="en" sz="1200">
                <a:latin typeface="Lucida Sans"/>
                <a:ea typeface="Lucida Sans"/>
                <a:cs typeface="Lucida Sans"/>
                <a:sym typeface="Lucida Sans"/>
              </a:rPr>
              <a:t> </a:t>
            </a:r>
            <a:endParaRPr sz="1200">
              <a:latin typeface="Lucida Sans"/>
              <a:ea typeface="Lucida Sans"/>
              <a:cs typeface="Lucida Sans"/>
              <a:sym typeface="Lucida Sans"/>
            </a:endParaRPr>
          </a:p>
          <a:p>
            <a:pPr indent="0" lvl="0" marL="0" rtl="0" algn="l">
              <a:spcBef>
                <a:spcPts val="0"/>
              </a:spcBef>
              <a:spcAft>
                <a:spcPts val="0"/>
              </a:spcAft>
              <a:buNone/>
            </a:pPr>
            <a:r>
              <a:rPr lang="en" sz="1200" u="sng">
                <a:solidFill>
                  <a:schemeClr val="hlink"/>
                </a:solidFill>
                <a:latin typeface="Lucida Sans"/>
                <a:ea typeface="Lucida Sans"/>
                <a:cs typeface="Lucida Sans"/>
                <a:sym typeface="Lucida Sans"/>
                <a:hlinkClick r:id="rId2"/>
              </a:rPr>
              <a:t>https://docs.google.com/document/d/1N2GK6_1nmnY0-3U8tiPL4RbwsxSyAtTNUDUZ-745KP8/edit?usp=sharing</a:t>
            </a:r>
            <a:r>
              <a:rPr lang="en" sz="1200">
                <a:latin typeface="Lucida Sans"/>
                <a:ea typeface="Lucida Sans"/>
                <a:cs typeface="Lucida Sans"/>
                <a:sym typeface="Lucida Sans"/>
              </a:rPr>
              <a:t> </a:t>
            </a:r>
            <a:endParaRPr sz="1200">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f82a01361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f82a01361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30-50 participants- questions in the chat</a:t>
            </a:r>
            <a:endParaRPr/>
          </a:p>
          <a:p>
            <a:pPr indent="0" lvl="0" marL="0" rtl="0" algn="l">
              <a:spcBef>
                <a:spcPts val="0"/>
              </a:spcBef>
              <a:spcAft>
                <a:spcPts val="0"/>
              </a:spcAft>
              <a:buNone/>
            </a:pPr>
            <a:r>
              <a:rPr lang="en"/>
              <a:t>Possible space for feedback on the protocols.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267fd58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f267fd58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2400" u="sng">
                <a:solidFill>
                  <a:srgbClr val="396694"/>
                </a:solidFill>
                <a:latin typeface="Lucida Sans"/>
                <a:ea typeface="Lucida Sans"/>
                <a:cs typeface="Lucida Sans"/>
                <a:sym typeface="Lucida Sans"/>
                <a:hlinkClick r:id="rId2">
                  <a:extLst>
                    <a:ext uri="{A12FA001-AC4F-418D-AE19-62706E023703}">
                      <ahyp:hlinkClr val="tx"/>
                    </a:ext>
                  </a:extLst>
                </a:hlinkClick>
              </a:rPr>
              <a:t>https://PollEv.com/sap001</a:t>
            </a:r>
            <a:r>
              <a:rPr i="1" lang="en" sz="2400">
                <a:solidFill>
                  <a:schemeClr val="dk1"/>
                </a:solidFill>
                <a:latin typeface="Lucida Sans"/>
                <a:ea typeface="Lucida Sans"/>
                <a:cs typeface="Lucida Sans"/>
                <a:sym typeface="Lucida Sans"/>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f82a01361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f82a01361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ucida Sans"/>
                <a:ea typeface="Lucida Sans"/>
                <a:cs typeface="Lucida Sans"/>
                <a:sym typeface="Lucida Sans"/>
              </a:rPr>
              <a:t> </a:t>
            </a:r>
            <a:endParaRPr sz="1200">
              <a:latin typeface="Lucida Sans"/>
              <a:ea typeface="Lucida Sans"/>
              <a:cs typeface="Lucida Sans"/>
              <a:sym typeface="Lucida Sans"/>
            </a:endParaRPr>
          </a:p>
          <a:p>
            <a:pPr indent="-311150" lvl="0" marL="457200" rtl="0" algn="l">
              <a:spcBef>
                <a:spcPts val="0"/>
              </a:spcBef>
              <a:spcAft>
                <a:spcPts val="0"/>
              </a:spcAft>
              <a:buClr>
                <a:schemeClr val="dk1"/>
              </a:buClr>
              <a:buSzPts val="1300"/>
              <a:buFont typeface="Lucida Sans"/>
              <a:buChar char="●"/>
            </a:pPr>
            <a:r>
              <a:rPr lang="en" sz="2100" u="sng">
                <a:solidFill>
                  <a:srgbClr val="396694"/>
                </a:solidFill>
                <a:latin typeface="Lucida Sans"/>
                <a:ea typeface="Lucida Sans"/>
                <a:cs typeface="Lucida Sans"/>
                <a:sym typeface="Lucida Sans"/>
                <a:hlinkClick r:id="rId2">
                  <a:extLst>
                    <a:ext uri="{A12FA001-AC4F-418D-AE19-62706E023703}">
                      <ahyp:hlinkClr val="tx"/>
                    </a:ext>
                  </a:extLst>
                </a:hlinkClick>
              </a:rPr>
              <a:t>Decolonizing Our Practice - Indigenizing Our Teaching</a:t>
            </a:r>
            <a:r>
              <a:rPr lang="en" sz="2100">
                <a:solidFill>
                  <a:srgbClr val="3F3F39"/>
                </a:solidFill>
                <a:latin typeface="Lucida Sans"/>
                <a:ea typeface="Lucida Sans"/>
                <a:cs typeface="Lucida Sans"/>
                <a:sym typeface="Lucida Sans"/>
              </a:rPr>
              <a:t> by Shauneen Pete, Bettina Schneider, Kathleen O’Reilly</a:t>
            </a:r>
            <a:endParaRPr sz="2100">
              <a:solidFill>
                <a:srgbClr val="3F3F39"/>
              </a:solidFill>
              <a:latin typeface="Lucida Sans"/>
              <a:ea typeface="Lucida Sans"/>
              <a:cs typeface="Lucida Sans"/>
              <a:sym typeface="Lucida Sans"/>
            </a:endParaRPr>
          </a:p>
          <a:p>
            <a:pPr indent="-361950" lvl="0" marL="457200" rtl="0" algn="l">
              <a:spcBef>
                <a:spcPts val="0"/>
              </a:spcBef>
              <a:spcAft>
                <a:spcPts val="0"/>
              </a:spcAft>
              <a:buClr>
                <a:srgbClr val="3F3F39"/>
              </a:buClr>
              <a:buSzPts val="2100"/>
              <a:buFont typeface="Lucida Sans"/>
              <a:buChar char="●"/>
            </a:pPr>
            <a:r>
              <a:t/>
            </a:r>
            <a:endParaRPr sz="2100">
              <a:solidFill>
                <a:srgbClr val="3F3F39"/>
              </a:solidFill>
              <a:latin typeface="Lucida Sans"/>
              <a:ea typeface="Lucida Sans"/>
              <a:cs typeface="Lucida Sans"/>
              <a:sym typeface="Lucida Sans"/>
            </a:endParaRPr>
          </a:p>
          <a:p>
            <a:pPr indent="0" lvl="0" marL="0" rtl="0" algn="l">
              <a:spcBef>
                <a:spcPts val="0"/>
              </a:spcBef>
              <a:spcAft>
                <a:spcPts val="0"/>
              </a:spcAft>
              <a:buNone/>
            </a:pPr>
            <a:r>
              <a:rPr lang="en" sz="2100">
                <a:solidFill>
                  <a:srgbClr val="3F3F39"/>
                </a:solidFill>
                <a:latin typeface="Lucida Sans"/>
                <a:ea typeface="Lucida Sans"/>
                <a:cs typeface="Lucida Sans"/>
                <a:sym typeface="Lucida Sans"/>
              </a:rPr>
              <a:t>Download the decolonizing instruction framework one-pager here: </a:t>
            </a:r>
            <a:r>
              <a:rPr lang="en" sz="2100" u="sng">
                <a:solidFill>
                  <a:srgbClr val="396694"/>
                </a:solidFill>
                <a:latin typeface="Lucida Sans"/>
                <a:ea typeface="Lucida Sans"/>
                <a:cs typeface="Lucida Sans"/>
                <a:sym typeface="Lucida Sans"/>
                <a:hlinkClick r:id="rId3">
                  <a:extLst>
                    <a:ext uri="{A12FA001-AC4F-418D-AE19-62706E023703}">
                      <ahyp:hlinkClr val="tx"/>
                    </a:ext>
                  </a:extLst>
                </a:hlinkClick>
              </a:rPr>
              <a:t>https://bit.ly/maribelvg</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www.achievethecore.org" TargetMode="Externa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www.achievethecore.org"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AP">
  <p:cSld name="Title Slide - SAP">
    <p:spTree>
      <p:nvGrpSpPr>
        <p:cNvPr id="8" name="Shape 8"/>
        <p:cNvGrpSpPr/>
        <p:nvPr/>
      </p:nvGrpSpPr>
      <p:grpSpPr>
        <a:xfrm>
          <a:off x="0" y="0"/>
          <a:ext cx="0" cy="0"/>
          <a:chOff x="0" y="0"/>
          <a:chExt cx="0" cy="0"/>
        </a:xfrm>
      </p:grpSpPr>
      <p:sp>
        <p:nvSpPr>
          <p:cNvPr id="9" name="Google Shape;9;p2"/>
          <p:cNvSpPr txBox="1"/>
          <p:nvPr>
            <p:ph type="ctrTitle"/>
          </p:nvPr>
        </p:nvSpPr>
        <p:spPr>
          <a:xfrm>
            <a:off x="219320" y="1771825"/>
            <a:ext cx="8785800" cy="110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3200"/>
              <a:buFont typeface="Lucida Sans"/>
              <a:buNone/>
              <a:defRPr sz="3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 name="Google Shape;10;p2"/>
          <p:cNvSpPr txBox="1"/>
          <p:nvPr>
            <p:ph idx="1" type="subTitle"/>
          </p:nvPr>
        </p:nvSpPr>
        <p:spPr>
          <a:xfrm>
            <a:off x="219317" y="2876672"/>
            <a:ext cx="8785800" cy="5943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Clr>
                <a:srgbClr val="3F3F39"/>
              </a:buClr>
              <a:buSzPts val="2000"/>
              <a:buNone/>
              <a:defRPr sz="2000">
                <a:solidFill>
                  <a:srgbClr val="3F3F39"/>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20"/>
              </a:spcBef>
              <a:spcAft>
                <a:spcPts val="0"/>
              </a:spcAft>
              <a:buClr>
                <a:srgbClr val="888888"/>
              </a:buClr>
              <a:buSzPts val="1600"/>
              <a:buNone/>
              <a:defRPr>
                <a:solidFill>
                  <a:srgbClr val="888888"/>
                </a:solidFill>
              </a:defRPr>
            </a:lvl4pPr>
            <a:lvl5pPr lvl="4" rtl="0" algn="ctr">
              <a:spcBef>
                <a:spcPts val="320"/>
              </a:spcBef>
              <a:spcAft>
                <a:spcPts val="0"/>
              </a:spcAft>
              <a:buClr>
                <a:srgbClr val="888888"/>
              </a:buClr>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1" name="Google Shape;11;p2"/>
          <p:cNvSpPr/>
          <p:nvPr/>
        </p:nvSpPr>
        <p:spPr>
          <a:xfrm>
            <a:off x="-1" y="1303209"/>
            <a:ext cx="9144000" cy="83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470080" y="369298"/>
            <a:ext cx="1022681" cy="405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ackground">
  <p:cSld name="Title slide with background">
    <p:spTree>
      <p:nvGrpSpPr>
        <p:cNvPr id="68" name="Shape 68"/>
        <p:cNvGrpSpPr/>
        <p:nvPr/>
      </p:nvGrpSpPr>
      <p:grpSpPr>
        <a:xfrm>
          <a:off x="0" y="0"/>
          <a:ext cx="0" cy="0"/>
          <a:chOff x="0" y="0"/>
          <a:chExt cx="0" cy="0"/>
        </a:xfrm>
      </p:grpSpPr>
      <p:sp>
        <p:nvSpPr>
          <p:cNvPr id="69" name="Google Shape;69;p11"/>
          <p:cNvSpPr/>
          <p:nvPr/>
        </p:nvSpPr>
        <p:spPr>
          <a:xfrm>
            <a:off x="0" y="1212695"/>
            <a:ext cx="9144000" cy="2634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Lucida Sans"/>
              <a:ea typeface="Lucida Sans"/>
              <a:cs typeface="Lucida Sans"/>
              <a:sym typeface="Lucida Sans"/>
            </a:endParaRPr>
          </a:p>
        </p:txBody>
      </p:sp>
      <p:sp>
        <p:nvSpPr>
          <p:cNvPr id="70" name="Google Shape;70;p11"/>
          <p:cNvSpPr txBox="1"/>
          <p:nvPr>
            <p:ph type="title"/>
          </p:nvPr>
        </p:nvSpPr>
        <p:spPr>
          <a:xfrm>
            <a:off x="457200" y="1820117"/>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2800"/>
              <a:buFont typeface="Lucida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1"/>
          <p:cNvSpPr txBox="1"/>
          <p:nvPr>
            <p:ph idx="1" type="subTitle"/>
          </p:nvPr>
        </p:nvSpPr>
        <p:spPr>
          <a:xfrm>
            <a:off x="457199" y="2684314"/>
            <a:ext cx="8229600" cy="5943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Clr>
                <a:schemeClr val="lt1"/>
              </a:buClr>
              <a:buSzPts val="2000"/>
              <a:buNone/>
              <a:defRPr sz="2000">
                <a:solidFill>
                  <a:schemeClr val="lt1"/>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20"/>
              </a:spcBef>
              <a:spcAft>
                <a:spcPts val="0"/>
              </a:spcAft>
              <a:buClr>
                <a:srgbClr val="888888"/>
              </a:buClr>
              <a:buSzPts val="1600"/>
              <a:buNone/>
              <a:defRPr>
                <a:solidFill>
                  <a:srgbClr val="888888"/>
                </a:solidFill>
              </a:defRPr>
            </a:lvl4pPr>
            <a:lvl5pPr lvl="4" rtl="0" algn="ctr">
              <a:spcBef>
                <a:spcPts val="320"/>
              </a:spcBef>
              <a:spcAft>
                <a:spcPts val="0"/>
              </a:spcAft>
              <a:buClr>
                <a:srgbClr val="888888"/>
              </a:buClr>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pic>
        <p:nvPicPr>
          <p:cNvPr id="72" name="Google Shape;72;p11"/>
          <p:cNvPicPr preferRelativeResize="0"/>
          <p:nvPr/>
        </p:nvPicPr>
        <p:blipFill rotWithShape="1">
          <a:blip r:embed="rId2">
            <a:alphaModFix/>
          </a:blip>
          <a:srcRect b="0" l="0" r="0" t="0"/>
          <a:stretch/>
        </p:blipFill>
        <p:spPr>
          <a:xfrm>
            <a:off x="470080" y="369298"/>
            <a:ext cx="1022681" cy="4059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AP 2">
  <p:cSld name="Title Slide - SAP 2">
    <p:spTree>
      <p:nvGrpSpPr>
        <p:cNvPr id="73" name="Shape 73"/>
        <p:cNvGrpSpPr/>
        <p:nvPr/>
      </p:nvGrpSpPr>
      <p:grpSpPr>
        <a:xfrm>
          <a:off x="0" y="0"/>
          <a:ext cx="0" cy="0"/>
          <a:chOff x="0" y="0"/>
          <a:chExt cx="0" cy="0"/>
        </a:xfrm>
      </p:grpSpPr>
      <p:sp>
        <p:nvSpPr>
          <p:cNvPr id="74" name="Google Shape;74;p12"/>
          <p:cNvSpPr txBox="1"/>
          <p:nvPr>
            <p:ph type="ctrTitle"/>
          </p:nvPr>
        </p:nvSpPr>
        <p:spPr>
          <a:xfrm>
            <a:off x="3507950" y="1771825"/>
            <a:ext cx="5497200" cy="110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3200"/>
              <a:buFont typeface="Lucida Sans"/>
              <a:buNone/>
              <a:defRPr sz="32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2"/>
          <p:cNvSpPr txBox="1"/>
          <p:nvPr>
            <p:ph idx="1" type="subTitle"/>
          </p:nvPr>
        </p:nvSpPr>
        <p:spPr>
          <a:xfrm>
            <a:off x="3507949" y="2876672"/>
            <a:ext cx="5497200" cy="5943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Clr>
                <a:srgbClr val="3F3F39"/>
              </a:buClr>
              <a:buSzPts val="2000"/>
              <a:buNone/>
              <a:defRPr sz="2000">
                <a:solidFill>
                  <a:srgbClr val="3F3F39"/>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20"/>
              </a:spcBef>
              <a:spcAft>
                <a:spcPts val="0"/>
              </a:spcAft>
              <a:buClr>
                <a:srgbClr val="888888"/>
              </a:buClr>
              <a:buSzPts val="1600"/>
              <a:buNone/>
              <a:defRPr>
                <a:solidFill>
                  <a:srgbClr val="888888"/>
                </a:solidFill>
              </a:defRPr>
            </a:lvl4pPr>
            <a:lvl5pPr lvl="4" rtl="0" algn="ctr">
              <a:spcBef>
                <a:spcPts val="320"/>
              </a:spcBef>
              <a:spcAft>
                <a:spcPts val="0"/>
              </a:spcAft>
              <a:buClr>
                <a:srgbClr val="888888"/>
              </a:buClr>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76" name="Google Shape;76;p12"/>
          <p:cNvSpPr/>
          <p:nvPr/>
        </p:nvSpPr>
        <p:spPr>
          <a:xfrm>
            <a:off x="0" y="1309687"/>
            <a:ext cx="9144000" cy="83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ph idx="2" type="pic"/>
          </p:nvPr>
        </p:nvSpPr>
        <p:spPr>
          <a:xfrm>
            <a:off x="0" y="1393031"/>
            <a:ext cx="3349500" cy="23694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Char char="•"/>
              <a:defRPr b="0" i="0" sz="2400" u="none" cap="none" strike="noStrike">
                <a:solidFill>
                  <a:schemeClr val="dk1"/>
                </a:solidFill>
                <a:latin typeface="Lucida Sans"/>
                <a:ea typeface="Lucida Sans"/>
                <a:cs typeface="Lucida Sans"/>
                <a:sym typeface="Lucida Sans"/>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lvl="4"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8" name="Google Shape;78;p12"/>
          <p:cNvPicPr preferRelativeResize="0"/>
          <p:nvPr/>
        </p:nvPicPr>
        <p:blipFill rotWithShape="1">
          <a:blip r:embed="rId2">
            <a:alphaModFix/>
          </a:blip>
          <a:srcRect b="0" l="0" r="0" t="0"/>
          <a:stretch/>
        </p:blipFill>
        <p:spPr>
          <a:xfrm>
            <a:off x="470080" y="369298"/>
            <a:ext cx="1022681" cy="4059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AP Co-Branded">
  <p:cSld name="Title Slide - SAP Co-Branded">
    <p:spTree>
      <p:nvGrpSpPr>
        <p:cNvPr id="79" name="Shape 79"/>
        <p:cNvGrpSpPr/>
        <p:nvPr/>
      </p:nvGrpSpPr>
      <p:grpSpPr>
        <a:xfrm>
          <a:off x="0" y="0"/>
          <a:ext cx="0" cy="0"/>
          <a:chOff x="0" y="0"/>
          <a:chExt cx="0" cy="0"/>
        </a:xfrm>
      </p:grpSpPr>
      <p:sp>
        <p:nvSpPr>
          <p:cNvPr id="80" name="Google Shape;80;p13"/>
          <p:cNvSpPr txBox="1"/>
          <p:nvPr>
            <p:ph type="ctrTitle"/>
          </p:nvPr>
        </p:nvSpPr>
        <p:spPr>
          <a:xfrm>
            <a:off x="219320" y="1771825"/>
            <a:ext cx="8785800" cy="110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3200"/>
              <a:buFont typeface="Lucida Sans"/>
              <a:buNone/>
              <a:defRPr sz="32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13"/>
          <p:cNvSpPr txBox="1"/>
          <p:nvPr>
            <p:ph idx="1" type="subTitle"/>
          </p:nvPr>
        </p:nvSpPr>
        <p:spPr>
          <a:xfrm>
            <a:off x="219317" y="2876672"/>
            <a:ext cx="8785800" cy="5943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Clr>
                <a:srgbClr val="3F3F39"/>
              </a:buClr>
              <a:buSzPts val="2000"/>
              <a:buNone/>
              <a:defRPr sz="2000">
                <a:solidFill>
                  <a:srgbClr val="3F3F39"/>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20"/>
              </a:spcBef>
              <a:spcAft>
                <a:spcPts val="0"/>
              </a:spcAft>
              <a:buClr>
                <a:srgbClr val="888888"/>
              </a:buClr>
              <a:buSzPts val="1600"/>
              <a:buNone/>
              <a:defRPr>
                <a:solidFill>
                  <a:srgbClr val="888888"/>
                </a:solidFill>
              </a:defRPr>
            </a:lvl4pPr>
            <a:lvl5pPr lvl="4" rtl="0" algn="ctr">
              <a:spcBef>
                <a:spcPts val="320"/>
              </a:spcBef>
              <a:spcAft>
                <a:spcPts val="0"/>
              </a:spcAft>
              <a:buClr>
                <a:srgbClr val="888888"/>
              </a:buClr>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82" name="Google Shape;82;p13"/>
          <p:cNvSpPr/>
          <p:nvPr>
            <p:ph idx="2" type="pic"/>
          </p:nvPr>
        </p:nvSpPr>
        <p:spPr>
          <a:xfrm>
            <a:off x="7049319" y="269283"/>
            <a:ext cx="1650900" cy="606000"/>
          </a:xfrm>
          <a:prstGeom prst="rect">
            <a:avLst/>
          </a:prstGeom>
          <a:noFill/>
          <a:ln>
            <a:noFill/>
          </a:ln>
        </p:spPr>
        <p:txBody>
          <a:bodyPr anchorCtr="0" anchor="t" bIns="45700" lIns="91425" spcFirstLastPara="1" rIns="91425" wrap="square" tIns="45700">
            <a:noAutofit/>
          </a:bodyPr>
          <a:lstStyle>
            <a:lvl1pPr lvl="0" marR="0" rtl="0" algn="l">
              <a:spcBef>
                <a:spcPts val="280"/>
              </a:spcBef>
              <a:spcAft>
                <a:spcPts val="0"/>
              </a:spcAft>
              <a:buClr>
                <a:schemeClr val="dk1"/>
              </a:buClr>
              <a:buSzPts val="1400"/>
              <a:buFont typeface="Arial"/>
              <a:buChar char="•"/>
              <a:defRPr b="0" i="0" sz="1400" u="none" cap="none" strike="noStrike">
                <a:solidFill>
                  <a:schemeClr val="dk1"/>
                </a:solidFill>
                <a:latin typeface="Lucida Sans"/>
                <a:ea typeface="Lucida Sans"/>
                <a:cs typeface="Lucida Sans"/>
                <a:sym typeface="Lucida Sans"/>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lvl="4"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3" name="Google Shape;83;p13"/>
          <p:cNvPicPr preferRelativeResize="0"/>
          <p:nvPr/>
        </p:nvPicPr>
        <p:blipFill rotWithShape="1">
          <a:blip r:embed="rId2">
            <a:alphaModFix/>
          </a:blip>
          <a:srcRect b="0" l="0" r="0" t="0"/>
          <a:stretch/>
        </p:blipFill>
        <p:spPr>
          <a:xfrm>
            <a:off x="470080" y="369298"/>
            <a:ext cx="1022681" cy="4059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AP Image">
  <p:cSld name="Title Slide - SAP Image">
    <p:spTree>
      <p:nvGrpSpPr>
        <p:cNvPr id="84" name="Shape 84"/>
        <p:cNvGrpSpPr/>
        <p:nvPr/>
      </p:nvGrpSpPr>
      <p:grpSpPr>
        <a:xfrm>
          <a:off x="0" y="0"/>
          <a:ext cx="0" cy="0"/>
          <a:chOff x="0" y="0"/>
          <a:chExt cx="0" cy="0"/>
        </a:xfrm>
      </p:grpSpPr>
      <p:pic>
        <p:nvPicPr>
          <p:cNvPr descr="GettyImages_175389704_72dpi_cropped_compressed2.jpg" id="85" name="Google Shape;85;p14"/>
          <p:cNvPicPr preferRelativeResize="0"/>
          <p:nvPr/>
        </p:nvPicPr>
        <p:blipFill rotWithShape="1">
          <a:blip r:embed="rId2">
            <a:alphaModFix/>
          </a:blip>
          <a:srcRect b="0" l="0" r="0" t="0"/>
          <a:stretch/>
        </p:blipFill>
        <p:spPr>
          <a:xfrm>
            <a:off x="0" y="0"/>
            <a:ext cx="6858001" cy="3692155"/>
          </a:xfrm>
          <a:prstGeom prst="rect">
            <a:avLst/>
          </a:prstGeom>
          <a:noFill/>
          <a:ln>
            <a:noFill/>
          </a:ln>
        </p:spPr>
      </p:pic>
      <p:sp>
        <p:nvSpPr>
          <p:cNvPr id="86" name="Google Shape;86;p14"/>
          <p:cNvSpPr txBox="1"/>
          <p:nvPr>
            <p:ph type="ctrTitle"/>
          </p:nvPr>
        </p:nvSpPr>
        <p:spPr>
          <a:xfrm>
            <a:off x="237698" y="3697916"/>
            <a:ext cx="8684100" cy="70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sz="2800">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14"/>
          <p:cNvSpPr txBox="1"/>
          <p:nvPr>
            <p:ph idx="1" type="subTitle"/>
          </p:nvPr>
        </p:nvSpPr>
        <p:spPr>
          <a:xfrm>
            <a:off x="237698" y="4404793"/>
            <a:ext cx="8684100" cy="594300"/>
          </a:xfrm>
          <a:prstGeom prst="rect">
            <a:avLst/>
          </a:prstGeom>
          <a:noFill/>
          <a:ln>
            <a:noFill/>
          </a:ln>
        </p:spPr>
        <p:txBody>
          <a:bodyPr anchorCtr="0" anchor="t" bIns="45700" lIns="91425" spcFirstLastPara="1" rIns="91425" wrap="square" tIns="45700">
            <a:noAutofit/>
          </a:bodyPr>
          <a:lstStyle>
            <a:lvl1pPr lvl="0" rtl="0" algn="l">
              <a:spcBef>
                <a:spcPts val="400"/>
              </a:spcBef>
              <a:spcAft>
                <a:spcPts val="0"/>
              </a:spcAft>
              <a:buClr>
                <a:srgbClr val="3F3F39"/>
              </a:buClr>
              <a:buSzPts val="2000"/>
              <a:buNone/>
              <a:defRPr sz="2000">
                <a:solidFill>
                  <a:srgbClr val="3F3F39"/>
                </a:solidFill>
              </a:defRPr>
            </a:lvl1pPr>
            <a:lvl2pPr lvl="1" rtl="0" algn="ctr">
              <a:spcBef>
                <a:spcPts val="400"/>
              </a:spcBef>
              <a:spcAft>
                <a:spcPts val="0"/>
              </a:spcAft>
              <a:buClr>
                <a:srgbClr val="888888"/>
              </a:buClr>
              <a:buSzPts val="2000"/>
              <a:buNone/>
              <a:defRPr>
                <a:solidFill>
                  <a:srgbClr val="888888"/>
                </a:solidFill>
              </a:defRPr>
            </a:lvl2pPr>
            <a:lvl3pPr lvl="2" rtl="0" algn="ctr">
              <a:spcBef>
                <a:spcPts val="360"/>
              </a:spcBef>
              <a:spcAft>
                <a:spcPts val="0"/>
              </a:spcAft>
              <a:buClr>
                <a:srgbClr val="888888"/>
              </a:buClr>
              <a:buSzPts val="1800"/>
              <a:buNone/>
              <a:defRPr>
                <a:solidFill>
                  <a:srgbClr val="888888"/>
                </a:solidFill>
              </a:defRPr>
            </a:lvl3pPr>
            <a:lvl4pPr lvl="3" rtl="0" algn="ctr">
              <a:spcBef>
                <a:spcPts val="320"/>
              </a:spcBef>
              <a:spcAft>
                <a:spcPts val="0"/>
              </a:spcAft>
              <a:buClr>
                <a:srgbClr val="888888"/>
              </a:buClr>
              <a:buSzPts val="1600"/>
              <a:buNone/>
              <a:defRPr>
                <a:solidFill>
                  <a:srgbClr val="888888"/>
                </a:solidFill>
              </a:defRPr>
            </a:lvl4pPr>
            <a:lvl5pPr lvl="4" rtl="0" algn="ctr">
              <a:spcBef>
                <a:spcPts val="320"/>
              </a:spcBef>
              <a:spcAft>
                <a:spcPts val="0"/>
              </a:spcAft>
              <a:buClr>
                <a:srgbClr val="888888"/>
              </a:buClr>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pic>
        <p:nvPicPr>
          <p:cNvPr id="88" name="Google Shape;88;p14"/>
          <p:cNvPicPr preferRelativeResize="0"/>
          <p:nvPr/>
        </p:nvPicPr>
        <p:blipFill rotWithShape="1">
          <a:blip r:embed="rId3">
            <a:alphaModFix/>
          </a:blip>
          <a:srcRect b="0" l="0" r="0" t="0"/>
          <a:stretch/>
        </p:blipFill>
        <p:spPr>
          <a:xfrm>
            <a:off x="470080" y="369298"/>
            <a:ext cx="1022681" cy="4059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89" name="Shape 89"/>
        <p:cNvGrpSpPr/>
        <p:nvPr/>
      </p:nvGrpSpPr>
      <p:grpSpPr>
        <a:xfrm>
          <a:off x="0" y="0"/>
          <a:ext cx="0" cy="0"/>
          <a:chOff x="0" y="0"/>
          <a:chExt cx="0" cy="0"/>
        </a:xfrm>
      </p:grpSpPr>
      <p:sp>
        <p:nvSpPr>
          <p:cNvPr id="90" name="Google Shape;90;p15"/>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sp>
        <p:nvSpPr>
          <p:cNvPr id="91" name="Google Shape;91;p15"/>
          <p:cNvSpPr txBox="1"/>
          <p:nvPr>
            <p:ph type="title"/>
          </p:nvPr>
        </p:nvSpPr>
        <p:spPr>
          <a:xfrm>
            <a:off x="214314" y="2185988"/>
            <a:ext cx="36750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5"/>
          <p:cNvSpPr txBox="1"/>
          <p:nvPr>
            <p:ph idx="1" type="body"/>
          </p:nvPr>
        </p:nvSpPr>
        <p:spPr>
          <a:xfrm>
            <a:off x="4624613" y="1393837"/>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3" name="Google Shape;93;p15"/>
          <p:cNvSpPr txBox="1"/>
          <p:nvPr>
            <p:ph idx="2" type="body"/>
          </p:nvPr>
        </p:nvSpPr>
        <p:spPr>
          <a:xfrm>
            <a:off x="7209515" y="1393837"/>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4" name="Google Shape;94;p15"/>
          <p:cNvSpPr txBox="1"/>
          <p:nvPr>
            <p:ph idx="3" type="body"/>
          </p:nvPr>
        </p:nvSpPr>
        <p:spPr>
          <a:xfrm>
            <a:off x="4624613" y="1800471"/>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5" name="Google Shape;95;p15"/>
          <p:cNvSpPr txBox="1"/>
          <p:nvPr>
            <p:ph idx="4" type="body"/>
          </p:nvPr>
        </p:nvSpPr>
        <p:spPr>
          <a:xfrm>
            <a:off x="7209515" y="1800471"/>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6" name="Google Shape;96;p15"/>
          <p:cNvSpPr txBox="1"/>
          <p:nvPr>
            <p:ph idx="5" type="body"/>
          </p:nvPr>
        </p:nvSpPr>
        <p:spPr>
          <a:xfrm>
            <a:off x="4624613" y="2216263"/>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7" name="Google Shape;97;p15"/>
          <p:cNvSpPr txBox="1"/>
          <p:nvPr>
            <p:ph idx="6" type="body"/>
          </p:nvPr>
        </p:nvSpPr>
        <p:spPr>
          <a:xfrm>
            <a:off x="7209515" y="2216263"/>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8" name="Google Shape;98;p15"/>
          <p:cNvSpPr txBox="1"/>
          <p:nvPr>
            <p:ph idx="7" type="body"/>
          </p:nvPr>
        </p:nvSpPr>
        <p:spPr>
          <a:xfrm>
            <a:off x="4624613" y="2632056"/>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9" name="Google Shape;99;p15"/>
          <p:cNvSpPr txBox="1"/>
          <p:nvPr>
            <p:ph idx="8" type="body"/>
          </p:nvPr>
        </p:nvSpPr>
        <p:spPr>
          <a:xfrm>
            <a:off x="7209515" y="2632056"/>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0" name="Google Shape;100;p15"/>
          <p:cNvSpPr txBox="1"/>
          <p:nvPr>
            <p:ph idx="9" type="body"/>
          </p:nvPr>
        </p:nvSpPr>
        <p:spPr>
          <a:xfrm>
            <a:off x="4624613" y="3047849"/>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1" name="Google Shape;101;p15"/>
          <p:cNvSpPr txBox="1"/>
          <p:nvPr>
            <p:ph idx="13" type="body"/>
          </p:nvPr>
        </p:nvSpPr>
        <p:spPr>
          <a:xfrm>
            <a:off x="7209515" y="3047849"/>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2" name="Google Shape;102;p15"/>
          <p:cNvSpPr txBox="1"/>
          <p:nvPr>
            <p:ph idx="14" type="body"/>
          </p:nvPr>
        </p:nvSpPr>
        <p:spPr>
          <a:xfrm>
            <a:off x="4624613" y="3463639"/>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15"/>
          <p:cNvSpPr txBox="1"/>
          <p:nvPr>
            <p:ph idx="15" type="body"/>
          </p:nvPr>
        </p:nvSpPr>
        <p:spPr>
          <a:xfrm>
            <a:off x="7209515" y="3463639"/>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footer_saporg_white_horiz.pdf" id="104" name="Google Shape;104;p15"/>
          <p:cNvPicPr preferRelativeResize="0"/>
          <p:nvPr/>
        </p:nvPicPr>
        <p:blipFill rotWithShape="1">
          <a:blip r:embed="rId2">
            <a:alphaModFix/>
          </a:blip>
          <a:srcRect b="0" l="0" r="0" t="0"/>
          <a:stretch/>
        </p:blipFill>
        <p:spPr>
          <a:xfrm>
            <a:off x="75409" y="4827206"/>
            <a:ext cx="4107231" cy="253619"/>
          </a:xfrm>
          <a:prstGeom prst="rect">
            <a:avLst/>
          </a:prstGeom>
          <a:noFill/>
          <a:ln>
            <a:noFill/>
          </a:ln>
        </p:spPr>
      </p:pic>
      <p:sp>
        <p:nvSpPr>
          <p:cNvPr id="105" name="Google Shape;105;p15">
            <a:hlinkClick r:id="rId3"/>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6" name="Google Shape;106;p15"/>
          <p:cNvPicPr preferRelativeResize="0"/>
          <p:nvPr/>
        </p:nvPicPr>
        <p:blipFill rotWithShape="1">
          <a:blip r:embed="rId4">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2">
  <p:cSld name="Contents Page 2">
    <p:spTree>
      <p:nvGrpSpPr>
        <p:cNvPr id="107" name="Shape 107"/>
        <p:cNvGrpSpPr/>
        <p:nvPr/>
      </p:nvGrpSpPr>
      <p:grpSpPr>
        <a:xfrm>
          <a:off x="0" y="0"/>
          <a:ext cx="0" cy="0"/>
          <a:chOff x="0" y="0"/>
          <a:chExt cx="0" cy="0"/>
        </a:xfrm>
      </p:grpSpPr>
      <p:pic>
        <p:nvPicPr>
          <p:cNvPr descr="171366080_5_blur_72dpi_cropped_compressed.jpg" id="108" name="Google Shape;108;p16"/>
          <p:cNvPicPr preferRelativeResize="0"/>
          <p:nvPr/>
        </p:nvPicPr>
        <p:blipFill rotWithShape="1">
          <a:blip r:embed="rId2">
            <a:alphaModFix/>
          </a:blip>
          <a:srcRect b="0" l="0" r="0" t="0"/>
          <a:stretch/>
        </p:blipFill>
        <p:spPr>
          <a:xfrm>
            <a:off x="-8800" y="0"/>
            <a:ext cx="6864600" cy="5143500"/>
          </a:xfrm>
          <a:prstGeom prst="rect">
            <a:avLst/>
          </a:prstGeom>
          <a:noFill/>
          <a:ln>
            <a:noFill/>
          </a:ln>
        </p:spPr>
      </p:pic>
      <p:sp>
        <p:nvSpPr>
          <p:cNvPr id="109" name="Google Shape;109;p16"/>
          <p:cNvSpPr/>
          <p:nvPr/>
        </p:nvSpPr>
        <p:spPr>
          <a:xfrm>
            <a:off x="-2" y="1590341"/>
            <a:ext cx="9144000" cy="2987400"/>
          </a:xfrm>
          <a:prstGeom prst="rect">
            <a:avLst/>
          </a:prstGeom>
          <a:solidFill>
            <a:schemeClr val="lt1">
              <a:alpha val="89800"/>
            </a:schemeClr>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10" name="Google Shape;110;p16"/>
          <p:cNvSpPr txBox="1"/>
          <p:nvPr>
            <p:ph type="title"/>
          </p:nvPr>
        </p:nvSpPr>
        <p:spPr>
          <a:xfrm>
            <a:off x="214314" y="2721769"/>
            <a:ext cx="36750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16"/>
          <p:cNvSpPr txBox="1"/>
          <p:nvPr>
            <p:ph idx="1" type="body"/>
          </p:nvPr>
        </p:nvSpPr>
        <p:spPr>
          <a:xfrm>
            <a:off x="4624613" y="1842591"/>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2" name="Google Shape;112;p16"/>
          <p:cNvSpPr txBox="1"/>
          <p:nvPr>
            <p:ph idx="2" type="body"/>
          </p:nvPr>
        </p:nvSpPr>
        <p:spPr>
          <a:xfrm>
            <a:off x="7209515" y="1842591"/>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3" name="Google Shape;113;p16"/>
          <p:cNvSpPr txBox="1"/>
          <p:nvPr>
            <p:ph idx="3" type="body"/>
          </p:nvPr>
        </p:nvSpPr>
        <p:spPr>
          <a:xfrm>
            <a:off x="4624613" y="2249225"/>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4" name="Google Shape;114;p16"/>
          <p:cNvSpPr txBox="1"/>
          <p:nvPr>
            <p:ph idx="4" type="body"/>
          </p:nvPr>
        </p:nvSpPr>
        <p:spPr>
          <a:xfrm>
            <a:off x="7209515" y="2249225"/>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5" name="Google Shape;115;p16"/>
          <p:cNvSpPr txBox="1"/>
          <p:nvPr>
            <p:ph idx="5" type="body"/>
          </p:nvPr>
        </p:nvSpPr>
        <p:spPr>
          <a:xfrm>
            <a:off x="4624613" y="2665018"/>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6" name="Google Shape;116;p16"/>
          <p:cNvSpPr txBox="1"/>
          <p:nvPr>
            <p:ph idx="6" type="body"/>
          </p:nvPr>
        </p:nvSpPr>
        <p:spPr>
          <a:xfrm>
            <a:off x="7209515" y="2665018"/>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7" name="Google Shape;117;p16"/>
          <p:cNvSpPr txBox="1"/>
          <p:nvPr>
            <p:ph idx="7" type="body"/>
          </p:nvPr>
        </p:nvSpPr>
        <p:spPr>
          <a:xfrm>
            <a:off x="4624613" y="3080810"/>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8" name="Google Shape;118;p16"/>
          <p:cNvSpPr txBox="1"/>
          <p:nvPr>
            <p:ph idx="8" type="body"/>
          </p:nvPr>
        </p:nvSpPr>
        <p:spPr>
          <a:xfrm>
            <a:off x="7209515" y="3080810"/>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9" name="Google Shape;119;p16"/>
          <p:cNvSpPr txBox="1"/>
          <p:nvPr>
            <p:ph idx="9" type="body"/>
          </p:nvPr>
        </p:nvSpPr>
        <p:spPr>
          <a:xfrm>
            <a:off x="4624613" y="3496603"/>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0" name="Google Shape;120;p16"/>
          <p:cNvSpPr txBox="1"/>
          <p:nvPr>
            <p:ph idx="13" type="body"/>
          </p:nvPr>
        </p:nvSpPr>
        <p:spPr>
          <a:xfrm>
            <a:off x="7209515" y="3496603"/>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1" name="Google Shape;121;p16"/>
          <p:cNvSpPr txBox="1"/>
          <p:nvPr>
            <p:ph idx="14" type="body"/>
          </p:nvPr>
        </p:nvSpPr>
        <p:spPr>
          <a:xfrm>
            <a:off x="4624613" y="3912394"/>
            <a:ext cx="2444700" cy="404700"/>
          </a:xfrm>
          <a:prstGeom prst="rect">
            <a:avLst/>
          </a:prstGeom>
          <a:noFill/>
          <a:ln>
            <a:noFill/>
          </a:ln>
        </p:spPr>
        <p:txBody>
          <a:bodyPr anchorCtr="0" anchor="t" bIns="45700" lIns="91425" spcFirstLastPara="1" rIns="91425" wrap="square" tIns="45700">
            <a:noAutofit/>
          </a:bodyPr>
          <a:lstStyle>
            <a:lvl1pPr indent="-228600" lvl="0" marL="457200" rtl="0" algn="r">
              <a:spcBef>
                <a:spcPts val="280"/>
              </a:spcBef>
              <a:spcAft>
                <a:spcPts val="0"/>
              </a:spcAft>
              <a:buClr>
                <a:srgbClr val="3F3F39"/>
              </a:buClr>
              <a:buSzPts val="1400"/>
              <a:buNone/>
              <a:defRPr sz="1400">
                <a:solidFill>
                  <a:srgbClr val="3F3F39"/>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p16"/>
          <p:cNvSpPr txBox="1"/>
          <p:nvPr>
            <p:ph idx="15" type="body"/>
          </p:nvPr>
        </p:nvSpPr>
        <p:spPr>
          <a:xfrm>
            <a:off x="7209515" y="3912394"/>
            <a:ext cx="1447200" cy="4047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50524F"/>
              </a:buClr>
              <a:buSzPts val="1400"/>
              <a:buNone/>
              <a:defRPr sz="1400">
                <a:solidFill>
                  <a:srgbClr val="50524F"/>
                </a:solidFill>
              </a:defRPr>
            </a:lvl1pPr>
            <a:lvl2pPr indent="-228600" lvl="1" marL="914400" rtl="0" algn="l">
              <a:spcBef>
                <a:spcPts val="400"/>
              </a:spcBef>
              <a:spcAft>
                <a:spcPts val="0"/>
              </a:spcAft>
              <a:buClr>
                <a:schemeClr val="dk1"/>
              </a:buClr>
              <a:buSzPts val="2000"/>
              <a:buNone/>
              <a:defRPr/>
            </a:lvl2pPr>
            <a:lvl3pPr indent="-228600" lvl="2" marL="1371600" rtl="0" algn="l">
              <a:spcBef>
                <a:spcPts val="360"/>
              </a:spcBef>
              <a:spcAft>
                <a:spcPts val="0"/>
              </a:spcAft>
              <a:buClr>
                <a:schemeClr val="dk1"/>
              </a:buClr>
              <a:buSzPts val="1800"/>
              <a:buNone/>
              <a:defRPr/>
            </a:lvl3pPr>
            <a:lvl4pPr indent="-228600" lvl="3" marL="1828800" rtl="0" algn="l">
              <a:spcBef>
                <a:spcPts val="320"/>
              </a:spcBef>
              <a:spcAft>
                <a:spcPts val="0"/>
              </a:spcAft>
              <a:buClr>
                <a:schemeClr val="dk1"/>
              </a:buClr>
              <a:buSzPts val="1600"/>
              <a:buNone/>
              <a:defRPr/>
            </a:lvl4pPr>
            <a:lvl5pPr indent="-228600" lvl="4" marL="2286000" rtl="0" algn="l">
              <a:spcBef>
                <a:spcPts val="320"/>
              </a:spcBef>
              <a:spcAft>
                <a:spcPts val="0"/>
              </a:spcAft>
              <a:buClr>
                <a:schemeClr val="dk1"/>
              </a:buClr>
              <a:buSzPts val="16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123" name="Shape 123"/>
        <p:cNvGrpSpPr/>
        <p:nvPr/>
      </p:nvGrpSpPr>
      <p:grpSpPr>
        <a:xfrm>
          <a:off x="0" y="0"/>
          <a:ext cx="0" cy="0"/>
          <a:chOff x="0" y="0"/>
          <a:chExt cx="0" cy="0"/>
        </a:xfrm>
      </p:grpSpPr>
      <p:sp>
        <p:nvSpPr>
          <p:cNvPr id="124" name="Google Shape;124;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17">
            <a:hlinkClick r:id="rId2"/>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7"/>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27" name="Google Shape;127;p17"/>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128" name="Shape 128"/>
        <p:cNvGrpSpPr/>
        <p:nvPr/>
      </p:nvGrpSpPr>
      <p:grpSpPr>
        <a:xfrm>
          <a:off x="0" y="0"/>
          <a:ext cx="0" cy="0"/>
          <a:chOff x="0" y="0"/>
          <a:chExt cx="0" cy="0"/>
        </a:xfrm>
      </p:grpSpPr>
      <p:sp>
        <p:nvSpPr>
          <p:cNvPr id="129" name="Google Shape;129;p18"/>
          <p:cNvSpPr/>
          <p:nvPr>
            <p:ph idx="2" type="chart"/>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Char char="•"/>
              <a:defRPr b="0" i="0" sz="2400" u="none" cap="none" strike="noStrike">
                <a:solidFill>
                  <a:schemeClr val="dk1"/>
                </a:solidFill>
                <a:latin typeface="Lucida Sans"/>
                <a:ea typeface="Lucida Sans"/>
                <a:cs typeface="Lucida Sans"/>
                <a:sym typeface="Lucida Sans"/>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lvl="4"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p18">
            <a:hlinkClick r:id="rId2"/>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8"/>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3" name="Google Shape;133;p18"/>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134" name="Shape 134"/>
        <p:cNvGrpSpPr/>
        <p:nvPr/>
      </p:nvGrpSpPr>
      <p:grpSpPr>
        <a:xfrm>
          <a:off x="0" y="0"/>
          <a:ext cx="0" cy="0"/>
          <a:chOff x="0" y="0"/>
          <a:chExt cx="0" cy="0"/>
        </a:xfrm>
      </p:grpSpPr>
      <p:sp>
        <p:nvSpPr>
          <p:cNvPr id="135" name="Google Shape;135;p19"/>
          <p:cNvSpPr/>
          <p:nvPr>
            <p:ph idx="2" type="pic"/>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Char char="•"/>
              <a:defRPr b="0" i="0" sz="2400" u="none" cap="none" strike="noStrike">
                <a:solidFill>
                  <a:schemeClr val="dk1"/>
                </a:solidFill>
                <a:latin typeface="Lucida Sans"/>
                <a:ea typeface="Lucida Sans"/>
                <a:cs typeface="Lucida Sans"/>
                <a:sym typeface="Lucida Sans"/>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lvl="4"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Google Shape;136;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p19">
            <a:hlinkClick r:id="rId2"/>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9"/>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9" name="Google Shape;139;p19"/>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140" name="Shape 140"/>
        <p:cNvGrpSpPr/>
        <p:nvPr/>
      </p:nvGrpSpPr>
      <p:grpSpPr>
        <a:xfrm>
          <a:off x="0" y="0"/>
          <a:ext cx="0" cy="0"/>
          <a:chOff x="0" y="0"/>
          <a:chExt cx="0" cy="0"/>
        </a:xfrm>
      </p:grpSpPr>
      <p:sp>
        <p:nvSpPr>
          <p:cNvPr id="141" name="Google Shape;141;p20"/>
          <p:cNvSpPr/>
          <p:nvPr>
            <p:ph idx="2" type="pic"/>
          </p:nvPr>
        </p:nvSpPr>
        <p:spPr>
          <a:xfrm>
            <a:off x="0" y="0"/>
            <a:ext cx="9144000" cy="51435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Char char="•"/>
              <a:defRPr b="0" i="0" sz="2400" u="none" cap="none" strike="noStrike">
                <a:solidFill>
                  <a:schemeClr val="dk1"/>
                </a:solidFill>
                <a:latin typeface="Lucida Sans"/>
                <a:ea typeface="Lucida Sans"/>
                <a:cs typeface="Lucida Sans"/>
                <a:sym typeface="Lucida Sans"/>
              </a:defRPr>
            </a:lvl1pPr>
            <a:lvl2pPr lvl="1"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lvl="4"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 name="Google Shape;15;p3"/>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6" name="Google Shape;16;p3"/>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7" name="Google Shape;17;p3"/>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8" name="Google Shape;18;p3"/>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21">
            <a:hlinkClick r:id="rId2"/>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21"/>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46" name="Google Shape;146;p21"/>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22">
            <a:hlinkClick r:id="rId2"/>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22"/>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50" name="Google Shape;150;p22"/>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Url Only)">
  <p:cSld name="Body Copy (Url Only)">
    <p:spTree>
      <p:nvGrpSpPr>
        <p:cNvPr id="151" name="Shape 151"/>
        <p:cNvGrpSpPr/>
        <p:nvPr/>
      </p:nvGrpSpPr>
      <p:grpSpPr>
        <a:xfrm>
          <a:off x="0" y="0"/>
          <a:ext cx="0" cy="0"/>
          <a:chOff x="0" y="0"/>
          <a:chExt cx="0" cy="0"/>
        </a:xfrm>
      </p:grpSpPr>
      <p:sp>
        <p:nvSpPr>
          <p:cNvPr id="152" name="Google Shape;152;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a:solidFill>
                  <a:srgbClr val="3F3F39"/>
                </a:solidFill>
              </a:defRPr>
            </a:lvl1pPr>
            <a:lvl2pPr indent="-355600" lvl="1" marL="914400" rtl="0" algn="l">
              <a:spcBef>
                <a:spcPts val="400"/>
              </a:spcBef>
              <a:spcAft>
                <a:spcPts val="0"/>
              </a:spcAft>
              <a:buClr>
                <a:srgbClr val="3F3F39"/>
              </a:buClr>
              <a:buSzPts val="2000"/>
              <a:buChar char="–"/>
              <a:defRPr>
                <a:solidFill>
                  <a:srgbClr val="3F3F39"/>
                </a:solidFill>
              </a:defRPr>
            </a:lvl2pPr>
            <a:lvl3pPr indent="-342900" lvl="2" marL="1371600" rtl="0" algn="l">
              <a:spcBef>
                <a:spcPts val="360"/>
              </a:spcBef>
              <a:spcAft>
                <a:spcPts val="0"/>
              </a:spcAft>
              <a:buClr>
                <a:srgbClr val="3F3F39"/>
              </a:buClr>
              <a:buSzPts val="1800"/>
              <a:buChar char="•"/>
              <a:defRPr>
                <a:solidFill>
                  <a:srgbClr val="3F3F39"/>
                </a:solidFill>
              </a:defRPr>
            </a:lvl3pPr>
            <a:lvl4pPr indent="-330200" lvl="3" marL="1828800" rtl="0" algn="l">
              <a:spcBef>
                <a:spcPts val="320"/>
              </a:spcBef>
              <a:spcAft>
                <a:spcPts val="0"/>
              </a:spcAft>
              <a:buClr>
                <a:srgbClr val="3F3F39"/>
              </a:buClr>
              <a:buSzPts val="1600"/>
              <a:buChar char="–"/>
              <a:defRPr>
                <a:solidFill>
                  <a:srgbClr val="3F3F39"/>
                </a:solidFill>
              </a:defRPr>
            </a:lvl4pPr>
            <a:lvl5pPr indent="-330200" lvl="4" marL="2286000" rtl="0" algn="l">
              <a:spcBef>
                <a:spcPts val="320"/>
              </a:spcBef>
              <a:spcAft>
                <a:spcPts val="0"/>
              </a:spcAft>
              <a:buClr>
                <a:srgbClr val="3F3F39"/>
              </a:buClr>
              <a:buSzPts val="1600"/>
              <a:buChar char="»"/>
              <a:defRPr>
                <a:solidFill>
                  <a:srgbClr val="3F3F39"/>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ATC_org.pdf" id="154" name="Google Shape;154;p23"/>
          <p:cNvPicPr preferRelativeResize="0"/>
          <p:nvPr/>
        </p:nvPicPr>
        <p:blipFill rotWithShape="1">
          <a:blip r:embed="rId2">
            <a:alphaModFix/>
          </a:blip>
          <a:srcRect b="0" l="0" r="0" t="0"/>
          <a:stretch/>
        </p:blipFill>
        <p:spPr>
          <a:xfrm>
            <a:off x="140803" y="4889831"/>
            <a:ext cx="1481006" cy="119711"/>
          </a:xfrm>
          <a:prstGeom prst="rect">
            <a:avLst/>
          </a:prstGeom>
          <a:noFill/>
          <a:ln>
            <a:noFill/>
          </a:ln>
        </p:spPr>
      </p:pic>
      <p:sp>
        <p:nvSpPr>
          <p:cNvPr id="155" name="Google Shape;155;p23"/>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56" name="Google Shape;156;p23"/>
          <p:cNvPicPr preferRelativeResize="0"/>
          <p:nvPr/>
        </p:nvPicPr>
        <p:blipFill rotWithShape="1">
          <a:blip r:embed="rId3">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24"/>
          <p:cNvSpPr txBox="1"/>
          <p:nvPr>
            <p:ph idx="1" type="body"/>
          </p:nvPr>
        </p:nvSpPr>
        <p:spPr>
          <a:xfrm>
            <a:off x="457200" y="1063228"/>
            <a:ext cx="4040100" cy="57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rgbClr val="3F3F39"/>
              </a:buClr>
              <a:buSzPts val="2400"/>
              <a:buNone/>
              <a:defRPr b="1" sz="2400">
                <a:solidFill>
                  <a:srgbClr val="3F3F39"/>
                </a:solidFill>
              </a:defRPr>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60" name="Google Shape;160;p24"/>
          <p:cNvSpPr txBox="1"/>
          <p:nvPr>
            <p:ph idx="2" type="body"/>
          </p:nvPr>
        </p:nvSpPr>
        <p:spPr>
          <a:xfrm>
            <a:off x="457200" y="1643063"/>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61" name="Google Shape;161;p24"/>
          <p:cNvSpPr txBox="1"/>
          <p:nvPr>
            <p:ph idx="3" type="body"/>
          </p:nvPr>
        </p:nvSpPr>
        <p:spPr>
          <a:xfrm>
            <a:off x="4645025" y="1063228"/>
            <a:ext cx="4041900" cy="57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rgbClr val="3F3F39"/>
              </a:buClr>
              <a:buSzPts val="2400"/>
              <a:buNone/>
              <a:defRPr b="1" sz="2400">
                <a:solidFill>
                  <a:srgbClr val="3F3F39"/>
                </a:solidFill>
              </a:defRPr>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62" name="Google Shape;162;p24"/>
          <p:cNvSpPr txBox="1"/>
          <p:nvPr>
            <p:ph idx="4" type="body"/>
          </p:nvPr>
        </p:nvSpPr>
        <p:spPr>
          <a:xfrm>
            <a:off x="4645025" y="1643063"/>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63" name="Google Shape;163;p24"/>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64" name="Google Shape;164;p24"/>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165" name="Shape 165"/>
        <p:cNvGrpSpPr/>
        <p:nvPr/>
      </p:nvGrpSpPr>
      <p:grpSpPr>
        <a:xfrm>
          <a:off x="0" y="0"/>
          <a:ext cx="0" cy="0"/>
          <a:chOff x="0" y="0"/>
          <a:chExt cx="0" cy="0"/>
        </a:xfrm>
      </p:grpSpPr>
      <p:sp>
        <p:nvSpPr>
          <p:cNvPr id="166" name="Google Shape;166;p25"/>
          <p:cNvSpPr/>
          <p:nvPr>
            <p:ph idx="2" type="pic"/>
          </p:nvPr>
        </p:nvSpPr>
        <p:spPr>
          <a:xfrm>
            <a:off x="4578350" y="2919035"/>
            <a:ext cx="41085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rgbClr val="3F3F39"/>
              </a:buClr>
              <a:buSzPts val="3200"/>
              <a:buFont typeface="Arial"/>
              <a:buNone/>
              <a:defRPr b="0" i="0" sz="3200" u="none" cap="none" strike="noStrike">
                <a:solidFill>
                  <a:srgbClr val="3F3F39"/>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7" name="Google Shape;167;p25"/>
          <p:cNvSpPr/>
          <p:nvPr>
            <p:ph idx="3" type="pic"/>
          </p:nvPr>
        </p:nvSpPr>
        <p:spPr>
          <a:xfrm>
            <a:off x="4578350" y="1200151"/>
            <a:ext cx="41085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rgbClr val="3F3F39"/>
              </a:buClr>
              <a:buSzPts val="3200"/>
              <a:buFont typeface="Arial"/>
              <a:buNone/>
              <a:defRPr b="0" i="0" sz="3200" u="none" cap="none" strike="noStrike">
                <a:solidFill>
                  <a:srgbClr val="3F3F39"/>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8" name="Google Shape;168;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70" name="Google Shape;170;p25"/>
          <p:cNvSpPr txBox="1"/>
          <p:nvPr>
            <p:ph idx="4" type="body"/>
          </p:nvPr>
        </p:nvSpPr>
        <p:spPr>
          <a:xfrm>
            <a:off x="4578350" y="4235008"/>
            <a:ext cx="41085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1" name="Google Shape;171;p25"/>
          <p:cNvSpPr txBox="1"/>
          <p:nvPr>
            <p:ph idx="5" type="body"/>
          </p:nvPr>
        </p:nvSpPr>
        <p:spPr>
          <a:xfrm>
            <a:off x="4578350" y="2516123"/>
            <a:ext cx="41085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2" name="Google Shape;172;p25"/>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73" name="Google Shape;173;p25"/>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174" name="Shape 174"/>
        <p:cNvGrpSpPr/>
        <p:nvPr/>
      </p:nvGrpSpPr>
      <p:grpSpPr>
        <a:xfrm>
          <a:off x="0" y="0"/>
          <a:ext cx="0" cy="0"/>
          <a:chOff x="0" y="0"/>
          <a:chExt cx="0" cy="0"/>
        </a:xfrm>
      </p:grpSpPr>
      <p:sp>
        <p:nvSpPr>
          <p:cNvPr id="175" name="Google Shape;175;p26"/>
          <p:cNvSpPr/>
          <p:nvPr>
            <p:ph idx="2" type="pic"/>
          </p:nvPr>
        </p:nvSpPr>
        <p:spPr>
          <a:xfrm>
            <a:off x="4616450" y="1200150"/>
            <a:ext cx="4070400" cy="3394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rgbClr val="3F3F39"/>
              </a:buClr>
              <a:buSzPts val="3200"/>
              <a:buFont typeface="Arial"/>
              <a:buNone/>
              <a:defRPr b="0" i="0" sz="3200" u="none" cap="none" strike="noStrike">
                <a:solidFill>
                  <a:srgbClr val="3F3F39"/>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6" name="Google Shape;176;p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6"/>
          <p:cNvSpPr txBox="1"/>
          <p:nvPr>
            <p:ph idx="1" type="body"/>
          </p:nvPr>
        </p:nvSpPr>
        <p:spPr>
          <a:xfrm>
            <a:off x="4616450" y="4235008"/>
            <a:ext cx="4070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8" name="Google Shape;178;p26"/>
          <p:cNvSpPr/>
          <p:nvPr>
            <p:ph idx="3" type="pic"/>
          </p:nvPr>
        </p:nvSpPr>
        <p:spPr>
          <a:xfrm>
            <a:off x="457199" y="1200150"/>
            <a:ext cx="4073400" cy="3394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rgbClr val="3F3F39"/>
              </a:buClr>
              <a:buSzPts val="3200"/>
              <a:buFont typeface="Arial"/>
              <a:buNone/>
              <a:defRPr b="0" i="0" sz="3200" u="none" cap="none" strike="noStrike">
                <a:solidFill>
                  <a:srgbClr val="3F3F39"/>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9" name="Google Shape;179;p26"/>
          <p:cNvSpPr txBox="1"/>
          <p:nvPr>
            <p:ph idx="4" type="body"/>
          </p:nvPr>
        </p:nvSpPr>
        <p:spPr>
          <a:xfrm>
            <a:off x="457198" y="4235008"/>
            <a:ext cx="4073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0" name="Google Shape;180;p26"/>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81" name="Google Shape;181;p26"/>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182" name="Shape 182"/>
        <p:cNvGrpSpPr/>
        <p:nvPr/>
      </p:nvGrpSpPr>
      <p:grpSpPr>
        <a:xfrm>
          <a:off x="0" y="0"/>
          <a:ext cx="0" cy="0"/>
          <a:chOff x="0" y="0"/>
          <a:chExt cx="0" cy="0"/>
        </a:xfrm>
      </p:grpSpPr>
      <p:sp>
        <p:nvSpPr>
          <p:cNvPr id="183" name="Google Shape;183;p27"/>
          <p:cNvSpPr/>
          <p:nvPr>
            <p:ph idx="2" type="pic"/>
          </p:nvPr>
        </p:nvSpPr>
        <p:spPr>
          <a:xfrm>
            <a:off x="4616450" y="2919035"/>
            <a:ext cx="40704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4" name="Google Shape;184;p27"/>
          <p:cNvSpPr/>
          <p:nvPr>
            <p:ph idx="3" type="pic"/>
          </p:nvPr>
        </p:nvSpPr>
        <p:spPr>
          <a:xfrm>
            <a:off x="4616450" y="1200150"/>
            <a:ext cx="40704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5" name="Google Shape;185;p27"/>
          <p:cNvSpPr/>
          <p:nvPr>
            <p:ph idx="4" type="pic"/>
          </p:nvPr>
        </p:nvSpPr>
        <p:spPr>
          <a:xfrm>
            <a:off x="457198" y="1200150"/>
            <a:ext cx="40704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6" name="Google Shape;186;p27"/>
          <p:cNvSpPr/>
          <p:nvPr>
            <p:ph idx="5" type="pic"/>
          </p:nvPr>
        </p:nvSpPr>
        <p:spPr>
          <a:xfrm>
            <a:off x="460373" y="2919035"/>
            <a:ext cx="4070400" cy="1675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7" name="Google Shape;187;p2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27"/>
          <p:cNvSpPr txBox="1"/>
          <p:nvPr>
            <p:ph idx="1" type="body"/>
          </p:nvPr>
        </p:nvSpPr>
        <p:spPr>
          <a:xfrm>
            <a:off x="4616450" y="4235008"/>
            <a:ext cx="4070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9" name="Google Shape;189;p27"/>
          <p:cNvSpPr txBox="1"/>
          <p:nvPr>
            <p:ph idx="6" type="body"/>
          </p:nvPr>
        </p:nvSpPr>
        <p:spPr>
          <a:xfrm>
            <a:off x="457198" y="4235008"/>
            <a:ext cx="4073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0" name="Google Shape;190;p27"/>
          <p:cNvSpPr txBox="1"/>
          <p:nvPr>
            <p:ph idx="7" type="body"/>
          </p:nvPr>
        </p:nvSpPr>
        <p:spPr>
          <a:xfrm>
            <a:off x="4616450" y="2516123"/>
            <a:ext cx="4070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1" name="Google Shape;191;p27"/>
          <p:cNvSpPr txBox="1"/>
          <p:nvPr>
            <p:ph idx="8" type="body"/>
          </p:nvPr>
        </p:nvSpPr>
        <p:spPr>
          <a:xfrm>
            <a:off x="454023" y="2516123"/>
            <a:ext cx="40734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rgbClr val="3F3F39"/>
              </a:buClr>
              <a:buSzPts val="1600"/>
              <a:buNone/>
              <a:defRPr sz="1600">
                <a:solidFill>
                  <a:srgbClr val="3F3F39"/>
                </a:solidFill>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2" name="Google Shape;192;p27"/>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93" name="Google Shape;193;p27"/>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4" name="Shape 194"/>
        <p:cNvGrpSpPr/>
        <p:nvPr/>
      </p:nvGrpSpPr>
      <p:grpSpPr>
        <a:xfrm>
          <a:off x="0" y="0"/>
          <a:ext cx="0" cy="0"/>
          <a:chOff x="0" y="0"/>
          <a:chExt cx="0" cy="0"/>
        </a:xfrm>
      </p:grpSpPr>
      <p:sp>
        <p:nvSpPr>
          <p:cNvPr id="195" name="Google Shape;195;p2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6" name="Google Shape;196;p28"/>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381000" lvl="0" marL="457200" rtl="0">
              <a:spcBef>
                <a:spcPts val="480"/>
              </a:spcBef>
              <a:spcAft>
                <a:spcPts val="0"/>
              </a:spcAft>
              <a:buSzPts val="24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97" name="Google Shape;19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8" name="Shape 198"/>
        <p:cNvGrpSpPr/>
        <p:nvPr/>
      </p:nvGrpSpPr>
      <p:grpSpPr>
        <a:xfrm>
          <a:off x="0" y="0"/>
          <a:ext cx="0" cy="0"/>
          <a:chOff x="0" y="0"/>
          <a:chExt cx="0" cy="0"/>
        </a:xfrm>
      </p:grpSpPr>
      <p:sp>
        <p:nvSpPr>
          <p:cNvPr id="199" name="Google Shape;199;p29"/>
          <p:cNvSpPr txBox="1"/>
          <p:nvPr>
            <p:ph type="ctrTitle"/>
          </p:nvPr>
        </p:nvSpPr>
        <p:spPr>
          <a:xfrm>
            <a:off x="311708" y="744575"/>
            <a:ext cx="8520600" cy="2052600"/>
          </a:xfrm>
          <a:prstGeom prst="rect">
            <a:avLst/>
          </a:prstGeom>
        </p:spPr>
        <p:txBody>
          <a:bodyPr anchorCtr="0" anchor="b" bIns="45700" lIns="91425" spcFirstLastPara="1" rIns="91425" wrap="square" tIns="45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0" name="Google Shape;200;p29"/>
          <p:cNvSpPr txBox="1"/>
          <p:nvPr>
            <p:ph idx="1" type="subTitle"/>
          </p:nvPr>
        </p:nvSpPr>
        <p:spPr>
          <a:xfrm>
            <a:off x="311700" y="2834125"/>
            <a:ext cx="8520600" cy="792600"/>
          </a:xfrm>
          <a:prstGeom prst="rect">
            <a:avLst/>
          </a:prstGeom>
        </p:spPr>
        <p:txBody>
          <a:bodyPr anchorCtr="0" anchor="t" bIns="45700" lIns="91425" spcFirstLastPara="1" rIns="91425" wrap="square" tIns="45700">
            <a:noAutofit/>
          </a:bodyPr>
          <a:lstStyle>
            <a:lvl1pPr lvl="0" rtl="0" algn="ctr">
              <a:lnSpc>
                <a:spcPct val="100000"/>
              </a:lnSpc>
              <a:spcBef>
                <a:spcPts val="48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360"/>
              </a:spcBef>
              <a:spcAft>
                <a:spcPts val="0"/>
              </a:spcAft>
              <a:buSzPts val="2800"/>
              <a:buNone/>
              <a:defRPr sz="2800"/>
            </a:lvl3pPr>
            <a:lvl4pPr lvl="3" rtl="0" algn="ctr">
              <a:lnSpc>
                <a:spcPct val="100000"/>
              </a:lnSpc>
              <a:spcBef>
                <a:spcPts val="320"/>
              </a:spcBef>
              <a:spcAft>
                <a:spcPts val="0"/>
              </a:spcAft>
              <a:buSzPts val="2800"/>
              <a:buNone/>
              <a:defRPr sz="2800"/>
            </a:lvl4pPr>
            <a:lvl5pPr lvl="4" rtl="0" algn="ctr">
              <a:lnSpc>
                <a:spcPct val="100000"/>
              </a:lnSpc>
              <a:spcBef>
                <a:spcPts val="32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01" name="Google Shape;20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a:solidFill>
                  <a:srgbClr val="3F3F39"/>
                </a:solidFill>
              </a:defRPr>
            </a:lvl1pPr>
            <a:lvl2pPr indent="-355600" lvl="1" marL="914400" rtl="0" algn="l">
              <a:spcBef>
                <a:spcPts val="400"/>
              </a:spcBef>
              <a:spcAft>
                <a:spcPts val="0"/>
              </a:spcAft>
              <a:buClr>
                <a:srgbClr val="3F3F39"/>
              </a:buClr>
              <a:buSzPts val="2000"/>
              <a:buChar char="–"/>
              <a:defRPr>
                <a:solidFill>
                  <a:srgbClr val="3F3F39"/>
                </a:solidFill>
              </a:defRPr>
            </a:lvl2pPr>
            <a:lvl3pPr indent="-342900" lvl="2" marL="1371600" rtl="0" algn="l">
              <a:spcBef>
                <a:spcPts val="360"/>
              </a:spcBef>
              <a:spcAft>
                <a:spcPts val="0"/>
              </a:spcAft>
              <a:buClr>
                <a:srgbClr val="3F3F39"/>
              </a:buClr>
              <a:buSzPts val="1800"/>
              <a:buChar char="•"/>
              <a:defRPr>
                <a:solidFill>
                  <a:srgbClr val="3F3F39"/>
                </a:solidFill>
              </a:defRPr>
            </a:lvl3pPr>
            <a:lvl4pPr indent="-330200" lvl="3" marL="1828800" rtl="0" algn="l">
              <a:spcBef>
                <a:spcPts val="320"/>
              </a:spcBef>
              <a:spcAft>
                <a:spcPts val="0"/>
              </a:spcAft>
              <a:buClr>
                <a:srgbClr val="3F3F39"/>
              </a:buClr>
              <a:buSzPts val="1600"/>
              <a:buChar char="–"/>
              <a:defRPr>
                <a:solidFill>
                  <a:srgbClr val="3F3F39"/>
                </a:solidFill>
              </a:defRPr>
            </a:lvl4pPr>
            <a:lvl5pPr indent="-330200" lvl="4" marL="2286000" rtl="0" algn="l">
              <a:spcBef>
                <a:spcPts val="320"/>
              </a:spcBef>
              <a:spcAft>
                <a:spcPts val="0"/>
              </a:spcAft>
              <a:buClr>
                <a:srgbClr val="3F3F39"/>
              </a:buClr>
              <a:buSzPts val="1600"/>
              <a:buChar char="»"/>
              <a:defRPr>
                <a:solidFill>
                  <a:srgbClr val="3F3F39"/>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footer_saporg_white_horiz.pdf" id="22" name="Google Shape;22;p4"/>
          <p:cNvPicPr preferRelativeResize="0"/>
          <p:nvPr/>
        </p:nvPicPr>
        <p:blipFill rotWithShape="1">
          <a:blip r:embed="rId2">
            <a:alphaModFix/>
          </a:blip>
          <a:srcRect b="0" l="0" r="0" t="0"/>
          <a:stretch/>
        </p:blipFill>
        <p:spPr>
          <a:xfrm>
            <a:off x="75409" y="4827206"/>
            <a:ext cx="4107231" cy="253619"/>
          </a:xfrm>
          <a:prstGeom prst="rect">
            <a:avLst/>
          </a:prstGeom>
          <a:noFill/>
          <a:ln>
            <a:noFill/>
          </a:ln>
        </p:spPr>
      </p:pic>
      <p:sp>
        <p:nvSpPr>
          <p:cNvPr id="23" name="Google Shape;23;p4">
            <a:hlinkClick r:id="rId3"/>
          </p:cNvPr>
          <p:cNvSpPr/>
          <p:nvPr/>
        </p:nvSpPr>
        <p:spPr>
          <a:xfrm>
            <a:off x="3542586" y="4889831"/>
            <a:ext cx="1906800" cy="131700"/>
          </a:xfrm>
          <a:prstGeom prst="rect">
            <a:avLst/>
          </a:prstGeom>
          <a:no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4"/>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25" name="Google Shape;25;p4"/>
          <p:cNvPicPr preferRelativeResize="0"/>
          <p:nvPr/>
        </p:nvPicPr>
        <p:blipFill rotWithShape="1">
          <a:blip r:embed="rId4">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26" name="Shape 26"/>
        <p:cNvGrpSpPr/>
        <p:nvPr/>
      </p:nvGrpSpPr>
      <p:grpSpPr>
        <a:xfrm>
          <a:off x="0" y="0"/>
          <a:ext cx="0" cy="0"/>
          <a:chOff x="0" y="0"/>
          <a:chExt cx="0" cy="0"/>
        </a:xfrm>
      </p:grpSpPr>
      <p:sp>
        <p:nvSpPr>
          <p:cNvPr id="27" name="Google Shape;27;p5"/>
          <p:cNvSpPr/>
          <p:nvPr>
            <p:ph idx="2" type="pic"/>
          </p:nvPr>
        </p:nvSpPr>
        <p:spPr>
          <a:xfrm>
            <a:off x="4578350" y="1200151"/>
            <a:ext cx="4108500" cy="3394500"/>
          </a:xfrm>
          <a:prstGeom prst="rect">
            <a:avLst/>
          </a:prstGeom>
          <a:noFill/>
          <a:ln>
            <a:noFill/>
          </a:ln>
        </p:spPr>
        <p:txBody>
          <a:bodyPr anchorCtr="0" anchor="ctr" bIns="45700" lIns="91425" spcFirstLastPara="1" rIns="91425" wrap="square" tIns="45700">
            <a:noAutofit/>
          </a:bodyPr>
          <a:lstStyle>
            <a:lvl1pPr lvl="0" marR="0" rtl="0" algn="l">
              <a:spcBef>
                <a:spcPts val="640"/>
              </a:spcBef>
              <a:spcAft>
                <a:spcPts val="0"/>
              </a:spcAft>
              <a:buClr>
                <a:srgbClr val="3F3F39"/>
              </a:buClr>
              <a:buSzPts val="3200"/>
              <a:buFont typeface="Arial"/>
              <a:buNone/>
              <a:defRPr b="0" i="0" sz="3200" u="none" cap="none" strike="noStrike">
                <a:solidFill>
                  <a:srgbClr val="3F3F39"/>
                </a:solidFill>
                <a:latin typeface="Lucida Sans"/>
                <a:ea typeface="Lucida Sans"/>
                <a:cs typeface="Lucida Sans"/>
                <a:sym typeface="Lucida Sans"/>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Lucida Sans"/>
                <a:ea typeface="Lucida Sans"/>
                <a:cs typeface="Lucida Sans"/>
                <a:sym typeface="Lucida Sans"/>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Lucida Sans"/>
                <a:ea typeface="Lucida Sans"/>
                <a:cs typeface="Lucida Sans"/>
                <a:sym typeface="Lucida Sans"/>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Lucida Sans"/>
                <a:ea typeface="Lucida Sans"/>
                <a:cs typeface="Lucida Sans"/>
                <a:sym typeface="Lucida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 name="Google Shape;28;p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rgbClr val="3F3F39"/>
              </a:buClr>
              <a:buSzPts val="2400"/>
              <a:buChar char="•"/>
              <a:defRPr sz="2400">
                <a:solidFill>
                  <a:srgbClr val="3F3F39"/>
                </a:solidFill>
              </a:defRPr>
            </a:lvl1pPr>
            <a:lvl2pPr indent="-355600" lvl="1" marL="914400" rtl="0" algn="l">
              <a:spcBef>
                <a:spcPts val="400"/>
              </a:spcBef>
              <a:spcAft>
                <a:spcPts val="0"/>
              </a:spcAft>
              <a:buClr>
                <a:srgbClr val="3F3F39"/>
              </a:buClr>
              <a:buSzPts val="2000"/>
              <a:buChar char="–"/>
              <a:defRPr sz="2000">
                <a:solidFill>
                  <a:srgbClr val="3F3F39"/>
                </a:solidFill>
              </a:defRPr>
            </a:lvl2pPr>
            <a:lvl3pPr indent="-342900" lvl="2" marL="1371600" rtl="0" algn="l">
              <a:spcBef>
                <a:spcPts val="360"/>
              </a:spcBef>
              <a:spcAft>
                <a:spcPts val="0"/>
              </a:spcAft>
              <a:buClr>
                <a:srgbClr val="3F3F39"/>
              </a:buClr>
              <a:buSzPts val="1800"/>
              <a:buChar char="•"/>
              <a:defRPr sz="1800">
                <a:solidFill>
                  <a:srgbClr val="3F3F39"/>
                </a:solidFill>
              </a:defRPr>
            </a:lvl3pPr>
            <a:lvl4pPr indent="-330200" lvl="3" marL="1828800" rtl="0" algn="l">
              <a:spcBef>
                <a:spcPts val="320"/>
              </a:spcBef>
              <a:spcAft>
                <a:spcPts val="0"/>
              </a:spcAft>
              <a:buClr>
                <a:srgbClr val="3F3F39"/>
              </a:buClr>
              <a:buSzPts val="1600"/>
              <a:buChar char="–"/>
              <a:defRPr sz="1600">
                <a:solidFill>
                  <a:srgbClr val="3F3F39"/>
                </a:solidFill>
              </a:defRPr>
            </a:lvl4pPr>
            <a:lvl5pPr indent="-330200" lvl="4" marL="2286000" rtl="0" algn="l">
              <a:spcBef>
                <a:spcPts val="320"/>
              </a:spcBef>
              <a:spcAft>
                <a:spcPts val="0"/>
              </a:spcAft>
              <a:buClr>
                <a:srgbClr val="3F3F39"/>
              </a:buClr>
              <a:buSzPts val="1600"/>
              <a:buChar char="»"/>
              <a:defRPr sz="1600">
                <a:solidFill>
                  <a:srgbClr val="3F3F39"/>
                </a:solidFill>
              </a:defRPr>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0" name="Google Shape;30;p5"/>
          <p:cNvSpPr txBox="1"/>
          <p:nvPr>
            <p:ph idx="3" type="body"/>
          </p:nvPr>
        </p:nvSpPr>
        <p:spPr>
          <a:xfrm>
            <a:off x="4578350" y="4235008"/>
            <a:ext cx="4108500" cy="359700"/>
          </a:xfrm>
          <a:prstGeom prst="rect">
            <a:avLst/>
          </a:prstGeom>
          <a:solidFill>
            <a:srgbClr val="FFFFFF">
              <a:alpha val="48630"/>
            </a:srgbClr>
          </a:solidFill>
          <a:ln>
            <a:noFill/>
          </a:ln>
        </p:spPr>
        <p:txBody>
          <a:bodyPr anchorCtr="0" anchor="ctr" bIns="45700" lIns="91425" spcFirstLastPara="1" rIns="91425" wrap="square" tIns="45700">
            <a:noAutofit/>
          </a:bodyPr>
          <a:lstStyle>
            <a:lvl1pPr indent="-228600" lvl="0" marL="457200" rtl="0" algn="ctr">
              <a:spcBef>
                <a:spcPts val="320"/>
              </a:spcBef>
              <a:spcAft>
                <a:spcPts val="0"/>
              </a:spcAft>
              <a:buClr>
                <a:schemeClr val="dk1"/>
              </a:buClr>
              <a:buSzPts val="1600"/>
              <a:buNone/>
              <a:defRPr sz="16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1" name="Google Shape;31;p5"/>
          <p:cNvSpPr txBox="1"/>
          <p:nvPr/>
        </p:nvSpPr>
        <p:spPr>
          <a:xfrm>
            <a:off x="7571684" y="4785192"/>
            <a:ext cx="1458300" cy="18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000">
                <a:solidFill>
                  <a:schemeClr val="dk1"/>
                </a:solidFill>
                <a:latin typeface="Lucida Sans"/>
                <a:ea typeface="Lucida Sans"/>
                <a:cs typeface="Lucida Sans"/>
                <a:sym typeface="Lucida Sans"/>
              </a:rPr>
              <a:t>PAGE </a:t>
            </a:r>
            <a:fld id="{00000000-1234-1234-1234-123412341234}" type="slidenum">
              <a:rPr lang="en" sz="1000">
                <a:solidFill>
                  <a:schemeClr val="dk1"/>
                </a:solidFill>
                <a:latin typeface="Lucida Sans"/>
                <a:ea typeface="Lucida Sans"/>
                <a:cs typeface="Lucida Sans"/>
                <a:sym typeface="Lucida Sans"/>
              </a:rPr>
              <a:t>‹#›</a:t>
            </a:fld>
            <a:r>
              <a:rPr lang="en"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32" name="Google Shape;32;p5"/>
          <p:cNvPicPr preferRelativeResize="0"/>
          <p:nvPr/>
        </p:nvPicPr>
        <p:blipFill rotWithShape="1">
          <a:blip r:embed="rId2">
            <a:alphaModFix/>
          </a:blip>
          <a:srcRect b="0" l="0" r="0" t="0"/>
          <a:stretch/>
        </p:blipFill>
        <p:spPr>
          <a:xfrm>
            <a:off x="2286848" y="4784786"/>
            <a:ext cx="3414333" cy="1757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33" name="Shape 33"/>
        <p:cNvGrpSpPr/>
        <p:nvPr/>
      </p:nvGrpSpPr>
      <p:grpSpPr>
        <a:xfrm>
          <a:off x="0" y="0"/>
          <a:ext cx="0" cy="0"/>
          <a:chOff x="0" y="0"/>
          <a:chExt cx="0" cy="0"/>
        </a:xfrm>
      </p:grpSpPr>
      <p:sp>
        <p:nvSpPr>
          <p:cNvPr id="34" name="Google Shape;34;p6"/>
          <p:cNvSpPr/>
          <p:nvPr/>
        </p:nvSpPr>
        <p:spPr>
          <a:xfrm>
            <a:off x="0" y="0"/>
            <a:ext cx="9144000" cy="5143500"/>
          </a:xfrm>
          <a:prstGeom prst="rect">
            <a:avLst/>
          </a:prstGeom>
          <a:solidFill>
            <a:srgbClr val="2A7252"/>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6"/>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36" name="Google Shape;36;p6"/>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37" name="Google Shape;37;p6"/>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38" name="Google Shape;38;p6"/>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39" name="Google Shape;39;p6"/>
          <p:cNvSpPr txBox="1"/>
          <p:nvPr>
            <p:ph type="title"/>
          </p:nvPr>
        </p:nvSpPr>
        <p:spPr>
          <a:xfrm>
            <a:off x="216568" y="2122258"/>
            <a:ext cx="8620500" cy="651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40" name="Shape 40"/>
        <p:cNvGrpSpPr/>
        <p:nvPr/>
      </p:nvGrpSpPr>
      <p:grpSpPr>
        <a:xfrm>
          <a:off x="0" y="0"/>
          <a:ext cx="0" cy="0"/>
          <a:chOff x="0" y="0"/>
          <a:chExt cx="0" cy="0"/>
        </a:xfrm>
      </p:grpSpPr>
      <p:sp>
        <p:nvSpPr>
          <p:cNvPr id="41" name="Google Shape;41;p7"/>
          <p:cNvSpPr/>
          <p:nvPr/>
        </p:nvSpPr>
        <p:spPr>
          <a:xfrm>
            <a:off x="0" y="0"/>
            <a:ext cx="9144000" cy="5143500"/>
          </a:xfrm>
          <a:prstGeom prst="rect">
            <a:avLst/>
          </a:prstGeom>
          <a:solidFill>
            <a:srgbClr val="1EA5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7"/>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43" name="Google Shape;43;p7"/>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44" name="Google Shape;44;p7"/>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45" name="Google Shape;45;p7"/>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46" name="Google Shape;46;p7"/>
          <p:cNvSpPr txBox="1"/>
          <p:nvPr>
            <p:ph type="title"/>
          </p:nvPr>
        </p:nvSpPr>
        <p:spPr>
          <a:xfrm>
            <a:off x="216568" y="2122258"/>
            <a:ext cx="8620500" cy="651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47" name="Shape 47"/>
        <p:cNvGrpSpPr/>
        <p:nvPr/>
      </p:nvGrpSpPr>
      <p:grpSpPr>
        <a:xfrm>
          <a:off x="0" y="0"/>
          <a:ext cx="0" cy="0"/>
          <a:chOff x="0" y="0"/>
          <a:chExt cx="0" cy="0"/>
        </a:xfrm>
      </p:grpSpPr>
      <p:sp>
        <p:nvSpPr>
          <p:cNvPr id="48" name="Google Shape;48;p8"/>
          <p:cNvSpPr/>
          <p:nvPr/>
        </p:nvSpPr>
        <p:spPr>
          <a:xfrm>
            <a:off x="0" y="0"/>
            <a:ext cx="9144000" cy="5143500"/>
          </a:xfrm>
          <a:prstGeom prst="rect">
            <a:avLst/>
          </a:prstGeom>
          <a:solidFill>
            <a:srgbClr val="F1FBF5"/>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8"/>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0" name="Google Shape;50;p8"/>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1" name="Google Shape;51;p8"/>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2" name="Google Shape;52;p8"/>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3" name="Google Shape;53;p8"/>
          <p:cNvSpPr txBox="1"/>
          <p:nvPr>
            <p:ph type="title"/>
          </p:nvPr>
        </p:nvSpPr>
        <p:spPr>
          <a:xfrm>
            <a:off x="216568" y="2122258"/>
            <a:ext cx="8620500" cy="651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50524F"/>
              </a:buClr>
              <a:buSzPts val="3200"/>
              <a:buFont typeface="Lucida Sans"/>
              <a:buNone/>
              <a:defRPr sz="3200">
                <a:solidFill>
                  <a:srgbClr val="5052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54" name="Shape 54"/>
        <p:cNvGrpSpPr/>
        <p:nvPr/>
      </p:nvGrpSpPr>
      <p:grpSpPr>
        <a:xfrm>
          <a:off x="0" y="0"/>
          <a:ext cx="0" cy="0"/>
          <a:chOff x="0" y="0"/>
          <a:chExt cx="0" cy="0"/>
        </a:xfrm>
      </p:grpSpPr>
      <p:sp>
        <p:nvSpPr>
          <p:cNvPr id="55" name="Google Shape;55;p9"/>
          <p:cNvSpPr/>
          <p:nvPr/>
        </p:nvSpPr>
        <p:spPr>
          <a:xfrm>
            <a:off x="0" y="0"/>
            <a:ext cx="9144000" cy="5143500"/>
          </a:xfrm>
          <a:prstGeom prst="rect">
            <a:avLst/>
          </a:prstGeom>
          <a:solidFill>
            <a:srgbClr val="50524F"/>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9"/>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7" name="Google Shape;57;p9"/>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8" name="Google Shape;58;p9"/>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59" name="Google Shape;59;p9"/>
          <p:cNvSpPr txBox="1"/>
          <p:nvPr/>
        </p:nvSpPr>
        <p:spPr>
          <a:xfrm>
            <a:off x="115460" y="2214520"/>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60" name="Google Shape;60;p9"/>
          <p:cNvSpPr txBox="1"/>
          <p:nvPr>
            <p:ph type="title"/>
          </p:nvPr>
        </p:nvSpPr>
        <p:spPr>
          <a:xfrm>
            <a:off x="216568" y="2122258"/>
            <a:ext cx="8620500" cy="651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3200"/>
              <a:buFont typeface="Lucida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61" name="Shape 61"/>
        <p:cNvGrpSpPr/>
        <p:nvPr/>
      </p:nvGrpSpPr>
      <p:grpSpPr>
        <a:xfrm>
          <a:off x="0" y="0"/>
          <a:ext cx="0" cy="0"/>
          <a:chOff x="0" y="0"/>
          <a:chExt cx="0" cy="0"/>
        </a:xfrm>
      </p:grpSpPr>
      <p:sp>
        <p:nvSpPr>
          <p:cNvPr id="62" name="Google Shape;62;p10"/>
          <p:cNvSpPr/>
          <p:nvPr/>
        </p:nvSpPr>
        <p:spPr>
          <a:xfrm>
            <a:off x="0" y="0"/>
            <a:ext cx="9144000" cy="5143500"/>
          </a:xfrm>
          <a:prstGeom prst="rect">
            <a:avLst/>
          </a:prstGeom>
          <a:solidFill>
            <a:srgbClr val="1EA5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0"/>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64" name="Google Shape;64;p10"/>
          <p:cNvSpPr txBox="1"/>
          <p:nvPr/>
        </p:nvSpPr>
        <p:spPr>
          <a:xfrm>
            <a:off x="115460" y="1729688"/>
            <a:ext cx="3793800" cy="144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Lucida Sans"/>
              <a:ea typeface="Lucida Sans"/>
              <a:cs typeface="Lucida Sans"/>
              <a:sym typeface="Lucida Sans"/>
            </a:endParaRPr>
          </a:p>
        </p:txBody>
      </p:sp>
      <p:sp>
        <p:nvSpPr>
          <p:cNvPr id="65" name="Google Shape;65;p10"/>
          <p:cNvSpPr txBox="1"/>
          <p:nvPr/>
        </p:nvSpPr>
        <p:spPr>
          <a:xfrm>
            <a:off x="216568" y="2139710"/>
            <a:ext cx="8620500" cy="657600"/>
          </a:xfrm>
          <a:prstGeom prst="rect">
            <a:avLst/>
          </a:prstGeom>
          <a:noFill/>
          <a:ln>
            <a:noFill/>
          </a:ln>
          <a:effectLst>
            <a:outerShdw blurRad="50800" rotWithShape="0" algn="tl" dir="2700000" dist="38100">
              <a:srgbClr val="000000">
                <a:alpha val="4275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Calibri"/>
              <a:buNone/>
            </a:pPr>
            <a:r>
              <a:t/>
            </a:r>
            <a:endParaRPr sz="3200">
              <a:solidFill>
                <a:srgbClr val="23593E"/>
              </a:solidFill>
              <a:latin typeface="Lucida Sans"/>
              <a:ea typeface="Lucida Sans"/>
              <a:cs typeface="Lucida Sans"/>
              <a:sym typeface="Lucida Sans"/>
            </a:endParaRPr>
          </a:p>
        </p:txBody>
      </p:sp>
      <p:sp>
        <p:nvSpPr>
          <p:cNvPr id="66" name="Google Shape;66;p10"/>
          <p:cNvSpPr txBox="1"/>
          <p:nvPr>
            <p:ph type="title"/>
          </p:nvPr>
        </p:nvSpPr>
        <p:spPr>
          <a:xfrm>
            <a:off x="219320" y="2139710"/>
            <a:ext cx="8617800" cy="657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2800"/>
              <a:buFont typeface="Lucida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7" name="Google Shape;67;p10"/>
          <p:cNvPicPr preferRelativeResize="0"/>
          <p:nvPr/>
        </p:nvPicPr>
        <p:blipFill rotWithShape="1">
          <a:blip r:embed="rId2">
            <a:alphaModFix/>
          </a:blip>
          <a:srcRect b="0" l="0" r="0" t="0"/>
          <a:stretch/>
        </p:blipFill>
        <p:spPr>
          <a:xfrm>
            <a:off x="470080" y="369299"/>
            <a:ext cx="1022684" cy="4063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800"/>
              <a:buFont typeface="Lucida Sans"/>
              <a:buNone/>
              <a:defRPr b="0" i="0" sz="2800" u="none" cap="none" strike="noStrik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Lucida Sans"/>
                <a:ea typeface="Lucida Sans"/>
                <a:cs typeface="Lucida Sans"/>
                <a:sym typeface="Lucida Sans"/>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Lucida Sans"/>
                <a:ea typeface="Lucida Sans"/>
                <a:cs typeface="Lucida Sans"/>
                <a:sym typeface="Lucida Sans"/>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Lucida Sans"/>
                <a:ea typeface="Lucida Sans"/>
                <a:cs typeface="Lucida Sans"/>
                <a:sym typeface="Lucida Sans"/>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Lucida Sans"/>
                <a:ea typeface="Lucida Sans"/>
                <a:cs typeface="Lucida Sans"/>
                <a:sym typeface="Lucida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hyperlink" Target="https://native-land.ca/" TargetMode="External"/><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9.jpg"/><Relationship Id="rId5" Type="http://schemas.openxmlformats.org/officeDocument/2006/relationships/hyperlink" Target="http://coreadvocates.eventbrit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hyperlink" Target="http://bit.ly/coreadvocatesignup" TargetMode="External"/><Relationship Id="rId4" Type="http://schemas.openxmlformats.org/officeDocument/2006/relationships/image" Target="../media/image19.jpg"/><Relationship Id="rId5" Type="http://schemas.openxmlformats.org/officeDocument/2006/relationships/hyperlink" Target="http://bit.ly/2021CandC" TargetMode="External"/><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9.jpg"/><Relationship Id="rId5" Type="http://schemas.openxmlformats.org/officeDocument/2006/relationships/image" Target="../media/image23.jp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nipissingu.ca/sites/default/files/2018-06/Decolonizing-Our-Practice-Indigenizing-Our-Teaching.pdf" TargetMode="External"/><Relationship Id="rId4" Type="http://schemas.openxmlformats.org/officeDocument/2006/relationships/hyperlink" Target="https://bit.ly/maribelv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blip>
          <a:srcRect b="0" l="9889" r="9905" t="0"/>
          <a:stretch/>
        </p:blipFill>
        <p:spPr>
          <a:xfrm>
            <a:off x="144675" y="78025"/>
            <a:ext cx="3983625" cy="1015225"/>
          </a:xfrm>
          <a:prstGeom prst="rect">
            <a:avLst/>
          </a:prstGeom>
          <a:noFill/>
          <a:ln>
            <a:noFill/>
          </a:ln>
        </p:spPr>
      </p:pic>
      <p:sp>
        <p:nvSpPr>
          <p:cNvPr id="207" name="Google Shape;207;p30"/>
          <p:cNvSpPr txBox="1"/>
          <p:nvPr>
            <p:ph type="ctrTitle"/>
          </p:nvPr>
        </p:nvSpPr>
        <p:spPr>
          <a:xfrm>
            <a:off x="291050" y="1153700"/>
            <a:ext cx="4467600" cy="1096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2300">
                <a:solidFill>
                  <a:srgbClr val="666666"/>
                </a:solidFill>
              </a:rPr>
              <a:t>Decolonizing Instruction</a:t>
            </a:r>
            <a:endParaRPr sz="2300">
              <a:solidFill>
                <a:srgbClr val="666666"/>
              </a:solidFill>
            </a:endParaRPr>
          </a:p>
        </p:txBody>
      </p:sp>
      <p:sp>
        <p:nvSpPr>
          <p:cNvPr id="208" name="Google Shape;208;p30"/>
          <p:cNvSpPr/>
          <p:nvPr/>
        </p:nvSpPr>
        <p:spPr>
          <a:xfrm>
            <a:off x="424200" y="2816175"/>
            <a:ext cx="8295000" cy="1972800"/>
          </a:xfrm>
          <a:prstGeom prst="rect">
            <a:avLst/>
          </a:prstGeom>
          <a:solidFill>
            <a:srgbClr val="1EA56A"/>
          </a:solidFill>
          <a:ln>
            <a:noFill/>
          </a:ln>
          <a:effectLst>
            <a:outerShdw blurRad="314325"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1800"/>
              </a:spcBef>
              <a:spcAft>
                <a:spcPts val="0"/>
              </a:spcAft>
              <a:buNone/>
            </a:pPr>
            <a:r>
              <a:rPr lang="en" sz="2100">
                <a:solidFill>
                  <a:srgbClr val="FFFFFF"/>
                </a:solidFill>
                <a:latin typeface="Lucida Sans"/>
                <a:ea typeface="Lucida Sans"/>
                <a:cs typeface="Lucida Sans"/>
                <a:sym typeface="Lucida Sans"/>
              </a:rPr>
              <a:t>Welcome! Please introduce yourself by sharing your </a:t>
            </a:r>
            <a:r>
              <a:rPr b="1" lang="en" sz="2100">
                <a:solidFill>
                  <a:srgbClr val="FFFFFF"/>
                </a:solidFill>
                <a:latin typeface="Lucida Sans"/>
                <a:ea typeface="Lucida Sans"/>
                <a:cs typeface="Lucida Sans"/>
                <a:sym typeface="Lucida Sans"/>
              </a:rPr>
              <a:t>p</a:t>
            </a:r>
            <a:r>
              <a:rPr b="1" lang="en" sz="2100">
                <a:solidFill>
                  <a:srgbClr val="FFFFFF"/>
                </a:solidFill>
                <a:latin typeface="Lucida Sans"/>
                <a:ea typeface="Lucida Sans"/>
                <a:cs typeface="Lucida Sans"/>
                <a:sym typeface="Lucida Sans"/>
              </a:rPr>
              <a:t>ronouns</a:t>
            </a:r>
            <a:r>
              <a:rPr lang="en" sz="2100">
                <a:solidFill>
                  <a:srgbClr val="FFFFFF"/>
                </a:solidFill>
                <a:latin typeface="Lucida Sans"/>
                <a:ea typeface="Lucida Sans"/>
                <a:cs typeface="Lucida Sans"/>
                <a:sym typeface="Lucida Sans"/>
              </a:rPr>
              <a:t>, </a:t>
            </a:r>
            <a:r>
              <a:rPr b="1" lang="en" sz="2100">
                <a:solidFill>
                  <a:srgbClr val="FFFFFF"/>
                </a:solidFill>
                <a:latin typeface="Lucida Sans"/>
                <a:ea typeface="Lucida Sans"/>
                <a:cs typeface="Lucida Sans"/>
                <a:sym typeface="Lucida Sans"/>
              </a:rPr>
              <a:t>grade level</a:t>
            </a:r>
            <a:r>
              <a:rPr lang="en" sz="2100">
                <a:solidFill>
                  <a:srgbClr val="FFFFFF"/>
                </a:solidFill>
                <a:latin typeface="Lucida Sans"/>
                <a:ea typeface="Lucida Sans"/>
                <a:cs typeface="Lucida Sans"/>
                <a:sym typeface="Lucida Sans"/>
              </a:rPr>
              <a:t>, </a:t>
            </a:r>
            <a:r>
              <a:rPr b="1" lang="en" sz="2100">
                <a:solidFill>
                  <a:srgbClr val="FFFFFF"/>
                </a:solidFill>
                <a:latin typeface="Lucida Sans"/>
                <a:ea typeface="Lucida Sans"/>
                <a:cs typeface="Lucida Sans"/>
                <a:sym typeface="Lucida Sans"/>
              </a:rPr>
              <a:t>content area expertise</a:t>
            </a:r>
            <a:r>
              <a:rPr lang="en" sz="2100">
                <a:solidFill>
                  <a:srgbClr val="FFFFFF"/>
                </a:solidFill>
                <a:latin typeface="Lucida Sans"/>
                <a:ea typeface="Lucida Sans"/>
                <a:cs typeface="Lucida Sans"/>
                <a:sym typeface="Lucida Sans"/>
              </a:rPr>
              <a:t>, where you are </a:t>
            </a:r>
            <a:r>
              <a:rPr b="1" lang="en" sz="2100">
                <a:solidFill>
                  <a:srgbClr val="FFFFFF"/>
                </a:solidFill>
                <a:latin typeface="Lucida Sans"/>
                <a:ea typeface="Lucida Sans"/>
                <a:cs typeface="Lucida Sans"/>
                <a:sym typeface="Lucida Sans"/>
              </a:rPr>
              <a:t>tuning in from</a:t>
            </a:r>
            <a:r>
              <a:rPr lang="en" sz="2100">
                <a:solidFill>
                  <a:srgbClr val="FFFFFF"/>
                </a:solidFill>
                <a:latin typeface="Lucida Sans"/>
                <a:ea typeface="Lucida Sans"/>
                <a:cs typeface="Lucida Sans"/>
                <a:sym typeface="Lucida Sans"/>
              </a:rPr>
              <a:t>, and </a:t>
            </a:r>
            <a:r>
              <a:rPr b="1" lang="en" sz="2100">
                <a:solidFill>
                  <a:srgbClr val="FFFFFF"/>
                </a:solidFill>
                <a:latin typeface="Lucida Sans"/>
                <a:ea typeface="Lucida Sans"/>
                <a:cs typeface="Lucida Sans"/>
                <a:sym typeface="Lucida Sans"/>
              </a:rPr>
              <a:t>Indigenous land </a:t>
            </a:r>
            <a:r>
              <a:rPr lang="en" sz="2100">
                <a:solidFill>
                  <a:srgbClr val="FFFFFF"/>
                </a:solidFill>
                <a:latin typeface="Lucida Sans"/>
                <a:ea typeface="Lucida Sans"/>
                <a:cs typeface="Lucida Sans"/>
                <a:sym typeface="Lucida Sans"/>
              </a:rPr>
              <a:t>you are on. You can use </a:t>
            </a:r>
            <a:r>
              <a:rPr lang="en" sz="2100" u="sng">
                <a:solidFill>
                  <a:schemeClr val="hlink"/>
                </a:solidFill>
                <a:latin typeface="Lucida Sans"/>
                <a:ea typeface="Lucida Sans"/>
                <a:cs typeface="Lucida Sans"/>
                <a:sym typeface="Lucida Sans"/>
                <a:hlinkClick r:id="rId4"/>
              </a:rPr>
              <a:t>https://native-land.ca/</a:t>
            </a:r>
            <a:r>
              <a:rPr lang="en" sz="2100">
                <a:solidFill>
                  <a:srgbClr val="FFFFFF"/>
                </a:solidFill>
                <a:latin typeface="Lucida Sans"/>
                <a:ea typeface="Lucida Sans"/>
                <a:cs typeface="Lucida Sans"/>
                <a:sym typeface="Lucida Sans"/>
              </a:rPr>
              <a:t> for support! </a:t>
            </a:r>
            <a:endParaRPr b="1" i="1" sz="2100">
              <a:solidFill>
                <a:srgbClr val="FFFFFF"/>
              </a:solidFill>
              <a:latin typeface="Lucida Sans"/>
              <a:ea typeface="Lucida Sans"/>
              <a:cs typeface="Lucida Sans"/>
              <a:sym typeface="Lucida Sans"/>
            </a:endParaRPr>
          </a:p>
        </p:txBody>
      </p:sp>
      <p:sp>
        <p:nvSpPr>
          <p:cNvPr id="209" name="Google Shape;209;p30"/>
          <p:cNvSpPr/>
          <p:nvPr/>
        </p:nvSpPr>
        <p:spPr>
          <a:xfrm>
            <a:off x="518589" y="2751052"/>
            <a:ext cx="48696" cy="2103062"/>
          </a:xfrm>
          <a:custGeom>
            <a:rect b="b" l="l" r="r" t="t"/>
            <a:pathLst>
              <a:path extrusionOk="0" h="102426" w="2294">
                <a:moveTo>
                  <a:pt x="592" y="0"/>
                </a:moveTo>
                <a:cubicBezTo>
                  <a:pt x="592" y="25459"/>
                  <a:pt x="4044" y="51113"/>
                  <a:pt x="888" y="76375"/>
                </a:cubicBezTo>
                <a:cubicBezTo>
                  <a:pt x="-189" y="84997"/>
                  <a:pt x="2748" y="94183"/>
                  <a:pt x="0" y="102426"/>
                </a:cubicBezTo>
              </a:path>
            </a:pathLst>
          </a:custGeom>
          <a:noFill/>
          <a:ln cap="flat" cmpd="sng" w="38100">
            <a:solidFill>
              <a:schemeClr val="dk2"/>
            </a:solidFill>
            <a:prstDash val="solid"/>
            <a:round/>
            <a:headEnd len="med" w="med" type="none"/>
            <a:tailEnd len="med" w="med" type="none"/>
          </a:ln>
        </p:spPr>
      </p:sp>
      <p:sp>
        <p:nvSpPr>
          <p:cNvPr id="210" name="Google Shape;210;p30"/>
          <p:cNvSpPr/>
          <p:nvPr/>
        </p:nvSpPr>
        <p:spPr>
          <a:xfrm>
            <a:off x="8548042" y="2726075"/>
            <a:ext cx="82181" cy="2153016"/>
          </a:xfrm>
          <a:custGeom>
            <a:rect b="b" l="l" r="r" t="t"/>
            <a:pathLst>
              <a:path extrusionOk="0" h="103610" w="3606">
                <a:moveTo>
                  <a:pt x="0" y="0"/>
                </a:moveTo>
                <a:cubicBezTo>
                  <a:pt x="0" y="10408"/>
                  <a:pt x="1250" y="20817"/>
                  <a:pt x="2961" y="31083"/>
                </a:cubicBezTo>
                <a:cubicBezTo>
                  <a:pt x="4049" y="37611"/>
                  <a:pt x="3678" y="44497"/>
                  <a:pt x="2073" y="50917"/>
                </a:cubicBezTo>
                <a:cubicBezTo>
                  <a:pt x="781" y="56086"/>
                  <a:pt x="2827" y="61627"/>
                  <a:pt x="2073" y="66902"/>
                </a:cubicBezTo>
                <a:cubicBezTo>
                  <a:pt x="342" y="79019"/>
                  <a:pt x="1185" y="91370"/>
                  <a:pt x="1185" y="103610"/>
                </a:cubicBezTo>
              </a:path>
            </a:pathLst>
          </a:custGeom>
          <a:noFill/>
          <a:ln cap="flat" cmpd="sng" w="38100">
            <a:solidFill>
              <a:schemeClr val="dk2"/>
            </a:solidFill>
            <a:prstDash val="solid"/>
            <a:round/>
            <a:headEnd len="med" w="med" type="none"/>
            <a:tailEnd len="med" w="med" type="none"/>
          </a:ln>
        </p:spPr>
      </p:sp>
      <p:sp>
        <p:nvSpPr>
          <p:cNvPr id="211" name="Google Shape;211;p30"/>
          <p:cNvSpPr/>
          <p:nvPr/>
        </p:nvSpPr>
        <p:spPr>
          <a:xfrm>
            <a:off x="291050" y="4602350"/>
            <a:ext cx="8542396" cy="167650"/>
          </a:xfrm>
          <a:custGeom>
            <a:rect b="b" l="l" r="r" t="t"/>
            <a:pathLst>
              <a:path extrusionOk="0" h="6706" w="354346">
                <a:moveTo>
                  <a:pt x="0" y="2664"/>
                </a:moveTo>
                <a:cubicBezTo>
                  <a:pt x="17340" y="-1671"/>
                  <a:pt x="35915" y="7454"/>
                  <a:pt x="53581" y="4736"/>
                </a:cubicBezTo>
                <a:cubicBezTo>
                  <a:pt x="66358" y="2770"/>
                  <a:pt x="79463" y="5300"/>
                  <a:pt x="92361" y="4440"/>
                </a:cubicBezTo>
                <a:cubicBezTo>
                  <a:pt x="99573" y="3959"/>
                  <a:pt x="106759" y="2183"/>
                  <a:pt x="113971" y="2664"/>
                </a:cubicBezTo>
                <a:cubicBezTo>
                  <a:pt x="121273" y="3151"/>
                  <a:pt x="128700" y="5579"/>
                  <a:pt x="135877" y="4144"/>
                </a:cubicBezTo>
                <a:cubicBezTo>
                  <a:pt x="149339" y="1452"/>
                  <a:pt x="163296" y="2368"/>
                  <a:pt x="177025" y="2368"/>
                </a:cubicBezTo>
                <a:cubicBezTo>
                  <a:pt x="187985" y="2368"/>
                  <a:pt x="199205" y="1088"/>
                  <a:pt x="209884" y="3552"/>
                </a:cubicBezTo>
                <a:cubicBezTo>
                  <a:pt x="223362" y="6662"/>
                  <a:pt x="237803" y="2726"/>
                  <a:pt x="251328" y="5624"/>
                </a:cubicBezTo>
                <a:cubicBezTo>
                  <a:pt x="268467" y="9297"/>
                  <a:pt x="286227" y="2213"/>
                  <a:pt x="303725" y="1184"/>
                </a:cubicBezTo>
                <a:cubicBezTo>
                  <a:pt x="320574" y="193"/>
                  <a:pt x="338334" y="5337"/>
                  <a:pt x="354346" y="0"/>
                </a:cubicBezTo>
              </a:path>
            </a:pathLst>
          </a:custGeom>
          <a:noFill/>
          <a:ln cap="flat" cmpd="sng" w="38100">
            <a:solidFill>
              <a:schemeClr val="dk2"/>
            </a:solidFill>
            <a:prstDash val="solid"/>
            <a:round/>
            <a:headEnd len="med" w="med" type="none"/>
            <a:tailEnd len="med" w="med" type="none"/>
          </a:ln>
        </p:spPr>
      </p:sp>
      <p:sp>
        <p:nvSpPr>
          <p:cNvPr id="212" name="Google Shape;212;p30"/>
          <p:cNvSpPr/>
          <p:nvPr/>
        </p:nvSpPr>
        <p:spPr>
          <a:xfrm rot="10800000">
            <a:off x="277466" y="2872900"/>
            <a:ext cx="8555684" cy="167650"/>
          </a:xfrm>
          <a:custGeom>
            <a:rect b="b" l="l" r="r" t="t"/>
            <a:pathLst>
              <a:path extrusionOk="0" h="6706" w="354346">
                <a:moveTo>
                  <a:pt x="0" y="2664"/>
                </a:moveTo>
                <a:cubicBezTo>
                  <a:pt x="17340" y="-1671"/>
                  <a:pt x="35915" y="7454"/>
                  <a:pt x="53581" y="4736"/>
                </a:cubicBezTo>
                <a:cubicBezTo>
                  <a:pt x="66358" y="2770"/>
                  <a:pt x="79463" y="5300"/>
                  <a:pt x="92361" y="4440"/>
                </a:cubicBezTo>
                <a:cubicBezTo>
                  <a:pt x="99573" y="3959"/>
                  <a:pt x="106759" y="2183"/>
                  <a:pt x="113971" y="2664"/>
                </a:cubicBezTo>
                <a:cubicBezTo>
                  <a:pt x="121273" y="3151"/>
                  <a:pt x="128700" y="5579"/>
                  <a:pt x="135877" y="4144"/>
                </a:cubicBezTo>
                <a:cubicBezTo>
                  <a:pt x="149339" y="1452"/>
                  <a:pt x="163296" y="2368"/>
                  <a:pt x="177025" y="2368"/>
                </a:cubicBezTo>
                <a:cubicBezTo>
                  <a:pt x="187985" y="2368"/>
                  <a:pt x="199205" y="1088"/>
                  <a:pt x="209884" y="3552"/>
                </a:cubicBezTo>
                <a:cubicBezTo>
                  <a:pt x="223362" y="6662"/>
                  <a:pt x="237803" y="2726"/>
                  <a:pt x="251328" y="5624"/>
                </a:cubicBezTo>
                <a:cubicBezTo>
                  <a:pt x="268467" y="9297"/>
                  <a:pt x="286227" y="2213"/>
                  <a:pt x="303725" y="1184"/>
                </a:cubicBezTo>
                <a:cubicBezTo>
                  <a:pt x="320574" y="193"/>
                  <a:pt x="338334" y="5337"/>
                  <a:pt x="354346" y="0"/>
                </a:cubicBezTo>
              </a:path>
            </a:pathLst>
          </a:custGeom>
          <a:noFill/>
          <a:ln cap="flat" cmpd="sng" w="38100">
            <a:solidFill>
              <a:schemeClr val="dk2"/>
            </a:solidFill>
            <a:prstDash val="solid"/>
            <a:round/>
            <a:headEnd len="med" w="med" type="none"/>
            <a:tailEnd len="med" w="med" type="none"/>
          </a:ln>
        </p:spPr>
      </p:sp>
      <p:pic>
        <p:nvPicPr>
          <p:cNvPr id="213" name="Google Shape;213;p30"/>
          <p:cNvPicPr preferRelativeResize="0"/>
          <p:nvPr/>
        </p:nvPicPr>
        <p:blipFill rotWithShape="1">
          <a:blip r:embed="rId5">
            <a:alphaModFix/>
          </a:blip>
          <a:srcRect b="5820" l="28397" r="0" t="0"/>
          <a:stretch/>
        </p:blipFill>
        <p:spPr>
          <a:xfrm>
            <a:off x="5020075" y="284150"/>
            <a:ext cx="2519750" cy="220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9"/>
          <p:cNvPicPr preferRelativeResize="0"/>
          <p:nvPr/>
        </p:nvPicPr>
        <p:blipFill rotWithShape="1">
          <a:blip r:embed="rId3">
            <a:alphaModFix/>
          </a:blip>
          <a:srcRect b="0" l="58357" r="10738" t="19067"/>
          <a:stretch/>
        </p:blipFill>
        <p:spPr>
          <a:xfrm>
            <a:off x="6480050" y="883025"/>
            <a:ext cx="2315049" cy="2916075"/>
          </a:xfrm>
          <a:prstGeom prst="rect">
            <a:avLst/>
          </a:prstGeom>
          <a:noFill/>
          <a:ln cap="flat" cmpd="sng" w="9525">
            <a:solidFill>
              <a:srgbClr val="454645"/>
            </a:solidFill>
            <a:prstDash val="solid"/>
            <a:round/>
            <a:headEnd len="sm" w="sm" type="none"/>
            <a:tailEnd len="sm" w="sm" type="none"/>
          </a:ln>
        </p:spPr>
      </p:pic>
      <p:pic>
        <p:nvPicPr>
          <p:cNvPr id="287" name="Google Shape;287;p39"/>
          <p:cNvPicPr preferRelativeResize="0"/>
          <p:nvPr/>
        </p:nvPicPr>
        <p:blipFill rotWithShape="1">
          <a:blip r:embed="rId4">
            <a:alphaModFix/>
          </a:blip>
          <a:srcRect b="22176" l="10064" r="10374" t="26794"/>
          <a:stretch/>
        </p:blipFill>
        <p:spPr>
          <a:xfrm>
            <a:off x="1191525" y="168025"/>
            <a:ext cx="3522752" cy="461775"/>
          </a:xfrm>
          <a:prstGeom prst="rect">
            <a:avLst/>
          </a:prstGeom>
          <a:noFill/>
          <a:ln>
            <a:noFill/>
          </a:ln>
        </p:spPr>
      </p:pic>
      <p:sp>
        <p:nvSpPr>
          <p:cNvPr id="288" name="Google Shape;288;p39"/>
          <p:cNvSpPr txBox="1"/>
          <p:nvPr>
            <p:ph idx="1" type="body"/>
          </p:nvPr>
        </p:nvSpPr>
        <p:spPr>
          <a:xfrm>
            <a:off x="888600" y="619875"/>
            <a:ext cx="4128600" cy="960000"/>
          </a:xfrm>
          <a:prstGeom prst="rect">
            <a:avLst/>
          </a:prstGeom>
        </p:spPr>
        <p:txBody>
          <a:bodyPr anchorCtr="0" anchor="t" bIns="45700" lIns="91425" spcFirstLastPara="1" rIns="91425" wrap="square" tIns="45700">
            <a:noAutofit/>
          </a:bodyPr>
          <a:lstStyle/>
          <a:p>
            <a:pPr indent="0" lvl="0" marL="0" rtl="0" algn="ctr">
              <a:spcBef>
                <a:spcPts val="480"/>
              </a:spcBef>
              <a:spcAft>
                <a:spcPts val="0"/>
              </a:spcAft>
              <a:buNone/>
            </a:pPr>
            <a:r>
              <a:rPr lang="en">
                <a:solidFill>
                  <a:srgbClr val="50524F"/>
                </a:solidFill>
              </a:rPr>
              <a:t>Upcoming Events!</a:t>
            </a:r>
            <a:endParaRPr>
              <a:solidFill>
                <a:srgbClr val="50524F"/>
              </a:solidFill>
            </a:endParaRPr>
          </a:p>
          <a:p>
            <a:pPr indent="0" lvl="0" marL="0" rtl="0" algn="ctr">
              <a:spcBef>
                <a:spcPts val="480"/>
              </a:spcBef>
              <a:spcAft>
                <a:spcPts val="0"/>
              </a:spcAft>
              <a:buNone/>
            </a:pPr>
            <a:r>
              <a:rPr i="1" lang="en" sz="1600">
                <a:solidFill>
                  <a:srgbClr val="50524F"/>
                </a:solidFill>
              </a:rPr>
              <a:t>All events take place at 7 p.m. ET.</a:t>
            </a:r>
            <a:endParaRPr i="1" sz="1600">
              <a:solidFill>
                <a:srgbClr val="50524F"/>
              </a:solidFill>
            </a:endParaRPr>
          </a:p>
          <a:p>
            <a:pPr indent="0" lvl="0" marL="0" rtl="0" algn="l">
              <a:spcBef>
                <a:spcPts val="480"/>
              </a:spcBef>
              <a:spcAft>
                <a:spcPts val="0"/>
              </a:spcAft>
              <a:buNone/>
            </a:pPr>
            <a:r>
              <a:t/>
            </a:r>
            <a:endParaRPr i="1" sz="1400">
              <a:latin typeface="Arial"/>
              <a:ea typeface="Arial"/>
              <a:cs typeface="Arial"/>
              <a:sym typeface="Arial"/>
            </a:endParaRPr>
          </a:p>
          <a:p>
            <a:pPr indent="0" lvl="0" marL="0" rtl="0" algn="l">
              <a:spcBef>
                <a:spcPts val="480"/>
              </a:spcBef>
              <a:spcAft>
                <a:spcPts val="0"/>
              </a:spcAft>
              <a:buNone/>
            </a:pPr>
            <a:r>
              <a:t/>
            </a:r>
            <a:endParaRPr/>
          </a:p>
        </p:txBody>
      </p:sp>
      <p:sp>
        <p:nvSpPr>
          <p:cNvPr id="289" name="Google Shape;289;p39"/>
          <p:cNvSpPr txBox="1"/>
          <p:nvPr>
            <p:ph idx="4294967295" type="body"/>
          </p:nvPr>
        </p:nvSpPr>
        <p:spPr>
          <a:xfrm>
            <a:off x="109375" y="1646150"/>
            <a:ext cx="6311700" cy="318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600">
                <a:solidFill>
                  <a:srgbClr val="1EA56A"/>
                </a:solidFill>
              </a:rPr>
              <a:t>Coffee &amp; Conversation: </a:t>
            </a:r>
            <a:r>
              <a:rPr b="1" lang="en" sz="1600"/>
              <a:t>Centering the Brilliance of Black and Latinx Students Through Research-Supported Strategies in Mathematics </a:t>
            </a:r>
            <a:r>
              <a:rPr lang="en" sz="1600"/>
              <a:t>with Dr. Adrian Mims, Sr.</a:t>
            </a:r>
            <a:endParaRPr sz="1600"/>
          </a:p>
        </p:txBody>
      </p:sp>
      <p:sp>
        <p:nvSpPr>
          <p:cNvPr id="290" name="Google Shape;290;p39"/>
          <p:cNvSpPr/>
          <p:nvPr/>
        </p:nvSpPr>
        <p:spPr>
          <a:xfrm>
            <a:off x="7450525" y="1081175"/>
            <a:ext cx="1202202" cy="1251774"/>
          </a:xfrm>
          <a:prstGeom prst="irregularSeal1">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9"/>
          <p:cNvSpPr txBox="1"/>
          <p:nvPr/>
        </p:nvSpPr>
        <p:spPr>
          <a:xfrm>
            <a:off x="6664625" y="4548600"/>
            <a:ext cx="3300" cy="1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ucida Sans"/>
              <a:ea typeface="Lucida Sans"/>
              <a:cs typeface="Lucida Sans"/>
              <a:sym typeface="Lucida Sans"/>
            </a:endParaRPr>
          </a:p>
        </p:txBody>
      </p:sp>
      <p:sp>
        <p:nvSpPr>
          <p:cNvPr id="292" name="Google Shape;292;p39"/>
          <p:cNvSpPr txBox="1"/>
          <p:nvPr/>
        </p:nvSpPr>
        <p:spPr>
          <a:xfrm>
            <a:off x="6191863" y="3887038"/>
            <a:ext cx="2891400" cy="5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50524F"/>
                </a:solidFill>
                <a:latin typeface="Lucida Sans"/>
                <a:ea typeface="Lucida Sans"/>
                <a:cs typeface="Lucida Sans"/>
                <a:sym typeface="Lucida Sans"/>
              </a:rPr>
              <a:t>Follow us on Eventbrite! </a:t>
            </a:r>
            <a:r>
              <a:rPr lang="en" u="sng">
                <a:solidFill>
                  <a:schemeClr val="hlink"/>
                </a:solidFill>
                <a:latin typeface="Lucida Sans"/>
                <a:ea typeface="Lucida Sans"/>
                <a:cs typeface="Lucida Sans"/>
                <a:sym typeface="Lucida Sans"/>
                <a:hlinkClick r:id="rId5"/>
              </a:rPr>
              <a:t>CoreAdvocates.Eventbrite.com</a:t>
            </a:r>
            <a:r>
              <a:rPr lang="en">
                <a:latin typeface="Lucida Sans"/>
                <a:ea typeface="Lucida Sans"/>
                <a:cs typeface="Lucida Sans"/>
                <a:sym typeface="Lucida Sans"/>
              </a:rPr>
              <a:t> </a:t>
            </a:r>
            <a:endParaRPr>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txBox="1"/>
          <p:nvPr/>
        </p:nvSpPr>
        <p:spPr>
          <a:xfrm>
            <a:off x="252700" y="1214625"/>
            <a:ext cx="6991200" cy="32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50524F"/>
                </a:solidFill>
                <a:latin typeface="Lucida Sans"/>
                <a:ea typeface="Lucida Sans"/>
                <a:cs typeface="Lucida Sans"/>
                <a:sym typeface="Lucida Sans"/>
              </a:rPr>
              <a:t>Feedback is the TRUE breakfast of champions!</a:t>
            </a:r>
            <a:endParaRPr sz="1700">
              <a:solidFill>
                <a:srgbClr val="50524F"/>
              </a:solidFill>
              <a:latin typeface="Lucida Sans"/>
              <a:ea typeface="Lucida Sans"/>
              <a:cs typeface="Lucida Sans"/>
              <a:sym typeface="Lucida Sans"/>
            </a:endParaRPr>
          </a:p>
          <a:p>
            <a:pPr indent="0" lvl="0" marL="0" rtl="0" algn="l">
              <a:spcBef>
                <a:spcPts val="0"/>
              </a:spcBef>
              <a:spcAft>
                <a:spcPts val="0"/>
              </a:spcAft>
              <a:buNone/>
            </a:pPr>
            <a:r>
              <a:t/>
            </a:r>
            <a:endParaRPr>
              <a:solidFill>
                <a:srgbClr val="50524F"/>
              </a:solidFill>
              <a:latin typeface="Lucida Sans"/>
              <a:ea typeface="Lucida Sans"/>
              <a:cs typeface="Lucida Sans"/>
              <a:sym typeface="Lucida Sans"/>
            </a:endParaRPr>
          </a:p>
          <a:p>
            <a:pPr indent="0" lvl="0" marL="0" rtl="0" algn="l">
              <a:spcBef>
                <a:spcPts val="0"/>
              </a:spcBef>
              <a:spcAft>
                <a:spcPts val="0"/>
              </a:spcAft>
              <a:buNone/>
            </a:pPr>
            <a:r>
              <a:rPr lang="en">
                <a:solidFill>
                  <a:srgbClr val="50524F"/>
                </a:solidFill>
                <a:latin typeface="Lucida Sans"/>
                <a:ea typeface="Lucida Sans"/>
                <a:cs typeface="Lucida Sans"/>
                <a:sym typeface="Lucida Sans"/>
              </a:rPr>
              <a:t>Please take a moment to share your thoughts on this experience with us! We are learning what it looks like to connect with you most effectively, and every comment counts.</a:t>
            </a:r>
            <a:endParaRPr>
              <a:solidFill>
                <a:srgbClr val="50524F"/>
              </a:solidFill>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a:solidFill>
                  <a:srgbClr val="50524F"/>
                </a:solidFill>
                <a:latin typeface="Lucida Sans"/>
                <a:ea typeface="Lucida Sans"/>
                <a:cs typeface="Lucida Sans"/>
                <a:sym typeface="Lucida Sans"/>
              </a:rPr>
              <a:t>To be among the first to hear about future events, please join our community! This sign-up will also offer you </a:t>
            </a:r>
            <a:r>
              <a:rPr b="1" lang="en">
                <a:solidFill>
                  <a:srgbClr val="50524F"/>
                </a:solidFill>
                <a:latin typeface="Lucida Sans"/>
                <a:ea typeface="Lucida Sans"/>
                <a:cs typeface="Lucida Sans"/>
                <a:sym typeface="Lucida Sans"/>
              </a:rPr>
              <a:t>first access</a:t>
            </a:r>
            <a:r>
              <a:rPr lang="en">
                <a:solidFill>
                  <a:srgbClr val="50524F"/>
                </a:solidFill>
                <a:latin typeface="Lucida Sans"/>
                <a:ea typeface="Lucida Sans"/>
                <a:cs typeface="Lucida Sans"/>
                <a:sym typeface="Lucida Sans"/>
              </a:rPr>
              <a:t> to our new events this fall that focus on bringing aligned instruction in conversation with anti-racist principles. </a:t>
            </a:r>
            <a:endParaRPr sz="1700">
              <a:solidFill>
                <a:srgbClr val="50524F"/>
              </a:solidFill>
              <a:latin typeface="Lucida Sans"/>
              <a:ea typeface="Lucida Sans"/>
              <a:cs typeface="Lucida Sans"/>
              <a:sym typeface="Lucida Sans"/>
            </a:endParaRPr>
          </a:p>
        </p:txBody>
      </p:sp>
      <p:sp>
        <p:nvSpPr>
          <p:cNvPr id="298" name="Google Shape;298;p40"/>
          <p:cNvSpPr txBox="1"/>
          <p:nvPr/>
        </p:nvSpPr>
        <p:spPr>
          <a:xfrm>
            <a:off x="887375" y="3734000"/>
            <a:ext cx="6234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Lucida Sans"/>
                <a:ea typeface="Lucida Sans"/>
                <a:cs typeface="Lucida Sans"/>
                <a:sym typeface="Lucida Sans"/>
                <a:hlinkClick r:id="rId3"/>
              </a:rPr>
              <a:t>http://bit.ly/coreadvocatesignup</a:t>
            </a:r>
            <a:r>
              <a:rPr b="1" lang="en" sz="1800">
                <a:latin typeface="Lucida Sans"/>
                <a:ea typeface="Lucida Sans"/>
                <a:cs typeface="Lucida Sans"/>
                <a:sym typeface="Lucida Sans"/>
              </a:rPr>
              <a:t> </a:t>
            </a:r>
            <a:endParaRPr b="1" sz="1800">
              <a:latin typeface="Lucida Sans"/>
              <a:ea typeface="Lucida Sans"/>
              <a:cs typeface="Lucida Sans"/>
              <a:sym typeface="Lucida Sans"/>
            </a:endParaRPr>
          </a:p>
        </p:txBody>
      </p:sp>
      <p:pic>
        <p:nvPicPr>
          <p:cNvPr id="299" name="Google Shape;299;p40"/>
          <p:cNvPicPr preferRelativeResize="0"/>
          <p:nvPr/>
        </p:nvPicPr>
        <p:blipFill>
          <a:blip r:embed="rId4">
            <a:alphaModFix/>
          </a:blip>
          <a:stretch>
            <a:fillRect/>
          </a:stretch>
        </p:blipFill>
        <p:spPr>
          <a:xfrm>
            <a:off x="12394" y="75450"/>
            <a:ext cx="4966949" cy="1015225"/>
          </a:xfrm>
          <a:prstGeom prst="rect">
            <a:avLst/>
          </a:prstGeom>
          <a:noFill/>
          <a:ln>
            <a:noFill/>
          </a:ln>
        </p:spPr>
      </p:pic>
      <p:sp>
        <p:nvSpPr>
          <p:cNvPr id="300" name="Google Shape;300;p40"/>
          <p:cNvSpPr txBox="1"/>
          <p:nvPr/>
        </p:nvSpPr>
        <p:spPr>
          <a:xfrm>
            <a:off x="2169575" y="2317800"/>
            <a:ext cx="366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solidFill>
                  <a:schemeClr val="hlink"/>
                </a:solidFill>
                <a:latin typeface="Lucida Sans"/>
                <a:ea typeface="Lucida Sans"/>
                <a:cs typeface="Lucida Sans"/>
                <a:sym typeface="Lucida Sans"/>
                <a:hlinkClick r:id="rId5"/>
              </a:rPr>
              <a:t>http://bit.ly/2021CandC</a:t>
            </a:r>
            <a:r>
              <a:rPr b="1" lang="en" sz="1900"/>
              <a:t> </a:t>
            </a:r>
            <a:endParaRPr b="1" sz="1900"/>
          </a:p>
        </p:txBody>
      </p:sp>
      <p:pic>
        <p:nvPicPr>
          <p:cNvPr id="301" name="Google Shape;301;p40"/>
          <p:cNvPicPr preferRelativeResize="0"/>
          <p:nvPr/>
        </p:nvPicPr>
        <p:blipFill rotWithShape="1">
          <a:blip r:embed="rId6">
            <a:alphaModFix/>
          </a:blip>
          <a:srcRect b="0" l="17366" r="17372" t="0"/>
          <a:stretch/>
        </p:blipFill>
        <p:spPr>
          <a:xfrm>
            <a:off x="7359575" y="938700"/>
            <a:ext cx="1321449" cy="2024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1"/>
          <p:cNvPicPr preferRelativeResize="0"/>
          <p:nvPr/>
        </p:nvPicPr>
        <p:blipFill>
          <a:blip r:embed="rId3">
            <a:alphaModFix/>
          </a:blip>
          <a:stretch>
            <a:fillRect/>
          </a:stretch>
        </p:blipFill>
        <p:spPr>
          <a:xfrm>
            <a:off x="363007" y="126100"/>
            <a:ext cx="4966949" cy="1015225"/>
          </a:xfrm>
          <a:prstGeom prst="rect">
            <a:avLst/>
          </a:prstGeom>
          <a:noFill/>
          <a:ln>
            <a:noFill/>
          </a:ln>
        </p:spPr>
      </p:pic>
      <p:sp>
        <p:nvSpPr>
          <p:cNvPr id="219" name="Google Shape;219;p31"/>
          <p:cNvSpPr txBox="1"/>
          <p:nvPr>
            <p:ph idx="2" type="body"/>
          </p:nvPr>
        </p:nvSpPr>
        <p:spPr>
          <a:xfrm>
            <a:off x="309850" y="1065700"/>
            <a:ext cx="8356200" cy="3670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i="1" lang="en" sz="1800">
                <a:solidFill>
                  <a:srgbClr val="50524F"/>
                </a:solidFill>
              </a:rPr>
              <a:t>Engaging Respectfully With Each Other </a:t>
            </a:r>
            <a:r>
              <a:rPr i="1" lang="en" sz="1800">
                <a:solidFill>
                  <a:srgbClr val="50524F"/>
                </a:solidFill>
              </a:rPr>
              <a:t>Tonight</a:t>
            </a:r>
            <a:endParaRPr i="1" sz="1800">
              <a:solidFill>
                <a:srgbClr val="50524F"/>
              </a:solidFill>
            </a:endParaRPr>
          </a:p>
          <a:p>
            <a:pPr indent="0" lvl="0" marL="0" rtl="0" algn="ctr">
              <a:spcBef>
                <a:spcPts val="600"/>
              </a:spcBef>
              <a:spcAft>
                <a:spcPts val="0"/>
              </a:spcAft>
              <a:buNone/>
            </a:pPr>
            <a:r>
              <a:t/>
            </a:r>
            <a:endParaRPr i="1" sz="900"/>
          </a:p>
          <a:p>
            <a:pPr indent="-323850" lvl="0" marL="457200" rtl="0" algn="l">
              <a:lnSpc>
                <a:spcPct val="100000"/>
              </a:lnSpc>
              <a:spcBef>
                <a:spcPts val="0"/>
              </a:spcBef>
              <a:spcAft>
                <a:spcPts val="0"/>
              </a:spcAft>
              <a:buClr>
                <a:srgbClr val="50524F"/>
              </a:buClr>
              <a:buSzPts val="1500"/>
              <a:buChar char="•"/>
            </a:pPr>
            <a:r>
              <a:rPr lang="en" sz="1500">
                <a:solidFill>
                  <a:srgbClr val="50524F"/>
                </a:solidFill>
              </a:rPr>
              <a:t>Please use the chat feature throughout this conversation—we value your voices! Feel free to share constructive ideas, resources, and comments. </a:t>
            </a:r>
            <a:endParaRPr sz="1500">
              <a:solidFill>
                <a:srgbClr val="50524F"/>
              </a:solidFill>
            </a:endParaRPr>
          </a:p>
          <a:p>
            <a:pPr indent="-323850" lvl="0" marL="457200" rtl="0" algn="l">
              <a:lnSpc>
                <a:spcPct val="100000"/>
              </a:lnSpc>
              <a:spcBef>
                <a:spcPts val="600"/>
              </a:spcBef>
              <a:spcAft>
                <a:spcPts val="0"/>
              </a:spcAft>
              <a:buClr>
                <a:srgbClr val="50524F"/>
              </a:buClr>
              <a:buSzPts val="1500"/>
              <a:buChar char="•"/>
            </a:pPr>
            <a:r>
              <a:rPr lang="en" sz="1500">
                <a:solidFill>
                  <a:srgbClr val="50524F"/>
                </a:solidFill>
              </a:rPr>
              <a:t>As noted on the event page, we will be recording the presentation portion of this session. </a:t>
            </a:r>
            <a:endParaRPr sz="1500">
              <a:solidFill>
                <a:srgbClr val="50524F"/>
              </a:solidFill>
            </a:endParaRPr>
          </a:p>
          <a:p>
            <a:pPr indent="-323850" lvl="0" marL="457200" rtl="0" algn="l">
              <a:lnSpc>
                <a:spcPct val="100000"/>
              </a:lnSpc>
              <a:spcBef>
                <a:spcPts val="600"/>
              </a:spcBef>
              <a:spcAft>
                <a:spcPts val="0"/>
              </a:spcAft>
              <a:buClr>
                <a:srgbClr val="50524F"/>
              </a:buClr>
              <a:buSzPts val="1500"/>
              <a:buChar char="•"/>
            </a:pPr>
            <a:r>
              <a:rPr lang="en" sz="1500">
                <a:solidFill>
                  <a:srgbClr val="50524F"/>
                </a:solidFill>
              </a:rPr>
              <a:t>We will have the opportunity to come together for Q&amp;A at the end of the session. Please keep track of your questions until then.</a:t>
            </a:r>
            <a:endParaRPr sz="1500">
              <a:solidFill>
                <a:srgbClr val="50524F"/>
              </a:solidFill>
            </a:endParaRPr>
          </a:p>
          <a:p>
            <a:pPr indent="-323850" lvl="0" marL="457200" rtl="0" algn="l">
              <a:lnSpc>
                <a:spcPct val="100000"/>
              </a:lnSpc>
              <a:spcBef>
                <a:spcPts val="600"/>
              </a:spcBef>
              <a:spcAft>
                <a:spcPts val="0"/>
              </a:spcAft>
              <a:buClr>
                <a:srgbClr val="50524F"/>
              </a:buClr>
              <a:buSzPts val="1500"/>
              <a:buChar char="•"/>
            </a:pPr>
            <a:r>
              <a:rPr lang="en" sz="1500">
                <a:solidFill>
                  <a:srgbClr val="50524F"/>
                </a:solidFill>
              </a:rPr>
              <a:t>Participants who engaging in cyberbullying or deliberate attempts to intimidate other commenters or disrupt conversation will be promptly removed.</a:t>
            </a:r>
            <a:endParaRPr sz="1500">
              <a:solidFill>
                <a:srgbClr val="50524F"/>
              </a:solidFill>
            </a:endParaRPr>
          </a:p>
          <a:p>
            <a:pPr indent="-323850" lvl="0" marL="457200" rtl="0" algn="l">
              <a:lnSpc>
                <a:spcPct val="100000"/>
              </a:lnSpc>
              <a:spcBef>
                <a:spcPts val="600"/>
              </a:spcBef>
              <a:spcAft>
                <a:spcPts val="0"/>
              </a:spcAft>
              <a:buClr>
                <a:srgbClr val="50524F"/>
              </a:buClr>
              <a:buSzPts val="1500"/>
              <a:buChar char="•"/>
            </a:pPr>
            <a:r>
              <a:rPr lang="en" sz="1500">
                <a:solidFill>
                  <a:srgbClr val="50524F"/>
                </a:solidFill>
              </a:rPr>
              <a:t>Lastly, feel free to discuss the conversation on social media as we chat tonight!</a:t>
            </a:r>
            <a:endParaRPr sz="1500">
              <a:solidFill>
                <a:srgbClr val="50524F"/>
              </a:solidFill>
            </a:endParaRPr>
          </a:p>
          <a:p>
            <a:pPr indent="0" lvl="0" marL="0" rtl="0" algn="l">
              <a:spcBef>
                <a:spcPts val="600"/>
              </a:spcBef>
              <a:spcAft>
                <a:spcPts val="600"/>
              </a:spcAft>
              <a:buNone/>
            </a:pPr>
            <a:r>
              <a:t/>
            </a:r>
            <a:endParaRPr sz="1300"/>
          </a:p>
        </p:txBody>
      </p:sp>
      <p:pic>
        <p:nvPicPr>
          <p:cNvPr id="220" name="Google Shape;220;p31"/>
          <p:cNvPicPr preferRelativeResize="0"/>
          <p:nvPr/>
        </p:nvPicPr>
        <p:blipFill>
          <a:blip r:embed="rId4">
            <a:alphaModFix/>
          </a:blip>
          <a:stretch>
            <a:fillRect/>
          </a:stretch>
        </p:blipFill>
        <p:spPr>
          <a:xfrm>
            <a:off x="606975" y="4171200"/>
            <a:ext cx="459150" cy="459150"/>
          </a:xfrm>
          <a:prstGeom prst="rect">
            <a:avLst/>
          </a:prstGeom>
          <a:noFill/>
          <a:ln>
            <a:noFill/>
          </a:ln>
        </p:spPr>
      </p:pic>
      <p:sp>
        <p:nvSpPr>
          <p:cNvPr id="221" name="Google Shape;221;p31"/>
          <p:cNvSpPr txBox="1"/>
          <p:nvPr/>
        </p:nvSpPr>
        <p:spPr>
          <a:xfrm>
            <a:off x="1066125" y="4221525"/>
            <a:ext cx="36159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ucida Sans"/>
                <a:ea typeface="Lucida Sans"/>
                <a:cs typeface="Lucida Sans"/>
                <a:sym typeface="Lucida Sans"/>
              </a:rPr>
              <a:t>@achievethecore #</a:t>
            </a:r>
            <a:r>
              <a:rPr lang="en">
                <a:latin typeface="Lucida Sans"/>
                <a:ea typeface="Lucida Sans"/>
                <a:cs typeface="Lucida Sans"/>
                <a:sym typeface="Lucida Sans"/>
              </a:rPr>
              <a:t>coreadvocate</a:t>
            </a:r>
            <a:r>
              <a:rPr lang="en">
                <a:latin typeface="Lucida Sans"/>
                <a:ea typeface="Lucida Sans"/>
                <a:cs typeface="Lucida Sans"/>
                <a:sym typeface="Lucida Sans"/>
              </a:rPr>
              <a:t>s</a:t>
            </a:r>
            <a:r>
              <a:rPr lang="en">
                <a:latin typeface="Lucida Sans"/>
                <a:ea typeface="Lucida Sans"/>
                <a:cs typeface="Lucida Sans"/>
                <a:sym typeface="Lucida Sans"/>
              </a:rPr>
              <a:t>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p:txBody>
      </p:sp>
      <p:pic>
        <p:nvPicPr>
          <p:cNvPr id="222" name="Google Shape;222;p31"/>
          <p:cNvPicPr preferRelativeResize="0"/>
          <p:nvPr/>
        </p:nvPicPr>
        <p:blipFill>
          <a:blip r:embed="rId5">
            <a:alphaModFix/>
          </a:blip>
          <a:stretch>
            <a:fillRect/>
          </a:stretch>
        </p:blipFill>
        <p:spPr>
          <a:xfrm>
            <a:off x="5104523" y="4171200"/>
            <a:ext cx="523902" cy="459150"/>
          </a:xfrm>
          <a:prstGeom prst="rect">
            <a:avLst/>
          </a:prstGeom>
          <a:noFill/>
          <a:ln>
            <a:noFill/>
          </a:ln>
        </p:spPr>
      </p:pic>
      <p:sp>
        <p:nvSpPr>
          <p:cNvPr id="223" name="Google Shape;223;p31"/>
          <p:cNvSpPr txBox="1"/>
          <p:nvPr/>
        </p:nvSpPr>
        <p:spPr>
          <a:xfrm>
            <a:off x="5628425" y="4111575"/>
            <a:ext cx="36159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ucida Sans"/>
                <a:ea typeface="Lucida Sans"/>
                <a:cs typeface="Lucida Sans"/>
                <a:sym typeface="Lucida Sans"/>
              </a:rPr>
              <a:t>@decolonizeliteracy and </a:t>
            </a:r>
            <a:r>
              <a:rPr lang="en">
                <a:latin typeface="Lucida Sans"/>
                <a:ea typeface="Lucida Sans"/>
                <a:cs typeface="Lucida Sans"/>
                <a:sym typeface="Lucida Sans"/>
              </a:rPr>
              <a:t>@achievethecoreSAP</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2"/>
          <p:cNvPicPr preferRelativeResize="0"/>
          <p:nvPr/>
        </p:nvPicPr>
        <p:blipFill>
          <a:blip r:embed="rId3">
            <a:alphaModFix/>
          </a:blip>
          <a:stretch>
            <a:fillRect/>
          </a:stretch>
        </p:blipFill>
        <p:spPr>
          <a:xfrm>
            <a:off x="122474" y="97900"/>
            <a:ext cx="2072673" cy="423653"/>
          </a:xfrm>
          <a:prstGeom prst="rect">
            <a:avLst/>
          </a:prstGeom>
          <a:noFill/>
          <a:ln>
            <a:noFill/>
          </a:ln>
        </p:spPr>
      </p:pic>
      <p:sp>
        <p:nvSpPr>
          <p:cNvPr id="229" name="Google Shape;229;p32"/>
          <p:cNvSpPr txBox="1"/>
          <p:nvPr>
            <p:ph idx="1" type="body"/>
          </p:nvPr>
        </p:nvSpPr>
        <p:spPr>
          <a:xfrm>
            <a:off x="1156475" y="1034700"/>
            <a:ext cx="3890700" cy="3074100"/>
          </a:xfrm>
          <a:prstGeom prst="rect">
            <a:avLst/>
          </a:prstGeom>
          <a:solidFill>
            <a:schemeClr val="accent2"/>
          </a:solidFill>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1" sz="1200">
              <a:solidFill>
                <a:srgbClr val="FFFFFF"/>
              </a:solidFill>
            </a:endParaRPr>
          </a:p>
          <a:p>
            <a:pPr indent="0" lvl="0" marL="0" marR="0" rtl="0" algn="ctr">
              <a:lnSpc>
                <a:spcPct val="100000"/>
              </a:lnSpc>
              <a:spcBef>
                <a:spcPts val="0"/>
              </a:spcBef>
              <a:spcAft>
                <a:spcPts val="0"/>
              </a:spcAft>
              <a:buNone/>
            </a:pPr>
            <a:r>
              <a:rPr b="1" i="1" lang="en">
                <a:solidFill>
                  <a:srgbClr val="FFFFFF"/>
                </a:solidFill>
              </a:rPr>
              <a:t>Our Guest:</a:t>
            </a:r>
            <a:endParaRPr b="1" i="1" sz="1400">
              <a:solidFill>
                <a:srgbClr val="FFFFFF"/>
              </a:solidFill>
            </a:endParaRPr>
          </a:p>
          <a:p>
            <a:pPr indent="0" lvl="0" marL="0" marR="0" rtl="0" algn="ctr">
              <a:lnSpc>
                <a:spcPct val="100000"/>
              </a:lnSpc>
              <a:spcBef>
                <a:spcPts val="0"/>
              </a:spcBef>
              <a:spcAft>
                <a:spcPts val="0"/>
              </a:spcAft>
              <a:buNone/>
            </a:pPr>
            <a:r>
              <a:t/>
            </a:r>
            <a:endParaRPr i="1">
              <a:solidFill>
                <a:srgbClr val="FFFFFF"/>
              </a:solidFill>
            </a:endParaRPr>
          </a:p>
          <a:p>
            <a:pPr indent="0" lvl="0" marL="0" marR="0" rtl="0" algn="ctr">
              <a:lnSpc>
                <a:spcPct val="100000"/>
              </a:lnSpc>
              <a:spcBef>
                <a:spcPts val="0"/>
              </a:spcBef>
              <a:spcAft>
                <a:spcPts val="0"/>
              </a:spcAft>
              <a:buNone/>
            </a:pPr>
            <a:r>
              <a:rPr i="1" lang="en">
                <a:solidFill>
                  <a:srgbClr val="FFFFFF"/>
                </a:solidFill>
              </a:rPr>
              <a:t>Maribel </a:t>
            </a:r>
            <a:r>
              <a:rPr i="1" lang="en">
                <a:solidFill>
                  <a:srgbClr val="FFFFFF"/>
                </a:solidFill>
              </a:rPr>
              <a:t>Gonzalez</a:t>
            </a:r>
            <a:endParaRPr i="1">
              <a:solidFill>
                <a:srgbClr val="FFFFFF"/>
              </a:solidFill>
            </a:endParaRPr>
          </a:p>
          <a:p>
            <a:pPr indent="0" lvl="0" marL="0" marR="0" rtl="0" algn="ctr">
              <a:lnSpc>
                <a:spcPct val="100000"/>
              </a:lnSpc>
              <a:spcBef>
                <a:spcPts val="0"/>
              </a:spcBef>
              <a:spcAft>
                <a:spcPts val="0"/>
              </a:spcAft>
              <a:buNone/>
            </a:pPr>
            <a:r>
              <a:rPr i="1" lang="en">
                <a:solidFill>
                  <a:srgbClr val="FFFFFF"/>
                </a:solidFill>
              </a:rPr>
              <a:t>she/her/hers</a:t>
            </a:r>
            <a:endParaRPr i="1">
              <a:solidFill>
                <a:srgbClr val="FFFFFF"/>
              </a:solidFill>
            </a:endParaRPr>
          </a:p>
          <a:p>
            <a:pPr indent="0" lvl="0" marL="0" marR="0" rtl="0" algn="ctr">
              <a:lnSpc>
                <a:spcPct val="100000"/>
              </a:lnSpc>
              <a:spcBef>
                <a:spcPts val="0"/>
              </a:spcBef>
              <a:spcAft>
                <a:spcPts val="0"/>
              </a:spcAft>
              <a:buNone/>
            </a:pPr>
            <a:r>
              <a:rPr i="1" lang="en">
                <a:solidFill>
                  <a:srgbClr val="FFFFFF"/>
                </a:solidFill>
              </a:rPr>
              <a:t>Xicana STEM Integration Instructional Coach</a:t>
            </a:r>
            <a:endParaRPr i="1">
              <a:solidFill>
                <a:srgbClr val="FFFFFF"/>
              </a:solidFill>
            </a:endParaRPr>
          </a:p>
          <a:p>
            <a:pPr indent="0" lvl="0" marL="0" marR="0" rtl="0" algn="ctr">
              <a:lnSpc>
                <a:spcPct val="100000"/>
              </a:lnSpc>
              <a:spcBef>
                <a:spcPts val="0"/>
              </a:spcBef>
              <a:spcAft>
                <a:spcPts val="0"/>
              </a:spcAft>
              <a:buNone/>
            </a:pPr>
            <a:r>
              <a:t/>
            </a:r>
            <a:endParaRPr i="1" sz="1700">
              <a:solidFill>
                <a:srgbClr val="FFFFFF"/>
              </a:solidFill>
            </a:endParaRPr>
          </a:p>
          <a:p>
            <a:pPr indent="0" lvl="0" marL="0" marR="0" rtl="0" algn="ctr">
              <a:lnSpc>
                <a:spcPct val="100000"/>
              </a:lnSpc>
              <a:spcBef>
                <a:spcPts val="0"/>
              </a:spcBef>
              <a:spcAft>
                <a:spcPts val="0"/>
              </a:spcAft>
              <a:buNone/>
            </a:pPr>
            <a:r>
              <a:rPr i="1" lang="en" sz="1700">
                <a:solidFill>
                  <a:srgbClr val="FFFFFF"/>
                </a:solidFill>
              </a:rPr>
              <a:t>@decolonizeliteracy</a:t>
            </a:r>
            <a:endParaRPr i="1" sz="1700">
              <a:solidFill>
                <a:srgbClr val="FFFFFF"/>
              </a:solidFill>
            </a:endParaRPr>
          </a:p>
          <a:p>
            <a:pPr indent="0" lvl="0" marL="0" marR="0" rtl="0" algn="ctr">
              <a:lnSpc>
                <a:spcPct val="100000"/>
              </a:lnSpc>
              <a:spcBef>
                <a:spcPts val="0"/>
              </a:spcBef>
              <a:spcAft>
                <a:spcPts val="0"/>
              </a:spcAft>
              <a:buNone/>
            </a:pPr>
            <a:r>
              <a:t/>
            </a:r>
            <a:endParaRPr i="1">
              <a:solidFill>
                <a:srgbClr val="FFFFFF"/>
              </a:solidFill>
            </a:endParaRPr>
          </a:p>
          <a:p>
            <a:pPr indent="0" lvl="0" marL="0" marR="0" rtl="0" algn="ctr">
              <a:lnSpc>
                <a:spcPct val="100000"/>
              </a:lnSpc>
              <a:spcBef>
                <a:spcPts val="480"/>
              </a:spcBef>
              <a:spcAft>
                <a:spcPts val="0"/>
              </a:spcAft>
              <a:buNone/>
            </a:pPr>
            <a:r>
              <a:t/>
            </a:r>
            <a:endParaRPr i="1"/>
          </a:p>
          <a:p>
            <a:pPr indent="0" lvl="0" marL="0" marR="0" rtl="0" algn="ctr">
              <a:lnSpc>
                <a:spcPct val="100000"/>
              </a:lnSpc>
              <a:spcBef>
                <a:spcPts val="480"/>
              </a:spcBef>
              <a:spcAft>
                <a:spcPts val="0"/>
              </a:spcAft>
              <a:buNone/>
            </a:pPr>
            <a:r>
              <a:t/>
            </a:r>
            <a:endParaRPr i="1"/>
          </a:p>
          <a:p>
            <a:pPr indent="0" lvl="0" marL="0" marR="0" rtl="0" algn="ctr">
              <a:lnSpc>
                <a:spcPct val="100000"/>
              </a:lnSpc>
              <a:spcBef>
                <a:spcPts val="480"/>
              </a:spcBef>
              <a:spcAft>
                <a:spcPts val="0"/>
              </a:spcAft>
              <a:buNone/>
            </a:pPr>
            <a:r>
              <a:t/>
            </a:r>
            <a:endParaRPr i="1"/>
          </a:p>
        </p:txBody>
      </p:sp>
      <p:pic>
        <p:nvPicPr>
          <p:cNvPr id="230" name="Google Shape;230;p32"/>
          <p:cNvPicPr preferRelativeResize="0"/>
          <p:nvPr/>
        </p:nvPicPr>
        <p:blipFill>
          <a:blip r:embed="rId4">
            <a:alphaModFix/>
          </a:blip>
          <a:stretch>
            <a:fillRect/>
          </a:stretch>
        </p:blipFill>
        <p:spPr>
          <a:xfrm>
            <a:off x="5465774" y="207825"/>
            <a:ext cx="2908201" cy="4363351"/>
          </a:xfrm>
          <a:prstGeom prst="rect">
            <a:avLst/>
          </a:prstGeom>
          <a:noFill/>
          <a:ln>
            <a:noFill/>
          </a:ln>
        </p:spPr>
      </p:pic>
      <p:pic>
        <p:nvPicPr>
          <p:cNvPr id="231" name="Google Shape;231;p32"/>
          <p:cNvPicPr preferRelativeResize="0"/>
          <p:nvPr/>
        </p:nvPicPr>
        <p:blipFill>
          <a:blip r:embed="rId5">
            <a:alphaModFix/>
          </a:blip>
          <a:stretch>
            <a:fillRect/>
          </a:stretch>
        </p:blipFill>
        <p:spPr>
          <a:xfrm>
            <a:off x="1642075" y="3626775"/>
            <a:ext cx="348949" cy="348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3"/>
          <p:cNvPicPr preferRelativeResize="0"/>
          <p:nvPr/>
        </p:nvPicPr>
        <p:blipFill>
          <a:blip r:embed="rId3">
            <a:alphaModFix/>
          </a:blip>
          <a:stretch>
            <a:fillRect/>
          </a:stretch>
        </p:blipFill>
        <p:spPr>
          <a:xfrm>
            <a:off x="122475" y="97900"/>
            <a:ext cx="2740098" cy="560075"/>
          </a:xfrm>
          <a:prstGeom prst="rect">
            <a:avLst/>
          </a:prstGeom>
          <a:noFill/>
          <a:ln>
            <a:noFill/>
          </a:ln>
        </p:spPr>
      </p:pic>
      <p:sp>
        <p:nvSpPr>
          <p:cNvPr id="237" name="Google Shape;237;p33"/>
          <p:cNvSpPr txBox="1"/>
          <p:nvPr/>
        </p:nvSpPr>
        <p:spPr>
          <a:xfrm>
            <a:off x="216275" y="1063650"/>
            <a:ext cx="4269000" cy="15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1" lang="en" sz="2600">
                <a:solidFill>
                  <a:srgbClr val="50524F"/>
                </a:solidFill>
                <a:latin typeface="Lucida Sans"/>
                <a:ea typeface="Lucida Sans"/>
                <a:cs typeface="Lucida Sans"/>
                <a:sym typeface="Lucida Sans"/>
              </a:rPr>
              <a:t>Discussion Questions:  </a:t>
            </a:r>
            <a:endParaRPr i="1" sz="2600">
              <a:solidFill>
                <a:srgbClr val="50524F"/>
              </a:solidFill>
              <a:latin typeface="Lucida Sans"/>
              <a:ea typeface="Lucida Sans"/>
              <a:cs typeface="Lucida Sans"/>
              <a:sym typeface="Lucida Sans"/>
            </a:endParaRPr>
          </a:p>
          <a:p>
            <a:pPr indent="-355600" lvl="0" marL="457200" marR="0" rtl="0" algn="l">
              <a:lnSpc>
                <a:spcPct val="100000"/>
              </a:lnSpc>
              <a:spcBef>
                <a:spcPts val="1000"/>
              </a:spcBef>
              <a:spcAft>
                <a:spcPts val="0"/>
              </a:spcAft>
              <a:buClr>
                <a:srgbClr val="50524F"/>
              </a:buClr>
              <a:buSzPts val="2000"/>
              <a:buFont typeface="Lucida Sans"/>
              <a:buAutoNum type="arabicParenR"/>
            </a:pPr>
            <a:r>
              <a:rPr lang="en" sz="2000">
                <a:solidFill>
                  <a:srgbClr val="50524F"/>
                </a:solidFill>
                <a:latin typeface="Lucida Sans"/>
                <a:ea typeface="Lucida Sans"/>
                <a:cs typeface="Lucida Sans"/>
                <a:sym typeface="Lucida Sans"/>
              </a:rPr>
              <a:t>What is your why for this work?</a:t>
            </a:r>
            <a:endParaRPr sz="2000">
              <a:solidFill>
                <a:srgbClr val="50524F"/>
              </a:solidFill>
              <a:latin typeface="Lucida Sans"/>
              <a:ea typeface="Lucida Sans"/>
              <a:cs typeface="Lucida Sans"/>
              <a:sym typeface="Lucida Sans"/>
            </a:endParaRPr>
          </a:p>
        </p:txBody>
      </p:sp>
      <p:sp>
        <p:nvSpPr>
          <p:cNvPr id="238" name="Google Shape;238;p33"/>
          <p:cNvSpPr txBox="1"/>
          <p:nvPr/>
        </p:nvSpPr>
        <p:spPr>
          <a:xfrm>
            <a:off x="6533550" y="3420000"/>
            <a:ext cx="2493300" cy="38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Lucida Sans"/>
                <a:ea typeface="Lucida Sans"/>
                <a:cs typeface="Lucida Sans"/>
                <a:sym typeface="Lucida Sans"/>
              </a:rPr>
              <a:t>Q&amp;A to follow!</a:t>
            </a:r>
            <a:endParaRPr i="1">
              <a:latin typeface="Lucida Sans"/>
              <a:ea typeface="Lucida Sans"/>
              <a:cs typeface="Lucida Sans"/>
              <a:sym typeface="Lucida Sans"/>
            </a:endParaRPr>
          </a:p>
        </p:txBody>
      </p:sp>
      <p:pic>
        <p:nvPicPr>
          <p:cNvPr id="239" name="Google Shape;239;p33"/>
          <p:cNvPicPr preferRelativeResize="0"/>
          <p:nvPr/>
        </p:nvPicPr>
        <p:blipFill>
          <a:blip r:embed="rId4">
            <a:alphaModFix/>
          </a:blip>
          <a:stretch>
            <a:fillRect/>
          </a:stretch>
        </p:blipFill>
        <p:spPr>
          <a:xfrm>
            <a:off x="6489319" y="1868750"/>
            <a:ext cx="2493199" cy="1508175"/>
          </a:xfrm>
          <a:prstGeom prst="rect">
            <a:avLst/>
          </a:prstGeom>
          <a:noFill/>
          <a:ln>
            <a:noFill/>
          </a:ln>
        </p:spPr>
      </p:pic>
      <p:pic>
        <p:nvPicPr>
          <p:cNvPr id="240" name="Google Shape;240;p33"/>
          <p:cNvPicPr preferRelativeResize="0"/>
          <p:nvPr/>
        </p:nvPicPr>
        <p:blipFill>
          <a:blip r:embed="rId5">
            <a:alphaModFix/>
          </a:blip>
          <a:stretch>
            <a:fillRect/>
          </a:stretch>
        </p:blipFill>
        <p:spPr>
          <a:xfrm>
            <a:off x="4572000" y="84900"/>
            <a:ext cx="1498125" cy="2247752"/>
          </a:xfrm>
          <a:prstGeom prst="rect">
            <a:avLst/>
          </a:prstGeom>
          <a:noFill/>
          <a:ln>
            <a:noFill/>
          </a:ln>
        </p:spPr>
      </p:pic>
      <p:pic>
        <p:nvPicPr>
          <p:cNvPr id="241" name="Google Shape;241;p33"/>
          <p:cNvPicPr preferRelativeResize="0"/>
          <p:nvPr/>
        </p:nvPicPr>
        <p:blipFill>
          <a:blip r:embed="rId6">
            <a:alphaModFix/>
          </a:blip>
          <a:stretch>
            <a:fillRect/>
          </a:stretch>
        </p:blipFill>
        <p:spPr>
          <a:xfrm>
            <a:off x="6296200" y="273362"/>
            <a:ext cx="2686326" cy="1343163"/>
          </a:xfrm>
          <a:prstGeom prst="rect">
            <a:avLst/>
          </a:prstGeom>
          <a:noFill/>
          <a:ln>
            <a:noFill/>
          </a:ln>
        </p:spPr>
      </p:pic>
      <p:sp>
        <p:nvSpPr>
          <p:cNvPr id="242" name="Google Shape;242;p33"/>
          <p:cNvSpPr txBox="1"/>
          <p:nvPr/>
        </p:nvSpPr>
        <p:spPr>
          <a:xfrm>
            <a:off x="216275" y="2268713"/>
            <a:ext cx="6135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Lucida Sans"/>
                <a:ea typeface="Lucida Sans"/>
                <a:cs typeface="Lucida Sans"/>
                <a:sym typeface="Lucida Sans"/>
              </a:rPr>
              <a:t>2) Can you share some specific classroom examples? How do you decolonize grading practices, teacher talk, or turn and </a:t>
            </a:r>
            <a:r>
              <a:rPr lang="en" sz="2000">
                <a:latin typeface="Lucida Sans"/>
                <a:ea typeface="Lucida Sans"/>
                <a:cs typeface="Lucida Sans"/>
                <a:sym typeface="Lucida Sans"/>
              </a:rPr>
              <a:t>talks</a:t>
            </a:r>
            <a:r>
              <a:rPr lang="en" sz="2000">
                <a:latin typeface="Lucida Sans"/>
                <a:ea typeface="Lucida Sans"/>
                <a:cs typeface="Lucida Sans"/>
                <a:sym typeface="Lucida Sans"/>
              </a:rPr>
              <a:t>? </a:t>
            </a:r>
            <a:endParaRPr sz="2000">
              <a:latin typeface="Lucida Sans"/>
              <a:ea typeface="Lucida Sans"/>
              <a:cs typeface="Lucida Sans"/>
              <a:sym typeface="Lucida Sans"/>
            </a:endParaRPr>
          </a:p>
        </p:txBody>
      </p:sp>
      <p:sp>
        <p:nvSpPr>
          <p:cNvPr id="243" name="Google Shape;243;p33"/>
          <p:cNvSpPr txBox="1"/>
          <p:nvPr/>
        </p:nvSpPr>
        <p:spPr>
          <a:xfrm>
            <a:off x="216275" y="3311400"/>
            <a:ext cx="6618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Lucida Sans"/>
                <a:ea typeface="Lucida Sans"/>
                <a:cs typeface="Lucida Sans"/>
                <a:sym typeface="Lucida Sans"/>
              </a:rPr>
              <a:t>3</a:t>
            </a:r>
            <a:r>
              <a:rPr lang="en" sz="2000">
                <a:latin typeface="Lucida Sans"/>
                <a:ea typeface="Lucida Sans"/>
                <a:cs typeface="Lucida Sans"/>
                <a:sym typeface="Lucida Sans"/>
              </a:rPr>
              <a:t>) What suggestions do you have for educators facing resistance or reluctance in this work from administrators, parents, or teachers in their school community?</a:t>
            </a:r>
            <a:endParaRPr sz="2000">
              <a:latin typeface="Lucida Sans"/>
              <a:ea typeface="Lucida Sans"/>
              <a:cs typeface="Lucida Sans"/>
              <a:sym typeface="Lucid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10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10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aphicFrame>
        <p:nvGraphicFramePr>
          <p:cNvPr id="248" name="Google Shape;248;p34"/>
          <p:cNvGraphicFramePr/>
          <p:nvPr/>
        </p:nvGraphicFramePr>
        <p:xfrm>
          <a:off x="311700" y="457650"/>
          <a:ext cx="3000000" cy="3000000"/>
        </p:xfrm>
        <a:graphic>
          <a:graphicData uri="http://schemas.openxmlformats.org/drawingml/2006/table">
            <a:tbl>
              <a:tblPr>
                <a:noFill/>
                <a:tableStyleId>{A0124E20-672A-465F-817F-8BD27406D4AC}</a:tableStyleId>
              </a:tblPr>
              <a:tblGrid>
                <a:gridCol w="7239000"/>
              </a:tblGrid>
              <a:tr h="560075">
                <a:tc>
                  <a:txBody>
                    <a:bodyPr/>
                    <a:lstStyle/>
                    <a:p>
                      <a:pPr indent="0" lvl="0" marL="0" rtl="0" algn="l">
                        <a:spcBef>
                          <a:spcPts val="0"/>
                        </a:spcBef>
                        <a:spcAft>
                          <a:spcPts val="0"/>
                        </a:spcAft>
                        <a:buNone/>
                      </a:pPr>
                      <a:r>
                        <a:t/>
                      </a:r>
                      <a:endParaRPr/>
                    </a:p>
                  </a:txBody>
                  <a:tcPr marT="91425" marB="91425" marR="91425" marL="91425">
                    <a:solidFill>
                      <a:schemeClr val="accent2"/>
                    </a:solidFill>
                  </a:tcPr>
                </a:tc>
              </a:tr>
            </a:tbl>
          </a:graphicData>
        </a:graphic>
      </p:graphicFrame>
      <p:sp>
        <p:nvSpPr>
          <p:cNvPr id="249" name="Google Shape;249;p34"/>
          <p:cNvSpPr txBox="1"/>
          <p:nvPr>
            <p:ph type="title"/>
          </p:nvPr>
        </p:nvSpPr>
        <p:spPr>
          <a:xfrm>
            <a:off x="311700" y="457638"/>
            <a:ext cx="8520600" cy="56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solidFill>
                  <a:srgbClr val="FFFFFF"/>
                </a:solidFill>
              </a:rPr>
              <a:t>Decolonizing Instruction Framework</a:t>
            </a:r>
            <a:endParaRPr b="1">
              <a:solidFill>
                <a:srgbClr val="FFFFFF"/>
              </a:solidFill>
            </a:endParaRPr>
          </a:p>
        </p:txBody>
      </p:sp>
      <p:sp>
        <p:nvSpPr>
          <p:cNvPr id="250" name="Google Shape;250;p34"/>
          <p:cNvSpPr txBox="1"/>
          <p:nvPr>
            <p:ph idx="1" type="body"/>
          </p:nvPr>
        </p:nvSpPr>
        <p:spPr>
          <a:xfrm>
            <a:off x="112750" y="1119425"/>
            <a:ext cx="5856300" cy="2773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 sz="1500">
                <a:solidFill>
                  <a:srgbClr val="50524F"/>
                </a:solidFill>
              </a:rPr>
              <a:t>There are two ways you can teach that will plant the seeds for an acceptance of Indigenous sovereignty in our broader communities: </a:t>
            </a:r>
            <a:endParaRPr sz="1500">
              <a:solidFill>
                <a:srgbClr val="50524F"/>
              </a:solidFill>
            </a:endParaRPr>
          </a:p>
          <a:p>
            <a:pPr indent="0" lvl="0" marL="0" rtl="0" algn="l">
              <a:spcBef>
                <a:spcPts val="1000"/>
              </a:spcBef>
              <a:spcAft>
                <a:spcPts val="0"/>
              </a:spcAft>
              <a:buNone/>
            </a:pPr>
            <a:r>
              <a:t/>
            </a:r>
            <a:endParaRPr>
              <a:solidFill>
                <a:srgbClr val="50524F"/>
              </a:solidFill>
            </a:endParaRPr>
          </a:p>
        </p:txBody>
      </p:sp>
      <p:pic>
        <p:nvPicPr>
          <p:cNvPr id="251" name="Google Shape;251;p34"/>
          <p:cNvPicPr preferRelativeResize="0"/>
          <p:nvPr/>
        </p:nvPicPr>
        <p:blipFill rotWithShape="1">
          <a:blip r:embed="rId3">
            <a:alphaModFix/>
          </a:blip>
          <a:srcRect b="22286" l="0" r="0" t="22916"/>
          <a:stretch/>
        </p:blipFill>
        <p:spPr>
          <a:xfrm>
            <a:off x="311700" y="4624925"/>
            <a:ext cx="2740098" cy="306900"/>
          </a:xfrm>
          <a:prstGeom prst="rect">
            <a:avLst/>
          </a:prstGeom>
          <a:noFill/>
          <a:ln>
            <a:noFill/>
          </a:ln>
        </p:spPr>
      </p:pic>
      <p:graphicFrame>
        <p:nvGraphicFramePr>
          <p:cNvPr id="252" name="Google Shape;252;p34"/>
          <p:cNvGraphicFramePr/>
          <p:nvPr/>
        </p:nvGraphicFramePr>
        <p:xfrm>
          <a:off x="1670200" y="1795100"/>
          <a:ext cx="3000000" cy="3000000"/>
        </p:xfrm>
        <a:graphic>
          <a:graphicData uri="http://schemas.openxmlformats.org/drawingml/2006/table">
            <a:tbl>
              <a:tblPr>
                <a:noFill/>
                <a:tableStyleId>{A0124E20-672A-465F-817F-8BD27406D4AC}</a:tableStyleId>
              </a:tblPr>
              <a:tblGrid>
                <a:gridCol w="3619500"/>
                <a:gridCol w="3619500"/>
              </a:tblGrid>
              <a:tr h="381000">
                <a:tc>
                  <a:txBody>
                    <a:bodyPr/>
                    <a:lstStyle/>
                    <a:p>
                      <a:pPr indent="0" lvl="0" marL="0" rtl="0" algn="l">
                        <a:spcBef>
                          <a:spcPts val="0"/>
                        </a:spcBef>
                        <a:spcAft>
                          <a:spcPts val="0"/>
                        </a:spcAft>
                        <a:buNone/>
                      </a:pPr>
                      <a:r>
                        <a:rPr lang="en">
                          <a:latin typeface="Lucida Sans"/>
                          <a:ea typeface="Lucida Sans"/>
                          <a:cs typeface="Lucida Sans"/>
                          <a:sym typeface="Lucida Sans"/>
                        </a:rPr>
                        <a:t>Part 1: Alignment of teaching practices with Indigenous values </a:t>
                      </a:r>
                      <a:endParaRPr>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lang="en">
                          <a:latin typeface="Lucida Sans"/>
                          <a:ea typeface="Lucida Sans"/>
                          <a:cs typeface="Lucida Sans"/>
                          <a:sym typeface="Lucida Sans"/>
                        </a:rPr>
                        <a:t>Part 2: Explicit Instruction that Empowers Student-Driven Activism </a:t>
                      </a:r>
                      <a:endParaRPr>
                        <a:latin typeface="Lucida Sans"/>
                        <a:ea typeface="Lucida Sans"/>
                        <a:cs typeface="Lucida Sans"/>
                        <a:sym typeface="Lucida Sans"/>
                      </a:endParaRPr>
                    </a:p>
                  </a:txBody>
                  <a:tcPr marT="91425" marB="91425" marR="91425" marL="91425"/>
                </a:tc>
              </a:tr>
              <a:tr h="381000">
                <a:tc>
                  <a:txBody>
                    <a:bodyPr/>
                    <a:lstStyle/>
                    <a:p>
                      <a:pPr indent="0" lvl="0" marL="0" rtl="0" algn="l">
                        <a:spcBef>
                          <a:spcPts val="0"/>
                        </a:spcBef>
                        <a:spcAft>
                          <a:spcPts val="0"/>
                        </a:spcAft>
                        <a:buNone/>
                      </a:pPr>
                      <a:r>
                        <a:rPr lang="en">
                          <a:latin typeface="Lucida Sans"/>
                          <a:ea typeface="Lucida Sans"/>
                          <a:cs typeface="Lucida Sans"/>
                          <a:sym typeface="Lucida Sans"/>
                        </a:rPr>
                        <a:t>Align </a:t>
                      </a:r>
                      <a:r>
                        <a:rPr b="1" lang="en">
                          <a:latin typeface="Lucida Sans"/>
                          <a:ea typeface="Lucida Sans"/>
                          <a:cs typeface="Lucida Sans"/>
                          <a:sym typeface="Lucida Sans"/>
                        </a:rPr>
                        <a:t>procedures</a:t>
                      </a:r>
                      <a:r>
                        <a:rPr lang="en">
                          <a:latin typeface="Lucida Sans"/>
                          <a:ea typeface="Lucida Sans"/>
                          <a:cs typeface="Lucida Sans"/>
                          <a:sym typeface="Lucida Sans"/>
                        </a:rPr>
                        <a:t>, </a:t>
                      </a:r>
                      <a:r>
                        <a:rPr b="1" lang="en">
                          <a:latin typeface="Lucida Sans"/>
                          <a:ea typeface="Lucida Sans"/>
                          <a:cs typeface="Lucida Sans"/>
                          <a:sym typeface="Lucida Sans"/>
                        </a:rPr>
                        <a:t>instructional decisions</a:t>
                      </a:r>
                      <a:r>
                        <a:rPr lang="en">
                          <a:latin typeface="Lucida Sans"/>
                          <a:ea typeface="Lucida Sans"/>
                          <a:cs typeface="Lucida Sans"/>
                          <a:sym typeface="Lucida Sans"/>
                        </a:rPr>
                        <a:t>, and </a:t>
                      </a:r>
                      <a:r>
                        <a:rPr b="1" lang="en">
                          <a:latin typeface="Lucida Sans"/>
                          <a:ea typeface="Lucida Sans"/>
                          <a:cs typeface="Lucida Sans"/>
                          <a:sym typeface="Lucida Sans"/>
                        </a:rPr>
                        <a:t>learning intentions</a:t>
                      </a:r>
                      <a:r>
                        <a:rPr lang="en">
                          <a:latin typeface="Lucida Sans"/>
                          <a:ea typeface="Lucida Sans"/>
                          <a:cs typeface="Lucida Sans"/>
                          <a:sym typeface="Lucida Sans"/>
                        </a:rPr>
                        <a:t> in the classroom to represent indigenous values such as reciprocity, harmony with the land, and interconnectedness.</a:t>
                      </a:r>
                      <a:endParaRPr>
                        <a:latin typeface="Lucida Sans"/>
                        <a:ea typeface="Lucida Sans"/>
                        <a:cs typeface="Lucida Sans"/>
                        <a:sym typeface="Lucida Sans"/>
                      </a:endParaRPr>
                    </a:p>
                  </a:txBody>
                  <a:tcPr marT="91425" marB="91425" marR="91425" marL="91425"/>
                </a:tc>
                <a:tc>
                  <a:txBody>
                    <a:bodyPr/>
                    <a:lstStyle/>
                    <a:p>
                      <a:pPr indent="0" lvl="0" marL="0" rtl="0" algn="l">
                        <a:spcBef>
                          <a:spcPts val="0"/>
                        </a:spcBef>
                        <a:spcAft>
                          <a:spcPts val="0"/>
                        </a:spcAft>
                        <a:buNone/>
                      </a:pPr>
                      <a:r>
                        <a:rPr lang="en">
                          <a:latin typeface="Lucida Sans"/>
                          <a:ea typeface="Lucida Sans"/>
                          <a:cs typeface="Lucida Sans"/>
                          <a:sym typeface="Lucida Sans"/>
                        </a:rPr>
                        <a:t>Create a year-long driving question that will cultivate student-led activism around connecting youth to the original stewards of the land where you live. For example, how can we connect the learning we are doing in school to supporting the efforts of the original caretakers of the land we are on? </a:t>
                      </a:r>
                      <a:endParaRPr>
                        <a:latin typeface="Lucida Sans"/>
                        <a:ea typeface="Lucida Sans"/>
                        <a:cs typeface="Lucida Sans"/>
                        <a:sym typeface="Lucida Sans"/>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aphicFrame>
        <p:nvGraphicFramePr>
          <p:cNvPr id="257" name="Google Shape;257;p35"/>
          <p:cNvGraphicFramePr/>
          <p:nvPr/>
        </p:nvGraphicFramePr>
        <p:xfrm>
          <a:off x="311700" y="457650"/>
          <a:ext cx="3000000" cy="3000000"/>
        </p:xfrm>
        <a:graphic>
          <a:graphicData uri="http://schemas.openxmlformats.org/drawingml/2006/table">
            <a:tbl>
              <a:tblPr>
                <a:noFill/>
                <a:tableStyleId>{A0124E20-672A-465F-817F-8BD27406D4AC}</a:tableStyleId>
              </a:tblPr>
              <a:tblGrid>
                <a:gridCol w="4260300"/>
              </a:tblGrid>
              <a:tr h="560075">
                <a:tc>
                  <a:txBody>
                    <a:bodyPr/>
                    <a:lstStyle/>
                    <a:p>
                      <a:pPr indent="0" lvl="0" marL="0" rtl="0" algn="l">
                        <a:spcBef>
                          <a:spcPts val="0"/>
                        </a:spcBef>
                        <a:spcAft>
                          <a:spcPts val="0"/>
                        </a:spcAft>
                        <a:buNone/>
                      </a:pPr>
                      <a:r>
                        <a:t/>
                      </a:r>
                      <a:endParaRPr/>
                    </a:p>
                  </a:txBody>
                  <a:tcPr marT="91425" marB="91425" marR="91425" marL="91425">
                    <a:solidFill>
                      <a:schemeClr val="accent2"/>
                    </a:solidFill>
                  </a:tcPr>
                </a:tc>
              </a:tr>
            </a:tbl>
          </a:graphicData>
        </a:graphic>
      </p:graphicFrame>
      <p:sp>
        <p:nvSpPr>
          <p:cNvPr id="258" name="Google Shape;258;p3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a:solidFill>
                  <a:srgbClr val="FFFFFF"/>
                </a:solidFill>
              </a:rPr>
              <a:t>Conversation Groups</a:t>
            </a:r>
            <a:endParaRPr b="1">
              <a:solidFill>
                <a:srgbClr val="FFFFFF"/>
              </a:solidFill>
            </a:endParaRPr>
          </a:p>
        </p:txBody>
      </p:sp>
      <p:sp>
        <p:nvSpPr>
          <p:cNvPr id="259" name="Google Shape;259;p35"/>
          <p:cNvSpPr txBox="1"/>
          <p:nvPr>
            <p:ph idx="1" type="body"/>
          </p:nvPr>
        </p:nvSpPr>
        <p:spPr>
          <a:xfrm>
            <a:off x="112750" y="1119425"/>
            <a:ext cx="5856300" cy="27735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Clr>
                <a:srgbClr val="50524F"/>
              </a:buClr>
              <a:buSzPts val="2400"/>
              <a:buChar char="•"/>
            </a:pPr>
            <a:r>
              <a:rPr lang="en">
                <a:solidFill>
                  <a:srgbClr val="50524F"/>
                </a:solidFill>
              </a:rPr>
              <a:t>Introductions</a:t>
            </a:r>
            <a:endParaRPr>
              <a:solidFill>
                <a:srgbClr val="50524F"/>
              </a:solidFill>
            </a:endParaRPr>
          </a:p>
          <a:p>
            <a:pPr indent="-381000" lvl="0" marL="457200" rtl="0" algn="l">
              <a:spcBef>
                <a:spcPts val="1000"/>
              </a:spcBef>
              <a:spcAft>
                <a:spcPts val="0"/>
              </a:spcAft>
              <a:buClr>
                <a:srgbClr val="50524F"/>
              </a:buClr>
              <a:buSzPts val="2400"/>
              <a:buChar char="•"/>
            </a:pPr>
            <a:r>
              <a:rPr lang="en">
                <a:solidFill>
                  <a:srgbClr val="50524F"/>
                </a:solidFill>
              </a:rPr>
              <a:t>Review Framework: 2-3 minutes</a:t>
            </a:r>
            <a:endParaRPr>
              <a:solidFill>
                <a:srgbClr val="50524F"/>
              </a:solidFill>
            </a:endParaRPr>
          </a:p>
          <a:p>
            <a:pPr indent="-381000" lvl="0" marL="457200" rtl="0" algn="l">
              <a:spcBef>
                <a:spcPts val="1000"/>
              </a:spcBef>
              <a:spcAft>
                <a:spcPts val="0"/>
              </a:spcAft>
              <a:buClr>
                <a:srgbClr val="50524F"/>
              </a:buClr>
              <a:buSzPts val="2400"/>
              <a:buChar char="•"/>
            </a:pPr>
            <a:r>
              <a:rPr lang="en">
                <a:solidFill>
                  <a:srgbClr val="50524F"/>
                </a:solidFill>
              </a:rPr>
              <a:t>Identify one instructional </a:t>
            </a:r>
            <a:r>
              <a:rPr lang="en">
                <a:solidFill>
                  <a:srgbClr val="50524F"/>
                </a:solidFill>
              </a:rPr>
              <a:t>strategy</a:t>
            </a:r>
            <a:r>
              <a:rPr lang="en">
                <a:solidFill>
                  <a:srgbClr val="50524F"/>
                </a:solidFill>
              </a:rPr>
              <a:t> to try (example- think/pair/share)</a:t>
            </a:r>
            <a:endParaRPr>
              <a:solidFill>
                <a:srgbClr val="50524F"/>
              </a:solidFill>
            </a:endParaRPr>
          </a:p>
          <a:p>
            <a:pPr indent="-381000" lvl="0" marL="457200" rtl="0" algn="l">
              <a:spcBef>
                <a:spcPts val="1000"/>
              </a:spcBef>
              <a:spcAft>
                <a:spcPts val="0"/>
              </a:spcAft>
              <a:buClr>
                <a:srgbClr val="50524F"/>
              </a:buClr>
              <a:buSzPts val="2400"/>
              <a:buChar char="•"/>
            </a:pPr>
            <a:r>
              <a:rPr lang="en">
                <a:solidFill>
                  <a:srgbClr val="50524F"/>
                </a:solidFill>
              </a:rPr>
              <a:t>Apply the framework to the strategy- deconstruct and rebuild! Take notes in the google doc.</a:t>
            </a:r>
            <a:endParaRPr>
              <a:solidFill>
                <a:srgbClr val="50524F"/>
              </a:solidFill>
            </a:endParaRPr>
          </a:p>
          <a:p>
            <a:pPr indent="0" lvl="0" marL="457200" rtl="0" algn="l">
              <a:spcBef>
                <a:spcPts val="1000"/>
              </a:spcBef>
              <a:spcAft>
                <a:spcPts val="0"/>
              </a:spcAft>
              <a:buNone/>
            </a:pPr>
            <a:r>
              <a:t/>
            </a:r>
            <a:endParaRPr>
              <a:solidFill>
                <a:srgbClr val="50524F"/>
              </a:solidFill>
            </a:endParaRPr>
          </a:p>
          <a:p>
            <a:pPr indent="0" lvl="0" marL="457200" rtl="0" algn="l">
              <a:spcBef>
                <a:spcPts val="1000"/>
              </a:spcBef>
              <a:spcAft>
                <a:spcPts val="0"/>
              </a:spcAft>
              <a:buNone/>
            </a:pPr>
            <a:r>
              <a:t/>
            </a:r>
            <a:endParaRPr>
              <a:solidFill>
                <a:srgbClr val="50524F"/>
              </a:solidFill>
            </a:endParaRPr>
          </a:p>
        </p:txBody>
      </p:sp>
      <p:pic>
        <p:nvPicPr>
          <p:cNvPr id="260" name="Google Shape;260;p35"/>
          <p:cNvPicPr preferRelativeResize="0"/>
          <p:nvPr/>
        </p:nvPicPr>
        <p:blipFill rotWithShape="1">
          <a:blip r:embed="rId3">
            <a:alphaModFix/>
          </a:blip>
          <a:srcRect b="22286" l="0" r="0" t="22916"/>
          <a:stretch/>
        </p:blipFill>
        <p:spPr>
          <a:xfrm>
            <a:off x="311700" y="4624925"/>
            <a:ext cx="2740098" cy="306900"/>
          </a:xfrm>
          <a:prstGeom prst="rect">
            <a:avLst/>
          </a:prstGeom>
          <a:noFill/>
          <a:ln>
            <a:noFill/>
          </a:ln>
        </p:spPr>
      </p:pic>
      <p:pic>
        <p:nvPicPr>
          <p:cNvPr id="261" name="Google Shape;261;p35"/>
          <p:cNvPicPr preferRelativeResize="0"/>
          <p:nvPr/>
        </p:nvPicPr>
        <p:blipFill rotWithShape="1">
          <a:blip r:embed="rId4">
            <a:alphaModFix/>
          </a:blip>
          <a:srcRect b="0" l="13549" r="14534" t="0"/>
          <a:stretch/>
        </p:blipFill>
        <p:spPr>
          <a:xfrm>
            <a:off x="6092200" y="1119425"/>
            <a:ext cx="2740100" cy="2286008"/>
          </a:xfrm>
          <a:prstGeom prst="rect">
            <a:avLst/>
          </a:prstGeom>
          <a:noFill/>
          <a:ln>
            <a:noFill/>
          </a:ln>
        </p:spPr>
      </p:pic>
      <p:sp>
        <p:nvSpPr>
          <p:cNvPr id="262" name="Google Shape;262;p35"/>
          <p:cNvSpPr txBox="1"/>
          <p:nvPr/>
        </p:nvSpPr>
        <p:spPr>
          <a:xfrm>
            <a:off x="6071300" y="288250"/>
            <a:ext cx="13512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ucida Sans"/>
                <a:ea typeface="Lucida Sans"/>
                <a:cs typeface="Lucida Sans"/>
                <a:sym typeface="Lucida Sans"/>
              </a:rPr>
              <a:t>20 minutes</a:t>
            </a:r>
            <a:endParaRPr>
              <a:latin typeface="Lucida Sans"/>
              <a:ea typeface="Lucida Sans"/>
              <a:cs typeface="Lucida Sans"/>
              <a:sym typeface="Lucida Sans"/>
            </a:endParaRPr>
          </a:p>
        </p:txBody>
      </p:sp>
      <p:sp>
        <p:nvSpPr>
          <p:cNvPr id="263" name="Google Shape;263;p35"/>
          <p:cNvSpPr/>
          <p:nvPr/>
        </p:nvSpPr>
        <p:spPr>
          <a:xfrm>
            <a:off x="6024175" y="3330325"/>
            <a:ext cx="2893800" cy="1539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t>Note: </a:t>
            </a:r>
            <a:r>
              <a:rPr i="1" lang="en"/>
              <a:t>If you get stuck, use “comments” to add a note! Maribel will take a look at the comments to address during the Q and A!</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6"/>
          <p:cNvPicPr preferRelativeResize="0"/>
          <p:nvPr/>
        </p:nvPicPr>
        <p:blipFill>
          <a:blip r:embed="rId3">
            <a:alphaModFix/>
          </a:blip>
          <a:stretch>
            <a:fillRect/>
          </a:stretch>
        </p:blipFill>
        <p:spPr>
          <a:xfrm>
            <a:off x="4776275" y="379425"/>
            <a:ext cx="3100650" cy="4384626"/>
          </a:xfrm>
          <a:prstGeom prst="rect">
            <a:avLst/>
          </a:prstGeom>
          <a:noFill/>
          <a:ln>
            <a:noFill/>
          </a:ln>
        </p:spPr>
      </p:pic>
      <p:sp>
        <p:nvSpPr>
          <p:cNvPr id="269" name="Google Shape;269;p36"/>
          <p:cNvSpPr txBox="1"/>
          <p:nvPr/>
        </p:nvSpPr>
        <p:spPr>
          <a:xfrm>
            <a:off x="347575" y="653300"/>
            <a:ext cx="42243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1"/>
                </a:solidFill>
                <a:latin typeface="Lucida Sans"/>
                <a:ea typeface="Lucida Sans"/>
                <a:cs typeface="Lucida Sans"/>
                <a:sym typeface="Lucida Sans"/>
              </a:rPr>
              <a:t>Q&amp;A Time</a:t>
            </a:r>
            <a:endParaRPr b="1" sz="2400">
              <a:solidFill>
                <a:schemeClr val="accent1"/>
              </a:solidFill>
              <a:latin typeface="Lucida Sans"/>
              <a:ea typeface="Lucida Sans"/>
              <a:cs typeface="Lucida Sans"/>
              <a:sym typeface="Lucida Sans"/>
            </a:endParaRPr>
          </a:p>
          <a:p>
            <a:pPr indent="0" lvl="0" marL="0" rtl="0" algn="ctr">
              <a:spcBef>
                <a:spcPts val="0"/>
              </a:spcBef>
              <a:spcAft>
                <a:spcPts val="0"/>
              </a:spcAft>
              <a:buNone/>
            </a:pPr>
            <a:r>
              <a:t/>
            </a:r>
            <a:endParaRPr sz="2400">
              <a:latin typeface="Lucida Sans"/>
              <a:ea typeface="Lucida Sans"/>
              <a:cs typeface="Lucida Sans"/>
              <a:sym typeface="Lucida Sans"/>
            </a:endParaRPr>
          </a:p>
          <a:p>
            <a:pPr indent="0" lvl="0" marL="0" rtl="0" algn="ctr">
              <a:spcBef>
                <a:spcPts val="0"/>
              </a:spcBef>
              <a:spcAft>
                <a:spcPts val="0"/>
              </a:spcAft>
              <a:buNone/>
            </a:pPr>
            <a:r>
              <a:rPr i="1" lang="en" sz="2400">
                <a:latin typeface="Lucida Sans"/>
                <a:ea typeface="Lucida Sans"/>
                <a:cs typeface="Lucida Sans"/>
                <a:sym typeface="Lucida Sans"/>
              </a:rPr>
              <a:t>What questions do you have?</a:t>
            </a:r>
            <a:endParaRPr i="1" sz="2400">
              <a:latin typeface="Lucida Sans"/>
              <a:ea typeface="Lucida Sans"/>
              <a:cs typeface="Lucida Sans"/>
              <a:sym typeface="Lucida Sans"/>
            </a:endParaRPr>
          </a:p>
          <a:p>
            <a:pPr indent="0" lvl="0" marL="0" rtl="0" algn="ctr">
              <a:spcBef>
                <a:spcPts val="0"/>
              </a:spcBef>
              <a:spcAft>
                <a:spcPts val="0"/>
              </a:spcAft>
              <a:buNone/>
            </a:pPr>
            <a:r>
              <a:t/>
            </a:r>
            <a:endParaRPr i="1" sz="2400">
              <a:latin typeface="Lucida Sans"/>
              <a:ea typeface="Lucida Sans"/>
              <a:cs typeface="Lucida Sans"/>
              <a:sym typeface="Lucida Sans"/>
            </a:endParaRPr>
          </a:p>
          <a:p>
            <a:pPr indent="0" lvl="0" marL="0" rtl="0" algn="ctr">
              <a:spcBef>
                <a:spcPts val="0"/>
              </a:spcBef>
              <a:spcAft>
                <a:spcPts val="0"/>
              </a:spcAft>
              <a:buNone/>
            </a:pPr>
            <a:r>
              <a:t/>
            </a:r>
            <a:endParaRPr i="1" sz="2400">
              <a:latin typeface="Lucida Sans"/>
              <a:ea typeface="Lucida Sans"/>
              <a:cs typeface="Lucida Sans"/>
              <a:sym typeface="Lucida Sans"/>
            </a:endParaRPr>
          </a:p>
          <a:p>
            <a:pPr indent="0" lvl="0" marL="0" rtl="0" algn="ctr">
              <a:spcBef>
                <a:spcPts val="0"/>
              </a:spcBef>
              <a:spcAft>
                <a:spcPts val="0"/>
              </a:spcAft>
              <a:buNone/>
            </a:pPr>
            <a:r>
              <a:rPr i="1" lang="en" sz="2400">
                <a:latin typeface="Lucida Sans"/>
                <a:ea typeface="Lucida Sans"/>
                <a:cs typeface="Lucida Sans"/>
                <a:sym typeface="Lucida Sans"/>
              </a:rPr>
              <a:t>  </a:t>
            </a:r>
            <a:endParaRPr i="1" sz="2400">
              <a:latin typeface="Lucida Sans"/>
              <a:ea typeface="Lucida Sans"/>
              <a:cs typeface="Lucida Sans"/>
              <a:sym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275" name="Google Shape;275;p37"/>
          <p:cNvPicPr preferRelativeResize="0"/>
          <p:nvPr/>
        </p:nvPicPr>
        <p:blipFill>
          <a:blip r:embed="rId3">
            <a:alphaModFix/>
          </a:blip>
          <a:stretch>
            <a:fillRect/>
          </a:stretch>
        </p:blipFill>
        <p:spPr>
          <a:xfrm>
            <a:off x="692675" y="289025"/>
            <a:ext cx="7477724" cy="4206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457200" y="205978"/>
            <a:ext cx="8229600" cy="857400"/>
          </a:xfrm>
          <a:prstGeom prst="rect">
            <a:avLst/>
          </a:prstGeom>
          <a:solidFill>
            <a:schemeClr val="accent1"/>
          </a:solidFill>
        </p:spPr>
        <p:txBody>
          <a:bodyPr anchorCtr="0" anchor="ctr" bIns="45700" lIns="91425" spcFirstLastPara="1" rIns="91425" wrap="square" tIns="45700">
            <a:noAutofit/>
          </a:bodyPr>
          <a:lstStyle/>
          <a:p>
            <a:pPr indent="0" lvl="0" marL="0" rtl="0" algn="l">
              <a:spcBef>
                <a:spcPts val="0"/>
              </a:spcBef>
              <a:spcAft>
                <a:spcPts val="0"/>
              </a:spcAft>
              <a:buNone/>
            </a:pPr>
            <a:r>
              <a:rPr b="1" lang="en">
                <a:solidFill>
                  <a:srgbClr val="FFFFFF"/>
                </a:solidFill>
              </a:rPr>
              <a:t>Resources</a:t>
            </a:r>
            <a:endParaRPr b="1">
              <a:solidFill>
                <a:srgbClr val="FFFFFF"/>
              </a:solidFill>
            </a:endParaRPr>
          </a:p>
        </p:txBody>
      </p:sp>
      <p:sp>
        <p:nvSpPr>
          <p:cNvPr id="281" name="Google Shape;281;p38"/>
          <p:cNvSpPr txBox="1"/>
          <p:nvPr>
            <p:ph idx="1" type="body"/>
          </p:nvPr>
        </p:nvSpPr>
        <p:spPr>
          <a:xfrm>
            <a:off x="457200" y="1200150"/>
            <a:ext cx="8229600" cy="3582600"/>
          </a:xfrm>
          <a:prstGeom prst="rect">
            <a:avLst/>
          </a:prstGeom>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chemeClr val="dk1"/>
              </a:buClr>
              <a:buSzPts val="1300"/>
              <a:buFont typeface="Lucida Sans"/>
              <a:buChar char="●"/>
            </a:pPr>
            <a:r>
              <a:rPr lang="en" sz="2100"/>
              <a:t>Culturally Sustaining Pedagogies: Teaching and Learning for Justice in a Changing World Edited by Django Paris and H. Samy Alim </a:t>
            </a:r>
            <a:endParaRPr sz="2100"/>
          </a:p>
          <a:p>
            <a:pPr indent="-311150" lvl="0" marL="457200" rtl="0" algn="l">
              <a:lnSpc>
                <a:spcPct val="100000"/>
              </a:lnSpc>
              <a:spcBef>
                <a:spcPts val="0"/>
              </a:spcBef>
              <a:spcAft>
                <a:spcPts val="0"/>
              </a:spcAft>
              <a:buClr>
                <a:schemeClr val="dk1"/>
              </a:buClr>
              <a:buSzPts val="1300"/>
              <a:buFont typeface="Lucida Sans"/>
              <a:buChar char="●"/>
            </a:pPr>
            <a:r>
              <a:rPr lang="en" sz="2100" u="sng">
                <a:solidFill>
                  <a:schemeClr val="hlink"/>
                </a:solidFill>
                <a:hlinkClick r:id="rId3"/>
              </a:rPr>
              <a:t>Decolonizing Our Practice - Indigenizing Our Teaching</a:t>
            </a:r>
            <a:r>
              <a:rPr lang="en" sz="2100"/>
              <a:t> by Shauneen Pete, Bettina Schneider, Kathleen O’Reilly</a:t>
            </a:r>
            <a:endParaRPr sz="2100"/>
          </a:p>
          <a:p>
            <a:pPr indent="-311150" lvl="0" marL="457200" rtl="0" algn="l">
              <a:lnSpc>
                <a:spcPct val="100000"/>
              </a:lnSpc>
              <a:spcBef>
                <a:spcPts val="0"/>
              </a:spcBef>
              <a:spcAft>
                <a:spcPts val="0"/>
              </a:spcAft>
              <a:buClr>
                <a:schemeClr val="dk1"/>
              </a:buClr>
              <a:buSzPts val="1300"/>
              <a:buFont typeface="Lucida Sans"/>
              <a:buChar char="●"/>
            </a:pPr>
            <a:r>
              <a:rPr lang="en" sz="2100"/>
              <a:t>Rigorous PBL by Design by Michael McDowell </a:t>
            </a:r>
            <a:endParaRPr sz="2100"/>
          </a:p>
          <a:p>
            <a:pPr indent="-311150" lvl="0" marL="457200" rtl="0" algn="l">
              <a:spcBef>
                <a:spcPts val="0"/>
              </a:spcBef>
              <a:spcAft>
                <a:spcPts val="0"/>
              </a:spcAft>
              <a:buClr>
                <a:schemeClr val="dk1"/>
              </a:buClr>
              <a:buSzPts val="1300"/>
              <a:buFont typeface="Lucida Sans"/>
              <a:buChar char="●"/>
            </a:pPr>
            <a:r>
              <a:rPr lang="en" sz="2100"/>
              <a:t>Download the decolonizing instruction framework one-pager here: </a:t>
            </a:r>
            <a:r>
              <a:rPr lang="en" sz="2100" u="sng">
                <a:solidFill>
                  <a:schemeClr val="hlink"/>
                </a:solidFill>
                <a:hlinkClick r:id="rId4"/>
              </a:rPr>
              <a:t>https://bit.ly/maribelvg</a:t>
            </a:r>
            <a:endParaRPr sz="2100"/>
          </a:p>
          <a:p>
            <a:pPr indent="0" lvl="0" marL="0" rtl="0" algn="l">
              <a:lnSpc>
                <a:spcPct val="100000"/>
              </a:lnSpc>
              <a:spcBef>
                <a:spcPts val="0"/>
              </a:spcBef>
              <a:spcAft>
                <a:spcPts val="0"/>
              </a:spcAft>
              <a:buNone/>
            </a:pPr>
            <a:r>
              <a:t/>
            </a:r>
            <a:endParaRPr sz="2100"/>
          </a:p>
          <a:p>
            <a:pPr indent="0" lvl="0" marL="457200" rtl="0" algn="l">
              <a:lnSpc>
                <a:spcPct val="100000"/>
              </a:lnSpc>
              <a:spcBef>
                <a:spcPts val="0"/>
              </a:spcBef>
              <a:spcAft>
                <a:spcPts val="1000"/>
              </a:spcAft>
              <a:buNone/>
            </a:pPr>
            <a:r>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