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6a2ac6c16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6a2ac6c16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f6a2ac6c16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f6a2ac6c16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f6a2ac6c16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f6a2ac6c16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f6a2ac6c16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f6a2ac6c16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Distance Formula Mistakes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1412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 the Distance Between A(1, 3) and B(7, 9)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275" y="812050"/>
            <a:ext cx="8029450" cy="891624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/>
        </p:nvSpPr>
        <p:spPr>
          <a:xfrm>
            <a:off x="2667257" y="934986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1</a:t>
            </a:r>
            <a:endParaRPr sz="4600"/>
          </a:p>
        </p:txBody>
      </p:sp>
      <p:sp>
        <p:nvSpPr>
          <p:cNvPr id="63" name="Google Shape;63;p14"/>
          <p:cNvSpPr txBox="1"/>
          <p:nvPr/>
        </p:nvSpPr>
        <p:spPr>
          <a:xfrm>
            <a:off x="3907570" y="934986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3</a:t>
            </a:r>
            <a:endParaRPr sz="4600"/>
          </a:p>
        </p:txBody>
      </p:sp>
      <p:sp>
        <p:nvSpPr>
          <p:cNvPr id="64" name="Google Shape;64;p14"/>
          <p:cNvSpPr txBox="1"/>
          <p:nvPr/>
        </p:nvSpPr>
        <p:spPr>
          <a:xfrm>
            <a:off x="7332349" y="886811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9</a:t>
            </a:r>
            <a:endParaRPr sz="4600"/>
          </a:p>
        </p:txBody>
      </p:sp>
      <p:sp>
        <p:nvSpPr>
          <p:cNvPr id="65" name="Google Shape;65;p14"/>
          <p:cNvSpPr txBox="1"/>
          <p:nvPr/>
        </p:nvSpPr>
        <p:spPr>
          <a:xfrm>
            <a:off x="6120351" y="886811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7</a:t>
            </a:r>
            <a:endParaRPr sz="4600"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62573" y="1877275"/>
            <a:ext cx="4487375" cy="321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 txBox="1"/>
          <p:nvPr/>
        </p:nvSpPr>
        <p:spPr>
          <a:xfrm>
            <a:off x="4025107" y="2053386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-2</a:t>
            </a:r>
            <a:endParaRPr sz="4600"/>
          </a:p>
        </p:txBody>
      </p:sp>
      <p:sp>
        <p:nvSpPr>
          <p:cNvPr id="68" name="Google Shape;68;p14"/>
          <p:cNvSpPr txBox="1"/>
          <p:nvPr/>
        </p:nvSpPr>
        <p:spPr>
          <a:xfrm>
            <a:off x="5858482" y="3234386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4</a:t>
            </a:r>
            <a:endParaRPr sz="4600"/>
          </a:p>
        </p:txBody>
      </p:sp>
      <p:sp>
        <p:nvSpPr>
          <p:cNvPr id="69" name="Google Shape;69;p14"/>
          <p:cNvSpPr txBox="1"/>
          <p:nvPr/>
        </p:nvSpPr>
        <p:spPr>
          <a:xfrm>
            <a:off x="4111932" y="3171786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4</a:t>
            </a:r>
            <a:endParaRPr sz="4600"/>
          </a:p>
        </p:txBody>
      </p:sp>
      <p:sp>
        <p:nvSpPr>
          <p:cNvPr id="70" name="Google Shape;70;p14"/>
          <p:cNvSpPr txBox="1"/>
          <p:nvPr/>
        </p:nvSpPr>
        <p:spPr>
          <a:xfrm>
            <a:off x="5023907" y="4127186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8</a:t>
            </a:r>
            <a:endParaRPr sz="4600"/>
          </a:p>
        </p:txBody>
      </p:sp>
      <p:sp>
        <p:nvSpPr>
          <p:cNvPr id="71" name="Google Shape;71;p14"/>
          <p:cNvSpPr txBox="1"/>
          <p:nvPr/>
        </p:nvSpPr>
        <p:spPr>
          <a:xfrm>
            <a:off x="5804232" y="2060586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-2</a:t>
            </a:r>
            <a:endParaRPr sz="4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311700" y="1412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 the Distance Between A(4, 3) and B(7, 9)</a:t>
            </a:r>
            <a:endParaRPr/>
          </a:p>
        </p:txBody>
      </p:sp>
      <p:pic>
        <p:nvPicPr>
          <p:cNvPr id="77" name="Google Shape;7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275" y="812050"/>
            <a:ext cx="8029450" cy="891624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5"/>
          <p:cNvSpPr txBox="1"/>
          <p:nvPr/>
        </p:nvSpPr>
        <p:spPr>
          <a:xfrm>
            <a:off x="2667257" y="934986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4</a:t>
            </a:r>
            <a:endParaRPr sz="4600"/>
          </a:p>
        </p:txBody>
      </p:sp>
      <p:sp>
        <p:nvSpPr>
          <p:cNvPr id="79" name="Google Shape;79;p15"/>
          <p:cNvSpPr txBox="1"/>
          <p:nvPr/>
        </p:nvSpPr>
        <p:spPr>
          <a:xfrm>
            <a:off x="3907570" y="934986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7</a:t>
            </a:r>
            <a:endParaRPr sz="4600"/>
          </a:p>
        </p:txBody>
      </p:sp>
      <p:sp>
        <p:nvSpPr>
          <p:cNvPr id="80" name="Google Shape;80;p15"/>
          <p:cNvSpPr txBox="1"/>
          <p:nvPr/>
        </p:nvSpPr>
        <p:spPr>
          <a:xfrm>
            <a:off x="7332349" y="886811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9</a:t>
            </a:r>
            <a:endParaRPr sz="4600"/>
          </a:p>
        </p:txBody>
      </p:sp>
      <p:sp>
        <p:nvSpPr>
          <p:cNvPr id="81" name="Google Shape;81;p15"/>
          <p:cNvSpPr txBox="1"/>
          <p:nvPr/>
        </p:nvSpPr>
        <p:spPr>
          <a:xfrm>
            <a:off x="6120351" y="886811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3</a:t>
            </a:r>
            <a:endParaRPr sz="4600"/>
          </a:p>
        </p:txBody>
      </p:sp>
      <p:pic>
        <p:nvPicPr>
          <p:cNvPr id="82" name="Google Shape;8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62573" y="1877275"/>
            <a:ext cx="4487375" cy="32115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5"/>
          <p:cNvSpPr txBox="1"/>
          <p:nvPr/>
        </p:nvSpPr>
        <p:spPr>
          <a:xfrm>
            <a:off x="4025107" y="2053386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-3</a:t>
            </a:r>
            <a:endParaRPr sz="4600"/>
          </a:p>
        </p:txBody>
      </p:sp>
      <p:sp>
        <p:nvSpPr>
          <p:cNvPr id="84" name="Google Shape;84;p15"/>
          <p:cNvSpPr txBox="1"/>
          <p:nvPr/>
        </p:nvSpPr>
        <p:spPr>
          <a:xfrm>
            <a:off x="5718123" y="3234350"/>
            <a:ext cx="9018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36</a:t>
            </a:r>
            <a:endParaRPr sz="4600"/>
          </a:p>
        </p:txBody>
      </p:sp>
      <p:sp>
        <p:nvSpPr>
          <p:cNvPr id="85" name="Google Shape;85;p15"/>
          <p:cNvSpPr txBox="1"/>
          <p:nvPr/>
        </p:nvSpPr>
        <p:spPr>
          <a:xfrm>
            <a:off x="4111932" y="3171786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-9</a:t>
            </a:r>
            <a:endParaRPr sz="4600"/>
          </a:p>
        </p:txBody>
      </p:sp>
      <p:sp>
        <p:nvSpPr>
          <p:cNvPr id="86" name="Google Shape;86;p15"/>
          <p:cNvSpPr txBox="1"/>
          <p:nvPr/>
        </p:nvSpPr>
        <p:spPr>
          <a:xfrm>
            <a:off x="5023898" y="4127175"/>
            <a:ext cx="9768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27</a:t>
            </a:r>
            <a:endParaRPr sz="4600"/>
          </a:p>
        </p:txBody>
      </p:sp>
      <p:sp>
        <p:nvSpPr>
          <p:cNvPr id="87" name="Google Shape;87;p15"/>
          <p:cNvSpPr txBox="1"/>
          <p:nvPr/>
        </p:nvSpPr>
        <p:spPr>
          <a:xfrm>
            <a:off x="5804232" y="2060586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-6</a:t>
            </a:r>
            <a:endParaRPr sz="4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/>
          <p:nvPr>
            <p:ph type="title"/>
          </p:nvPr>
        </p:nvSpPr>
        <p:spPr>
          <a:xfrm>
            <a:off x="311700" y="1412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 the Distance Between A(6, 9) and B(2, -8)</a:t>
            </a:r>
            <a:endParaRPr/>
          </a:p>
        </p:txBody>
      </p:sp>
      <p:pic>
        <p:nvPicPr>
          <p:cNvPr id="93" name="Google Shape;9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275" y="812050"/>
            <a:ext cx="8029450" cy="891624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6"/>
          <p:cNvSpPr txBox="1"/>
          <p:nvPr/>
        </p:nvSpPr>
        <p:spPr>
          <a:xfrm>
            <a:off x="2667257" y="934986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6</a:t>
            </a:r>
            <a:endParaRPr sz="4600"/>
          </a:p>
        </p:txBody>
      </p:sp>
      <p:sp>
        <p:nvSpPr>
          <p:cNvPr id="95" name="Google Shape;95;p16"/>
          <p:cNvSpPr txBox="1"/>
          <p:nvPr/>
        </p:nvSpPr>
        <p:spPr>
          <a:xfrm>
            <a:off x="3907570" y="934986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2</a:t>
            </a:r>
            <a:endParaRPr sz="4600"/>
          </a:p>
        </p:txBody>
      </p:sp>
      <p:sp>
        <p:nvSpPr>
          <p:cNvPr id="96" name="Google Shape;96;p16"/>
          <p:cNvSpPr txBox="1"/>
          <p:nvPr/>
        </p:nvSpPr>
        <p:spPr>
          <a:xfrm>
            <a:off x="7332349" y="886811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8</a:t>
            </a:r>
            <a:endParaRPr sz="4600"/>
          </a:p>
        </p:txBody>
      </p:sp>
      <p:sp>
        <p:nvSpPr>
          <p:cNvPr id="97" name="Google Shape;97;p16"/>
          <p:cNvSpPr txBox="1"/>
          <p:nvPr/>
        </p:nvSpPr>
        <p:spPr>
          <a:xfrm>
            <a:off x="6120351" y="886811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9</a:t>
            </a:r>
            <a:endParaRPr sz="4600"/>
          </a:p>
        </p:txBody>
      </p:sp>
      <p:pic>
        <p:nvPicPr>
          <p:cNvPr id="98" name="Google Shape;9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62573" y="1877275"/>
            <a:ext cx="4487375" cy="32115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6"/>
          <p:cNvSpPr txBox="1"/>
          <p:nvPr/>
        </p:nvSpPr>
        <p:spPr>
          <a:xfrm>
            <a:off x="4025107" y="2053386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4</a:t>
            </a:r>
            <a:endParaRPr sz="4600"/>
          </a:p>
        </p:txBody>
      </p:sp>
      <p:sp>
        <p:nvSpPr>
          <p:cNvPr id="100" name="Google Shape;100;p16"/>
          <p:cNvSpPr txBox="1"/>
          <p:nvPr/>
        </p:nvSpPr>
        <p:spPr>
          <a:xfrm>
            <a:off x="5859198" y="3234350"/>
            <a:ext cx="9018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1</a:t>
            </a:r>
            <a:endParaRPr sz="4600"/>
          </a:p>
        </p:txBody>
      </p:sp>
      <p:sp>
        <p:nvSpPr>
          <p:cNvPr id="101" name="Google Shape;101;p16"/>
          <p:cNvSpPr txBox="1"/>
          <p:nvPr/>
        </p:nvSpPr>
        <p:spPr>
          <a:xfrm>
            <a:off x="3938999" y="3234350"/>
            <a:ext cx="9018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16</a:t>
            </a:r>
            <a:endParaRPr sz="4600"/>
          </a:p>
        </p:txBody>
      </p:sp>
      <p:sp>
        <p:nvSpPr>
          <p:cNvPr id="102" name="Google Shape;102;p16"/>
          <p:cNvSpPr txBox="1"/>
          <p:nvPr/>
        </p:nvSpPr>
        <p:spPr>
          <a:xfrm>
            <a:off x="5023898" y="4127175"/>
            <a:ext cx="9768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17</a:t>
            </a:r>
            <a:endParaRPr sz="4600"/>
          </a:p>
        </p:txBody>
      </p:sp>
      <p:sp>
        <p:nvSpPr>
          <p:cNvPr id="103" name="Google Shape;103;p16"/>
          <p:cNvSpPr txBox="1"/>
          <p:nvPr/>
        </p:nvSpPr>
        <p:spPr>
          <a:xfrm>
            <a:off x="5804232" y="2060586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1</a:t>
            </a:r>
            <a:endParaRPr sz="4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type="title"/>
          </p:nvPr>
        </p:nvSpPr>
        <p:spPr>
          <a:xfrm>
            <a:off x="311700" y="1412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 the Distance Between A(3, 2) and B(-2, 5)</a:t>
            </a:r>
            <a:endParaRPr/>
          </a:p>
        </p:txBody>
      </p:sp>
      <p:pic>
        <p:nvPicPr>
          <p:cNvPr id="109" name="Google Shape;10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275" y="812050"/>
            <a:ext cx="8029450" cy="891624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7"/>
          <p:cNvSpPr txBox="1"/>
          <p:nvPr/>
        </p:nvSpPr>
        <p:spPr>
          <a:xfrm>
            <a:off x="2667257" y="934986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3</a:t>
            </a:r>
            <a:endParaRPr sz="4600"/>
          </a:p>
        </p:txBody>
      </p:sp>
      <p:sp>
        <p:nvSpPr>
          <p:cNvPr id="111" name="Google Shape;111;p17"/>
          <p:cNvSpPr txBox="1"/>
          <p:nvPr/>
        </p:nvSpPr>
        <p:spPr>
          <a:xfrm>
            <a:off x="3907570" y="934986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5</a:t>
            </a:r>
            <a:endParaRPr sz="4600"/>
          </a:p>
        </p:txBody>
      </p:sp>
      <p:sp>
        <p:nvSpPr>
          <p:cNvPr id="112" name="Google Shape;112;p17"/>
          <p:cNvSpPr txBox="1"/>
          <p:nvPr/>
        </p:nvSpPr>
        <p:spPr>
          <a:xfrm>
            <a:off x="7332349" y="886811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-2</a:t>
            </a:r>
            <a:endParaRPr sz="4600"/>
          </a:p>
        </p:txBody>
      </p:sp>
      <p:sp>
        <p:nvSpPr>
          <p:cNvPr id="113" name="Google Shape;113;p17"/>
          <p:cNvSpPr txBox="1"/>
          <p:nvPr/>
        </p:nvSpPr>
        <p:spPr>
          <a:xfrm>
            <a:off x="6120351" y="886811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2</a:t>
            </a:r>
            <a:endParaRPr sz="4600"/>
          </a:p>
        </p:txBody>
      </p:sp>
      <p:pic>
        <p:nvPicPr>
          <p:cNvPr id="114" name="Google Shape;114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62573" y="1877275"/>
            <a:ext cx="4487375" cy="321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7"/>
          <p:cNvSpPr txBox="1"/>
          <p:nvPr/>
        </p:nvSpPr>
        <p:spPr>
          <a:xfrm>
            <a:off x="4025107" y="2053386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-2</a:t>
            </a:r>
            <a:endParaRPr sz="4600"/>
          </a:p>
        </p:txBody>
      </p:sp>
      <p:sp>
        <p:nvSpPr>
          <p:cNvPr id="116" name="Google Shape;116;p17"/>
          <p:cNvSpPr txBox="1"/>
          <p:nvPr/>
        </p:nvSpPr>
        <p:spPr>
          <a:xfrm>
            <a:off x="5804223" y="3234350"/>
            <a:ext cx="9018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0</a:t>
            </a:r>
            <a:endParaRPr sz="4600"/>
          </a:p>
        </p:txBody>
      </p:sp>
      <p:sp>
        <p:nvSpPr>
          <p:cNvPr id="117" name="Google Shape;117;p17"/>
          <p:cNvSpPr txBox="1"/>
          <p:nvPr/>
        </p:nvSpPr>
        <p:spPr>
          <a:xfrm>
            <a:off x="4121099" y="3171775"/>
            <a:ext cx="9018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4</a:t>
            </a:r>
            <a:endParaRPr sz="4600"/>
          </a:p>
        </p:txBody>
      </p:sp>
      <p:sp>
        <p:nvSpPr>
          <p:cNvPr id="118" name="Google Shape;118;p17"/>
          <p:cNvSpPr txBox="1"/>
          <p:nvPr/>
        </p:nvSpPr>
        <p:spPr>
          <a:xfrm>
            <a:off x="5023898" y="4127175"/>
            <a:ext cx="9768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4</a:t>
            </a:r>
            <a:endParaRPr sz="4600"/>
          </a:p>
        </p:txBody>
      </p:sp>
      <p:sp>
        <p:nvSpPr>
          <p:cNvPr id="119" name="Google Shape;119;p17"/>
          <p:cNvSpPr txBox="1"/>
          <p:nvPr/>
        </p:nvSpPr>
        <p:spPr>
          <a:xfrm>
            <a:off x="5890332" y="2060586"/>
            <a:ext cx="729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0</a:t>
            </a:r>
            <a:endParaRPr sz="4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