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embeddedFontLst>
    <p:embeddedFont>
      <p:font typeface="Lato" panose="020F0502020204030203" pitchFamily="34" charset="0"/>
      <p:regular r:id="rId16"/>
      <p:bold r:id="rId17"/>
      <p:italic r:id="rId18"/>
      <p:boldItalic r:id="rId19"/>
    </p:embeddedFont>
    <p:embeddedFont>
      <p:font typeface="Raleway" panose="020B0604020202020204" pitchFamily="2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ea04bf094d_0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ea04bf094d_0_1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ea04bf094d_0_2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ea04bf094d_0_2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ea04bf094d_0_2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ea04bf094d_0_2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ea04bf094d_0_2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ea04bf094d_0_2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ea04bf094d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ea04bf094d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ea04bf094d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ea04bf094d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ea04bf094d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ea04bf094d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e82606ac1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e82606ac1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ea04bf094d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ea04bf094d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ea04bf094d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ea04bf094d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ea04bf094d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ea04bf094d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ea04bf094d_0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ea04bf094d_0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icoSeGqQtY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Geometry</a:t>
            </a:r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August 19th, 2021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2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do you see the pictures growing?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19300" y="490588"/>
            <a:ext cx="5105400" cy="1666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7875" y="286075"/>
            <a:ext cx="6548250" cy="2242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Google Shape;165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81163" y="331600"/>
            <a:ext cx="5781675" cy="2105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Bell Ringer 8-19-2021</a:t>
            </a:r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 dirty="0"/>
              <a:t>Think about the question: Can your brain grow?</a:t>
            </a:r>
            <a:endParaRPr sz="2300" dirty="0"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 dirty="0"/>
              <a:t>Come up with 2-4 reasons why you think your brain can or can not </a:t>
            </a:r>
            <a:r>
              <a:rPr lang="en" sz="2300"/>
              <a:t>grow.</a:t>
            </a:r>
            <a:endParaRPr sz="23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Think, Pair, Share</a:t>
            </a:r>
            <a:endParaRPr/>
          </a:p>
        </p:txBody>
      </p:sp>
      <p:sp>
        <p:nvSpPr>
          <p:cNvPr id="85" name="Google Shape;85;p15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Think about the question: Can your brain grow?</a:t>
            </a:r>
            <a:endParaRPr sz="2300"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Come up with 2-4 reasons why you think your brain can or can not grow.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Video on Brain Growth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are your Thoughts and/or Questions?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8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8779"/>
              <a:buFont typeface="Arial"/>
              <a:buNone/>
            </a:pPr>
            <a:r>
              <a:rPr lang="en" sz="3822" b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What you have believed about your own potential has changed what you have learned and it continues to do that.</a:t>
            </a:r>
            <a:endParaRPr sz="3822" b="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1800" b="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466" b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If you believe in your unlimited potential, you will achieve at higher levels in math and in life.</a:t>
            </a:r>
            <a:endParaRPr sz="5488" b="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1800" b="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do you see the shapes growing?</a:t>
            </a:r>
            <a:endParaRPr/>
          </a:p>
        </p:txBody>
      </p:sp>
      <p:pic>
        <p:nvPicPr>
          <p:cNvPr id="111" name="Google Shape;11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6738" y="1223475"/>
            <a:ext cx="8010525" cy="3057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"/>
          <p:cNvSpPr/>
          <p:nvPr/>
        </p:nvSpPr>
        <p:spPr>
          <a:xfrm>
            <a:off x="757336" y="3736550"/>
            <a:ext cx="374400" cy="308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21"/>
          <p:cNvSpPr/>
          <p:nvPr/>
        </p:nvSpPr>
        <p:spPr>
          <a:xfrm>
            <a:off x="1163648" y="3736550"/>
            <a:ext cx="374400" cy="308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1"/>
          <p:cNvSpPr/>
          <p:nvPr/>
        </p:nvSpPr>
        <p:spPr>
          <a:xfrm>
            <a:off x="757336" y="3386383"/>
            <a:ext cx="374400" cy="308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21"/>
          <p:cNvSpPr/>
          <p:nvPr/>
        </p:nvSpPr>
        <p:spPr>
          <a:xfrm>
            <a:off x="351025" y="3736550"/>
            <a:ext cx="374400" cy="308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21"/>
          <p:cNvSpPr/>
          <p:nvPr/>
        </p:nvSpPr>
        <p:spPr>
          <a:xfrm>
            <a:off x="3534191" y="3736550"/>
            <a:ext cx="374400" cy="308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21"/>
          <p:cNvSpPr/>
          <p:nvPr/>
        </p:nvSpPr>
        <p:spPr>
          <a:xfrm>
            <a:off x="3940502" y="3736550"/>
            <a:ext cx="374400" cy="308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21"/>
          <p:cNvSpPr/>
          <p:nvPr/>
        </p:nvSpPr>
        <p:spPr>
          <a:xfrm>
            <a:off x="3534191" y="3386383"/>
            <a:ext cx="374400" cy="308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21"/>
          <p:cNvSpPr/>
          <p:nvPr/>
        </p:nvSpPr>
        <p:spPr>
          <a:xfrm>
            <a:off x="3127879" y="3736550"/>
            <a:ext cx="374400" cy="308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21"/>
          <p:cNvSpPr/>
          <p:nvPr/>
        </p:nvSpPr>
        <p:spPr>
          <a:xfrm>
            <a:off x="4346813" y="3736550"/>
            <a:ext cx="374400" cy="308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21"/>
          <p:cNvSpPr/>
          <p:nvPr/>
        </p:nvSpPr>
        <p:spPr>
          <a:xfrm>
            <a:off x="2721568" y="3736550"/>
            <a:ext cx="374400" cy="308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21"/>
          <p:cNvSpPr/>
          <p:nvPr/>
        </p:nvSpPr>
        <p:spPr>
          <a:xfrm>
            <a:off x="3940502" y="3386383"/>
            <a:ext cx="374400" cy="308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21"/>
          <p:cNvSpPr/>
          <p:nvPr/>
        </p:nvSpPr>
        <p:spPr>
          <a:xfrm>
            <a:off x="3127879" y="3386383"/>
            <a:ext cx="374400" cy="308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21"/>
          <p:cNvSpPr/>
          <p:nvPr/>
        </p:nvSpPr>
        <p:spPr>
          <a:xfrm>
            <a:off x="3534191" y="3017300"/>
            <a:ext cx="374400" cy="308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21"/>
          <p:cNvSpPr/>
          <p:nvPr/>
        </p:nvSpPr>
        <p:spPr>
          <a:xfrm>
            <a:off x="6869994" y="3727083"/>
            <a:ext cx="374400" cy="308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21"/>
          <p:cNvSpPr/>
          <p:nvPr/>
        </p:nvSpPr>
        <p:spPr>
          <a:xfrm>
            <a:off x="7276305" y="3727083"/>
            <a:ext cx="374400" cy="308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21"/>
          <p:cNvSpPr/>
          <p:nvPr/>
        </p:nvSpPr>
        <p:spPr>
          <a:xfrm>
            <a:off x="6869994" y="3376916"/>
            <a:ext cx="374400" cy="308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21"/>
          <p:cNvSpPr/>
          <p:nvPr/>
        </p:nvSpPr>
        <p:spPr>
          <a:xfrm>
            <a:off x="6463683" y="3727083"/>
            <a:ext cx="374400" cy="308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21"/>
          <p:cNvSpPr/>
          <p:nvPr/>
        </p:nvSpPr>
        <p:spPr>
          <a:xfrm>
            <a:off x="7682616" y="3727083"/>
            <a:ext cx="374400" cy="308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21"/>
          <p:cNvSpPr/>
          <p:nvPr/>
        </p:nvSpPr>
        <p:spPr>
          <a:xfrm>
            <a:off x="6057371" y="3727083"/>
            <a:ext cx="374400" cy="308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21"/>
          <p:cNvSpPr/>
          <p:nvPr/>
        </p:nvSpPr>
        <p:spPr>
          <a:xfrm>
            <a:off x="7276305" y="3376916"/>
            <a:ext cx="374400" cy="308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21"/>
          <p:cNvSpPr/>
          <p:nvPr/>
        </p:nvSpPr>
        <p:spPr>
          <a:xfrm>
            <a:off x="6463683" y="3376916"/>
            <a:ext cx="374400" cy="308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21"/>
          <p:cNvSpPr/>
          <p:nvPr/>
        </p:nvSpPr>
        <p:spPr>
          <a:xfrm>
            <a:off x="6869994" y="3007833"/>
            <a:ext cx="374400" cy="308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21"/>
          <p:cNvSpPr/>
          <p:nvPr/>
        </p:nvSpPr>
        <p:spPr>
          <a:xfrm>
            <a:off x="5651071" y="3727083"/>
            <a:ext cx="374400" cy="308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21"/>
          <p:cNvSpPr/>
          <p:nvPr/>
        </p:nvSpPr>
        <p:spPr>
          <a:xfrm>
            <a:off x="6057346" y="3386383"/>
            <a:ext cx="374400" cy="308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21"/>
          <p:cNvSpPr/>
          <p:nvPr/>
        </p:nvSpPr>
        <p:spPr>
          <a:xfrm>
            <a:off x="6463671" y="3007833"/>
            <a:ext cx="374400" cy="308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21"/>
          <p:cNvSpPr/>
          <p:nvPr/>
        </p:nvSpPr>
        <p:spPr>
          <a:xfrm>
            <a:off x="6869996" y="2638733"/>
            <a:ext cx="374400" cy="308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21"/>
          <p:cNvSpPr/>
          <p:nvPr/>
        </p:nvSpPr>
        <p:spPr>
          <a:xfrm>
            <a:off x="7276321" y="3007833"/>
            <a:ext cx="374400" cy="308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21"/>
          <p:cNvSpPr/>
          <p:nvPr/>
        </p:nvSpPr>
        <p:spPr>
          <a:xfrm>
            <a:off x="7682596" y="3376933"/>
            <a:ext cx="374400" cy="308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21"/>
          <p:cNvSpPr/>
          <p:nvPr/>
        </p:nvSpPr>
        <p:spPr>
          <a:xfrm>
            <a:off x="8088946" y="3727083"/>
            <a:ext cx="374400" cy="308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21"/>
          <p:cNvSpPr txBox="1">
            <a:spLocks noGrp="1"/>
          </p:cNvSpPr>
          <p:nvPr>
            <p:ph type="title" idx="4294967295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do you see the shapes growing?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(16:9)</PresentationFormat>
  <Paragraphs>15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Lato</vt:lpstr>
      <vt:lpstr>Raleway</vt:lpstr>
      <vt:lpstr>Arial</vt:lpstr>
      <vt:lpstr>Swiss</vt:lpstr>
      <vt:lpstr>Geometry</vt:lpstr>
      <vt:lpstr>Bell Ringer 8-19-2021</vt:lpstr>
      <vt:lpstr>Think, Pair, Share</vt:lpstr>
      <vt:lpstr>Video on Brain Growth</vt:lpstr>
      <vt:lpstr>What are your Thoughts and/or Questions?</vt:lpstr>
      <vt:lpstr>What you have believed about your own potential has changed what you have learned and it continues to do that. </vt:lpstr>
      <vt:lpstr>If you believe in your unlimited potential, you will achieve at higher levels in math and in life. </vt:lpstr>
      <vt:lpstr>How do you see the shapes growing?</vt:lpstr>
      <vt:lpstr>How do you see the shapes growing?</vt:lpstr>
      <vt:lpstr>How do you see the pictures growing?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Geometry</dc:title>
  <dc:creator>Lisa Goldschmidt</dc:creator>
  <cp:lastModifiedBy>Lisa Goldschmidt</cp:lastModifiedBy>
  <cp:revision>1</cp:revision>
  <dcterms:modified xsi:type="dcterms:W3CDTF">2022-03-15T23:29:32Z</dcterms:modified>
</cp:coreProperties>
</file>