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7" r:id="rId3"/>
    <p:sldId id="322" r:id="rId4"/>
    <p:sldId id="317" r:id="rId5"/>
    <p:sldId id="318" r:id="rId6"/>
    <p:sldId id="323" r:id="rId7"/>
    <p:sldId id="264" r:id="rId8"/>
    <p:sldId id="259" r:id="rId9"/>
    <p:sldId id="260" r:id="rId10"/>
    <p:sldId id="286" r:id="rId11"/>
    <p:sldId id="287" r:id="rId12"/>
    <p:sldId id="288" r:id="rId13"/>
    <p:sldId id="289" r:id="rId14"/>
    <p:sldId id="265" r:id="rId15"/>
    <p:sldId id="290" r:id="rId16"/>
    <p:sldId id="291" r:id="rId17"/>
    <p:sldId id="292" r:id="rId18"/>
    <p:sldId id="276" r:id="rId19"/>
    <p:sldId id="293" r:id="rId20"/>
    <p:sldId id="268" r:id="rId21"/>
    <p:sldId id="294" r:id="rId22"/>
    <p:sldId id="271" r:id="rId23"/>
    <p:sldId id="319" r:id="rId24"/>
    <p:sldId id="320" r:id="rId25"/>
    <p:sldId id="321" r:id="rId26"/>
    <p:sldId id="295" r:id="rId27"/>
    <p:sldId id="296" r:id="rId28"/>
    <p:sldId id="297" r:id="rId29"/>
    <p:sldId id="298" r:id="rId30"/>
    <p:sldId id="299" r:id="rId31"/>
    <p:sldId id="300" r:id="rId32"/>
    <p:sldId id="301"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275" r:id="rId48"/>
    <p:sldId id="282" r:id="rId49"/>
    <p:sldId id="327" r:id="rId50"/>
    <p:sldId id="283" r:id="rId51"/>
    <p:sldId id="328" r:id="rId52"/>
    <p:sldId id="325" r:id="rId53"/>
    <p:sldId id="330" r:id="rId54"/>
    <p:sldId id="331" r:id="rId55"/>
    <p:sldId id="33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469"/>
    <a:srgbClr val="2A72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92280" autoAdjust="0"/>
  </p:normalViewPr>
  <p:slideViewPr>
    <p:cSldViewPr>
      <p:cViewPr varScale="1">
        <p:scale>
          <a:sx n="66" d="100"/>
          <a:sy n="66" d="100"/>
        </p:scale>
        <p:origin x="17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4B7F8-2138-4D49-9E05-0FF119AA94CB}" type="doc">
      <dgm:prSet loTypeId="urn:microsoft.com/office/officeart/2005/8/layout/cycle4#1" loCatId="relationship" qsTypeId="urn:microsoft.com/office/officeart/2005/8/quickstyle/simple5" qsCatId="simple" csTypeId="urn:microsoft.com/office/officeart/2005/8/colors/colorful1#1" csCatId="colorful" phldr="1"/>
      <dgm:spPr/>
      <dgm:t>
        <a:bodyPr/>
        <a:lstStyle/>
        <a:p>
          <a:endParaRPr lang="en-US"/>
        </a:p>
      </dgm:t>
    </dgm:pt>
    <dgm:pt modelId="{E38C9B5E-1964-4295-BBFA-5EAA8E1C056C}">
      <dgm:prSet phldrT="[Text]"/>
      <dgm:spPr/>
      <dgm:t>
        <a:bodyPr/>
        <a:lstStyle/>
        <a:p>
          <a:r>
            <a:rPr lang="en-US" dirty="0"/>
            <a:t>Layers of meaning</a:t>
          </a:r>
        </a:p>
      </dgm:t>
    </dgm:pt>
    <dgm:pt modelId="{22B6E53D-E2EE-4C76-AEE0-3894C8B632F3}" type="parTrans" cxnId="{AFA52342-4D62-4574-B20C-B0F499548A95}">
      <dgm:prSet/>
      <dgm:spPr/>
      <dgm:t>
        <a:bodyPr/>
        <a:lstStyle/>
        <a:p>
          <a:endParaRPr lang="en-US"/>
        </a:p>
      </dgm:t>
    </dgm:pt>
    <dgm:pt modelId="{EEED673F-64CB-4959-8BF6-2E8EC3AA6B0B}" type="sibTrans" cxnId="{AFA52342-4D62-4574-B20C-B0F499548A95}">
      <dgm:prSet/>
      <dgm:spPr/>
      <dgm:t>
        <a:bodyPr/>
        <a:lstStyle/>
        <a:p>
          <a:endParaRPr lang="en-US"/>
        </a:p>
      </dgm:t>
    </dgm:pt>
    <dgm:pt modelId="{93724733-CBA2-476B-BA99-77D46F9E433B}">
      <dgm:prSet phldrT="[Text]"/>
      <dgm:spPr/>
      <dgm:t>
        <a:bodyPr/>
        <a:lstStyle/>
        <a:p>
          <a:r>
            <a:rPr lang="en-US" dirty="0"/>
            <a:t>Structure</a:t>
          </a:r>
        </a:p>
      </dgm:t>
    </dgm:pt>
    <dgm:pt modelId="{2AF1C4BF-FBA5-4BF8-B1E2-67D31190996F}" type="parTrans" cxnId="{D44A3258-7B29-4958-8DC9-ABEE63EFEA24}">
      <dgm:prSet/>
      <dgm:spPr/>
      <dgm:t>
        <a:bodyPr/>
        <a:lstStyle/>
        <a:p>
          <a:endParaRPr lang="en-US"/>
        </a:p>
      </dgm:t>
    </dgm:pt>
    <dgm:pt modelId="{E95B2777-B98E-43E1-9C6B-C52E8F0FB420}" type="sibTrans" cxnId="{D44A3258-7B29-4958-8DC9-ABEE63EFEA24}">
      <dgm:prSet/>
      <dgm:spPr/>
      <dgm:t>
        <a:bodyPr/>
        <a:lstStyle/>
        <a:p>
          <a:endParaRPr lang="en-US"/>
        </a:p>
      </dgm:t>
    </dgm:pt>
    <dgm:pt modelId="{A55A99A3-CAF5-48F2-BA03-954768FD1EC3}">
      <dgm:prSet phldrT="[Text]"/>
      <dgm:spPr/>
      <dgm:t>
        <a:bodyPr/>
        <a:lstStyle/>
        <a:p>
          <a:r>
            <a:rPr lang="en-US" dirty="0"/>
            <a:t>Text features</a:t>
          </a:r>
        </a:p>
      </dgm:t>
    </dgm:pt>
    <dgm:pt modelId="{79BAF4AD-44E3-4A50-8967-C666DA8D8DA1}" type="parTrans" cxnId="{A2E86C70-91BC-48F4-8425-97D1DA103B12}">
      <dgm:prSet/>
      <dgm:spPr/>
      <dgm:t>
        <a:bodyPr/>
        <a:lstStyle/>
        <a:p>
          <a:endParaRPr lang="en-US"/>
        </a:p>
      </dgm:t>
    </dgm:pt>
    <dgm:pt modelId="{696D47EB-3F97-463F-BB52-30B9F126103D}" type="sibTrans" cxnId="{A2E86C70-91BC-48F4-8425-97D1DA103B12}">
      <dgm:prSet/>
      <dgm:spPr/>
      <dgm:t>
        <a:bodyPr/>
        <a:lstStyle/>
        <a:p>
          <a:endParaRPr lang="en-US"/>
        </a:p>
      </dgm:t>
    </dgm:pt>
    <dgm:pt modelId="{45250F70-23E2-4736-8D37-A2F331823421}">
      <dgm:prSet phldrT="[Text]"/>
      <dgm:spPr/>
      <dgm:t>
        <a:bodyPr/>
        <a:lstStyle/>
        <a:p>
          <a:r>
            <a:rPr lang="en-US" dirty="0"/>
            <a:t>Knowledge</a:t>
          </a:r>
        </a:p>
      </dgm:t>
    </dgm:pt>
    <dgm:pt modelId="{830DAE69-10C3-4786-8DF7-5107F7888FA3}" type="parTrans" cxnId="{DDA257F7-32C8-4D29-9DBF-273B41C38A2C}">
      <dgm:prSet/>
      <dgm:spPr/>
      <dgm:t>
        <a:bodyPr/>
        <a:lstStyle/>
        <a:p>
          <a:endParaRPr lang="en-US"/>
        </a:p>
      </dgm:t>
    </dgm:pt>
    <dgm:pt modelId="{02FF2277-702E-419E-BC9E-C561CC040A3A}" type="sibTrans" cxnId="{DDA257F7-32C8-4D29-9DBF-273B41C38A2C}">
      <dgm:prSet/>
      <dgm:spPr/>
      <dgm:t>
        <a:bodyPr/>
        <a:lstStyle/>
        <a:p>
          <a:endParaRPr lang="en-US"/>
        </a:p>
      </dgm:t>
    </dgm:pt>
    <dgm:pt modelId="{B6C8453C-C1D3-48E1-8935-5C59F0B9CB83}">
      <dgm:prSet phldrT="[Text]" custT="1"/>
      <dgm:spPr/>
      <dgm:t>
        <a:bodyPr/>
        <a:lstStyle/>
        <a:p>
          <a:r>
            <a:rPr lang="en-US" sz="1600" dirty="0"/>
            <a:t>Background</a:t>
          </a:r>
        </a:p>
      </dgm:t>
    </dgm:pt>
    <dgm:pt modelId="{0433F126-BD17-4C98-B37E-EEF5E2891C65}" type="parTrans" cxnId="{DD1BBDEF-B3AE-48E4-BEAF-F45FDDF377AD}">
      <dgm:prSet/>
      <dgm:spPr/>
      <dgm:t>
        <a:bodyPr/>
        <a:lstStyle/>
        <a:p>
          <a:endParaRPr lang="en-US"/>
        </a:p>
      </dgm:t>
    </dgm:pt>
    <dgm:pt modelId="{85FD461B-2177-463E-A3DD-5F28CFC65AE4}" type="sibTrans" cxnId="{DD1BBDEF-B3AE-48E4-BEAF-F45FDDF377AD}">
      <dgm:prSet/>
      <dgm:spPr/>
      <dgm:t>
        <a:bodyPr/>
        <a:lstStyle/>
        <a:p>
          <a:endParaRPr lang="en-US"/>
        </a:p>
      </dgm:t>
    </dgm:pt>
    <dgm:pt modelId="{785CC3B0-0DD5-4C61-B467-F1B8EC6B106E}">
      <dgm:prSet phldrT="[Text]"/>
      <dgm:spPr/>
      <dgm:t>
        <a:bodyPr/>
        <a:lstStyle/>
        <a:p>
          <a:r>
            <a:rPr lang="en-US" dirty="0"/>
            <a:t>Language</a:t>
          </a:r>
        </a:p>
      </dgm:t>
    </dgm:pt>
    <dgm:pt modelId="{8C2334BA-0CF7-4ADF-8553-729F6FAAC818}" type="parTrans" cxnId="{EB0FAFB9-E7FF-4273-B14F-329B95FA15EC}">
      <dgm:prSet/>
      <dgm:spPr/>
      <dgm:t>
        <a:bodyPr/>
        <a:lstStyle/>
        <a:p>
          <a:endParaRPr lang="en-US"/>
        </a:p>
      </dgm:t>
    </dgm:pt>
    <dgm:pt modelId="{A91A5E9D-163E-4C4C-B517-2D93D069C066}" type="sibTrans" cxnId="{EB0FAFB9-E7FF-4273-B14F-329B95FA15EC}">
      <dgm:prSet/>
      <dgm:spPr/>
      <dgm:t>
        <a:bodyPr/>
        <a:lstStyle/>
        <a:p>
          <a:endParaRPr lang="en-US"/>
        </a:p>
      </dgm:t>
    </dgm:pt>
    <dgm:pt modelId="{B34373BC-EDB7-4350-8C33-84E08B324F98}">
      <dgm:prSet phldrT="[Text]" custT="1"/>
      <dgm:spPr/>
      <dgm:t>
        <a:bodyPr/>
        <a:lstStyle/>
        <a:p>
          <a:r>
            <a:rPr lang="en-US" sz="1400" dirty="0"/>
            <a:t>Vocabulary</a:t>
          </a:r>
        </a:p>
      </dgm:t>
    </dgm:pt>
    <dgm:pt modelId="{C0F440C5-A02C-4760-B9EE-D87FBE04926A}" type="parTrans" cxnId="{B635813D-C3E5-4254-AB1E-1E336546D878}">
      <dgm:prSet/>
      <dgm:spPr/>
      <dgm:t>
        <a:bodyPr/>
        <a:lstStyle/>
        <a:p>
          <a:endParaRPr lang="en-US"/>
        </a:p>
      </dgm:t>
    </dgm:pt>
    <dgm:pt modelId="{CDFBB874-DB74-44F7-A72D-128804C91397}" type="sibTrans" cxnId="{B635813D-C3E5-4254-AB1E-1E336546D878}">
      <dgm:prSet/>
      <dgm:spPr/>
      <dgm:t>
        <a:bodyPr/>
        <a:lstStyle/>
        <a:p>
          <a:endParaRPr lang="en-US"/>
        </a:p>
      </dgm:t>
    </dgm:pt>
    <dgm:pt modelId="{EC1F7C94-691B-4472-9936-9D80919E925A}">
      <dgm:prSet phldrT="[Text]"/>
      <dgm:spPr/>
      <dgm:t>
        <a:bodyPr/>
        <a:lstStyle/>
        <a:p>
          <a:r>
            <a:rPr lang="en-US" dirty="0"/>
            <a:t>Purpose</a:t>
          </a:r>
        </a:p>
      </dgm:t>
    </dgm:pt>
    <dgm:pt modelId="{C1EE8E72-78E6-4076-B398-6932B89DB816}" type="parTrans" cxnId="{66A3F1A0-2DE6-4753-9AF5-4621DECC5258}">
      <dgm:prSet/>
      <dgm:spPr/>
      <dgm:t>
        <a:bodyPr/>
        <a:lstStyle/>
        <a:p>
          <a:endParaRPr lang="en-US"/>
        </a:p>
      </dgm:t>
    </dgm:pt>
    <dgm:pt modelId="{BD38F93A-949C-4F48-9BBA-1F4F30D0EF3C}" type="sibTrans" cxnId="{66A3F1A0-2DE6-4753-9AF5-4621DECC5258}">
      <dgm:prSet/>
      <dgm:spPr/>
      <dgm:t>
        <a:bodyPr/>
        <a:lstStyle/>
        <a:p>
          <a:endParaRPr lang="en-US"/>
        </a:p>
      </dgm:t>
    </dgm:pt>
    <dgm:pt modelId="{5C85F881-ACC9-4BD2-9B65-E00A09F63EBC}">
      <dgm:prSet phldrT="[Text]"/>
      <dgm:spPr/>
      <dgm:t>
        <a:bodyPr/>
        <a:lstStyle/>
        <a:p>
          <a:r>
            <a:rPr lang="en-US" dirty="0"/>
            <a:t>Concept complexity</a:t>
          </a:r>
        </a:p>
      </dgm:t>
    </dgm:pt>
    <dgm:pt modelId="{EE77DE8F-E2F8-40A9-9B1B-D0A61432CC3A}" type="parTrans" cxnId="{34C4826E-286F-4DBE-994D-7C1CE7E272B9}">
      <dgm:prSet/>
      <dgm:spPr/>
      <dgm:t>
        <a:bodyPr/>
        <a:lstStyle/>
        <a:p>
          <a:endParaRPr lang="en-US"/>
        </a:p>
      </dgm:t>
    </dgm:pt>
    <dgm:pt modelId="{E1A53EE2-D62A-45AA-9AEF-537F85C6BA2B}" type="sibTrans" cxnId="{34C4826E-286F-4DBE-994D-7C1CE7E272B9}">
      <dgm:prSet/>
      <dgm:spPr/>
      <dgm:t>
        <a:bodyPr/>
        <a:lstStyle/>
        <a:p>
          <a:endParaRPr lang="en-US"/>
        </a:p>
      </dgm:t>
    </dgm:pt>
    <dgm:pt modelId="{85A6E45A-98C3-4048-BB4B-07D22521F922}">
      <dgm:prSet phldrT="[Text]"/>
      <dgm:spPr/>
      <dgm:t>
        <a:bodyPr/>
        <a:lstStyle/>
        <a:p>
          <a:r>
            <a:rPr lang="en-US" dirty="0"/>
            <a:t>Genre</a:t>
          </a:r>
        </a:p>
      </dgm:t>
    </dgm:pt>
    <dgm:pt modelId="{D91C8152-9C62-4C0B-89CC-22C23806B83B}" type="parTrans" cxnId="{4174F911-F260-4FC4-8A13-2B568A7D1B19}">
      <dgm:prSet/>
      <dgm:spPr/>
      <dgm:t>
        <a:bodyPr/>
        <a:lstStyle/>
        <a:p>
          <a:endParaRPr lang="en-US"/>
        </a:p>
      </dgm:t>
    </dgm:pt>
    <dgm:pt modelId="{8E73544D-20B3-483C-A2FA-5D5FDAAB31F3}" type="sibTrans" cxnId="{4174F911-F260-4FC4-8A13-2B568A7D1B19}">
      <dgm:prSet/>
      <dgm:spPr/>
      <dgm:t>
        <a:bodyPr/>
        <a:lstStyle/>
        <a:p>
          <a:endParaRPr lang="en-US"/>
        </a:p>
      </dgm:t>
    </dgm:pt>
    <dgm:pt modelId="{CCFFD31D-8024-4BCC-B3E7-8ADCE98708FD}">
      <dgm:prSet phldrT="[Text]"/>
      <dgm:spPr/>
      <dgm:t>
        <a:bodyPr/>
        <a:lstStyle/>
        <a:p>
          <a:r>
            <a:rPr lang="en-US" dirty="0"/>
            <a:t>Organization</a:t>
          </a:r>
        </a:p>
      </dgm:t>
    </dgm:pt>
    <dgm:pt modelId="{2DF0841D-DD7A-428F-915B-EAECB82E24CC}" type="parTrans" cxnId="{96057177-D155-46F8-8011-31AD685099B6}">
      <dgm:prSet/>
      <dgm:spPr/>
      <dgm:t>
        <a:bodyPr/>
        <a:lstStyle/>
        <a:p>
          <a:endParaRPr lang="en-US"/>
        </a:p>
      </dgm:t>
    </dgm:pt>
    <dgm:pt modelId="{9303C374-ADC4-4DEE-A5BD-745972C97621}" type="sibTrans" cxnId="{96057177-D155-46F8-8011-31AD685099B6}">
      <dgm:prSet/>
      <dgm:spPr/>
      <dgm:t>
        <a:bodyPr/>
        <a:lstStyle/>
        <a:p>
          <a:endParaRPr lang="en-US"/>
        </a:p>
      </dgm:t>
    </dgm:pt>
    <dgm:pt modelId="{70A303E8-3C19-4CC0-A7A6-02FD7C0B7C29}">
      <dgm:prSet phldrT="[Text]" custT="1"/>
      <dgm:spPr/>
      <dgm:t>
        <a:bodyPr/>
        <a:lstStyle/>
        <a:p>
          <a:r>
            <a:rPr lang="en-US" sz="1600" dirty="0"/>
            <a:t>Experiences</a:t>
          </a:r>
        </a:p>
      </dgm:t>
    </dgm:pt>
    <dgm:pt modelId="{72721E64-8C46-4843-9026-083888F9B2AC}" type="parTrans" cxnId="{47B5E463-EB17-4C4B-9E52-A3E75F1BD963}">
      <dgm:prSet/>
      <dgm:spPr/>
      <dgm:t>
        <a:bodyPr/>
        <a:lstStyle/>
        <a:p>
          <a:endParaRPr lang="en-US"/>
        </a:p>
      </dgm:t>
    </dgm:pt>
    <dgm:pt modelId="{FEB83496-3437-405D-ADAD-7752B0061883}" type="sibTrans" cxnId="{47B5E463-EB17-4C4B-9E52-A3E75F1BD963}">
      <dgm:prSet/>
      <dgm:spPr/>
      <dgm:t>
        <a:bodyPr/>
        <a:lstStyle/>
        <a:p>
          <a:endParaRPr lang="en-US"/>
        </a:p>
      </dgm:t>
    </dgm:pt>
    <dgm:pt modelId="{8863C025-21A8-4DC9-9F83-AFD5E5490879}">
      <dgm:prSet phldrT="[Text]" custT="1"/>
      <dgm:spPr/>
      <dgm:t>
        <a:bodyPr/>
        <a:lstStyle/>
        <a:p>
          <a:r>
            <a:rPr lang="en-US" sz="1400" dirty="0"/>
            <a:t>Sentence length and structure</a:t>
          </a:r>
        </a:p>
      </dgm:t>
    </dgm:pt>
    <dgm:pt modelId="{68B7F7B8-C485-43BF-B226-ED36DFD7B591}" type="parTrans" cxnId="{5280DF34-5A34-4475-96AF-CE9ED911B0C0}">
      <dgm:prSet/>
      <dgm:spPr/>
      <dgm:t>
        <a:bodyPr/>
        <a:lstStyle/>
        <a:p>
          <a:endParaRPr lang="en-US"/>
        </a:p>
      </dgm:t>
    </dgm:pt>
    <dgm:pt modelId="{2BDD1135-5215-463A-81F0-5D2073F72FC8}" type="sibTrans" cxnId="{5280DF34-5A34-4475-96AF-CE9ED911B0C0}">
      <dgm:prSet/>
      <dgm:spPr/>
      <dgm:t>
        <a:bodyPr/>
        <a:lstStyle/>
        <a:p>
          <a:endParaRPr lang="en-US"/>
        </a:p>
      </dgm:t>
    </dgm:pt>
    <dgm:pt modelId="{6EBE4F93-F4AF-4B3F-BBA5-C644FA2DAF5B}">
      <dgm:prSet phldrT="[Text]" custT="1"/>
      <dgm:spPr/>
      <dgm:t>
        <a:bodyPr/>
        <a:lstStyle/>
        <a:p>
          <a:r>
            <a:rPr lang="en-US" sz="1400" dirty="0"/>
            <a:t>Figurative language</a:t>
          </a:r>
        </a:p>
      </dgm:t>
    </dgm:pt>
    <dgm:pt modelId="{317AA99E-8C19-41E6-9F54-9EB6F74AEC1E}" type="parTrans" cxnId="{30D68B6D-A35A-412E-A064-EF5AB57CB4FB}">
      <dgm:prSet/>
      <dgm:spPr/>
      <dgm:t>
        <a:bodyPr/>
        <a:lstStyle/>
        <a:p>
          <a:endParaRPr lang="en-US"/>
        </a:p>
      </dgm:t>
    </dgm:pt>
    <dgm:pt modelId="{E9CA456F-404B-4C53-9E03-FCE85F31FBC0}" type="sibTrans" cxnId="{30D68B6D-A35A-412E-A064-EF5AB57CB4FB}">
      <dgm:prSet/>
      <dgm:spPr/>
      <dgm:t>
        <a:bodyPr/>
        <a:lstStyle/>
        <a:p>
          <a:endParaRPr lang="en-US"/>
        </a:p>
      </dgm:t>
    </dgm:pt>
    <dgm:pt modelId="{A44B12A8-2863-4A04-ADC3-D05209171756}">
      <dgm:prSet phldrT="[Text]" custT="1"/>
      <dgm:spPr/>
      <dgm:t>
        <a:bodyPr/>
        <a:lstStyle/>
        <a:p>
          <a:r>
            <a:rPr lang="en-US" sz="1400" dirty="0"/>
            <a:t>Regional/historical usage (dialects)</a:t>
          </a:r>
        </a:p>
      </dgm:t>
    </dgm:pt>
    <dgm:pt modelId="{1A8DD5DF-E082-4353-AFCB-9857D2F60DB4}" type="parTrans" cxnId="{A0F95479-C3A6-43CD-8354-D6B50D4780F8}">
      <dgm:prSet/>
      <dgm:spPr/>
      <dgm:t>
        <a:bodyPr/>
        <a:lstStyle/>
        <a:p>
          <a:endParaRPr lang="en-US"/>
        </a:p>
      </dgm:t>
    </dgm:pt>
    <dgm:pt modelId="{8B9BAC81-E1E8-4214-BD9D-0894AAAEB0A4}" type="sibTrans" cxnId="{A0F95479-C3A6-43CD-8354-D6B50D4780F8}">
      <dgm:prSet/>
      <dgm:spPr/>
      <dgm:t>
        <a:bodyPr/>
        <a:lstStyle/>
        <a:p>
          <a:endParaRPr lang="en-US"/>
        </a:p>
      </dgm:t>
    </dgm:pt>
    <dgm:pt modelId="{A99033C2-C88F-4332-91BE-A55E8BE6A58D}">
      <dgm:prSet phldrT="[Text]"/>
      <dgm:spPr/>
      <dgm:t>
        <a:bodyPr/>
        <a:lstStyle/>
        <a:p>
          <a:r>
            <a:rPr lang="en-US" dirty="0"/>
            <a:t>Meaning</a:t>
          </a:r>
        </a:p>
      </dgm:t>
    </dgm:pt>
    <dgm:pt modelId="{A2188B04-65F0-4842-BAC1-651E48BEFBCE}" type="sibTrans" cxnId="{6C4EDBB6-4A80-4798-ACAA-15D3A2B81256}">
      <dgm:prSet/>
      <dgm:spPr/>
      <dgm:t>
        <a:bodyPr/>
        <a:lstStyle/>
        <a:p>
          <a:endParaRPr lang="en-US"/>
        </a:p>
      </dgm:t>
    </dgm:pt>
    <dgm:pt modelId="{40ABDE0C-2913-419A-8371-E6685811ABE0}" type="parTrans" cxnId="{6C4EDBB6-4A80-4798-ACAA-15D3A2B81256}">
      <dgm:prSet/>
      <dgm:spPr/>
      <dgm:t>
        <a:bodyPr/>
        <a:lstStyle/>
        <a:p>
          <a:endParaRPr lang="en-US"/>
        </a:p>
      </dgm:t>
    </dgm:pt>
    <dgm:pt modelId="{9B7D4273-4A56-4906-B1CF-65599D238D75}" type="pres">
      <dgm:prSet presAssocID="{EF94B7F8-2138-4D49-9E05-0FF119AA94CB}" presName="cycleMatrixDiagram" presStyleCnt="0">
        <dgm:presLayoutVars>
          <dgm:chMax val="1"/>
          <dgm:dir/>
          <dgm:animLvl val="lvl"/>
          <dgm:resizeHandles val="exact"/>
        </dgm:presLayoutVars>
      </dgm:prSet>
      <dgm:spPr/>
    </dgm:pt>
    <dgm:pt modelId="{C062C870-1E4E-420E-97D8-4E28EC7B2C58}" type="pres">
      <dgm:prSet presAssocID="{EF94B7F8-2138-4D49-9E05-0FF119AA94CB}" presName="children" presStyleCnt="0"/>
      <dgm:spPr/>
    </dgm:pt>
    <dgm:pt modelId="{16199B20-E2EC-4059-8FC2-31FC5A012FBD}" type="pres">
      <dgm:prSet presAssocID="{EF94B7F8-2138-4D49-9E05-0FF119AA94CB}" presName="child1group" presStyleCnt="0"/>
      <dgm:spPr/>
    </dgm:pt>
    <dgm:pt modelId="{04D01D45-D10D-41B9-81B4-E60AAA6775B7}" type="pres">
      <dgm:prSet presAssocID="{EF94B7F8-2138-4D49-9E05-0FF119AA94CB}" presName="child1" presStyleLbl="bgAcc1" presStyleIdx="0" presStyleCnt="4"/>
      <dgm:spPr/>
    </dgm:pt>
    <dgm:pt modelId="{F2B783F2-A081-44AD-AB8A-52EC9CC8C912}" type="pres">
      <dgm:prSet presAssocID="{EF94B7F8-2138-4D49-9E05-0FF119AA94CB}" presName="child1Text" presStyleLbl="bgAcc1" presStyleIdx="0" presStyleCnt="4">
        <dgm:presLayoutVars>
          <dgm:bulletEnabled val="1"/>
        </dgm:presLayoutVars>
      </dgm:prSet>
      <dgm:spPr/>
    </dgm:pt>
    <dgm:pt modelId="{CE5935C9-6449-4882-B0D6-C3DFAD33FD9D}" type="pres">
      <dgm:prSet presAssocID="{EF94B7F8-2138-4D49-9E05-0FF119AA94CB}" presName="child2group" presStyleCnt="0"/>
      <dgm:spPr/>
    </dgm:pt>
    <dgm:pt modelId="{138A21AE-AEE0-4C84-BF05-5DB2913E635C}" type="pres">
      <dgm:prSet presAssocID="{EF94B7F8-2138-4D49-9E05-0FF119AA94CB}" presName="child2" presStyleLbl="bgAcc1" presStyleIdx="1" presStyleCnt="4"/>
      <dgm:spPr/>
    </dgm:pt>
    <dgm:pt modelId="{1CD70F82-E2C4-488A-8E05-F51AE1DBC53E}" type="pres">
      <dgm:prSet presAssocID="{EF94B7F8-2138-4D49-9E05-0FF119AA94CB}" presName="child2Text" presStyleLbl="bgAcc1" presStyleIdx="1" presStyleCnt="4">
        <dgm:presLayoutVars>
          <dgm:bulletEnabled val="1"/>
        </dgm:presLayoutVars>
      </dgm:prSet>
      <dgm:spPr/>
    </dgm:pt>
    <dgm:pt modelId="{2CE19047-0CB3-44B6-9031-B2A531B3189B}" type="pres">
      <dgm:prSet presAssocID="{EF94B7F8-2138-4D49-9E05-0FF119AA94CB}" presName="child3group" presStyleCnt="0"/>
      <dgm:spPr/>
    </dgm:pt>
    <dgm:pt modelId="{B494ECF7-6387-45E0-9E8B-BAD3F88BD68F}" type="pres">
      <dgm:prSet presAssocID="{EF94B7F8-2138-4D49-9E05-0FF119AA94CB}" presName="child3" presStyleLbl="bgAcc1" presStyleIdx="2" presStyleCnt="4" custLinFactNeighborX="4008"/>
      <dgm:spPr/>
    </dgm:pt>
    <dgm:pt modelId="{4E659FAA-CC3E-4AFA-90E8-26D62CDA31EC}" type="pres">
      <dgm:prSet presAssocID="{EF94B7F8-2138-4D49-9E05-0FF119AA94CB}" presName="child3Text" presStyleLbl="bgAcc1" presStyleIdx="2" presStyleCnt="4">
        <dgm:presLayoutVars>
          <dgm:bulletEnabled val="1"/>
        </dgm:presLayoutVars>
      </dgm:prSet>
      <dgm:spPr/>
    </dgm:pt>
    <dgm:pt modelId="{796FA2D7-2242-4039-8002-7BC8AEC4F62E}" type="pres">
      <dgm:prSet presAssocID="{EF94B7F8-2138-4D49-9E05-0FF119AA94CB}" presName="child4group" presStyleCnt="0"/>
      <dgm:spPr/>
    </dgm:pt>
    <dgm:pt modelId="{229F5DD6-63BF-4B95-8F77-EE2D2595ED5B}" type="pres">
      <dgm:prSet presAssocID="{EF94B7F8-2138-4D49-9E05-0FF119AA94CB}" presName="child4" presStyleLbl="bgAcc1" presStyleIdx="3" presStyleCnt="4" custScaleX="95144" custScaleY="154004" custLinFactNeighborX="-22509" custLinFactNeighborY="-13313"/>
      <dgm:spPr/>
    </dgm:pt>
    <dgm:pt modelId="{0C5C105C-BF70-40B6-95DC-B5EB318EE759}" type="pres">
      <dgm:prSet presAssocID="{EF94B7F8-2138-4D49-9E05-0FF119AA94CB}" presName="child4Text" presStyleLbl="bgAcc1" presStyleIdx="3" presStyleCnt="4">
        <dgm:presLayoutVars>
          <dgm:bulletEnabled val="1"/>
        </dgm:presLayoutVars>
      </dgm:prSet>
      <dgm:spPr/>
    </dgm:pt>
    <dgm:pt modelId="{076FDA14-F84C-4CA6-A766-07D845C9C2BC}" type="pres">
      <dgm:prSet presAssocID="{EF94B7F8-2138-4D49-9E05-0FF119AA94CB}" presName="childPlaceholder" presStyleCnt="0"/>
      <dgm:spPr/>
    </dgm:pt>
    <dgm:pt modelId="{CD16E521-F398-485F-BC55-6058BF3F9DA6}" type="pres">
      <dgm:prSet presAssocID="{EF94B7F8-2138-4D49-9E05-0FF119AA94CB}" presName="circle" presStyleCnt="0"/>
      <dgm:spPr/>
    </dgm:pt>
    <dgm:pt modelId="{7A1565AB-D14E-4728-BB5A-E2B5C6732B86}" type="pres">
      <dgm:prSet presAssocID="{EF94B7F8-2138-4D49-9E05-0FF119AA94CB}" presName="quadrant1" presStyleLbl="node1" presStyleIdx="0" presStyleCnt="4">
        <dgm:presLayoutVars>
          <dgm:chMax val="1"/>
          <dgm:bulletEnabled val="1"/>
        </dgm:presLayoutVars>
      </dgm:prSet>
      <dgm:spPr/>
    </dgm:pt>
    <dgm:pt modelId="{F2BD748F-1FDB-4C37-9D81-483A39B447F4}" type="pres">
      <dgm:prSet presAssocID="{EF94B7F8-2138-4D49-9E05-0FF119AA94CB}" presName="quadrant2" presStyleLbl="node1" presStyleIdx="1" presStyleCnt="4">
        <dgm:presLayoutVars>
          <dgm:chMax val="1"/>
          <dgm:bulletEnabled val="1"/>
        </dgm:presLayoutVars>
      </dgm:prSet>
      <dgm:spPr/>
    </dgm:pt>
    <dgm:pt modelId="{C0BDC9E9-CF23-429B-9A3B-02CC4BE6B5EB}" type="pres">
      <dgm:prSet presAssocID="{EF94B7F8-2138-4D49-9E05-0FF119AA94CB}" presName="quadrant3" presStyleLbl="node1" presStyleIdx="2" presStyleCnt="4">
        <dgm:presLayoutVars>
          <dgm:chMax val="1"/>
          <dgm:bulletEnabled val="1"/>
        </dgm:presLayoutVars>
      </dgm:prSet>
      <dgm:spPr/>
    </dgm:pt>
    <dgm:pt modelId="{DEB0FDC0-55D1-4037-8099-115271A64B3F}" type="pres">
      <dgm:prSet presAssocID="{EF94B7F8-2138-4D49-9E05-0FF119AA94CB}" presName="quadrant4" presStyleLbl="node1" presStyleIdx="3" presStyleCnt="4">
        <dgm:presLayoutVars>
          <dgm:chMax val="1"/>
          <dgm:bulletEnabled val="1"/>
        </dgm:presLayoutVars>
      </dgm:prSet>
      <dgm:spPr/>
    </dgm:pt>
    <dgm:pt modelId="{C0EC08E0-5037-44FC-A4FB-C2BB9D59FB8F}" type="pres">
      <dgm:prSet presAssocID="{EF94B7F8-2138-4D49-9E05-0FF119AA94CB}" presName="quadrantPlaceholder" presStyleCnt="0"/>
      <dgm:spPr/>
    </dgm:pt>
    <dgm:pt modelId="{D9EFE4BA-42D3-4835-BAE2-881DCED9D7DA}" type="pres">
      <dgm:prSet presAssocID="{EF94B7F8-2138-4D49-9E05-0FF119AA94CB}" presName="center1" presStyleLbl="fgShp" presStyleIdx="0" presStyleCnt="2"/>
      <dgm:spPr/>
    </dgm:pt>
    <dgm:pt modelId="{ED9EC4F5-8AAB-4DC2-8CC2-8D9D7A6873CB}" type="pres">
      <dgm:prSet presAssocID="{EF94B7F8-2138-4D49-9E05-0FF119AA94CB}" presName="center2" presStyleLbl="fgShp" presStyleIdx="1" presStyleCnt="2"/>
      <dgm:spPr/>
    </dgm:pt>
  </dgm:ptLst>
  <dgm:cxnLst>
    <dgm:cxn modelId="{0913E601-30FD-4F30-99EB-641E25EC1706}" type="presOf" srcId="{A55A99A3-CAF5-48F2-BA03-954768FD1EC3}" destId="{138A21AE-AEE0-4C84-BF05-5DB2913E635C}" srcOrd="0" destOrd="0" presId="urn:microsoft.com/office/officeart/2005/8/layout/cycle4#1"/>
    <dgm:cxn modelId="{4174F911-F260-4FC4-8A13-2B568A7D1B19}" srcId="{93724733-CBA2-476B-BA99-77D46F9E433B}" destId="{85A6E45A-98C3-4048-BB4B-07D22521F922}" srcOrd="1" destOrd="0" parTransId="{D91C8152-9C62-4C0B-89CC-22C23806B83B}" sibTransId="{8E73544D-20B3-483C-A2FA-5D5FDAAB31F3}"/>
    <dgm:cxn modelId="{51CA2D17-817C-4D8E-8D31-61D64EA5E8BC}" type="presOf" srcId="{E38C9B5E-1964-4295-BBFA-5EAA8E1C056C}" destId="{F2B783F2-A081-44AD-AB8A-52EC9CC8C912}" srcOrd="1" destOrd="0" presId="urn:microsoft.com/office/officeart/2005/8/layout/cycle4#1"/>
    <dgm:cxn modelId="{BA72212D-70DB-46AE-AE4D-594825D428BC}" type="presOf" srcId="{5C85F881-ACC9-4BD2-9B65-E00A09F63EBC}" destId="{F2B783F2-A081-44AD-AB8A-52EC9CC8C912}" srcOrd="1" destOrd="2" presId="urn:microsoft.com/office/officeart/2005/8/layout/cycle4#1"/>
    <dgm:cxn modelId="{05B3C831-97D6-46CE-BBAE-B0B6D7E879F7}" type="presOf" srcId="{85A6E45A-98C3-4048-BB4B-07D22521F922}" destId="{138A21AE-AEE0-4C84-BF05-5DB2913E635C}" srcOrd="0" destOrd="1" presId="urn:microsoft.com/office/officeart/2005/8/layout/cycle4#1"/>
    <dgm:cxn modelId="{A5648432-F63B-4EFB-8AA8-AA02505EE4BC}" type="presOf" srcId="{EC1F7C94-691B-4472-9936-9D80919E925A}" destId="{04D01D45-D10D-41B9-81B4-E60AAA6775B7}" srcOrd="0" destOrd="1" presId="urn:microsoft.com/office/officeart/2005/8/layout/cycle4#1"/>
    <dgm:cxn modelId="{5280DF34-5A34-4475-96AF-CE9ED911B0C0}" srcId="{785CC3B0-0DD5-4C61-B467-F1B8EC6B106E}" destId="{8863C025-21A8-4DC9-9F83-AFD5E5490879}" srcOrd="1" destOrd="0" parTransId="{68B7F7B8-C485-43BF-B226-ED36DFD7B591}" sibTransId="{2BDD1135-5215-463A-81F0-5D2073F72FC8}"/>
    <dgm:cxn modelId="{209AD635-7275-4F90-B955-B32B79DEA5B3}" type="presOf" srcId="{45250F70-23E2-4736-8D37-A2F331823421}" destId="{C0BDC9E9-CF23-429B-9A3B-02CC4BE6B5EB}" srcOrd="0" destOrd="0" presId="urn:microsoft.com/office/officeart/2005/8/layout/cycle4#1"/>
    <dgm:cxn modelId="{81A0FD3C-BF4A-4215-B467-5B6B85A423DA}" type="presOf" srcId="{A55A99A3-CAF5-48F2-BA03-954768FD1EC3}" destId="{1CD70F82-E2C4-488A-8E05-F51AE1DBC53E}" srcOrd="1" destOrd="0" presId="urn:microsoft.com/office/officeart/2005/8/layout/cycle4#1"/>
    <dgm:cxn modelId="{B635813D-C3E5-4254-AB1E-1E336546D878}" srcId="{785CC3B0-0DD5-4C61-B467-F1B8EC6B106E}" destId="{B34373BC-EDB7-4350-8C33-84E08B324F98}" srcOrd="0" destOrd="0" parTransId="{C0F440C5-A02C-4760-B9EE-D87FBE04926A}" sibTransId="{CDFBB874-DB74-44F7-A72D-128804C91397}"/>
    <dgm:cxn modelId="{AFA52342-4D62-4574-B20C-B0F499548A95}" srcId="{A99033C2-C88F-4332-91BE-A55E8BE6A58D}" destId="{E38C9B5E-1964-4295-BBFA-5EAA8E1C056C}" srcOrd="0" destOrd="0" parTransId="{22B6E53D-E2EE-4C76-AEE0-3894C8B632F3}" sibTransId="{EEED673F-64CB-4959-8BF6-2E8EC3AA6B0B}"/>
    <dgm:cxn modelId="{796D8442-2D80-4F28-9AA0-02380FA47B3E}" type="presOf" srcId="{6EBE4F93-F4AF-4B3F-BBA5-C644FA2DAF5B}" destId="{229F5DD6-63BF-4B95-8F77-EE2D2595ED5B}" srcOrd="0" destOrd="2" presId="urn:microsoft.com/office/officeart/2005/8/layout/cycle4#1"/>
    <dgm:cxn modelId="{47B5E463-EB17-4C4B-9E52-A3E75F1BD963}" srcId="{45250F70-23E2-4736-8D37-A2F331823421}" destId="{70A303E8-3C19-4CC0-A7A6-02FD7C0B7C29}" srcOrd="1" destOrd="0" parTransId="{72721E64-8C46-4843-9026-083888F9B2AC}" sibTransId="{FEB83496-3437-405D-ADAD-7752B0061883}"/>
    <dgm:cxn modelId="{60D43666-D5E0-4CE8-8F40-B7E9F256945F}" type="presOf" srcId="{EF94B7F8-2138-4D49-9E05-0FF119AA94CB}" destId="{9B7D4273-4A56-4906-B1CF-65599D238D75}" srcOrd="0" destOrd="0" presId="urn:microsoft.com/office/officeart/2005/8/layout/cycle4#1"/>
    <dgm:cxn modelId="{30D68B6D-A35A-412E-A064-EF5AB57CB4FB}" srcId="{785CC3B0-0DD5-4C61-B467-F1B8EC6B106E}" destId="{6EBE4F93-F4AF-4B3F-BBA5-C644FA2DAF5B}" srcOrd="2" destOrd="0" parTransId="{317AA99E-8C19-41E6-9F54-9EB6F74AEC1E}" sibTransId="{E9CA456F-404B-4C53-9E03-FCE85F31FBC0}"/>
    <dgm:cxn modelId="{34C4826E-286F-4DBE-994D-7C1CE7E272B9}" srcId="{A99033C2-C88F-4332-91BE-A55E8BE6A58D}" destId="{5C85F881-ACC9-4BD2-9B65-E00A09F63EBC}" srcOrd="2" destOrd="0" parTransId="{EE77DE8F-E2F8-40A9-9B1B-D0A61432CC3A}" sibTransId="{E1A53EE2-D62A-45AA-9AEF-537F85C6BA2B}"/>
    <dgm:cxn modelId="{A2E86C70-91BC-48F4-8425-97D1DA103B12}" srcId="{93724733-CBA2-476B-BA99-77D46F9E433B}" destId="{A55A99A3-CAF5-48F2-BA03-954768FD1EC3}" srcOrd="0" destOrd="0" parTransId="{79BAF4AD-44E3-4A50-8967-C666DA8D8DA1}" sibTransId="{696D47EB-3F97-463F-BB52-30B9F126103D}"/>
    <dgm:cxn modelId="{3B8E7B50-8ECA-49F6-B515-CD9F282C2C93}" type="presOf" srcId="{8863C025-21A8-4DC9-9F83-AFD5E5490879}" destId="{229F5DD6-63BF-4B95-8F77-EE2D2595ED5B}" srcOrd="0" destOrd="1" presId="urn:microsoft.com/office/officeart/2005/8/layout/cycle4#1"/>
    <dgm:cxn modelId="{3D4D6971-C9B9-45FC-BD5F-AF82363152A2}" type="presOf" srcId="{85A6E45A-98C3-4048-BB4B-07D22521F922}" destId="{1CD70F82-E2C4-488A-8E05-F51AE1DBC53E}" srcOrd="1" destOrd="1" presId="urn:microsoft.com/office/officeart/2005/8/layout/cycle4#1"/>
    <dgm:cxn modelId="{D3FD1052-7CFF-4821-A4C7-8BDC206748B5}" type="presOf" srcId="{B34373BC-EDB7-4350-8C33-84E08B324F98}" destId="{0C5C105C-BF70-40B6-95DC-B5EB318EE759}" srcOrd="1" destOrd="0" presId="urn:microsoft.com/office/officeart/2005/8/layout/cycle4#1"/>
    <dgm:cxn modelId="{96057177-D155-46F8-8011-31AD685099B6}" srcId="{93724733-CBA2-476B-BA99-77D46F9E433B}" destId="{CCFFD31D-8024-4BCC-B3E7-8ADCE98708FD}" srcOrd="2" destOrd="0" parTransId="{2DF0841D-DD7A-428F-915B-EAECB82E24CC}" sibTransId="{9303C374-ADC4-4DEE-A5BD-745972C97621}"/>
    <dgm:cxn modelId="{D44A3258-7B29-4958-8DC9-ABEE63EFEA24}" srcId="{EF94B7F8-2138-4D49-9E05-0FF119AA94CB}" destId="{93724733-CBA2-476B-BA99-77D46F9E433B}" srcOrd="1" destOrd="0" parTransId="{2AF1C4BF-FBA5-4BF8-B1E2-67D31190996F}" sibTransId="{E95B2777-B98E-43E1-9C6B-C52E8F0FB420}"/>
    <dgm:cxn modelId="{A0F95479-C3A6-43CD-8354-D6B50D4780F8}" srcId="{785CC3B0-0DD5-4C61-B467-F1B8EC6B106E}" destId="{A44B12A8-2863-4A04-ADC3-D05209171756}" srcOrd="3" destOrd="0" parTransId="{1A8DD5DF-E082-4353-AFCB-9857D2F60DB4}" sibTransId="{8B9BAC81-E1E8-4214-BD9D-0894AAAEB0A4}"/>
    <dgm:cxn modelId="{1702937F-8C30-4389-8F54-081D1923EE48}" type="presOf" srcId="{8863C025-21A8-4DC9-9F83-AFD5E5490879}" destId="{0C5C105C-BF70-40B6-95DC-B5EB318EE759}" srcOrd="1" destOrd="1" presId="urn:microsoft.com/office/officeart/2005/8/layout/cycle4#1"/>
    <dgm:cxn modelId="{E8662881-B88A-4E2F-8D20-D91E07EC6339}" type="presOf" srcId="{CCFFD31D-8024-4BCC-B3E7-8ADCE98708FD}" destId="{1CD70F82-E2C4-488A-8E05-F51AE1DBC53E}" srcOrd="1" destOrd="2" presId="urn:microsoft.com/office/officeart/2005/8/layout/cycle4#1"/>
    <dgm:cxn modelId="{9D27C08C-8AA4-403B-8DB7-9C745CDC6793}" type="presOf" srcId="{A44B12A8-2863-4A04-ADC3-D05209171756}" destId="{229F5DD6-63BF-4B95-8F77-EE2D2595ED5B}" srcOrd="0" destOrd="3" presId="urn:microsoft.com/office/officeart/2005/8/layout/cycle4#1"/>
    <dgm:cxn modelId="{803AB79C-AD61-4491-AA22-373EE57204CA}" type="presOf" srcId="{A44B12A8-2863-4A04-ADC3-D05209171756}" destId="{0C5C105C-BF70-40B6-95DC-B5EB318EE759}" srcOrd="1" destOrd="3" presId="urn:microsoft.com/office/officeart/2005/8/layout/cycle4#1"/>
    <dgm:cxn modelId="{3D870B9D-3B91-41AF-B3A2-CA825074B629}" type="presOf" srcId="{B6C8453C-C1D3-48E1-8935-5C59F0B9CB83}" destId="{4E659FAA-CC3E-4AFA-90E8-26D62CDA31EC}" srcOrd="1" destOrd="0" presId="urn:microsoft.com/office/officeart/2005/8/layout/cycle4#1"/>
    <dgm:cxn modelId="{66A3F1A0-2DE6-4753-9AF5-4621DECC5258}" srcId="{A99033C2-C88F-4332-91BE-A55E8BE6A58D}" destId="{EC1F7C94-691B-4472-9936-9D80919E925A}" srcOrd="1" destOrd="0" parTransId="{C1EE8E72-78E6-4076-B398-6932B89DB816}" sibTransId="{BD38F93A-949C-4F48-9BBA-1F4F30D0EF3C}"/>
    <dgm:cxn modelId="{AECD29AF-1C2F-4D11-AE9D-C9E28354F709}" type="presOf" srcId="{785CC3B0-0DD5-4C61-B467-F1B8EC6B106E}" destId="{DEB0FDC0-55D1-4037-8099-115271A64B3F}" srcOrd="0" destOrd="0" presId="urn:microsoft.com/office/officeart/2005/8/layout/cycle4#1"/>
    <dgm:cxn modelId="{6C4EDBB6-4A80-4798-ACAA-15D3A2B81256}" srcId="{EF94B7F8-2138-4D49-9E05-0FF119AA94CB}" destId="{A99033C2-C88F-4332-91BE-A55E8BE6A58D}" srcOrd="0" destOrd="0" parTransId="{40ABDE0C-2913-419A-8371-E6685811ABE0}" sibTransId="{A2188B04-65F0-4842-BAC1-651E48BEFBCE}"/>
    <dgm:cxn modelId="{EB0FAFB9-E7FF-4273-B14F-329B95FA15EC}" srcId="{EF94B7F8-2138-4D49-9E05-0FF119AA94CB}" destId="{785CC3B0-0DD5-4C61-B467-F1B8EC6B106E}" srcOrd="3" destOrd="0" parTransId="{8C2334BA-0CF7-4ADF-8553-729F6FAAC818}" sibTransId="{A91A5E9D-163E-4C4C-B517-2D93D069C066}"/>
    <dgm:cxn modelId="{21D450C7-5125-445A-B426-D9ED48F4315F}" type="presOf" srcId="{B6C8453C-C1D3-48E1-8935-5C59F0B9CB83}" destId="{B494ECF7-6387-45E0-9E8B-BAD3F88BD68F}" srcOrd="0" destOrd="0" presId="urn:microsoft.com/office/officeart/2005/8/layout/cycle4#1"/>
    <dgm:cxn modelId="{79FCB0C9-D73D-4ECE-BC06-A1BD3F738002}" type="presOf" srcId="{EC1F7C94-691B-4472-9936-9D80919E925A}" destId="{F2B783F2-A081-44AD-AB8A-52EC9CC8C912}" srcOrd="1" destOrd="1" presId="urn:microsoft.com/office/officeart/2005/8/layout/cycle4#1"/>
    <dgm:cxn modelId="{92A540CB-644E-47F2-9DF4-EF3980FA5C1D}" type="presOf" srcId="{70A303E8-3C19-4CC0-A7A6-02FD7C0B7C29}" destId="{B494ECF7-6387-45E0-9E8B-BAD3F88BD68F}" srcOrd="0" destOrd="1" presId="urn:microsoft.com/office/officeart/2005/8/layout/cycle4#1"/>
    <dgm:cxn modelId="{2D0D53D0-82C2-4F35-B09E-6849E9C6B77C}" type="presOf" srcId="{5C85F881-ACC9-4BD2-9B65-E00A09F63EBC}" destId="{04D01D45-D10D-41B9-81B4-E60AAA6775B7}" srcOrd="0" destOrd="2" presId="urn:microsoft.com/office/officeart/2005/8/layout/cycle4#1"/>
    <dgm:cxn modelId="{9BB6FCE0-1A95-4C31-A5E0-9200BCD2BD40}" type="presOf" srcId="{CCFFD31D-8024-4BCC-B3E7-8ADCE98708FD}" destId="{138A21AE-AEE0-4C84-BF05-5DB2913E635C}" srcOrd="0" destOrd="2" presId="urn:microsoft.com/office/officeart/2005/8/layout/cycle4#1"/>
    <dgm:cxn modelId="{6DEC0FE2-B319-4818-82FC-1E1C9910B886}" type="presOf" srcId="{93724733-CBA2-476B-BA99-77D46F9E433B}" destId="{F2BD748F-1FDB-4C37-9D81-483A39B447F4}" srcOrd="0" destOrd="0" presId="urn:microsoft.com/office/officeart/2005/8/layout/cycle4#1"/>
    <dgm:cxn modelId="{1E5369E9-962A-4AB0-AEC0-40AB20F784C1}" type="presOf" srcId="{B34373BC-EDB7-4350-8C33-84E08B324F98}" destId="{229F5DD6-63BF-4B95-8F77-EE2D2595ED5B}" srcOrd="0" destOrd="0" presId="urn:microsoft.com/office/officeart/2005/8/layout/cycle4#1"/>
    <dgm:cxn modelId="{F444ECEA-F88B-4B31-BBE2-D45F7F12C632}" type="presOf" srcId="{6EBE4F93-F4AF-4B3F-BBA5-C644FA2DAF5B}" destId="{0C5C105C-BF70-40B6-95DC-B5EB318EE759}" srcOrd="1" destOrd="2" presId="urn:microsoft.com/office/officeart/2005/8/layout/cycle4#1"/>
    <dgm:cxn modelId="{DD1BBDEF-B3AE-48E4-BEAF-F45FDDF377AD}" srcId="{45250F70-23E2-4736-8D37-A2F331823421}" destId="{B6C8453C-C1D3-48E1-8935-5C59F0B9CB83}" srcOrd="0" destOrd="0" parTransId="{0433F126-BD17-4C98-B37E-EEF5E2891C65}" sibTransId="{85FD461B-2177-463E-A3DD-5F28CFC65AE4}"/>
    <dgm:cxn modelId="{F61BF5F6-47C7-4984-9977-2F2CD5C67A30}" type="presOf" srcId="{E38C9B5E-1964-4295-BBFA-5EAA8E1C056C}" destId="{04D01D45-D10D-41B9-81B4-E60AAA6775B7}" srcOrd="0" destOrd="0" presId="urn:microsoft.com/office/officeart/2005/8/layout/cycle4#1"/>
    <dgm:cxn modelId="{DDA257F7-32C8-4D29-9DBF-273B41C38A2C}" srcId="{EF94B7F8-2138-4D49-9E05-0FF119AA94CB}" destId="{45250F70-23E2-4736-8D37-A2F331823421}" srcOrd="2" destOrd="0" parTransId="{830DAE69-10C3-4786-8DF7-5107F7888FA3}" sibTransId="{02FF2277-702E-419E-BC9E-C561CC040A3A}"/>
    <dgm:cxn modelId="{6948A0F8-74B1-496E-9D62-3C16C7B25E7F}" type="presOf" srcId="{A99033C2-C88F-4332-91BE-A55E8BE6A58D}" destId="{7A1565AB-D14E-4728-BB5A-E2B5C6732B86}" srcOrd="0" destOrd="0" presId="urn:microsoft.com/office/officeart/2005/8/layout/cycle4#1"/>
    <dgm:cxn modelId="{2B9C86F9-C058-4E72-B126-587E0BBAD774}" type="presOf" srcId="{70A303E8-3C19-4CC0-A7A6-02FD7C0B7C29}" destId="{4E659FAA-CC3E-4AFA-90E8-26D62CDA31EC}" srcOrd="1" destOrd="1" presId="urn:microsoft.com/office/officeart/2005/8/layout/cycle4#1"/>
    <dgm:cxn modelId="{BD14BD89-CFBF-4E4C-8CE4-99F490545BAE}" type="presParOf" srcId="{9B7D4273-4A56-4906-B1CF-65599D238D75}" destId="{C062C870-1E4E-420E-97D8-4E28EC7B2C58}" srcOrd="0" destOrd="0" presId="urn:microsoft.com/office/officeart/2005/8/layout/cycle4#1"/>
    <dgm:cxn modelId="{2E043622-884A-478C-9CBF-90C4E416DB5C}" type="presParOf" srcId="{C062C870-1E4E-420E-97D8-4E28EC7B2C58}" destId="{16199B20-E2EC-4059-8FC2-31FC5A012FBD}" srcOrd="0" destOrd="0" presId="urn:microsoft.com/office/officeart/2005/8/layout/cycle4#1"/>
    <dgm:cxn modelId="{B8882A58-933D-4976-A008-978AB3DD2759}" type="presParOf" srcId="{16199B20-E2EC-4059-8FC2-31FC5A012FBD}" destId="{04D01D45-D10D-41B9-81B4-E60AAA6775B7}" srcOrd="0" destOrd="0" presId="urn:microsoft.com/office/officeart/2005/8/layout/cycle4#1"/>
    <dgm:cxn modelId="{40A749CE-3811-4AE6-961B-97028DFC78B5}" type="presParOf" srcId="{16199B20-E2EC-4059-8FC2-31FC5A012FBD}" destId="{F2B783F2-A081-44AD-AB8A-52EC9CC8C912}" srcOrd="1" destOrd="0" presId="urn:microsoft.com/office/officeart/2005/8/layout/cycle4#1"/>
    <dgm:cxn modelId="{E7C9C217-A71C-417B-AAA6-FA268FF6E5CA}" type="presParOf" srcId="{C062C870-1E4E-420E-97D8-4E28EC7B2C58}" destId="{CE5935C9-6449-4882-B0D6-C3DFAD33FD9D}" srcOrd="1" destOrd="0" presId="urn:microsoft.com/office/officeart/2005/8/layout/cycle4#1"/>
    <dgm:cxn modelId="{D97475F1-0A28-4313-93A7-73680B7DF203}" type="presParOf" srcId="{CE5935C9-6449-4882-B0D6-C3DFAD33FD9D}" destId="{138A21AE-AEE0-4C84-BF05-5DB2913E635C}" srcOrd="0" destOrd="0" presId="urn:microsoft.com/office/officeart/2005/8/layout/cycle4#1"/>
    <dgm:cxn modelId="{3F79BFF3-C261-4F4A-BF51-028DD8DFE4DE}" type="presParOf" srcId="{CE5935C9-6449-4882-B0D6-C3DFAD33FD9D}" destId="{1CD70F82-E2C4-488A-8E05-F51AE1DBC53E}" srcOrd="1" destOrd="0" presId="urn:microsoft.com/office/officeart/2005/8/layout/cycle4#1"/>
    <dgm:cxn modelId="{90799B3E-744E-44FC-9F1F-7F0C291D992C}" type="presParOf" srcId="{C062C870-1E4E-420E-97D8-4E28EC7B2C58}" destId="{2CE19047-0CB3-44B6-9031-B2A531B3189B}" srcOrd="2" destOrd="0" presId="urn:microsoft.com/office/officeart/2005/8/layout/cycle4#1"/>
    <dgm:cxn modelId="{6DFF456D-76EA-4ABC-BBC1-9015B9F4D6D0}" type="presParOf" srcId="{2CE19047-0CB3-44B6-9031-B2A531B3189B}" destId="{B494ECF7-6387-45E0-9E8B-BAD3F88BD68F}" srcOrd="0" destOrd="0" presId="urn:microsoft.com/office/officeart/2005/8/layout/cycle4#1"/>
    <dgm:cxn modelId="{9C0A864C-11A2-4DC2-83EE-975AC5596179}" type="presParOf" srcId="{2CE19047-0CB3-44B6-9031-B2A531B3189B}" destId="{4E659FAA-CC3E-4AFA-90E8-26D62CDA31EC}" srcOrd="1" destOrd="0" presId="urn:microsoft.com/office/officeart/2005/8/layout/cycle4#1"/>
    <dgm:cxn modelId="{145D16A4-40AA-4CC1-932D-00CA8C336E90}" type="presParOf" srcId="{C062C870-1E4E-420E-97D8-4E28EC7B2C58}" destId="{796FA2D7-2242-4039-8002-7BC8AEC4F62E}" srcOrd="3" destOrd="0" presId="urn:microsoft.com/office/officeart/2005/8/layout/cycle4#1"/>
    <dgm:cxn modelId="{07EC72AC-E2BC-478D-8F6D-B73108DAE7C3}" type="presParOf" srcId="{796FA2D7-2242-4039-8002-7BC8AEC4F62E}" destId="{229F5DD6-63BF-4B95-8F77-EE2D2595ED5B}" srcOrd="0" destOrd="0" presId="urn:microsoft.com/office/officeart/2005/8/layout/cycle4#1"/>
    <dgm:cxn modelId="{9D2B990B-5D74-44D0-955C-56F8683C84EC}" type="presParOf" srcId="{796FA2D7-2242-4039-8002-7BC8AEC4F62E}" destId="{0C5C105C-BF70-40B6-95DC-B5EB318EE759}" srcOrd="1" destOrd="0" presId="urn:microsoft.com/office/officeart/2005/8/layout/cycle4#1"/>
    <dgm:cxn modelId="{05EF2A58-DB84-4E48-B8CA-D7D21014D48E}" type="presParOf" srcId="{C062C870-1E4E-420E-97D8-4E28EC7B2C58}" destId="{076FDA14-F84C-4CA6-A766-07D845C9C2BC}" srcOrd="4" destOrd="0" presId="urn:microsoft.com/office/officeart/2005/8/layout/cycle4#1"/>
    <dgm:cxn modelId="{FAD933E8-EB0F-4867-B49E-DD203FF0B917}" type="presParOf" srcId="{9B7D4273-4A56-4906-B1CF-65599D238D75}" destId="{CD16E521-F398-485F-BC55-6058BF3F9DA6}" srcOrd="1" destOrd="0" presId="urn:microsoft.com/office/officeart/2005/8/layout/cycle4#1"/>
    <dgm:cxn modelId="{FF63CD5A-E467-4C71-A266-98AB9A66AD4F}" type="presParOf" srcId="{CD16E521-F398-485F-BC55-6058BF3F9DA6}" destId="{7A1565AB-D14E-4728-BB5A-E2B5C6732B86}" srcOrd="0" destOrd="0" presId="urn:microsoft.com/office/officeart/2005/8/layout/cycle4#1"/>
    <dgm:cxn modelId="{1AFD03B3-86B2-40FD-877C-7B89B227EBBE}" type="presParOf" srcId="{CD16E521-F398-485F-BC55-6058BF3F9DA6}" destId="{F2BD748F-1FDB-4C37-9D81-483A39B447F4}" srcOrd="1" destOrd="0" presId="urn:microsoft.com/office/officeart/2005/8/layout/cycle4#1"/>
    <dgm:cxn modelId="{C8D689E6-B595-4825-A8A2-AC504653BEF7}" type="presParOf" srcId="{CD16E521-F398-485F-BC55-6058BF3F9DA6}" destId="{C0BDC9E9-CF23-429B-9A3B-02CC4BE6B5EB}" srcOrd="2" destOrd="0" presId="urn:microsoft.com/office/officeart/2005/8/layout/cycle4#1"/>
    <dgm:cxn modelId="{44F27B15-6EA1-4A4E-A6A1-6C361D4DE5FC}" type="presParOf" srcId="{CD16E521-F398-485F-BC55-6058BF3F9DA6}" destId="{DEB0FDC0-55D1-4037-8099-115271A64B3F}" srcOrd="3" destOrd="0" presId="urn:microsoft.com/office/officeart/2005/8/layout/cycle4#1"/>
    <dgm:cxn modelId="{C75F0E82-41A1-4E83-9F87-448CFC6F56E0}" type="presParOf" srcId="{CD16E521-F398-485F-BC55-6058BF3F9DA6}" destId="{C0EC08E0-5037-44FC-A4FB-C2BB9D59FB8F}" srcOrd="4" destOrd="0" presId="urn:microsoft.com/office/officeart/2005/8/layout/cycle4#1"/>
    <dgm:cxn modelId="{97A4D0BA-371C-4063-87ED-1A73B6EF773B}" type="presParOf" srcId="{9B7D4273-4A56-4906-B1CF-65599D238D75}" destId="{D9EFE4BA-42D3-4835-BAE2-881DCED9D7DA}" srcOrd="2" destOrd="0" presId="urn:microsoft.com/office/officeart/2005/8/layout/cycle4#1"/>
    <dgm:cxn modelId="{0CBF4C7B-93FB-4FCB-A1AC-F462B6466853}" type="presParOf" srcId="{9B7D4273-4A56-4906-B1CF-65599D238D75}" destId="{ED9EC4F5-8AAB-4DC2-8CC2-8D9D7A6873C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94B7F8-2138-4D49-9E05-0FF119AA94CB}" type="doc">
      <dgm:prSet loTypeId="urn:microsoft.com/office/officeart/2005/8/layout/cycle4#1" loCatId="relationship" qsTypeId="urn:microsoft.com/office/officeart/2005/8/quickstyle/simple5" qsCatId="simple" csTypeId="urn:microsoft.com/office/officeart/2005/8/colors/colorful1#1" csCatId="colorful" phldr="1"/>
      <dgm:spPr/>
      <dgm:t>
        <a:bodyPr/>
        <a:lstStyle/>
        <a:p>
          <a:endParaRPr lang="en-US"/>
        </a:p>
      </dgm:t>
    </dgm:pt>
    <dgm:pt modelId="{A99033C2-C88F-4332-91BE-A55E8BE6A58D}">
      <dgm:prSet phldrT="[Text]"/>
      <dgm:spPr/>
      <dgm:t>
        <a:bodyPr/>
        <a:lstStyle/>
        <a:p>
          <a:r>
            <a:rPr lang="en-US" dirty="0"/>
            <a:t>Meaning</a:t>
          </a:r>
        </a:p>
      </dgm:t>
    </dgm:pt>
    <dgm:pt modelId="{40ABDE0C-2913-419A-8371-E6685811ABE0}" type="parTrans" cxnId="{6C4EDBB6-4A80-4798-ACAA-15D3A2B81256}">
      <dgm:prSet/>
      <dgm:spPr/>
      <dgm:t>
        <a:bodyPr/>
        <a:lstStyle/>
        <a:p>
          <a:endParaRPr lang="en-US"/>
        </a:p>
      </dgm:t>
    </dgm:pt>
    <dgm:pt modelId="{A2188B04-65F0-4842-BAC1-651E48BEFBCE}" type="sibTrans" cxnId="{6C4EDBB6-4A80-4798-ACAA-15D3A2B81256}">
      <dgm:prSet/>
      <dgm:spPr/>
      <dgm:t>
        <a:bodyPr/>
        <a:lstStyle/>
        <a:p>
          <a:endParaRPr lang="en-US"/>
        </a:p>
      </dgm:t>
    </dgm:pt>
    <dgm:pt modelId="{93724733-CBA2-476B-BA99-77D46F9E433B}">
      <dgm:prSet phldrT="[Text]"/>
      <dgm:spPr/>
      <dgm:t>
        <a:bodyPr/>
        <a:lstStyle/>
        <a:p>
          <a:r>
            <a:rPr lang="en-US" dirty="0"/>
            <a:t>Structure</a:t>
          </a:r>
        </a:p>
      </dgm:t>
    </dgm:pt>
    <dgm:pt modelId="{2AF1C4BF-FBA5-4BF8-B1E2-67D31190996F}" type="parTrans" cxnId="{D44A3258-7B29-4958-8DC9-ABEE63EFEA24}">
      <dgm:prSet/>
      <dgm:spPr/>
      <dgm:t>
        <a:bodyPr/>
        <a:lstStyle/>
        <a:p>
          <a:endParaRPr lang="en-US"/>
        </a:p>
      </dgm:t>
    </dgm:pt>
    <dgm:pt modelId="{E95B2777-B98E-43E1-9C6B-C52E8F0FB420}" type="sibTrans" cxnId="{D44A3258-7B29-4958-8DC9-ABEE63EFEA24}">
      <dgm:prSet/>
      <dgm:spPr/>
      <dgm:t>
        <a:bodyPr/>
        <a:lstStyle/>
        <a:p>
          <a:endParaRPr lang="en-US"/>
        </a:p>
      </dgm:t>
    </dgm:pt>
    <dgm:pt modelId="{45250F70-23E2-4736-8D37-A2F331823421}">
      <dgm:prSet phldrT="[Text]"/>
      <dgm:spPr/>
      <dgm:t>
        <a:bodyPr/>
        <a:lstStyle/>
        <a:p>
          <a:r>
            <a:rPr lang="en-US" dirty="0"/>
            <a:t>Knowledge</a:t>
          </a:r>
        </a:p>
      </dgm:t>
    </dgm:pt>
    <dgm:pt modelId="{830DAE69-10C3-4786-8DF7-5107F7888FA3}" type="parTrans" cxnId="{DDA257F7-32C8-4D29-9DBF-273B41C38A2C}">
      <dgm:prSet/>
      <dgm:spPr/>
      <dgm:t>
        <a:bodyPr/>
        <a:lstStyle/>
        <a:p>
          <a:endParaRPr lang="en-US"/>
        </a:p>
      </dgm:t>
    </dgm:pt>
    <dgm:pt modelId="{02FF2277-702E-419E-BC9E-C561CC040A3A}" type="sibTrans" cxnId="{DDA257F7-32C8-4D29-9DBF-273B41C38A2C}">
      <dgm:prSet/>
      <dgm:spPr/>
      <dgm:t>
        <a:bodyPr/>
        <a:lstStyle/>
        <a:p>
          <a:endParaRPr lang="en-US"/>
        </a:p>
      </dgm:t>
    </dgm:pt>
    <dgm:pt modelId="{785CC3B0-0DD5-4C61-B467-F1B8EC6B106E}">
      <dgm:prSet phldrT="[Text]"/>
      <dgm:spPr/>
      <dgm:t>
        <a:bodyPr/>
        <a:lstStyle/>
        <a:p>
          <a:r>
            <a:rPr lang="en-US" dirty="0"/>
            <a:t>Language</a:t>
          </a:r>
        </a:p>
      </dgm:t>
    </dgm:pt>
    <dgm:pt modelId="{8C2334BA-0CF7-4ADF-8553-729F6FAAC818}" type="parTrans" cxnId="{EB0FAFB9-E7FF-4273-B14F-329B95FA15EC}">
      <dgm:prSet/>
      <dgm:spPr/>
      <dgm:t>
        <a:bodyPr/>
        <a:lstStyle/>
        <a:p>
          <a:endParaRPr lang="en-US"/>
        </a:p>
      </dgm:t>
    </dgm:pt>
    <dgm:pt modelId="{A91A5E9D-163E-4C4C-B517-2D93D069C066}" type="sibTrans" cxnId="{EB0FAFB9-E7FF-4273-B14F-329B95FA15EC}">
      <dgm:prSet/>
      <dgm:spPr/>
      <dgm:t>
        <a:bodyPr/>
        <a:lstStyle/>
        <a:p>
          <a:endParaRPr lang="en-US"/>
        </a:p>
      </dgm:t>
    </dgm:pt>
    <dgm:pt modelId="{9B7D4273-4A56-4906-B1CF-65599D238D75}" type="pres">
      <dgm:prSet presAssocID="{EF94B7F8-2138-4D49-9E05-0FF119AA94CB}" presName="cycleMatrixDiagram" presStyleCnt="0">
        <dgm:presLayoutVars>
          <dgm:chMax val="1"/>
          <dgm:dir/>
          <dgm:animLvl val="lvl"/>
          <dgm:resizeHandles val="exact"/>
        </dgm:presLayoutVars>
      </dgm:prSet>
      <dgm:spPr/>
    </dgm:pt>
    <dgm:pt modelId="{C062C870-1E4E-420E-97D8-4E28EC7B2C58}" type="pres">
      <dgm:prSet presAssocID="{EF94B7F8-2138-4D49-9E05-0FF119AA94CB}" presName="children" presStyleCnt="0"/>
      <dgm:spPr/>
    </dgm:pt>
    <dgm:pt modelId="{076FDA14-F84C-4CA6-A766-07D845C9C2BC}" type="pres">
      <dgm:prSet presAssocID="{EF94B7F8-2138-4D49-9E05-0FF119AA94CB}" presName="childPlaceholder" presStyleCnt="0"/>
      <dgm:spPr/>
    </dgm:pt>
    <dgm:pt modelId="{CD16E521-F398-485F-BC55-6058BF3F9DA6}" type="pres">
      <dgm:prSet presAssocID="{EF94B7F8-2138-4D49-9E05-0FF119AA94CB}" presName="circle" presStyleCnt="0"/>
      <dgm:spPr/>
    </dgm:pt>
    <dgm:pt modelId="{7A1565AB-D14E-4728-BB5A-E2B5C6732B86}" type="pres">
      <dgm:prSet presAssocID="{EF94B7F8-2138-4D49-9E05-0FF119AA94CB}" presName="quadrant1" presStyleLbl="node1" presStyleIdx="0" presStyleCnt="4">
        <dgm:presLayoutVars>
          <dgm:chMax val="1"/>
          <dgm:bulletEnabled val="1"/>
        </dgm:presLayoutVars>
      </dgm:prSet>
      <dgm:spPr/>
    </dgm:pt>
    <dgm:pt modelId="{F2BD748F-1FDB-4C37-9D81-483A39B447F4}" type="pres">
      <dgm:prSet presAssocID="{EF94B7F8-2138-4D49-9E05-0FF119AA94CB}" presName="quadrant2" presStyleLbl="node1" presStyleIdx="1" presStyleCnt="4">
        <dgm:presLayoutVars>
          <dgm:chMax val="1"/>
          <dgm:bulletEnabled val="1"/>
        </dgm:presLayoutVars>
      </dgm:prSet>
      <dgm:spPr/>
    </dgm:pt>
    <dgm:pt modelId="{C0BDC9E9-CF23-429B-9A3B-02CC4BE6B5EB}" type="pres">
      <dgm:prSet presAssocID="{EF94B7F8-2138-4D49-9E05-0FF119AA94CB}" presName="quadrant3" presStyleLbl="node1" presStyleIdx="2" presStyleCnt="4">
        <dgm:presLayoutVars>
          <dgm:chMax val="1"/>
          <dgm:bulletEnabled val="1"/>
        </dgm:presLayoutVars>
      </dgm:prSet>
      <dgm:spPr/>
    </dgm:pt>
    <dgm:pt modelId="{DEB0FDC0-55D1-4037-8099-115271A64B3F}" type="pres">
      <dgm:prSet presAssocID="{EF94B7F8-2138-4D49-9E05-0FF119AA94CB}" presName="quadrant4" presStyleLbl="node1" presStyleIdx="3" presStyleCnt="4">
        <dgm:presLayoutVars>
          <dgm:chMax val="1"/>
          <dgm:bulletEnabled val="1"/>
        </dgm:presLayoutVars>
      </dgm:prSet>
      <dgm:spPr/>
    </dgm:pt>
    <dgm:pt modelId="{C0EC08E0-5037-44FC-A4FB-C2BB9D59FB8F}" type="pres">
      <dgm:prSet presAssocID="{EF94B7F8-2138-4D49-9E05-0FF119AA94CB}" presName="quadrantPlaceholder" presStyleCnt="0"/>
      <dgm:spPr/>
    </dgm:pt>
    <dgm:pt modelId="{D9EFE4BA-42D3-4835-BAE2-881DCED9D7DA}" type="pres">
      <dgm:prSet presAssocID="{EF94B7F8-2138-4D49-9E05-0FF119AA94CB}" presName="center1" presStyleLbl="fgShp" presStyleIdx="0" presStyleCnt="2"/>
      <dgm:spPr/>
    </dgm:pt>
    <dgm:pt modelId="{ED9EC4F5-8AAB-4DC2-8CC2-8D9D7A6873CB}" type="pres">
      <dgm:prSet presAssocID="{EF94B7F8-2138-4D49-9E05-0FF119AA94CB}" presName="center2" presStyleLbl="fgShp" presStyleIdx="1" presStyleCnt="2"/>
      <dgm:spPr/>
    </dgm:pt>
  </dgm:ptLst>
  <dgm:cxnLst>
    <dgm:cxn modelId="{D6E55C0F-8F03-4215-A899-65A8E0823CE5}" type="presOf" srcId="{A99033C2-C88F-4332-91BE-A55E8BE6A58D}" destId="{7A1565AB-D14E-4728-BB5A-E2B5C6732B86}" srcOrd="0" destOrd="0" presId="urn:microsoft.com/office/officeart/2005/8/layout/cycle4#1"/>
    <dgm:cxn modelId="{737E604C-5091-44BA-A6E4-377F1EC25167}" type="presOf" srcId="{785CC3B0-0DD5-4C61-B467-F1B8EC6B106E}" destId="{DEB0FDC0-55D1-4037-8099-115271A64B3F}" srcOrd="0" destOrd="0" presId="urn:microsoft.com/office/officeart/2005/8/layout/cycle4#1"/>
    <dgm:cxn modelId="{D44A3258-7B29-4958-8DC9-ABEE63EFEA24}" srcId="{EF94B7F8-2138-4D49-9E05-0FF119AA94CB}" destId="{93724733-CBA2-476B-BA99-77D46F9E433B}" srcOrd="1" destOrd="0" parTransId="{2AF1C4BF-FBA5-4BF8-B1E2-67D31190996F}" sibTransId="{E95B2777-B98E-43E1-9C6B-C52E8F0FB420}"/>
    <dgm:cxn modelId="{6C4EDBB6-4A80-4798-ACAA-15D3A2B81256}" srcId="{EF94B7F8-2138-4D49-9E05-0FF119AA94CB}" destId="{A99033C2-C88F-4332-91BE-A55E8BE6A58D}" srcOrd="0" destOrd="0" parTransId="{40ABDE0C-2913-419A-8371-E6685811ABE0}" sibTransId="{A2188B04-65F0-4842-BAC1-651E48BEFBCE}"/>
    <dgm:cxn modelId="{EB0FAFB9-E7FF-4273-B14F-329B95FA15EC}" srcId="{EF94B7F8-2138-4D49-9E05-0FF119AA94CB}" destId="{785CC3B0-0DD5-4C61-B467-F1B8EC6B106E}" srcOrd="3" destOrd="0" parTransId="{8C2334BA-0CF7-4ADF-8553-729F6FAAC818}" sibTransId="{A91A5E9D-163E-4C4C-B517-2D93D069C066}"/>
    <dgm:cxn modelId="{5060D7C7-FB0F-4246-BC5E-72211A585738}" type="presOf" srcId="{EF94B7F8-2138-4D49-9E05-0FF119AA94CB}" destId="{9B7D4273-4A56-4906-B1CF-65599D238D75}" srcOrd="0" destOrd="0" presId="urn:microsoft.com/office/officeart/2005/8/layout/cycle4#1"/>
    <dgm:cxn modelId="{401120D7-20A0-48FD-970D-CC5551677FB9}" type="presOf" srcId="{93724733-CBA2-476B-BA99-77D46F9E433B}" destId="{F2BD748F-1FDB-4C37-9D81-483A39B447F4}" srcOrd="0" destOrd="0" presId="urn:microsoft.com/office/officeart/2005/8/layout/cycle4#1"/>
    <dgm:cxn modelId="{84A135D8-E9E9-4902-926D-6FB5A5DA83A5}" type="presOf" srcId="{45250F70-23E2-4736-8D37-A2F331823421}" destId="{C0BDC9E9-CF23-429B-9A3B-02CC4BE6B5EB}" srcOrd="0" destOrd="0" presId="urn:microsoft.com/office/officeart/2005/8/layout/cycle4#1"/>
    <dgm:cxn modelId="{DDA257F7-32C8-4D29-9DBF-273B41C38A2C}" srcId="{EF94B7F8-2138-4D49-9E05-0FF119AA94CB}" destId="{45250F70-23E2-4736-8D37-A2F331823421}" srcOrd="2" destOrd="0" parTransId="{830DAE69-10C3-4786-8DF7-5107F7888FA3}" sibTransId="{02FF2277-702E-419E-BC9E-C561CC040A3A}"/>
    <dgm:cxn modelId="{0CCF1BAA-C4C0-4D44-A151-D5966FEEB3FB}" type="presParOf" srcId="{9B7D4273-4A56-4906-B1CF-65599D238D75}" destId="{C062C870-1E4E-420E-97D8-4E28EC7B2C58}" srcOrd="0" destOrd="0" presId="urn:microsoft.com/office/officeart/2005/8/layout/cycle4#1"/>
    <dgm:cxn modelId="{0177F1C0-8CDA-4FB1-8635-409911660925}" type="presParOf" srcId="{C062C870-1E4E-420E-97D8-4E28EC7B2C58}" destId="{076FDA14-F84C-4CA6-A766-07D845C9C2BC}" srcOrd="0" destOrd="0" presId="urn:microsoft.com/office/officeart/2005/8/layout/cycle4#1"/>
    <dgm:cxn modelId="{1BD71C50-EE6D-4A6C-9F74-46EB493CC3E5}" type="presParOf" srcId="{9B7D4273-4A56-4906-B1CF-65599D238D75}" destId="{CD16E521-F398-485F-BC55-6058BF3F9DA6}" srcOrd="1" destOrd="0" presId="urn:microsoft.com/office/officeart/2005/8/layout/cycle4#1"/>
    <dgm:cxn modelId="{1CBDC247-DEC0-4B89-8357-29347A1F2F26}" type="presParOf" srcId="{CD16E521-F398-485F-BC55-6058BF3F9DA6}" destId="{7A1565AB-D14E-4728-BB5A-E2B5C6732B86}" srcOrd="0" destOrd="0" presId="urn:microsoft.com/office/officeart/2005/8/layout/cycle4#1"/>
    <dgm:cxn modelId="{54FAD70D-9552-4505-A06C-178B5B6C47EA}" type="presParOf" srcId="{CD16E521-F398-485F-BC55-6058BF3F9DA6}" destId="{F2BD748F-1FDB-4C37-9D81-483A39B447F4}" srcOrd="1" destOrd="0" presId="urn:microsoft.com/office/officeart/2005/8/layout/cycle4#1"/>
    <dgm:cxn modelId="{C7FCC0BA-3C5D-4E48-BEA0-F12232ED09E2}" type="presParOf" srcId="{CD16E521-F398-485F-BC55-6058BF3F9DA6}" destId="{C0BDC9E9-CF23-429B-9A3B-02CC4BE6B5EB}" srcOrd="2" destOrd="0" presId="urn:microsoft.com/office/officeart/2005/8/layout/cycle4#1"/>
    <dgm:cxn modelId="{2D40C362-04E8-4A03-B4E1-92D0ACD7E53E}" type="presParOf" srcId="{CD16E521-F398-485F-BC55-6058BF3F9DA6}" destId="{DEB0FDC0-55D1-4037-8099-115271A64B3F}" srcOrd="3" destOrd="0" presId="urn:microsoft.com/office/officeart/2005/8/layout/cycle4#1"/>
    <dgm:cxn modelId="{5A435262-7397-401D-A4D7-9AEB1EBDF187}" type="presParOf" srcId="{CD16E521-F398-485F-BC55-6058BF3F9DA6}" destId="{C0EC08E0-5037-44FC-A4FB-C2BB9D59FB8F}" srcOrd="4" destOrd="0" presId="urn:microsoft.com/office/officeart/2005/8/layout/cycle4#1"/>
    <dgm:cxn modelId="{D197AC8D-A4D8-4578-9750-6FABD7AF5370}" type="presParOf" srcId="{9B7D4273-4A56-4906-B1CF-65599D238D75}" destId="{D9EFE4BA-42D3-4835-BAE2-881DCED9D7DA}" srcOrd="2" destOrd="0" presId="urn:microsoft.com/office/officeart/2005/8/layout/cycle4#1"/>
    <dgm:cxn modelId="{E7F2DE07-CC0F-48B1-895F-049202AEBDF1}" type="presParOf" srcId="{9B7D4273-4A56-4906-B1CF-65599D238D75}" destId="{ED9EC4F5-8AAB-4DC2-8CC2-8D9D7A6873C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94B7F8-2138-4D49-9E05-0FF119AA94CB}" type="doc">
      <dgm:prSet loTypeId="urn:microsoft.com/office/officeart/2005/8/layout/cycle4#1" loCatId="relationship" qsTypeId="urn:microsoft.com/office/officeart/2005/8/quickstyle/simple5" qsCatId="simple" csTypeId="urn:microsoft.com/office/officeart/2005/8/colors/colorful1#1" csCatId="colorful" phldr="1"/>
      <dgm:spPr/>
      <dgm:t>
        <a:bodyPr/>
        <a:lstStyle/>
        <a:p>
          <a:endParaRPr lang="en-US"/>
        </a:p>
      </dgm:t>
    </dgm:pt>
    <dgm:pt modelId="{A99033C2-C88F-4332-91BE-A55E8BE6A58D}">
      <dgm:prSet phldrT="[Text]"/>
      <dgm:spPr/>
      <dgm:t>
        <a:bodyPr/>
        <a:lstStyle/>
        <a:p>
          <a:r>
            <a:rPr lang="en-US" dirty="0"/>
            <a:t>Meaning</a:t>
          </a:r>
        </a:p>
      </dgm:t>
    </dgm:pt>
    <dgm:pt modelId="{40ABDE0C-2913-419A-8371-E6685811ABE0}" type="parTrans" cxnId="{6C4EDBB6-4A80-4798-ACAA-15D3A2B81256}">
      <dgm:prSet/>
      <dgm:spPr/>
      <dgm:t>
        <a:bodyPr/>
        <a:lstStyle/>
        <a:p>
          <a:endParaRPr lang="en-US"/>
        </a:p>
      </dgm:t>
    </dgm:pt>
    <dgm:pt modelId="{A2188B04-65F0-4842-BAC1-651E48BEFBCE}" type="sibTrans" cxnId="{6C4EDBB6-4A80-4798-ACAA-15D3A2B81256}">
      <dgm:prSet/>
      <dgm:spPr/>
      <dgm:t>
        <a:bodyPr/>
        <a:lstStyle/>
        <a:p>
          <a:endParaRPr lang="en-US"/>
        </a:p>
      </dgm:t>
    </dgm:pt>
    <dgm:pt modelId="{93724733-CBA2-476B-BA99-77D46F9E433B}">
      <dgm:prSet phldrT="[Text]"/>
      <dgm:spPr/>
      <dgm:t>
        <a:bodyPr/>
        <a:lstStyle/>
        <a:p>
          <a:r>
            <a:rPr lang="en-US" dirty="0"/>
            <a:t>Structure</a:t>
          </a:r>
        </a:p>
      </dgm:t>
    </dgm:pt>
    <dgm:pt modelId="{2AF1C4BF-FBA5-4BF8-B1E2-67D31190996F}" type="parTrans" cxnId="{D44A3258-7B29-4958-8DC9-ABEE63EFEA24}">
      <dgm:prSet/>
      <dgm:spPr/>
      <dgm:t>
        <a:bodyPr/>
        <a:lstStyle/>
        <a:p>
          <a:endParaRPr lang="en-US"/>
        </a:p>
      </dgm:t>
    </dgm:pt>
    <dgm:pt modelId="{E95B2777-B98E-43E1-9C6B-C52E8F0FB420}" type="sibTrans" cxnId="{D44A3258-7B29-4958-8DC9-ABEE63EFEA24}">
      <dgm:prSet/>
      <dgm:spPr/>
      <dgm:t>
        <a:bodyPr/>
        <a:lstStyle/>
        <a:p>
          <a:endParaRPr lang="en-US"/>
        </a:p>
      </dgm:t>
    </dgm:pt>
    <dgm:pt modelId="{45250F70-23E2-4736-8D37-A2F331823421}">
      <dgm:prSet phldrT="[Text]"/>
      <dgm:spPr/>
      <dgm:t>
        <a:bodyPr/>
        <a:lstStyle/>
        <a:p>
          <a:r>
            <a:rPr lang="en-US" dirty="0"/>
            <a:t>Knowledge</a:t>
          </a:r>
        </a:p>
      </dgm:t>
    </dgm:pt>
    <dgm:pt modelId="{830DAE69-10C3-4786-8DF7-5107F7888FA3}" type="parTrans" cxnId="{DDA257F7-32C8-4D29-9DBF-273B41C38A2C}">
      <dgm:prSet/>
      <dgm:spPr/>
      <dgm:t>
        <a:bodyPr/>
        <a:lstStyle/>
        <a:p>
          <a:endParaRPr lang="en-US"/>
        </a:p>
      </dgm:t>
    </dgm:pt>
    <dgm:pt modelId="{02FF2277-702E-419E-BC9E-C561CC040A3A}" type="sibTrans" cxnId="{DDA257F7-32C8-4D29-9DBF-273B41C38A2C}">
      <dgm:prSet/>
      <dgm:spPr/>
      <dgm:t>
        <a:bodyPr/>
        <a:lstStyle/>
        <a:p>
          <a:endParaRPr lang="en-US"/>
        </a:p>
      </dgm:t>
    </dgm:pt>
    <dgm:pt modelId="{785CC3B0-0DD5-4C61-B467-F1B8EC6B106E}">
      <dgm:prSet phldrT="[Text]"/>
      <dgm:spPr/>
      <dgm:t>
        <a:bodyPr/>
        <a:lstStyle/>
        <a:p>
          <a:r>
            <a:rPr lang="en-US" dirty="0"/>
            <a:t>Language</a:t>
          </a:r>
        </a:p>
      </dgm:t>
    </dgm:pt>
    <dgm:pt modelId="{8C2334BA-0CF7-4ADF-8553-729F6FAAC818}" type="parTrans" cxnId="{EB0FAFB9-E7FF-4273-B14F-329B95FA15EC}">
      <dgm:prSet/>
      <dgm:spPr/>
      <dgm:t>
        <a:bodyPr/>
        <a:lstStyle/>
        <a:p>
          <a:endParaRPr lang="en-US"/>
        </a:p>
      </dgm:t>
    </dgm:pt>
    <dgm:pt modelId="{A91A5E9D-163E-4C4C-B517-2D93D069C066}" type="sibTrans" cxnId="{EB0FAFB9-E7FF-4273-B14F-329B95FA15EC}">
      <dgm:prSet/>
      <dgm:spPr/>
      <dgm:t>
        <a:bodyPr/>
        <a:lstStyle/>
        <a:p>
          <a:endParaRPr lang="en-US"/>
        </a:p>
      </dgm:t>
    </dgm:pt>
    <dgm:pt modelId="{9B7D4273-4A56-4906-B1CF-65599D238D75}" type="pres">
      <dgm:prSet presAssocID="{EF94B7F8-2138-4D49-9E05-0FF119AA94CB}" presName="cycleMatrixDiagram" presStyleCnt="0">
        <dgm:presLayoutVars>
          <dgm:chMax val="1"/>
          <dgm:dir/>
          <dgm:animLvl val="lvl"/>
          <dgm:resizeHandles val="exact"/>
        </dgm:presLayoutVars>
      </dgm:prSet>
      <dgm:spPr/>
    </dgm:pt>
    <dgm:pt modelId="{C062C870-1E4E-420E-97D8-4E28EC7B2C58}" type="pres">
      <dgm:prSet presAssocID="{EF94B7F8-2138-4D49-9E05-0FF119AA94CB}" presName="children" presStyleCnt="0"/>
      <dgm:spPr/>
    </dgm:pt>
    <dgm:pt modelId="{076FDA14-F84C-4CA6-A766-07D845C9C2BC}" type="pres">
      <dgm:prSet presAssocID="{EF94B7F8-2138-4D49-9E05-0FF119AA94CB}" presName="childPlaceholder" presStyleCnt="0"/>
      <dgm:spPr/>
    </dgm:pt>
    <dgm:pt modelId="{CD16E521-F398-485F-BC55-6058BF3F9DA6}" type="pres">
      <dgm:prSet presAssocID="{EF94B7F8-2138-4D49-9E05-0FF119AA94CB}" presName="circle" presStyleCnt="0"/>
      <dgm:spPr/>
    </dgm:pt>
    <dgm:pt modelId="{7A1565AB-D14E-4728-BB5A-E2B5C6732B86}" type="pres">
      <dgm:prSet presAssocID="{EF94B7F8-2138-4D49-9E05-0FF119AA94CB}" presName="quadrant1" presStyleLbl="node1" presStyleIdx="0" presStyleCnt="4">
        <dgm:presLayoutVars>
          <dgm:chMax val="1"/>
          <dgm:bulletEnabled val="1"/>
        </dgm:presLayoutVars>
      </dgm:prSet>
      <dgm:spPr/>
    </dgm:pt>
    <dgm:pt modelId="{F2BD748F-1FDB-4C37-9D81-483A39B447F4}" type="pres">
      <dgm:prSet presAssocID="{EF94B7F8-2138-4D49-9E05-0FF119AA94CB}" presName="quadrant2" presStyleLbl="node1" presStyleIdx="1" presStyleCnt="4">
        <dgm:presLayoutVars>
          <dgm:chMax val="1"/>
          <dgm:bulletEnabled val="1"/>
        </dgm:presLayoutVars>
      </dgm:prSet>
      <dgm:spPr/>
    </dgm:pt>
    <dgm:pt modelId="{C0BDC9E9-CF23-429B-9A3B-02CC4BE6B5EB}" type="pres">
      <dgm:prSet presAssocID="{EF94B7F8-2138-4D49-9E05-0FF119AA94CB}" presName="quadrant3" presStyleLbl="node1" presStyleIdx="2" presStyleCnt="4">
        <dgm:presLayoutVars>
          <dgm:chMax val="1"/>
          <dgm:bulletEnabled val="1"/>
        </dgm:presLayoutVars>
      </dgm:prSet>
      <dgm:spPr/>
    </dgm:pt>
    <dgm:pt modelId="{DEB0FDC0-55D1-4037-8099-115271A64B3F}" type="pres">
      <dgm:prSet presAssocID="{EF94B7F8-2138-4D49-9E05-0FF119AA94CB}" presName="quadrant4" presStyleLbl="node1" presStyleIdx="3" presStyleCnt="4">
        <dgm:presLayoutVars>
          <dgm:chMax val="1"/>
          <dgm:bulletEnabled val="1"/>
        </dgm:presLayoutVars>
      </dgm:prSet>
      <dgm:spPr/>
    </dgm:pt>
    <dgm:pt modelId="{C0EC08E0-5037-44FC-A4FB-C2BB9D59FB8F}" type="pres">
      <dgm:prSet presAssocID="{EF94B7F8-2138-4D49-9E05-0FF119AA94CB}" presName="quadrantPlaceholder" presStyleCnt="0"/>
      <dgm:spPr/>
    </dgm:pt>
    <dgm:pt modelId="{D9EFE4BA-42D3-4835-BAE2-881DCED9D7DA}" type="pres">
      <dgm:prSet presAssocID="{EF94B7F8-2138-4D49-9E05-0FF119AA94CB}" presName="center1" presStyleLbl="fgShp" presStyleIdx="0" presStyleCnt="2"/>
      <dgm:spPr/>
    </dgm:pt>
    <dgm:pt modelId="{ED9EC4F5-8AAB-4DC2-8CC2-8D9D7A6873CB}" type="pres">
      <dgm:prSet presAssocID="{EF94B7F8-2138-4D49-9E05-0FF119AA94CB}" presName="center2" presStyleLbl="fgShp" presStyleIdx="1" presStyleCnt="2"/>
      <dgm:spPr/>
    </dgm:pt>
  </dgm:ptLst>
  <dgm:cxnLst>
    <dgm:cxn modelId="{C4250A19-FEBF-4493-9F0E-79B08787D37A}" type="presOf" srcId="{EF94B7F8-2138-4D49-9E05-0FF119AA94CB}" destId="{9B7D4273-4A56-4906-B1CF-65599D238D75}" srcOrd="0" destOrd="0" presId="urn:microsoft.com/office/officeart/2005/8/layout/cycle4#1"/>
    <dgm:cxn modelId="{D44A3258-7B29-4958-8DC9-ABEE63EFEA24}" srcId="{EF94B7F8-2138-4D49-9E05-0FF119AA94CB}" destId="{93724733-CBA2-476B-BA99-77D46F9E433B}" srcOrd="1" destOrd="0" parTransId="{2AF1C4BF-FBA5-4BF8-B1E2-67D31190996F}" sibTransId="{E95B2777-B98E-43E1-9C6B-C52E8F0FB420}"/>
    <dgm:cxn modelId="{D56ABF81-65CE-4961-A3A5-8F27EE97BF44}" type="presOf" srcId="{A99033C2-C88F-4332-91BE-A55E8BE6A58D}" destId="{7A1565AB-D14E-4728-BB5A-E2B5C6732B86}" srcOrd="0" destOrd="0" presId="urn:microsoft.com/office/officeart/2005/8/layout/cycle4#1"/>
    <dgm:cxn modelId="{7D99D581-60AC-4DF7-946C-113731C43EE4}" type="presOf" srcId="{45250F70-23E2-4736-8D37-A2F331823421}" destId="{C0BDC9E9-CF23-429B-9A3B-02CC4BE6B5EB}" srcOrd="0" destOrd="0" presId="urn:microsoft.com/office/officeart/2005/8/layout/cycle4#1"/>
    <dgm:cxn modelId="{1303E99C-3C83-4CE9-B522-3396A017C79A}" type="presOf" srcId="{785CC3B0-0DD5-4C61-B467-F1B8EC6B106E}" destId="{DEB0FDC0-55D1-4037-8099-115271A64B3F}" srcOrd="0" destOrd="0" presId="urn:microsoft.com/office/officeart/2005/8/layout/cycle4#1"/>
    <dgm:cxn modelId="{6C4EDBB6-4A80-4798-ACAA-15D3A2B81256}" srcId="{EF94B7F8-2138-4D49-9E05-0FF119AA94CB}" destId="{A99033C2-C88F-4332-91BE-A55E8BE6A58D}" srcOrd="0" destOrd="0" parTransId="{40ABDE0C-2913-419A-8371-E6685811ABE0}" sibTransId="{A2188B04-65F0-4842-BAC1-651E48BEFBCE}"/>
    <dgm:cxn modelId="{EB0FAFB9-E7FF-4273-B14F-329B95FA15EC}" srcId="{EF94B7F8-2138-4D49-9E05-0FF119AA94CB}" destId="{785CC3B0-0DD5-4C61-B467-F1B8EC6B106E}" srcOrd="3" destOrd="0" parTransId="{8C2334BA-0CF7-4ADF-8553-729F6FAAC818}" sibTransId="{A91A5E9D-163E-4C4C-B517-2D93D069C066}"/>
    <dgm:cxn modelId="{DDA257F7-32C8-4D29-9DBF-273B41C38A2C}" srcId="{EF94B7F8-2138-4D49-9E05-0FF119AA94CB}" destId="{45250F70-23E2-4736-8D37-A2F331823421}" srcOrd="2" destOrd="0" parTransId="{830DAE69-10C3-4786-8DF7-5107F7888FA3}" sibTransId="{02FF2277-702E-419E-BC9E-C561CC040A3A}"/>
    <dgm:cxn modelId="{36F35BFF-D4A9-4D8D-BAD6-66B33D3FF9D7}" type="presOf" srcId="{93724733-CBA2-476B-BA99-77D46F9E433B}" destId="{F2BD748F-1FDB-4C37-9D81-483A39B447F4}" srcOrd="0" destOrd="0" presId="urn:microsoft.com/office/officeart/2005/8/layout/cycle4#1"/>
    <dgm:cxn modelId="{04A80A0A-FC43-4551-8787-1CCC02CC0AD6}" type="presParOf" srcId="{9B7D4273-4A56-4906-B1CF-65599D238D75}" destId="{C062C870-1E4E-420E-97D8-4E28EC7B2C58}" srcOrd="0" destOrd="0" presId="urn:microsoft.com/office/officeart/2005/8/layout/cycle4#1"/>
    <dgm:cxn modelId="{4723F1ED-A94E-4384-9A54-77512B882AFA}" type="presParOf" srcId="{C062C870-1E4E-420E-97D8-4E28EC7B2C58}" destId="{076FDA14-F84C-4CA6-A766-07D845C9C2BC}" srcOrd="0" destOrd="0" presId="urn:microsoft.com/office/officeart/2005/8/layout/cycle4#1"/>
    <dgm:cxn modelId="{700057E1-B3B8-4C10-95AF-C18A575CF10C}" type="presParOf" srcId="{9B7D4273-4A56-4906-B1CF-65599D238D75}" destId="{CD16E521-F398-485F-BC55-6058BF3F9DA6}" srcOrd="1" destOrd="0" presId="urn:microsoft.com/office/officeart/2005/8/layout/cycle4#1"/>
    <dgm:cxn modelId="{A1D17F72-FD3A-41A8-9B72-C9674402A9B7}" type="presParOf" srcId="{CD16E521-F398-485F-BC55-6058BF3F9DA6}" destId="{7A1565AB-D14E-4728-BB5A-E2B5C6732B86}" srcOrd="0" destOrd="0" presId="urn:microsoft.com/office/officeart/2005/8/layout/cycle4#1"/>
    <dgm:cxn modelId="{AA2C6515-7407-4D34-B338-FEE9A17433B6}" type="presParOf" srcId="{CD16E521-F398-485F-BC55-6058BF3F9DA6}" destId="{F2BD748F-1FDB-4C37-9D81-483A39B447F4}" srcOrd="1" destOrd="0" presId="urn:microsoft.com/office/officeart/2005/8/layout/cycle4#1"/>
    <dgm:cxn modelId="{F0C10EA6-CAB7-4790-B234-46D5EC10DB68}" type="presParOf" srcId="{CD16E521-F398-485F-BC55-6058BF3F9DA6}" destId="{C0BDC9E9-CF23-429B-9A3B-02CC4BE6B5EB}" srcOrd="2" destOrd="0" presId="urn:microsoft.com/office/officeart/2005/8/layout/cycle4#1"/>
    <dgm:cxn modelId="{53B680FF-4AC0-434F-89D5-3B23D5752A25}" type="presParOf" srcId="{CD16E521-F398-485F-BC55-6058BF3F9DA6}" destId="{DEB0FDC0-55D1-4037-8099-115271A64B3F}" srcOrd="3" destOrd="0" presId="urn:microsoft.com/office/officeart/2005/8/layout/cycle4#1"/>
    <dgm:cxn modelId="{F68CDE01-7C54-409D-A0B5-1AC60EFEDBB9}" type="presParOf" srcId="{CD16E521-F398-485F-BC55-6058BF3F9DA6}" destId="{C0EC08E0-5037-44FC-A4FB-C2BB9D59FB8F}" srcOrd="4" destOrd="0" presId="urn:microsoft.com/office/officeart/2005/8/layout/cycle4#1"/>
    <dgm:cxn modelId="{0EDEDB0D-7AB5-4C87-A4CB-2DF1080C9B45}" type="presParOf" srcId="{9B7D4273-4A56-4906-B1CF-65599D238D75}" destId="{D9EFE4BA-42D3-4835-BAE2-881DCED9D7DA}" srcOrd="2" destOrd="0" presId="urn:microsoft.com/office/officeart/2005/8/layout/cycle4#1"/>
    <dgm:cxn modelId="{E4C610E9-7962-4CDF-BC26-2F4E16A3AE00}" type="presParOf" srcId="{9B7D4273-4A56-4906-B1CF-65599D238D75}" destId="{ED9EC4F5-8AAB-4DC2-8CC2-8D9D7A6873C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94B7F8-2138-4D49-9E05-0FF119AA94CB}" type="doc">
      <dgm:prSet loTypeId="urn:microsoft.com/office/officeart/2005/8/layout/cycle4#1" loCatId="relationship" qsTypeId="urn:microsoft.com/office/officeart/2005/8/quickstyle/simple5" qsCatId="simple" csTypeId="urn:microsoft.com/office/officeart/2005/8/colors/colorful1#1" csCatId="colorful" phldr="1"/>
      <dgm:spPr/>
      <dgm:t>
        <a:bodyPr/>
        <a:lstStyle/>
        <a:p>
          <a:endParaRPr lang="en-US"/>
        </a:p>
      </dgm:t>
    </dgm:pt>
    <dgm:pt modelId="{A99033C2-C88F-4332-91BE-A55E8BE6A58D}">
      <dgm:prSet phldrT="[Text]"/>
      <dgm:spPr/>
      <dgm:t>
        <a:bodyPr/>
        <a:lstStyle/>
        <a:p>
          <a:r>
            <a:rPr lang="en-US" dirty="0"/>
            <a:t>Meaning</a:t>
          </a:r>
        </a:p>
      </dgm:t>
    </dgm:pt>
    <dgm:pt modelId="{40ABDE0C-2913-419A-8371-E6685811ABE0}" type="parTrans" cxnId="{6C4EDBB6-4A80-4798-ACAA-15D3A2B81256}">
      <dgm:prSet/>
      <dgm:spPr/>
      <dgm:t>
        <a:bodyPr/>
        <a:lstStyle/>
        <a:p>
          <a:endParaRPr lang="en-US"/>
        </a:p>
      </dgm:t>
    </dgm:pt>
    <dgm:pt modelId="{A2188B04-65F0-4842-BAC1-651E48BEFBCE}" type="sibTrans" cxnId="{6C4EDBB6-4A80-4798-ACAA-15D3A2B81256}">
      <dgm:prSet/>
      <dgm:spPr/>
      <dgm:t>
        <a:bodyPr/>
        <a:lstStyle/>
        <a:p>
          <a:endParaRPr lang="en-US"/>
        </a:p>
      </dgm:t>
    </dgm:pt>
    <dgm:pt modelId="{9B7D4273-4A56-4906-B1CF-65599D238D75}" type="pres">
      <dgm:prSet presAssocID="{EF94B7F8-2138-4D49-9E05-0FF119AA94CB}" presName="cycleMatrixDiagram" presStyleCnt="0">
        <dgm:presLayoutVars>
          <dgm:chMax val="1"/>
          <dgm:dir/>
          <dgm:animLvl val="lvl"/>
          <dgm:resizeHandles val="exact"/>
        </dgm:presLayoutVars>
      </dgm:prSet>
      <dgm:spPr/>
    </dgm:pt>
    <dgm:pt modelId="{C062C870-1E4E-420E-97D8-4E28EC7B2C58}" type="pres">
      <dgm:prSet presAssocID="{EF94B7F8-2138-4D49-9E05-0FF119AA94CB}" presName="children" presStyleCnt="0"/>
      <dgm:spPr/>
    </dgm:pt>
    <dgm:pt modelId="{076FDA14-F84C-4CA6-A766-07D845C9C2BC}" type="pres">
      <dgm:prSet presAssocID="{EF94B7F8-2138-4D49-9E05-0FF119AA94CB}" presName="childPlaceholder" presStyleCnt="0"/>
      <dgm:spPr/>
    </dgm:pt>
    <dgm:pt modelId="{CD16E521-F398-485F-BC55-6058BF3F9DA6}" type="pres">
      <dgm:prSet presAssocID="{EF94B7F8-2138-4D49-9E05-0FF119AA94CB}" presName="circle" presStyleCnt="0"/>
      <dgm:spPr/>
    </dgm:pt>
    <dgm:pt modelId="{7A1565AB-D14E-4728-BB5A-E2B5C6732B86}" type="pres">
      <dgm:prSet presAssocID="{EF94B7F8-2138-4D49-9E05-0FF119AA94CB}" presName="quadrant1" presStyleLbl="node1" presStyleIdx="0" presStyleCnt="4">
        <dgm:presLayoutVars>
          <dgm:chMax val="1"/>
          <dgm:bulletEnabled val="1"/>
        </dgm:presLayoutVars>
      </dgm:prSet>
      <dgm:spPr/>
    </dgm:pt>
    <dgm:pt modelId="{F2BD748F-1FDB-4C37-9D81-483A39B447F4}" type="pres">
      <dgm:prSet presAssocID="{EF94B7F8-2138-4D49-9E05-0FF119AA94CB}" presName="quadrant2" presStyleLbl="node1" presStyleIdx="1" presStyleCnt="4" custLinFactNeighborX="2285" custLinFactNeighborY="-911">
        <dgm:presLayoutVars>
          <dgm:chMax val="1"/>
          <dgm:bulletEnabled val="1"/>
        </dgm:presLayoutVars>
      </dgm:prSet>
      <dgm:spPr>
        <a:noFill/>
      </dgm:spPr>
    </dgm:pt>
    <dgm:pt modelId="{C0BDC9E9-CF23-429B-9A3B-02CC4BE6B5EB}" type="pres">
      <dgm:prSet presAssocID="{EF94B7F8-2138-4D49-9E05-0FF119AA94CB}" presName="quadrant3" presStyleLbl="node1" presStyleIdx="2" presStyleCnt="4">
        <dgm:presLayoutVars>
          <dgm:chMax val="1"/>
          <dgm:bulletEnabled val="1"/>
        </dgm:presLayoutVars>
      </dgm:prSet>
      <dgm:spPr>
        <a:noFill/>
      </dgm:spPr>
    </dgm:pt>
    <dgm:pt modelId="{DEB0FDC0-55D1-4037-8099-115271A64B3F}" type="pres">
      <dgm:prSet presAssocID="{EF94B7F8-2138-4D49-9E05-0FF119AA94CB}" presName="quadrant4" presStyleLbl="node1" presStyleIdx="3" presStyleCnt="4">
        <dgm:presLayoutVars>
          <dgm:chMax val="1"/>
          <dgm:bulletEnabled val="1"/>
        </dgm:presLayoutVars>
      </dgm:prSet>
      <dgm:spPr>
        <a:noFill/>
      </dgm:spPr>
    </dgm:pt>
    <dgm:pt modelId="{C0EC08E0-5037-44FC-A4FB-C2BB9D59FB8F}" type="pres">
      <dgm:prSet presAssocID="{EF94B7F8-2138-4D49-9E05-0FF119AA94CB}" presName="quadrantPlaceholder" presStyleCnt="0"/>
      <dgm:spPr/>
    </dgm:pt>
    <dgm:pt modelId="{D9EFE4BA-42D3-4835-BAE2-881DCED9D7DA}" type="pres">
      <dgm:prSet presAssocID="{EF94B7F8-2138-4D49-9E05-0FF119AA94CB}" presName="center1" presStyleLbl="fgShp" presStyleIdx="0" presStyleCnt="2"/>
      <dgm:spPr>
        <a:noFill/>
      </dgm:spPr>
    </dgm:pt>
    <dgm:pt modelId="{ED9EC4F5-8AAB-4DC2-8CC2-8D9D7A6873CB}" type="pres">
      <dgm:prSet presAssocID="{EF94B7F8-2138-4D49-9E05-0FF119AA94CB}" presName="center2" presStyleLbl="fgShp" presStyleIdx="1" presStyleCnt="2"/>
      <dgm:spPr>
        <a:noFill/>
      </dgm:spPr>
    </dgm:pt>
  </dgm:ptLst>
  <dgm:cxnLst>
    <dgm:cxn modelId="{7D09EC5C-9100-4A50-B909-3A5CD2E045AA}" type="presOf" srcId="{EF94B7F8-2138-4D49-9E05-0FF119AA94CB}" destId="{9B7D4273-4A56-4906-B1CF-65599D238D75}" srcOrd="0" destOrd="0" presId="urn:microsoft.com/office/officeart/2005/8/layout/cycle4#1"/>
    <dgm:cxn modelId="{6C4EDBB6-4A80-4798-ACAA-15D3A2B81256}" srcId="{EF94B7F8-2138-4D49-9E05-0FF119AA94CB}" destId="{A99033C2-C88F-4332-91BE-A55E8BE6A58D}" srcOrd="0" destOrd="0" parTransId="{40ABDE0C-2913-419A-8371-E6685811ABE0}" sibTransId="{A2188B04-65F0-4842-BAC1-651E48BEFBCE}"/>
    <dgm:cxn modelId="{F7D9D3BE-2AAC-4115-805D-6BCDEC263FC0}" type="presOf" srcId="{A99033C2-C88F-4332-91BE-A55E8BE6A58D}" destId="{7A1565AB-D14E-4728-BB5A-E2B5C6732B86}" srcOrd="0" destOrd="0" presId="urn:microsoft.com/office/officeart/2005/8/layout/cycle4#1"/>
    <dgm:cxn modelId="{E27678B8-D194-4F48-B476-0D5492D860C7}" type="presParOf" srcId="{9B7D4273-4A56-4906-B1CF-65599D238D75}" destId="{C062C870-1E4E-420E-97D8-4E28EC7B2C58}" srcOrd="0" destOrd="0" presId="urn:microsoft.com/office/officeart/2005/8/layout/cycle4#1"/>
    <dgm:cxn modelId="{FC2E766B-3EFB-4599-B28A-78477B2CB1D6}" type="presParOf" srcId="{C062C870-1E4E-420E-97D8-4E28EC7B2C58}" destId="{076FDA14-F84C-4CA6-A766-07D845C9C2BC}" srcOrd="0" destOrd="0" presId="urn:microsoft.com/office/officeart/2005/8/layout/cycle4#1"/>
    <dgm:cxn modelId="{7EF8A595-6EE5-4FC2-831C-C2D85BA6F453}" type="presParOf" srcId="{9B7D4273-4A56-4906-B1CF-65599D238D75}" destId="{CD16E521-F398-485F-BC55-6058BF3F9DA6}" srcOrd="1" destOrd="0" presId="urn:microsoft.com/office/officeart/2005/8/layout/cycle4#1"/>
    <dgm:cxn modelId="{0DE14C4B-3BE8-4A80-A672-55F751562D65}" type="presParOf" srcId="{CD16E521-F398-485F-BC55-6058BF3F9DA6}" destId="{7A1565AB-D14E-4728-BB5A-E2B5C6732B86}" srcOrd="0" destOrd="0" presId="urn:microsoft.com/office/officeart/2005/8/layout/cycle4#1"/>
    <dgm:cxn modelId="{F7129D2E-7134-43A3-AFF8-CA355162ABA7}" type="presParOf" srcId="{CD16E521-F398-485F-BC55-6058BF3F9DA6}" destId="{F2BD748F-1FDB-4C37-9D81-483A39B447F4}" srcOrd="1" destOrd="0" presId="urn:microsoft.com/office/officeart/2005/8/layout/cycle4#1"/>
    <dgm:cxn modelId="{776C354D-4625-45E8-922C-7E2CA4287019}" type="presParOf" srcId="{CD16E521-F398-485F-BC55-6058BF3F9DA6}" destId="{C0BDC9E9-CF23-429B-9A3B-02CC4BE6B5EB}" srcOrd="2" destOrd="0" presId="urn:microsoft.com/office/officeart/2005/8/layout/cycle4#1"/>
    <dgm:cxn modelId="{5268064B-BC23-49CC-A4C7-A8E75FB95297}" type="presParOf" srcId="{CD16E521-F398-485F-BC55-6058BF3F9DA6}" destId="{DEB0FDC0-55D1-4037-8099-115271A64B3F}" srcOrd="3" destOrd="0" presId="urn:microsoft.com/office/officeart/2005/8/layout/cycle4#1"/>
    <dgm:cxn modelId="{E1CE289B-330F-4046-A82D-02A06A507FAB}" type="presParOf" srcId="{CD16E521-F398-485F-BC55-6058BF3F9DA6}" destId="{C0EC08E0-5037-44FC-A4FB-C2BB9D59FB8F}" srcOrd="4" destOrd="0" presId="urn:microsoft.com/office/officeart/2005/8/layout/cycle4#1"/>
    <dgm:cxn modelId="{E3649080-8467-49D7-B4A2-724A90E36902}" type="presParOf" srcId="{9B7D4273-4A56-4906-B1CF-65599D238D75}" destId="{D9EFE4BA-42D3-4835-BAE2-881DCED9D7DA}" srcOrd="2" destOrd="0" presId="urn:microsoft.com/office/officeart/2005/8/layout/cycle4#1"/>
    <dgm:cxn modelId="{835BA8FC-1E89-48E0-843A-6D7208D020EA}" type="presParOf" srcId="{9B7D4273-4A56-4906-B1CF-65599D238D75}" destId="{ED9EC4F5-8AAB-4DC2-8CC2-8D9D7A6873C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94B7F8-2138-4D49-9E05-0FF119AA94CB}" type="doc">
      <dgm:prSet loTypeId="urn:microsoft.com/office/officeart/2005/8/layout/cycle4#1" loCatId="relationship" qsTypeId="urn:microsoft.com/office/officeart/2005/8/quickstyle/simple5" qsCatId="simple" csTypeId="urn:microsoft.com/office/officeart/2005/8/colors/colorful1#1" csCatId="colorful" phldr="1"/>
      <dgm:spPr/>
      <dgm:t>
        <a:bodyPr/>
        <a:lstStyle/>
        <a:p>
          <a:endParaRPr lang="en-US"/>
        </a:p>
      </dgm:t>
    </dgm:pt>
    <dgm:pt modelId="{A99033C2-C88F-4332-91BE-A55E8BE6A58D}">
      <dgm:prSet phldrT="[Text]"/>
      <dgm:spPr>
        <a:noFill/>
      </dgm:spPr>
      <dgm:t>
        <a:bodyPr/>
        <a:lstStyle/>
        <a:p>
          <a:endParaRPr lang="en-US" dirty="0"/>
        </a:p>
      </dgm:t>
    </dgm:pt>
    <dgm:pt modelId="{40ABDE0C-2913-419A-8371-E6685811ABE0}" type="parTrans" cxnId="{6C4EDBB6-4A80-4798-ACAA-15D3A2B81256}">
      <dgm:prSet/>
      <dgm:spPr/>
      <dgm:t>
        <a:bodyPr/>
        <a:lstStyle/>
        <a:p>
          <a:endParaRPr lang="en-US"/>
        </a:p>
      </dgm:t>
    </dgm:pt>
    <dgm:pt modelId="{A2188B04-65F0-4842-BAC1-651E48BEFBCE}" type="sibTrans" cxnId="{6C4EDBB6-4A80-4798-ACAA-15D3A2B81256}">
      <dgm:prSet/>
      <dgm:spPr/>
      <dgm:t>
        <a:bodyPr/>
        <a:lstStyle/>
        <a:p>
          <a:endParaRPr lang="en-US"/>
        </a:p>
      </dgm:t>
    </dgm:pt>
    <dgm:pt modelId="{93724733-CBA2-476B-BA99-77D46F9E433B}">
      <dgm:prSet phldrT="[Text]"/>
      <dgm:spPr/>
      <dgm:t>
        <a:bodyPr/>
        <a:lstStyle/>
        <a:p>
          <a:r>
            <a:rPr lang="en-US" dirty="0"/>
            <a:t>Structure</a:t>
          </a:r>
        </a:p>
      </dgm:t>
    </dgm:pt>
    <dgm:pt modelId="{2AF1C4BF-FBA5-4BF8-B1E2-67D31190996F}" type="parTrans" cxnId="{D44A3258-7B29-4958-8DC9-ABEE63EFEA24}">
      <dgm:prSet/>
      <dgm:spPr/>
      <dgm:t>
        <a:bodyPr/>
        <a:lstStyle/>
        <a:p>
          <a:endParaRPr lang="en-US"/>
        </a:p>
      </dgm:t>
    </dgm:pt>
    <dgm:pt modelId="{E95B2777-B98E-43E1-9C6B-C52E8F0FB420}" type="sibTrans" cxnId="{D44A3258-7B29-4958-8DC9-ABEE63EFEA24}">
      <dgm:prSet/>
      <dgm:spPr/>
      <dgm:t>
        <a:bodyPr/>
        <a:lstStyle/>
        <a:p>
          <a:endParaRPr lang="en-US"/>
        </a:p>
      </dgm:t>
    </dgm:pt>
    <dgm:pt modelId="{45250F70-23E2-4736-8D37-A2F331823421}">
      <dgm:prSet phldrT="[Text]"/>
      <dgm:spPr>
        <a:noFill/>
      </dgm:spPr>
      <dgm:t>
        <a:bodyPr/>
        <a:lstStyle/>
        <a:p>
          <a:endParaRPr lang="en-US" dirty="0"/>
        </a:p>
      </dgm:t>
    </dgm:pt>
    <dgm:pt modelId="{830DAE69-10C3-4786-8DF7-5107F7888FA3}" type="parTrans" cxnId="{DDA257F7-32C8-4D29-9DBF-273B41C38A2C}">
      <dgm:prSet/>
      <dgm:spPr/>
      <dgm:t>
        <a:bodyPr/>
        <a:lstStyle/>
        <a:p>
          <a:endParaRPr lang="en-US"/>
        </a:p>
      </dgm:t>
    </dgm:pt>
    <dgm:pt modelId="{02FF2277-702E-419E-BC9E-C561CC040A3A}" type="sibTrans" cxnId="{DDA257F7-32C8-4D29-9DBF-273B41C38A2C}">
      <dgm:prSet/>
      <dgm:spPr/>
      <dgm:t>
        <a:bodyPr/>
        <a:lstStyle/>
        <a:p>
          <a:endParaRPr lang="en-US"/>
        </a:p>
      </dgm:t>
    </dgm:pt>
    <dgm:pt modelId="{785CC3B0-0DD5-4C61-B467-F1B8EC6B106E}">
      <dgm:prSet phldrT="[Text]"/>
      <dgm:spPr>
        <a:noFill/>
      </dgm:spPr>
      <dgm:t>
        <a:bodyPr/>
        <a:lstStyle/>
        <a:p>
          <a:endParaRPr lang="en-US" dirty="0"/>
        </a:p>
      </dgm:t>
    </dgm:pt>
    <dgm:pt modelId="{8C2334BA-0CF7-4ADF-8553-729F6FAAC818}" type="parTrans" cxnId="{EB0FAFB9-E7FF-4273-B14F-329B95FA15EC}">
      <dgm:prSet/>
      <dgm:spPr/>
      <dgm:t>
        <a:bodyPr/>
        <a:lstStyle/>
        <a:p>
          <a:endParaRPr lang="en-US"/>
        </a:p>
      </dgm:t>
    </dgm:pt>
    <dgm:pt modelId="{A91A5E9D-163E-4C4C-B517-2D93D069C066}" type="sibTrans" cxnId="{EB0FAFB9-E7FF-4273-B14F-329B95FA15EC}">
      <dgm:prSet/>
      <dgm:spPr/>
      <dgm:t>
        <a:bodyPr/>
        <a:lstStyle/>
        <a:p>
          <a:endParaRPr lang="en-US"/>
        </a:p>
      </dgm:t>
    </dgm:pt>
    <dgm:pt modelId="{9B7D4273-4A56-4906-B1CF-65599D238D75}" type="pres">
      <dgm:prSet presAssocID="{EF94B7F8-2138-4D49-9E05-0FF119AA94CB}" presName="cycleMatrixDiagram" presStyleCnt="0">
        <dgm:presLayoutVars>
          <dgm:chMax val="1"/>
          <dgm:dir/>
          <dgm:animLvl val="lvl"/>
          <dgm:resizeHandles val="exact"/>
        </dgm:presLayoutVars>
      </dgm:prSet>
      <dgm:spPr/>
    </dgm:pt>
    <dgm:pt modelId="{C062C870-1E4E-420E-97D8-4E28EC7B2C58}" type="pres">
      <dgm:prSet presAssocID="{EF94B7F8-2138-4D49-9E05-0FF119AA94CB}" presName="children" presStyleCnt="0"/>
      <dgm:spPr/>
    </dgm:pt>
    <dgm:pt modelId="{076FDA14-F84C-4CA6-A766-07D845C9C2BC}" type="pres">
      <dgm:prSet presAssocID="{EF94B7F8-2138-4D49-9E05-0FF119AA94CB}" presName="childPlaceholder" presStyleCnt="0"/>
      <dgm:spPr/>
    </dgm:pt>
    <dgm:pt modelId="{CD16E521-F398-485F-BC55-6058BF3F9DA6}" type="pres">
      <dgm:prSet presAssocID="{EF94B7F8-2138-4D49-9E05-0FF119AA94CB}" presName="circle" presStyleCnt="0"/>
      <dgm:spPr/>
    </dgm:pt>
    <dgm:pt modelId="{7A1565AB-D14E-4728-BB5A-E2B5C6732B86}" type="pres">
      <dgm:prSet presAssocID="{EF94B7F8-2138-4D49-9E05-0FF119AA94CB}" presName="quadrant1" presStyleLbl="node1" presStyleIdx="0" presStyleCnt="4">
        <dgm:presLayoutVars>
          <dgm:chMax val="1"/>
          <dgm:bulletEnabled val="1"/>
        </dgm:presLayoutVars>
      </dgm:prSet>
      <dgm:spPr/>
    </dgm:pt>
    <dgm:pt modelId="{F2BD748F-1FDB-4C37-9D81-483A39B447F4}" type="pres">
      <dgm:prSet presAssocID="{EF94B7F8-2138-4D49-9E05-0FF119AA94CB}" presName="quadrant2" presStyleLbl="node1" presStyleIdx="1" presStyleCnt="4">
        <dgm:presLayoutVars>
          <dgm:chMax val="1"/>
          <dgm:bulletEnabled val="1"/>
        </dgm:presLayoutVars>
      </dgm:prSet>
      <dgm:spPr/>
    </dgm:pt>
    <dgm:pt modelId="{C0BDC9E9-CF23-429B-9A3B-02CC4BE6B5EB}" type="pres">
      <dgm:prSet presAssocID="{EF94B7F8-2138-4D49-9E05-0FF119AA94CB}" presName="quadrant3" presStyleLbl="node1" presStyleIdx="2" presStyleCnt="4">
        <dgm:presLayoutVars>
          <dgm:chMax val="1"/>
          <dgm:bulletEnabled val="1"/>
        </dgm:presLayoutVars>
      </dgm:prSet>
      <dgm:spPr/>
    </dgm:pt>
    <dgm:pt modelId="{DEB0FDC0-55D1-4037-8099-115271A64B3F}" type="pres">
      <dgm:prSet presAssocID="{EF94B7F8-2138-4D49-9E05-0FF119AA94CB}" presName="quadrant4" presStyleLbl="node1" presStyleIdx="3" presStyleCnt="4">
        <dgm:presLayoutVars>
          <dgm:chMax val="1"/>
          <dgm:bulletEnabled val="1"/>
        </dgm:presLayoutVars>
      </dgm:prSet>
      <dgm:spPr/>
    </dgm:pt>
    <dgm:pt modelId="{C0EC08E0-5037-44FC-A4FB-C2BB9D59FB8F}" type="pres">
      <dgm:prSet presAssocID="{EF94B7F8-2138-4D49-9E05-0FF119AA94CB}" presName="quadrantPlaceholder" presStyleCnt="0"/>
      <dgm:spPr/>
    </dgm:pt>
    <dgm:pt modelId="{D9EFE4BA-42D3-4835-BAE2-881DCED9D7DA}" type="pres">
      <dgm:prSet presAssocID="{EF94B7F8-2138-4D49-9E05-0FF119AA94CB}" presName="center1" presStyleLbl="fgShp" presStyleIdx="0" presStyleCnt="2"/>
      <dgm:spPr>
        <a:noFill/>
      </dgm:spPr>
    </dgm:pt>
    <dgm:pt modelId="{ED9EC4F5-8AAB-4DC2-8CC2-8D9D7A6873CB}" type="pres">
      <dgm:prSet presAssocID="{EF94B7F8-2138-4D49-9E05-0FF119AA94CB}" presName="center2" presStyleLbl="fgShp" presStyleIdx="1" presStyleCnt="2"/>
      <dgm:spPr>
        <a:noFill/>
      </dgm:spPr>
    </dgm:pt>
  </dgm:ptLst>
  <dgm:cxnLst>
    <dgm:cxn modelId="{AF14AD1D-E1F1-4428-9984-8F8DE22C8EF0}" type="presOf" srcId="{A99033C2-C88F-4332-91BE-A55E8BE6A58D}" destId="{7A1565AB-D14E-4728-BB5A-E2B5C6732B86}" srcOrd="0" destOrd="0" presId="urn:microsoft.com/office/officeart/2005/8/layout/cycle4#1"/>
    <dgm:cxn modelId="{09DE2D3C-1806-46A1-963D-33592142A6E6}" type="presOf" srcId="{93724733-CBA2-476B-BA99-77D46F9E433B}" destId="{F2BD748F-1FDB-4C37-9D81-483A39B447F4}" srcOrd="0" destOrd="0" presId="urn:microsoft.com/office/officeart/2005/8/layout/cycle4#1"/>
    <dgm:cxn modelId="{0B92BA50-A3D3-4D58-AE8E-680B637F7468}" type="presOf" srcId="{45250F70-23E2-4736-8D37-A2F331823421}" destId="{C0BDC9E9-CF23-429B-9A3B-02CC4BE6B5EB}" srcOrd="0" destOrd="0" presId="urn:microsoft.com/office/officeart/2005/8/layout/cycle4#1"/>
    <dgm:cxn modelId="{D44A3258-7B29-4958-8DC9-ABEE63EFEA24}" srcId="{EF94B7F8-2138-4D49-9E05-0FF119AA94CB}" destId="{93724733-CBA2-476B-BA99-77D46F9E433B}" srcOrd="1" destOrd="0" parTransId="{2AF1C4BF-FBA5-4BF8-B1E2-67D31190996F}" sibTransId="{E95B2777-B98E-43E1-9C6B-C52E8F0FB420}"/>
    <dgm:cxn modelId="{DF8D66A3-9B13-4F31-AFEC-BA3BA6429BC9}" type="presOf" srcId="{EF94B7F8-2138-4D49-9E05-0FF119AA94CB}" destId="{9B7D4273-4A56-4906-B1CF-65599D238D75}" srcOrd="0" destOrd="0" presId="urn:microsoft.com/office/officeart/2005/8/layout/cycle4#1"/>
    <dgm:cxn modelId="{6C4EDBB6-4A80-4798-ACAA-15D3A2B81256}" srcId="{EF94B7F8-2138-4D49-9E05-0FF119AA94CB}" destId="{A99033C2-C88F-4332-91BE-A55E8BE6A58D}" srcOrd="0" destOrd="0" parTransId="{40ABDE0C-2913-419A-8371-E6685811ABE0}" sibTransId="{A2188B04-65F0-4842-BAC1-651E48BEFBCE}"/>
    <dgm:cxn modelId="{EB0FAFB9-E7FF-4273-B14F-329B95FA15EC}" srcId="{EF94B7F8-2138-4D49-9E05-0FF119AA94CB}" destId="{785CC3B0-0DD5-4C61-B467-F1B8EC6B106E}" srcOrd="3" destOrd="0" parTransId="{8C2334BA-0CF7-4ADF-8553-729F6FAAC818}" sibTransId="{A91A5E9D-163E-4C4C-B517-2D93D069C066}"/>
    <dgm:cxn modelId="{2957A1EF-9C8F-4B6C-8E44-5C99A265D0F0}" type="presOf" srcId="{785CC3B0-0DD5-4C61-B467-F1B8EC6B106E}" destId="{DEB0FDC0-55D1-4037-8099-115271A64B3F}" srcOrd="0" destOrd="0" presId="urn:microsoft.com/office/officeart/2005/8/layout/cycle4#1"/>
    <dgm:cxn modelId="{DDA257F7-32C8-4D29-9DBF-273B41C38A2C}" srcId="{EF94B7F8-2138-4D49-9E05-0FF119AA94CB}" destId="{45250F70-23E2-4736-8D37-A2F331823421}" srcOrd="2" destOrd="0" parTransId="{830DAE69-10C3-4786-8DF7-5107F7888FA3}" sibTransId="{02FF2277-702E-419E-BC9E-C561CC040A3A}"/>
    <dgm:cxn modelId="{ACD17B6A-EF5D-4896-9292-5C915D42647C}" type="presParOf" srcId="{9B7D4273-4A56-4906-B1CF-65599D238D75}" destId="{C062C870-1E4E-420E-97D8-4E28EC7B2C58}" srcOrd="0" destOrd="0" presId="urn:microsoft.com/office/officeart/2005/8/layout/cycle4#1"/>
    <dgm:cxn modelId="{E76BE9A1-DA6C-49B6-BBB9-25E4A5C70BF6}" type="presParOf" srcId="{C062C870-1E4E-420E-97D8-4E28EC7B2C58}" destId="{076FDA14-F84C-4CA6-A766-07D845C9C2BC}" srcOrd="0" destOrd="0" presId="urn:microsoft.com/office/officeart/2005/8/layout/cycle4#1"/>
    <dgm:cxn modelId="{4E7FAD22-FD29-4220-AA78-4C747AF683C9}" type="presParOf" srcId="{9B7D4273-4A56-4906-B1CF-65599D238D75}" destId="{CD16E521-F398-485F-BC55-6058BF3F9DA6}" srcOrd="1" destOrd="0" presId="urn:microsoft.com/office/officeart/2005/8/layout/cycle4#1"/>
    <dgm:cxn modelId="{B6290356-CE32-48D3-BE5D-85A5E45827B7}" type="presParOf" srcId="{CD16E521-F398-485F-BC55-6058BF3F9DA6}" destId="{7A1565AB-D14E-4728-BB5A-E2B5C6732B86}" srcOrd="0" destOrd="0" presId="urn:microsoft.com/office/officeart/2005/8/layout/cycle4#1"/>
    <dgm:cxn modelId="{22505E36-310A-4098-9556-ACFD0EB211CE}" type="presParOf" srcId="{CD16E521-F398-485F-BC55-6058BF3F9DA6}" destId="{F2BD748F-1FDB-4C37-9D81-483A39B447F4}" srcOrd="1" destOrd="0" presId="urn:microsoft.com/office/officeart/2005/8/layout/cycle4#1"/>
    <dgm:cxn modelId="{8DABB59D-53AE-449A-BF49-5DD3D3CC6615}" type="presParOf" srcId="{CD16E521-F398-485F-BC55-6058BF3F9DA6}" destId="{C0BDC9E9-CF23-429B-9A3B-02CC4BE6B5EB}" srcOrd="2" destOrd="0" presId="urn:microsoft.com/office/officeart/2005/8/layout/cycle4#1"/>
    <dgm:cxn modelId="{A3CFAF86-4093-4DD4-B4DA-CE595D4FAF4B}" type="presParOf" srcId="{CD16E521-F398-485F-BC55-6058BF3F9DA6}" destId="{DEB0FDC0-55D1-4037-8099-115271A64B3F}" srcOrd="3" destOrd="0" presId="urn:microsoft.com/office/officeart/2005/8/layout/cycle4#1"/>
    <dgm:cxn modelId="{FEECA46D-38A5-4903-8873-4C5C37DF32C3}" type="presParOf" srcId="{CD16E521-F398-485F-BC55-6058BF3F9DA6}" destId="{C0EC08E0-5037-44FC-A4FB-C2BB9D59FB8F}" srcOrd="4" destOrd="0" presId="urn:microsoft.com/office/officeart/2005/8/layout/cycle4#1"/>
    <dgm:cxn modelId="{11FD1483-AFEC-4EB2-9DA2-FDCAA87A4DB5}" type="presParOf" srcId="{9B7D4273-4A56-4906-B1CF-65599D238D75}" destId="{D9EFE4BA-42D3-4835-BAE2-881DCED9D7DA}" srcOrd="2" destOrd="0" presId="urn:microsoft.com/office/officeart/2005/8/layout/cycle4#1"/>
    <dgm:cxn modelId="{13B40BA7-F409-4436-95CC-91568F02B224}" type="presParOf" srcId="{9B7D4273-4A56-4906-B1CF-65599D238D75}" destId="{ED9EC4F5-8AAB-4DC2-8CC2-8D9D7A6873C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94B7F8-2138-4D49-9E05-0FF119AA94CB}" type="doc">
      <dgm:prSet loTypeId="urn:microsoft.com/office/officeart/2005/8/layout/cycle4#1" loCatId="relationship" qsTypeId="urn:microsoft.com/office/officeart/2005/8/quickstyle/simple5" qsCatId="simple" csTypeId="urn:microsoft.com/office/officeart/2005/8/colors/colorful1#1" csCatId="colorful" phldr="1"/>
      <dgm:spPr/>
      <dgm:t>
        <a:bodyPr/>
        <a:lstStyle/>
        <a:p>
          <a:endParaRPr lang="en-US"/>
        </a:p>
      </dgm:t>
    </dgm:pt>
    <dgm:pt modelId="{A99033C2-C88F-4332-91BE-A55E8BE6A58D}">
      <dgm:prSet phldrT="[Text]"/>
      <dgm:spPr>
        <a:noFill/>
      </dgm:spPr>
      <dgm:t>
        <a:bodyPr/>
        <a:lstStyle/>
        <a:p>
          <a:endParaRPr lang="en-US" dirty="0"/>
        </a:p>
      </dgm:t>
    </dgm:pt>
    <dgm:pt modelId="{40ABDE0C-2913-419A-8371-E6685811ABE0}" type="parTrans" cxnId="{6C4EDBB6-4A80-4798-ACAA-15D3A2B81256}">
      <dgm:prSet/>
      <dgm:spPr/>
      <dgm:t>
        <a:bodyPr/>
        <a:lstStyle/>
        <a:p>
          <a:endParaRPr lang="en-US"/>
        </a:p>
      </dgm:t>
    </dgm:pt>
    <dgm:pt modelId="{A2188B04-65F0-4842-BAC1-651E48BEFBCE}" type="sibTrans" cxnId="{6C4EDBB6-4A80-4798-ACAA-15D3A2B81256}">
      <dgm:prSet/>
      <dgm:spPr/>
      <dgm:t>
        <a:bodyPr/>
        <a:lstStyle/>
        <a:p>
          <a:endParaRPr lang="en-US"/>
        </a:p>
      </dgm:t>
    </dgm:pt>
    <dgm:pt modelId="{93724733-CBA2-476B-BA99-77D46F9E433B}">
      <dgm:prSet phldrT="[Text]"/>
      <dgm:spPr>
        <a:noFill/>
      </dgm:spPr>
      <dgm:t>
        <a:bodyPr/>
        <a:lstStyle/>
        <a:p>
          <a:endParaRPr lang="en-US" dirty="0"/>
        </a:p>
      </dgm:t>
    </dgm:pt>
    <dgm:pt modelId="{2AF1C4BF-FBA5-4BF8-B1E2-67D31190996F}" type="parTrans" cxnId="{D44A3258-7B29-4958-8DC9-ABEE63EFEA24}">
      <dgm:prSet/>
      <dgm:spPr/>
      <dgm:t>
        <a:bodyPr/>
        <a:lstStyle/>
        <a:p>
          <a:endParaRPr lang="en-US"/>
        </a:p>
      </dgm:t>
    </dgm:pt>
    <dgm:pt modelId="{E95B2777-B98E-43E1-9C6B-C52E8F0FB420}" type="sibTrans" cxnId="{D44A3258-7B29-4958-8DC9-ABEE63EFEA24}">
      <dgm:prSet/>
      <dgm:spPr/>
      <dgm:t>
        <a:bodyPr/>
        <a:lstStyle/>
        <a:p>
          <a:endParaRPr lang="en-US"/>
        </a:p>
      </dgm:t>
    </dgm:pt>
    <dgm:pt modelId="{45250F70-23E2-4736-8D37-A2F331823421}">
      <dgm:prSet phldrT="[Text]"/>
      <dgm:spPr/>
      <dgm:t>
        <a:bodyPr/>
        <a:lstStyle/>
        <a:p>
          <a:r>
            <a:rPr lang="en-US" dirty="0"/>
            <a:t>Knowledge</a:t>
          </a:r>
        </a:p>
      </dgm:t>
    </dgm:pt>
    <dgm:pt modelId="{830DAE69-10C3-4786-8DF7-5107F7888FA3}" type="parTrans" cxnId="{DDA257F7-32C8-4D29-9DBF-273B41C38A2C}">
      <dgm:prSet/>
      <dgm:spPr/>
      <dgm:t>
        <a:bodyPr/>
        <a:lstStyle/>
        <a:p>
          <a:endParaRPr lang="en-US"/>
        </a:p>
      </dgm:t>
    </dgm:pt>
    <dgm:pt modelId="{02FF2277-702E-419E-BC9E-C561CC040A3A}" type="sibTrans" cxnId="{DDA257F7-32C8-4D29-9DBF-273B41C38A2C}">
      <dgm:prSet/>
      <dgm:spPr/>
      <dgm:t>
        <a:bodyPr/>
        <a:lstStyle/>
        <a:p>
          <a:endParaRPr lang="en-US"/>
        </a:p>
      </dgm:t>
    </dgm:pt>
    <dgm:pt modelId="{9B7D4273-4A56-4906-B1CF-65599D238D75}" type="pres">
      <dgm:prSet presAssocID="{EF94B7F8-2138-4D49-9E05-0FF119AA94CB}" presName="cycleMatrixDiagram" presStyleCnt="0">
        <dgm:presLayoutVars>
          <dgm:chMax val="1"/>
          <dgm:dir/>
          <dgm:animLvl val="lvl"/>
          <dgm:resizeHandles val="exact"/>
        </dgm:presLayoutVars>
      </dgm:prSet>
      <dgm:spPr/>
    </dgm:pt>
    <dgm:pt modelId="{C062C870-1E4E-420E-97D8-4E28EC7B2C58}" type="pres">
      <dgm:prSet presAssocID="{EF94B7F8-2138-4D49-9E05-0FF119AA94CB}" presName="children" presStyleCnt="0"/>
      <dgm:spPr/>
    </dgm:pt>
    <dgm:pt modelId="{076FDA14-F84C-4CA6-A766-07D845C9C2BC}" type="pres">
      <dgm:prSet presAssocID="{EF94B7F8-2138-4D49-9E05-0FF119AA94CB}" presName="childPlaceholder" presStyleCnt="0"/>
      <dgm:spPr/>
    </dgm:pt>
    <dgm:pt modelId="{CD16E521-F398-485F-BC55-6058BF3F9DA6}" type="pres">
      <dgm:prSet presAssocID="{EF94B7F8-2138-4D49-9E05-0FF119AA94CB}" presName="circle" presStyleCnt="0"/>
      <dgm:spPr/>
    </dgm:pt>
    <dgm:pt modelId="{7A1565AB-D14E-4728-BB5A-E2B5C6732B86}" type="pres">
      <dgm:prSet presAssocID="{EF94B7F8-2138-4D49-9E05-0FF119AA94CB}" presName="quadrant1" presStyleLbl="node1" presStyleIdx="0" presStyleCnt="4">
        <dgm:presLayoutVars>
          <dgm:chMax val="1"/>
          <dgm:bulletEnabled val="1"/>
        </dgm:presLayoutVars>
      </dgm:prSet>
      <dgm:spPr/>
    </dgm:pt>
    <dgm:pt modelId="{F2BD748F-1FDB-4C37-9D81-483A39B447F4}" type="pres">
      <dgm:prSet presAssocID="{EF94B7F8-2138-4D49-9E05-0FF119AA94CB}" presName="quadrant2" presStyleLbl="node1" presStyleIdx="1" presStyleCnt="4">
        <dgm:presLayoutVars>
          <dgm:chMax val="1"/>
          <dgm:bulletEnabled val="1"/>
        </dgm:presLayoutVars>
      </dgm:prSet>
      <dgm:spPr/>
    </dgm:pt>
    <dgm:pt modelId="{C0BDC9E9-CF23-429B-9A3B-02CC4BE6B5EB}" type="pres">
      <dgm:prSet presAssocID="{EF94B7F8-2138-4D49-9E05-0FF119AA94CB}" presName="quadrant3" presStyleLbl="node1" presStyleIdx="2" presStyleCnt="4">
        <dgm:presLayoutVars>
          <dgm:chMax val="1"/>
          <dgm:bulletEnabled val="1"/>
        </dgm:presLayoutVars>
      </dgm:prSet>
      <dgm:spPr/>
    </dgm:pt>
    <dgm:pt modelId="{DEB0FDC0-55D1-4037-8099-115271A64B3F}" type="pres">
      <dgm:prSet presAssocID="{EF94B7F8-2138-4D49-9E05-0FF119AA94CB}" presName="quadrant4" presStyleLbl="node1" presStyleIdx="3" presStyleCnt="4">
        <dgm:presLayoutVars>
          <dgm:chMax val="1"/>
          <dgm:bulletEnabled val="1"/>
        </dgm:presLayoutVars>
      </dgm:prSet>
      <dgm:spPr>
        <a:noFill/>
      </dgm:spPr>
    </dgm:pt>
    <dgm:pt modelId="{C0EC08E0-5037-44FC-A4FB-C2BB9D59FB8F}" type="pres">
      <dgm:prSet presAssocID="{EF94B7F8-2138-4D49-9E05-0FF119AA94CB}" presName="quadrantPlaceholder" presStyleCnt="0"/>
      <dgm:spPr/>
    </dgm:pt>
    <dgm:pt modelId="{D9EFE4BA-42D3-4835-BAE2-881DCED9D7DA}" type="pres">
      <dgm:prSet presAssocID="{EF94B7F8-2138-4D49-9E05-0FF119AA94CB}" presName="center1" presStyleLbl="fgShp" presStyleIdx="0" presStyleCnt="2"/>
      <dgm:spPr>
        <a:noFill/>
      </dgm:spPr>
    </dgm:pt>
    <dgm:pt modelId="{ED9EC4F5-8AAB-4DC2-8CC2-8D9D7A6873CB}" type="pres">
      <dgm:prSet presAssocID="{EF94B7F8-2138-4D49-9E05-0FF119AA94CB}" presName="center2" presStyleLbl="fgShp" presStyleIdx="1" presStyleCnt="2"/>
      <dgm:spPr>
        <a:noFill/>
      </dgm:spPr>
    </dgm:pt>
  </dgm:ptLst>
  <dgm:cxnLst>
    <dgm:cxn modelId="{E4FF5E6A-8BA2-43E3-BEA2-FC99A32C480C}" type="presOf" srcId="{EF94B7F8-2138-4D49-9E05-0FF119AA94CB}" destId="{9B7D4273-4A56-4906-B1CF-65599D238D75}" srcOrd="0" destOrd="0" presId="urn:microsoft.com/office/officeart/2005/8/layout/cycle4#1"/>
    <dgm:cxn modelId="{80A60C6B-EF19-40E3-97F6-8ECFA0C6CCCD}" type="presOf" srcId="{93724733-CBA2-476B-BA99-77D46F9E433B}" destId="{F2BD748F-1FDB-4C37-9D81-483A39B447F4}" srcOrd="0" destOrd="0" presId="urn:microsoft.com/office/officeart/2005/8/layout/cycle4#1"/>
    <dgm:cxn modelId="{D44A3258-7B29-4958-8DC9-ABEE63EFEA24}" srcId="{EF94B7F8-2138-4D49-9E05-0FF119AA94CB}" destId="{93724733-CBA2-476B-BA99-77D46F9E433B}" srcOrd="1" destOrd="0" parTransId="{2AF1C4BF-FBA5-4BF8-B1E2-67D31190996F}" sibTransId="{E95B2777-B98E-43E1-9C6B-C52E8F0FB420}"/>
    <dgm:cxn modelId="{2B916A83-5307-4E6D-88D6-500568290FF9}" type="presOf" srcId="{A99033C2-C88F-4332-91BE-A55E8BE6A58D}" destId="{7A1565AB-D14E-4728-BB5A-E2B5C6732B86}" srcOrd="0" destOrd="0" presId="urn:microsoft.com/office/officeart/2005/8/layout/cycle4#1"/>
    <dgm:cxn modelId="{FDEDE884-FEA1-4B9E-9080-37D365DB16D9}" type="presOf" srcId="{45250F70-23E2-4736-8D37-A2F331823421}" destId="{C0BDC9E9-CF23-429B-9A3B-02CC4BE6B5EB}" srcOrd="0" destOrd="0" presId="urn:microsoft.com/office/officeart/2005/8/layout/cycle4#1"/>
    <dgm:cxn modelId="{6C4EDBB6-4A80-4798-ACAA-15D3A2B81256}" srcId="{EF94B7F8-2138-4D49-9E05-0FF119AA94CB}" destId="{A99033C2-C88F-4332-91BE-A55E8BE6A58D}" srcOrd="0" destOrd="0" parTransId="{40ABDE0C-2913-419A-8371-E6685811ABE0}" sibTransId="{A2188B04-65F0-4842-BAC1-651E48BEFBCE}"/>
    <dgm:cxn modelId="{DDA257F7-32C8-4D29-9DBF-273B41C38A2C}" srcId="{EF94B7F8-2138-4D49-9E05-0FF119AA94CB}" destId="{45250F70-23E2-4736-8D37-A2F331823421}" srcOrd="2" destOrd="0" parTransId="{830DAE69-10C3-4786-8DF7-5107F7888FA3}" sibTransId="{02FF2277-702E-419E-BC9E-C561CC040A3A}"/>
    <dgm:cxn modelId="{DCC00462-C512-4ADF-A8BB-FF5D3F9F4A2A}" type="presParOf" srcId="{9B7D4273-4A56-4906-B1CF-65599D238D75}" destId="{C062C870-1E4E-420E-97D8-4E28EC7B2C58}" srcOrd="0" destOrd="0" presId="urn:microsoft.com/office/officeart/2005/8/layout/cycle4#1"/>
    <dgm:cxn modelId="{3A0F52E2-D0EB-41FC-A421-6A62D7C8B279}" type="presParOf" srcId="{C062C870-1E4E-420E-97D8-4E28EC7B2C58}" destId="{076FDA14-F84C-4CA6-A766-07D845C9C2BC}" srcOrd="0" destOrd="0" presId="urn:microsoft.com/office/officeart/2005/8/layout/cycle4#1"/>
    <dgm:cxn modelId="{56381690-6231-4B1B-8F23-D26C44EFBE6B}" type="presParOf" srcId="{9B7D4273-4A56-4906-B1CF-65599D238D75}" destId="{CD16E521-F398-485F-BC55-6058BF3F9DA6}" srcOrd="1" destOrd="0" presId="urn:microsoft.com/office/officeart/2005/8/layout/cycle4#1"/>
    <dgm:cxn modelId="{46F326F3-3E03-4420-97EF-55C47F6D63EE}" type="presParOf" srcId="{CD16E521-F398-485F-BC55-6058BF3F9DA6}" destId="{7A1565AB-D14E-4728-BB5A-E2B5C6732B86}" srcOrd="0" destOrd="0" presId="urn:microsoft.com/office/officeart/2005/8/layout/cycle4#1"/>
    <dgm:cxn modelId="{9C3D9643-745A-4C56-AFB2-266E3CE82371}" type="presParOf" srcId="{CD16E521-F398-485F-BC55-6058BF3F9DA6}" destId="{F2BD748F-1FDB-4C37-9D81-483A39B447F4}" srcOrd="1" destOrd="0" presId="urn:microsoft.com/office/officeart/2005/8/layout/cycle4#1"/>
    <dgm:cxn modelId="{05667294-3961-4492-B17D-C66AE7E0A2C7}" type="presParOf" srcId="{CD16E521-F398-485F-BC55-6058BF3F9DA6}" destId="{C0BDC9E9-CF23-429B-9A3B-02CC4BE6B5EB}" srcOrd="2" destOrd="0" presId="urn:microsoft.com/office/officeart/2005/8/layout/cycle4#1"/>
    <dgm:cxn modelId="{2411BA1F-0536-4687-AE93-6455DB7CA6D8}" type="presParOf" srcId="{CD16E521-F398-485F-BC55-6058BF3F9DA6}" destId="{DEB0FDC0-55D1-4037-8099-115271A64B3F}" srcOrd="3" destOrd="0" presId="urn:microsoft.com/office/officeart/2005/8/layout/cycle4#1"/>
    <dgm:cxn modelId="{A852D8AF-CDBB-4FB6-B52D-025F44923D50}" type="presParOf" srcId="{CD16E521-F398-485F-BC55-6058BF3F9DA6}" destId="{C0EC08E0-5037-44FC-A4FB-C2BB9D59FB8F}" srcOrd="4" destOrd="0" presId="urn:microsoft.com/office/officeart/2005/8/layout/cycle4#1"/>
    <dgm:cxn modelId="{0A3D2E5D-58B4-46A6-BD52-5B024B538830}" type="presParOf" srcId="{9B7D4273-4A56-4906-B1CF-65599D238D75}" destId="{D9EFE4BA-42D3-4835-BAE2-881DCED9D7DA}" srcOrd="2" destOrd="0" presId="urn:microsoft.com/office/officeart/2005/8/layout/cycle4#1"/>
    <dgm:cxn modelId="{85E712E8-6657-4358-B3D3-973DF86BAB1D}" type="presParOf" srcId="{9B7D4273-4A56-4906-B1CF-65599D238D75}" destId="{ED9EC4F5-8AAB-4DC2-8CC2-8D9D7A6873C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94B7F8-2138-4D49-9E05-0FF119AA94CB}" type="doc">
      <dgm:prSet loTypeId="urn:microsoft.com/office/officeart/2005/8/layout/cycle4#1" loCatId="relationship" qsTypeId="urn:microsoft.com/office/officeart/2005/8/quickstyle/simple5" qsCatId="simple" csTypeId="urn:microsoft.com/office/officeart/2005/8/colors/colorful1#1" csCatId="colorful" phldr="1"/>
      <dgm:spPr/>
      <dgm:t>
        <a:bodyPr/>
        <a:lstStyle/>
        <a:p>
          <a:endParaRPr lang="en-US"/>
        </a:p>
      </dgm:t>
    </dgm:pt>
    <dgm:pt modelId="{A99033C2-C88F-4332-91BE-A55E8BE6A58D}">
      <dgm:prSet phldrT="[Text]"/>
      <dgm:spPr>
        <a:noFill/>
      </dgm:spPr>
      <dgm:t>
        <a:bodyPr/>
        <a:lstStyle/>
        <a:p>
          <a:endParaRPr lang="en-US" dirty="0"/>
        </a:p>
      </dgm:t>
    </dgm:pt>
    <dgm:pt modelId="{40ABDE0C-2913-419A-8371-E6685811ABE0}" type="parTrans" cxnId="{6C4EDBB6-4A80-4798-ACAA-15D3A2B81256}">
      <dgm:prSet/>
      <dgm:spPr/>
      <dgm:t>
        <a:bodyPr/>
        <a:lstStyle/>
        <a:p>
          <a:endParaRPr lang="en-US"/>
        </a:p>
      </dgm:t>
    </dgm:pt>
    <dgm:pt modelId="{A2188B04-65F0-4842-BAC1-651E48BEFBCE}" type="sibTrans" cxnId="{6C4EDBB6-4A80-4798-ACAA-15D3A2B81256}">
      <dgm:prSet/>
      <dgm:spPr/>
      <dgm:t>
        <a:bodyPr/>
        <a:lstStyle/>
        <a:p>
          <a:endParaRPr lang="en-US"/>
        </a:p>
      </dgm:t>
    </dgm:pt>
    <dgm:pt modelId="{93724733-CBA2-476B-BA99-77D46F9E433B}">
      <dgm:prSet phldrT="[Text]"/>
      <dgm:spPr>
        <a:noFill/>
      </dgm:spPr>
      <dgm:t>
        <a:bodyPr/>
        <a:lstStyle/>
        <a:p>
          <a:endParaRPr lang="en-US" dirty="0"/>
        </a:p>
      </dgm:t>
    </dgm:pt>
    <dgm:pt modelId="{2AF1C4BF-FBA5-4BF8-B1E2-67D31190996F}" type="parTrans" cxnId="{D44A3258-7B29-4958-8DC9-ABEE63EFEA24}">
      <dgm:prSet/>
      <dgm:spPr/>
      <dgm:t>
        <a:bodyPr/>
        <a:lstStyle/>
        <a:p>
          <a:endParaRPr lang="en-US"/>
        </a:p>
      </dgm:t>
    </dgm:pt>
    <dgm:pt modelId="{E95B2777-B98E-43E1-9C6B-C52E8F0FB420}" type="sibTrans" cxnId="{D44A3258-7B29-4958-8DC9-ABEE63EFEA24}">
      <dgm:prSet/>
      <dgm:spPr/>
      <dgm:t>
        <a:bodyPr/>
        <a:lstStyle/>
        <a:p>
          <a:endParaRPr lang="en-US"/>
        </a:p>
      </dgm:t>
    </dgm:pt>
    <dgm:pt modelId="{45250F70-23E2-4736-8D37-A2F331823421}">
      <dgm:prSet phldrT="[Text]"/>
      <dgm:spPr>
        <a:noFill/>
      </dgm:spPr>
      <dgm:t>
        <a:bodyPr/>
        <a:lstStyle/>
        <a:p>
          <a:endParaRPr lang="en-US" dirty="0"/>
        </a:p>
      </dgm:t>
    </dgm:pt>
    <dgm:pt modelId="{830DAE69-10C3-4786-8DF7-5107F7888FA3}" type="parTrans" cxnId="{DDA257F7-32C8-4D29-9DBF-273B41C38A2C}">
      <dgm:prSet/>
      <dgm:spPr/>
      <dgm:t>
        <a:bodyPr/>
        <a:lstStyle/>
        <a:p>
          <a:endParaRPr lang="en-US"/>
        </a:p>
      </dgm:t>
    </dgm:pt>
    <dgm:pt modelId="{02FF2277-702E-419E-BC9E-C561CC040A3A}" type="sibTrans" cxnId="{DDA257F7-32C8-4D29-9DBF-273B41C38A2C}">
      <dgm:prSet/>
      <dgm:spPr/>
      <dgm:t>
        <a:bodyPr/>
        <a:lstStyle/>
        <a:p>
          <a:endParaRPr lang="en-US"/>
        </a:p>
      </dgm:t>
    </dgm:pt>
    <dgm:pt modelId="{785CC3B0-0DD5-4C61-B467-F1B8EC6B106E}">
      <dgm:prSet phldrT="[Text]"/>
      <dgm:spPr/>
      <dgm:t>
        <a:bodyPr/>
        <a:lstStyle/>
        <a:p>
          <a:r>
            <a:rPr lang="en-US" dirty="0"/>
            <a:t>Language</a:t>
          </a:r>
        </a:p>
      </dgm:t>
    </dgm:pt>
    <dgm:pt modelId="{8C2334BA-0CF7-4ADF-8553-729F6FAAC818}" type="parTrans" cxnId="{EB0FAFB9-E7FF-4273-B14F-329B95FA15EC}">
      <dgm:prSet/>
      <dgm:spPr/>
      <dgm:t>
        <a:bodyPr/>
        <a:lstStyle/>
        <a:p>
          <a:endParaRPr lang="en-US"/>
        </a:p>
      </dgm:t>
    </dgm:pt>
    <dgm:pt modelId="{A91A5E9D-163E-4C4C-B517-2D93D069C066}" type="sibTrans" cxnId="{EB0FAFB9-E7FF-4273-B14F-329B95FA15EC}">
      <dgm:prSet/>
      <dgm:spPr/>
      <dgm:t>
        <a:bodyPr/>
        <a:lstStyle/>
        <a:p>
          <a:endParaRPr lang="en-US"/>
        </a:p>
      </dgm:t>
    </dgm:pt>
    <dgm:pt modelId="{9B7D4273-4A56-4906-B1CF-65599D238D75}" type="pres">
      <dgm:prSet presAssocID="{EF94B7F8-2138-4D49-9E05-0FF119AA94CB}" presName="cycleMatrixDiagram" presStyleCnt="0">
        <dgm:presLayoutVars>
          <dgm:chMax val="1"/>
          <dgm:dir/>
          <dgm:animLvl val="lvl"/>
          <dgm:resizeHandles val="exact"/>
        </dgm:presLayoutVars>
      </dgm:prSet>
      <dgm:spPr/>
    </dgm:pt>
    <dgm:pt modelId="{C062C870-1E4E-420E-97D8-4E28EC7B2C58}" type="pres">
      <dgm:prSet presAssocID="{EF94B7F8-2138-4D49-9E05-0FF119AA94CB}" presName="children" presStyleCnt="0"/>
      <dgm:spPr/>
    </dgm:pt>
    <dgm:pt modelId="{076FDA14-F84C-4CA6-A766-07D845C9C2BC}" type="pres">
      <dgm:prSet presAssocID="{EF94B7F8-2138-4D49-9E05-0FF119AA94CB}" presName="childPlaceholder" presStyleCnt="0"/>
      <dgm:spPr/>
    </dgm:pt>
    <dgm:pt modelId="{CD16E521-F398-485F-BC55-6058BF3F9DA6}" type="pres">
      <dgm:prSet presAssocID="{EF94B7F8-2138-4D49-9E05-0FF119AA94CB}" presName="circle" presStyleCnt="0"/>
      <dgm:spPr/>
    </dgm:pt>
    <dgm:pt modelId="{7A1565AB-D14E-4728-BB5A-E2B5C6732B86}" type="pres">
      <dgm:prSet presAssocID="{EF94B7F8-2138-4D49-9E05-0FF119AA94CB}" presName="quadrant1" presStyleLbl="node1" presStyleIdx="0" presStyleCnt="4">
        <dgm:presLayoutVars>
          <dgm:chMax val="1"/>
          <dgm:bulletEnabled val="1"/>
        </dgm:presLayoutVars>
      </dgm:prSet>
      <dgm:spPr/>
    </dgm:pt>
    <dgm:pt modelId="{F2BD748F-1FDB-4C37-9D81-483A39B447F4}" type="pres">
      <dgm:prSet presAssocID="{EF94B7F8-2138-4D49-9E05-0FF119AA94CB}" presName="quadrant2" presStyleLbl="node1" presStyleIdx="1" presStyleCnt="4">
        <dgm:presLayoutVars>
          <dgm:chMax val="1"/>
          <dgm:bulletEnabled val="1"/>
        </dgm:presLayoutVars>
      </dgm:prSet>
      <dgm:spPr/>
    </dgm:pt>
    <dgm:pt modelId="{C0BDC9E9-CF23-429B-9A3B-02CC4BE6B5EB}" type="pres">
      <dgm:prSet presAssocID="{EF94B7F8-2138-4D49-9E05-0FF119AA94CB}" presName="quadrant3" presStyleLbl="node1" presStyleIdx="2" presStyleCnt="4">
        <dgm:presLayoutVars>
          <dgm:chMax val="1"/>
          <dgm:bulletEnabled val="1"/>
        </dgm:presLayoutVars>
      </dgm:prSet>
      <dgm:spPr/>
    </dgm:pt>
    <dgm:pt modelId="{DEB0FDC0-55D1-4037-8099-115271A64B3F}" type="pres">
      <dgm:prSet presAssocID="{EF94B7F8-2138-4D49-9E05-0FF119AA94CB}" presName="quadrant4" presStyleLbl="node1" presStyleIdx="3" presStyleCnt="4">
        <dgm:presLayoutVars>
          <dgm:chMax val="1"/>
          <dgm:bulletEnabled val="1"/>
        </dgm:presLayoutVars>
      </dgm:prSet>
      <dgm:spPr/>
    </dgm:pt>
    <dgm:pt modelId="{C0EC08E0-5037-44FC-A4FB-C2BB9D59FB8F}" type="pres">
      <dgm:prSet presAssocID="{EF94B7F8-2138-4D49-9E05-0FF119AA94CB}" presName="quadrantPlaceholder" presStyleCnt="0"/>
      <dgm:spPr/>
    </dgm:pt>
    <dgm:pt modelId="{D9EFE4BA-42D3-4835-BAE2-881DCED9D7DA}" type="pres">
      <dgm:prSet presAssocID="{EF94B7F8-2138-4D49-9E05-0FF119AA94CB}" presName="center1" presStyleLbl="fgShp" presStyleIdx="0" presStyleCnt="2"/>
      <dgm:spPr>
        <a:noFill/>
      </dgm:spPr>
    </dgm:pt>
    <dgm:pt modelId="{ED9EC4F5-8AAB-4DC2-8CC2-8D9D7A6873CB}" type="pres">
      <dgm:prSet presAssocID="{EF94B7F8-2138-4D49-9E05-0FF119AA94CB}" presName="center2" presStyleLbl="fgShp" presStyleIdx="1" presStyleCnt="2"/>
      <dgm:spPr>
        <a:noFill/>
      </dgm:spPr>
    </dgm:pt>
  </dgm:ptLst>
  <dgm:cxnLst>
    <dgm:cxn modelId="{66415401-5660-4D66-90A4-A0C34488F895}" type="presOf" srcId="{785CC3B0-0DD5-4C61-B467-F1B8EC6B106E}" destId="{DEB0FDC0-55D1-4037-8099-115271A64B3F}" srcOrd="0" destOrd="0" presId="urn:microsoft.com/office/officeart/2005/8/layout/cycle4#1"/>
    <dgm:cxn modelId="{937EEF6E-A1E4-4F03-90A2-60DA15515C05}" type="presOf" srcId="{45250F70-23E2-4736-8D37-A2F331823421}" destId="{C0BDC9E9-CF23-429B-9A3B-02CC4BE6B5EB}" srcOrd="0" destOrd="0" presId="urn:microsoft.com/office/officeart/2005/8/layout/cycle4#1"/>
    <dgm:cxn modelId="{D44A3258-7B29-4958-8DC9-ABEE63EFEA24}" srcId="{EF94B7F8-2138-4D49-9E05-0FF119AA94CB}" destId="{93724733-CBA2-476B-BA99-77D46F9E433B}" srcOrd="1" destOrd="0" parTransId="{2AF1C4BF-FBA5-4BF8-B1E2-67D31190996F}" sibTransId="{E95B2777-B98E-43E1-9C6B-C52E8F0FB420}"/>
    <dgm:cxn modelId="{21914380-8838-4603-83A2-C19881049EFD}" type="presOf" srcId="{EF94B7F8-2138-4D49-9E05-0FF119AA94CB}" destId="{9B7D4273-4A56-4906-B1CF-65599D238D75}" srcOrd="0" destOrd="0" presId="urn:microsoft.com/office/officeart/2005/8/layout/cycle4#1"/>
    <dgm:cxn modelId="{6C4EDBB6-4A80-4798-ACAA-15D3A2B81256}" srcId="{EF94B7F8-2138-4D49-9E05-0FF119AA94CB}" destId="{A99033C2-C88F-4332-91BE-A55E8BE6A58D}" srcOrd="0" destOrd="0" parTransId="{40ABDE0C-2913-419A-8371-E6685811ABE0}" sibTransId="{A2188B04-65F0-4842-BAC1-651E48BEFBCE}"/>
    <dgm:cxn modelId="{58B6B2B7-91E3-42F9-BF25-9C64F40461EF}" type="presOf" srcId="{A99033C2-C88F-4332-91BE-A55E8BE6A58D}" destId="{7A1565AB-D14E-4728-BB5A-E2B5C6732B86}" srcOrd="0" destOrd="0" presId="urn:microsoft.com/office/officeart/2005/8/layout/cycle4#1"/>
    <dgm:cxn modelId="{EB0FAFB9-E7FF-4273-B14F-329B95FA15EC}" srcId="{EF94B7F8-2138-4D49-9E05-0FF119AA94CB}" destId="{785CC3B0-0DD5-4C61-B467-F1B8EC6B106E}" srcOrd="3" destOrd="0" parTransId="{8C2334BA-0CF7-4ADF-8553-729F6FAAC818}" sibTransId="{A91A5E9D-163E-4C4C-B517-2D93D069C066}"/>
    <dgm:cxn modelId="{C2D46CF5-2A2E-495F-95E8-48A75B709074}" type="presOf" srcId="{93724733-CBA2-476B-BA99-77D46F9E433B}" destId="{F2BD748F-1FDB-4C37-9D81-483A39B447F4}" srcOrd="0" destOrd="0" presId="urn:microsoft.com/office/officeart/2005/8/layout/cycle4#1"/>
    <dgm:cxn modelId="{DDA257F7-32C8-4D29-9DBF-273B41C38A2C}" srcId="{EF94B7F8-2138-4D49-9E05-0FF119AA94CB}" destId="{45250F70-23E2-4736-8D37-A2F331823421}" srcOrd="2" destOrd="0" parTransId="{830DAE69-10C3-4786-8DF7-5107F7888FA3}" sibTransId="{02FF2277-702E-419E-BC9E-C561CC040A3A}"/>
    <dgm:cxn modelId="{17BF1B48-6263-4814-947C-C610BFA12502}" type="presParOf" srcId="{9B7D4273-4A56-4906-B1CF-65599D238D75}" destId="{C062C870-1E4E-420E-97D8-4E28EC7B2C58}" srcOrd="0" destOrd="0" presId="urn:microsoft.com/office/officeart/2005/8/layout/cycle4#1"/>
    <dgm:cxn modelId="{2EC7AA06-5CFF-4B22-8B8C-26B2EC67EFDC}" type="presParOf" srcId="{C062C870-1E4E-420E-97D8-4E28EC7B2C58}" destId="{076FDA14-F84C-4CA6-A766-07D845C9C2BC}" srcOrd="0" destOrd="0" presId="urn:microsoft.com/office/officeart/2005/8/layout/cycle4#1"/>
    <dgm:cxn modelId="{CD1E31EE-2AAC-4955-968E-FCA890E8B433}" type="presParOf" srcId="{9B7D4273-4A56-4906-B1CF-65599D238D75}" destId="{CD16E521-F398-485F-BC55-6058BF3F9DA6}" srcOrd="1" destOrd="0" presId="urn:microsoft.com/office/officeart/2005/8/layout/cycle4#1"/>
    <dgm:cxn modelId="{81D7AC9C-2FA9-40F6-B603-CB15E76B01C4}" type="presParOf" srcId="{CD16E521-F398-485F-BC55-6058BF3F9DA6}" destId="{7A1565AB-D14E-4728-BB5A-E2B5C6732B86}" srcOrd="0" destOrd="0" presId="urn:microsoft.com/office/officeart/2005/8/layout/cycle4#1"/>
    <dgm:cxn modelId="{DF7A3E81-8878-46B2-BA7C-644AEF5D3024}" type="presParOf" srcId="{CD16E521-F398-485F-BC55-6058BF3F9DA6}" destId="{F2BD748F-1FDB-4C37-9D81-483A39B447F4}" srcOrd="1" destOrd="0" presId="urn:microsoft.com/office/officeart/2005/8/layout/cycle4#1"/>
    <dgm:cxn modelId="{C265841C-B5E9-4294-8F07-11EE2CA5DFDF}" type="presParOf" srcId="{CD16E521-F398-485F-BC55-6058BF3F9DA6}" destId="{C0BDC9E9-CF23-429B-9A3B-02CC4BE6B5EB}" srcOrd="2" destOrd="0" presId="urn:microsoft.com/office/officeart/2005/8/layout/cycle4#1"/>
    <dgm:cxn modelId="{5110E7A2-C0C9-43AE-BAC9-0A7BC3280A04}" type="presParOf" srcId="{CD16E521-F398-485F-BC55-6058BF3F9DA6}" destId="{DEB0FDC0-55D1-4037-8099-115271A64B3F}" srcOrd="3" destOrd="0" presId="urn:microsoft.com/office/officeart/2005/8/layout/cycle4#1"/>
    <dgm:cxn modelId="{65C029C5-0D21-41A6-AC2F-BCDFBD2506B7}" type="presParOf" srcId="{CD16E521-F398-485F-BC55-6058BF3F9DA6}" destId="{C0EC08E0-5037-44FC-A4FB-C2BB9D59FB8F}" srcOrd="4" destOrd="0" presId="urn:microsoft.com/office/officeart/2005/8/layout/cycle4#1"/>
    <dgm:cxn modelId="{F3A64D5F-E345-4B8D-9603-B8DA0BF869D1}" type="presParOf" srcId="{9B7D4273-4A56-4906-B1CF-65599D238D75}" destId="{D9EFE4BA-42D3-4835-BAE2-881DCED9D7DA}" srcOrd="2" destOrd="0" presId="urn:microsoft.com/office/officeart/2005/8/layout/cycle4#1"/>
    <dgm:cxn modelId="{31DB0524-0452-47DC-AE8F-CDCB6F14FB4F}" type="presParOf" srcId="{9B7D4273-4A56-4906-B1CF-65599D238D75}" destId="{ED9EC4F5-8AAB-4DC2-8CC2-8D9D7A6873C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4ECF7-6387-45E0-9E8B-BAD3F88BD68F}">
      <dsp:nvSpPr>
        <dsp:cNvPr id="0" name=""/>
        <dsp:cNvSpPr/>
      </dsp:nvSpPr>
      <dsp:spPr>
        <a:xfrm>
          <a:off x="4746144" y="3221857"/>
          <a:ext cx="2416460" cy="156531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Background</a:t>
          </a:r>
        </a:p>
        <a:p>
          <a:pPr marL="171450" lvl="1" indent="-171450" algn="l" defTabSz="711200">
            <a:lnSpc>
              <a:spcPct val="90000"/>
            </a:lnSpc>
            <a:spcBef>
              <a:spcPct val="0"/>
            </a:spcBef>
            <a:spcAft>
              <a:spcPct val="15000"/>
            </a:spcAft>
            <a:buChar char="•"/>
          </a:pPr>
          <a:r>
            <a:rPr lang="en-US" sz="1600" kern="1200" dirty="0"/>
            <a:t>Experiences</a:t>
          </a:r>
        </a:p>
      </dsp:txBody>
      <dsp:txXfrm>
        <a:off x="5505467" y="3647571"/>
        <a:ext cx="1622752" cy="1105218"/>
      </dsp:txXfrm>
    </dsp:sp>
    <dsp:sp modelId="{229F5DD6-63BF-4B95-8F77-EE2D2595ED5B}">
      <dsp:nvSpPr>
        <dsp:cNvPr id="0" name=""/>
        <dsp:cNvSpPr/>
      </dsp:nvSpPr>
      <dsp:spPr>
        <a:xfrm>
          <a:off x="221397" y="2590799"/>
          <a:ext cx="2299116" cy="241065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Vocabulary</a:t>
          </a:r>
        </a:p>
        <a:p>
          <a:pPr marL="114300" lvl="1" indent="-114300" algn="l" defTabSz="622300">
            <a:lnSpc>
              <a:spcPct val="90000"/>
            </a:lnSpc>
            <a:spcBef>
              <a:spcPct val="0"/>
            </a:spcBef>
            <a:spcAft>
              <a:spcPct val="15000"/>
            </a:spcAft>
            <a:buChar char="•"/>
          </a:pPr>
          <a:r>
            <a:rPr lang="en-US" sz="1400" kern="1200" dirty="0"/>
            <a:t>Sentence length and structure</a:t>
          </a:r>
        </a:p>
        <a:p>
          <a:pPr marL="114300" lvl="1" indent="-114300" algn="l" defTabSz="622300">
            <a:lnSpc>
              <a:spcPct val="90000"/>
            </a:lnSpc>
            <a:spcBef>
              <a:spcPct val="0"/>
            </a:spcBef>
            <a:spcAft>
              <a:spcPct val="15000"/>
            </a:spcAft>
            <a:buChar char="•"/>
          </a:pPr>
          <a:r>
            <a:rPr lang="en-US" sz="1400" kern="1200" dirty="0"/>
            <a:t>Figurative language</a:t>
          </a:r>
        </a:p>
        <a:p>
          <a:pPr marL="114300" lvl="1" indent="-114300" algn="l" defTabSz="622300">
            <a:lnSpc>
              <a:spcPct val="90000"/>
            </a:lnSpc>
            <a:spcBef>
              <a:spcPct val="0"/>
            </a:spcBef>
            <a:spcAft>
              <a:spcPct val="15000"/>
            </a:spcAft>
            <a:buChar char="•"/>
          </a:pPr>
          <a:r>
            <a:rPr lang="en-US" sz="1400" kern="1200" dirty="0"/>
            <a:t>Regional/historical usage (dialects)</a:t>
          </a:r>
        </a:p>
      </dsp:txBody>
      <dsp:txXfrm>
        <a:off x="268534" y="3240599"/>
        <a:ext cx="1515107" cy="1713715"/>
      </dsp:txXfrm>
    </dsp:sp>
    <dsp:sp modelId="{138A21AE-AEE0-4C84-BF05-5DB2913E635C}">
      <dsp:nvSpPr>
        <dsp:cNvPr id="0" name=""/>
        <dsp:cNvSpPr/>
      </dsp:nvSpPr>
      <dsp:spPr>
        <a:xfrm>
          <a:off x="4649292" y="-104443"/>
          <a:ext cx="2416460" cy="156531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Text features</a:t>
          </a:r>
        </a:p>
        <a:p>
          <a:pPr marL="114300" lvl="1" indent="-114300" algn="l" defTabSz="622300">
            <a:lnSpc>
              <a:spcPct val="90000"/>
            </a:lnSpc>
            <a:spcBef>
              <a:spcPct val="0"/>
            </a:spcBef>
            <a:spcAft>
              <a:spcPct val="15000"/>
            </a:spcAft>
            <a:buChar char="•"/>
          </a:pPr>
          <a:r>
            <a:rPr lang="en-US" sz="1400" kern="1200" dirty="0"/>
            <a:t>Genre</a:t>
          </a:r>
        </a:p>
        <a:p>
          <a:pPr marL="114300" lvl="1" indent="-114300" algn="l" defTabSz="622300">
            <a:lnSpc>
              <a:spcPct val="90000"/>
            </a:lnSpc>
            <a:spcBef>
              <a:spcPct val="0"/>
            </a:spcBef>
            <a:spcAft>
              <a:spcPct val="15000"/>
            </a:spcAft>
            <a:buChar char="•"/>
          </a:pPr>
          <a:r>
            <a:rPr lang="en-US" sz="1400" kern="1200" dirty="0"/>
            <a:t>Organization</a:t>
          </a:r>
        </a:p>
      </dsp:txBody>
      <dsp:txXfrm>
        <a:off x="5408615" y="-70058"/>
        <a:ext cx="1622752" cy="1105218"/>
      </dsp:txXfrm>
    </dsp:sp>
    <dsp:sp modelId="{04D01D45-D10D-41B9-81B4-E60AAA6775B7}">
      <dsp:nvSpPr>
        <dsp:cNvPr id="0" name=""/>
        <dsp:cNvSpPr/>
      </dsp:nvSpPr>
      <dsp:spPr>
        <a:xfrm>
          <a:off x="706647" y="-104443"/>
          <a:ext cx="2416460" cy="156531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Layers of meaning</a:t>
          </a:r>
        </a:p>
        <a:p>
          <a:pPr marL="114300" lvl="1" indent="-114300" algn="l" defTabSz="622300">
            <a:lnSpc>
              <a:spcPct val="90000"/>
            </a:lnSpc>
            <a:spcBef>
              <a:spcPct val="0"/>
            </a:spcBef>
            <a:spcAft>
              <a:spcPct val="15000"/>
            </a:spcAft>
            <a:buChar char="•"/>
          </a:pPr>
          <a:r>
            <a:rPr lang="en-US" sz="1400" kern="1200" dirty="0"/>
            <a:t>Purpose</a:t>
          </a:r>
        </a:p>
        <a:p>
          <a:pPr marL="114300" lvl="1" indent="-114300" algn="l" defTabSz="622300">
            <a:lnSpc>
              <a:spcPct val="90000"/>
            </a:lnSpc>
            <a:spcBef>
              <a:spcPct val="0"/>
            </a:spcBef>
            <a:spcAft>
              <a:spcPct val="15000"/>
            </a:spcAft>
            <a:buChar char="•"/>
          </a:pPr>
          <a:r>
            <a:rPr lang="en-US" sz="1400" kern="1200" dirty="0"/>
            <a:t>Concept complexity</a:t>
          </a:r>
        </a:p>
      </dsp:txBody>
      <dsp:txXfrm>
        <a:off x="741032" y="-70058"/>
        <a:ext cx="1622752" cy="1105218"/>
      </dsp:txXfrm>
    </dsp:sp>
    <dsp:sp modelId="{7A1565AB-D14E-4728-BB5A-E2B5C6732B86}">
      <dsp:nvSpPr>
        <dsp:cNvPr id="0" name=""/>
        <dsp:cNvSpPr/>
      </dsp:nvSpPr>
      <dsp:spPr>
        <a:xfrm>
          <a:off x="1719212" y="385712"/>
          <a:ext cx="2118071" cy="2118071"/>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Meaning</a:t>
          </a:r>
        </a:p>
      </dsp:txBody>
      <dsp:txXfrm>
        <a:off x="2339581" y="1006081"/>
        <a:ext cx="1497702" cy="1497702"/>
      </dsp:txXfrm>
    </dsp:sp>
    <dsp:sp modelId="{F2BD748F-1FDB-4C37-9D81-483A39B447F4}">
      <dsp:nvSpPr>
        <dsp:cNvPr id="0" name=""/>
        <dsp:cNvSpPr/>
      </dsp:nvSpPr>
      <dsp:spPr>
        <a:xfrm rot="5400000">
          <a:off x="3935116" y="385712"/>
          <a:ext cx="2118071" cy="2118071"/>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Structure</a:t>
          </a:r>
        </a:p>
      </dsp:txBody>
      <dsp:txXfrm rot="-5400000">
        <a:off x="3935116" y="1006081"/>
        <a:ext cx="1497702" cy="1497702"/>
      </dsp:txXfrm>
    </dsp:sp>
    <dsp:sp modelId="{C0BDC9E9-CF23-429B-9A3B-02CC4BE6B5EB}">
      <dsp:nvSpPr>
        <dsp:cNvPr id="0" name=""/>
        <dsp:cNvSpPr/>
      </dsp:nvSpPr>
      <dsp:spPr>
        <a:xfrm rot="10800000">
          <a:off x="3935116" y="2601615"/>
          <a:ext cx="2118071" cy="2118071"/>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Knowledge</a:t>
          </a:r>
        </a:p>
      </dsp:txBody>
      <dsp:txXfrm rot="10800000">
        <a:off x="3935116" y="2601615"/>
        <a:ext cx="1497702" cy="1497702"/>
      </dsp:txXfrm>
    </dsp:sp>
    <dsp:sp modelId="{DEB0FDC0-55D1-4037-8099-115271A64B3F}">
      <dsp:nvSpPr>
        <dsp:cNvPr id="0" name=""/>
        <dsp:cNvSpPr/>
      </dsp:nvSpPr>
      <dsp:spPr>
        <a:xfrm rot="16200000">
          <a:off x="1719212" y="2601615"/>
          <a:ext cx="2118071" cy="2118071"/>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Language</a:t>
          </a:r>
        </a:p>
      </dsp:txBody>
      <dsp:txXfrm rot="5400000">
        <a:off x="2339581" y="2601615"/>
        <a:ext cx="1497702" cy="1497702"/>
      </dsp:txXfrm>
    </dsp:sp>
    <dsp:sp modelId="{D9EFE4BA-42D3-4835-BAE2-881DCED9D7DA}">
      <dsp:nvSpPr>
        <dsp:cNvPr id="0" name=""/>
        <dsp:cNvSpPr/>
      </dsp:nvSpPr>
      <dsp:spPr>
        <a:xfrm>
          <a:off x="3520551" y="2112453"/>
          <a:ext cx="731297" cy="635910"/>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ED9EC4F5-8AAB-4DC2-8CC2-8D9D7A6873CB}">
      <dsp:nvSpPr>
        <dsp:cNvPr id="0" name=""/>
        <dsp:cNvSpPr/>
      </dsp:nvSpPr>
      <dsp:spPr>
        <a:xfrm rot="10800000">
          <a:off x="3520551" y="2357034"/>
          <a:ext cx="731297" cy="635910"/>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565AB-D14E-4728-BB5A-E2B5C6732B86}">
      <dsp:nvSpPr>
        <dsp:cNvPr id="0" name=""/>
        <dsp:cNvSpPr/>
      </dsp:nvSpPr>
      <dsp:spPr>
        <a:xfrm>
          <a:off x="1836392" y="327474"/>
          <a:ext cx="2487655" cy="2487655"/>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Meaning</a:t>
          </a:r>
        </a:p>
      </dsp:txBody>
      <dsp:txXfrm>
        <a:off x="2565009" y="1056091"/>
        <a:ext cx="1759038" cy="1759038"/>
      </dsp:txXfrm>
    </dsp:sp>
    <dsp:sp modelId="{F2BD748F-1FDB-4C37-9D81-483A39B447F4}">
      <dsp:nvSpPr>
        <dsp:cNvPr id="0" name=""/>
        <dsp:cNvSpPr/>
      </dsp:nvSpPr>
      <dsp:spPr>
        <a:xfrm rot="5400000">
          <a:off x="4438951" y="327474"/>
          <a:ext cx="2487655" cy="2487655"/>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Structure</a:t>
          </a:r>
        </a:p>
      </dsp:txBody>
      <dsp:txXfrm rot="-5400000">
        <a:off x="4438951" y="1056091"/>
        <a:ext cx="1759038" cy="1759038"/>
      </dsp:txXfrm>
    </dsp:sp>
    <dsp:sp modelId="{C0BDC9E9-CF23-429B-9A3B-02CC4BE6B5EB}">
      <dsp:nvSpPr>
        <dsp:cNvPr id="0" name=""/>
        <dsp:cNvSpPr/>
      </dsp:nvSpPr>
      <dsp:spPr>
        <a:xfrm rot="10800000">
          <a:off x="4438951" y="2930033"/>
          <a:ext cx="2487655" cy="2487655"/>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Knowledge</a:t>
          </a:r>
        </a:p>
      </dsp:txBody>
      <dsp:txXfrm rot="10800000">
        <a:off x="4438951" y="2930033"/>
        <a:ext cx="1759038" cy="1759038"/>
      </dsp:txXfrm>
    </dsp:sp>
    <dsp:sp modelId="{DEB0FDC0-55D1-4037-8099-115271A64B3F}">
      <dsp:nvSpPr>
        <dsp:cNvPr id="0" name=""/>
        <dsp:cNvSpPr/>
      </dsp:nvSpPr>
      <dsp:spPr>
        <a:xfrm rot="16200000">
          <a:off x="1836392" y="2930033"/>
          <a:ext cx="2487655" cy="2487655"/>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Language</a:t>
          </a:r>
        </a:p>
      </dsp:txBody>
      <dsp:txXfrm rot="5400000">
        <a:off x="2565009" y="2930033"/>
        <a:ext cx="1759038" cy="1759038"/>
      </dsp:txXfrm>
    </dsp:sp>
    <dsp:sp modelId="{D9EFE4BA-42D3-4835-BAE2-881DCED9D7DA}">
      <dsp:nvSpPr>
        <dsp:cNvPr id="0" name=""/>
        <dsp:cNvSpPr/>
      </dsp:nvSpPr>
      <dsp:spPr>
        <a:xfrm>
          <a:off x="3952049" y="2355516"/>
          <a:ext cx="858901" cy="746871"/>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ED9EC4F5-8AAB-4DC2-8CC2-8D9D7A6873CB}">
      <dsp:nvSpPr>
        <dsp:cNvPr id="0" name=""/>
        <dsp:cNvSpPr/>
      </dsp:nvSpPr>
      <dsp:spPr>
        <a:xfrm rot="10800000">
          <a:off x="3952049" y="2642774"/>
          <a:ext cx="858901" cy="746871"/>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565AB-D14E-4728-BB5A-E2B5C6732B86}">
      <dsp:nvSpPr>
        <dsp:cNvPr id="0" name=""/>
        <dsp:cNvSpPr/>
      </dsp:nvSpPr>
      <dsp:spPr>
        <a:xfrm>
          <a:off x="1836392" y="327474"/>
          <a:ext cx="2487655" cy="2487655"/>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Meaning</a:t>
          </a:r>
        </a:p>
      </dsp:txBody>
      <dsp:txXfrm>
        <a:off x="2565009" y="1056091"/>
        <a:ext cx="1759038" cy="1759038"/>
      </dsp:txXfrm>
    </dsp:sp>
    <dsp:sp modelId="{F2BD748F-1FDB-4C37-9D81-483A39B447F4}">
      <dsp:nvSpPr>
        <dsp:cNvPr id="0" name=""/>
        <dsp:cNvSpPr/>
      </dsp:nvSpPr>
      <dsp:spPr>
        <a:xfrm rot="5400000">
          <a:off x="4438951" y="327474"/>
          <a:ext cx="2487655" cy="2487655"/>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Structure</a:t>
          </a:r>
        </a:p>
      </dsp:txBody>
      <dsp:txXfrm rot="-5400000">
        <a:off x="4438951" y="1056091"/>
        <a:ext cx="1759038" cy="1759038"/>
      </dsp:txXfrm>
    </dsp:sp>
    <dsp:sp modelId="{C0BDC9E9-CF23-429B-9A3B-02CC4BE6B5EB}">
      <dsp:nvSpPr>
        <dsp:cNvPr id="0" name=""/>
        <dsp:cNvSpPr/>
      </dsp:nvSpPr>
      <dsp:spPr>
        <a:xfrm rot="10800000">
          <a:off x="4438951" y="2930033"/>
          <a:ext cx="2487655" cy="2487655"/>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Knowledge</a:t>
          </a:r>
        </a:p>
      </dsp:txBody>
      <dsp:txXfrm rot="10800000">
        <a:off x="4438951" y="2930033"/>
        <a:ext cx="1759038" cy="1759038"/>
      </dsp:txXfrm>
    </dsp:sp>
    <dsp:sp modelId="{DEB0FDC0-55D1-4037-8099-115271A64B3F}">
      <dsp:nvSpPr>
        <dsp:cNvPr id="0" name=""/>
        <dsp:cNvSpPr/>
      </dsp:nvSpPr>
      <dsp:spPr>
        <a:xfrm rot="16200000">
          <a:off x="1836392" y="2930033"/>
          <a:ext cx="2487655" cy="2487655"/>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Language</a:t>
          </a:r>
        </a:p>
      </dsp:txBody>
      <dsp:txXfrm rot="5400000">
        <a:off x="2565009" y="2930033"/>
        <a:ext cx="1759038" cy="1759038"/>
      </dsp:txXfrm>
    </dsp:sp>
    <dsp:sp modelId="{D9EFE4BA-42D3-4835-BAE2-881DCED9D7DA}">
      <dsp:nvSpPr>
        <dsp:cNvPr id="0" name=""/>
        <dsp:cNvSpPr/>
      </dsp:nvSpPr>
      <dsp:spPr>
        <a:xfrm>
          <a:off x="3952049" y="2355516"/>
          <a:ext cx="858901" cy="746871"/>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ED9EC4F5-8AAB-4DC2-8CC2-8D9D7A6873CB}">
      <dsp:nvSpPr>
        <dsp:cNvPr id="0" name=""/>
        <dsp:cNvSpPr/>
      </dsp:nvSpPr>
      <dsp:spPr>
        <a:xfrm rot="10800000">
          <a:off x="3952049" y="2642774"/>
          <a:ext cx="858901" cy="746871"/>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565AB-D14E-4728-BB5A-E2B5C6732B86}">
      <dsp:nvSpPr>
        <dsp:cNvPr id="0" name=""/>
        <dsp:cNvSpPr/>
      </dsp:nvSpPr>
      <dsp:spPr>
        <a:xfrm>
          <a:off x="1836392" y="327474"/>
          <a:ext cx="2487655" cy="2487655"/>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Meaning</a:t>
          </a:r>
        </a:p>
      </dsp:txBody>
      <dsp:txXfrm>
        <a:off x="2565009" y="1056091"/>
        <a:ext cx="1759038" cy="1759038"/>
      </dsp:txXfrm>
    </dsp:sp>
    <dsp:sp modelId="{F2BD748F-1FDB-4C37-9D81-483A39B447F4}">
      <dsp:nvSpPr>
        <dsp:cNvPr id="0" name=""/>
        <dsp:cNvSpPr/>
      </dsp:nvSpPr>
      <dsp:spPr>
        <a:xfrm rot="5400000">
          <a:off x="4495794" y="304811"/>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BDC9E9-CF23-429B-9A3B-02CC4BE6B5EB}">
      <dsp:nvSpPr>
        <dsp:cNvPr id="0" name=""/>
        <dsp:cNvSpPr/>
      </dsp:nvSpPr>
      <dsp:spPr>
        <a:xfrm rot="10800000">
          <a:off x="4438951" y="2930033"/>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B0FDC0-55D1-4037-8099-115271A64B3F}">
      <dsp:nvSpPr>
        <dsp:cNvPr id="0" name=""/>
        <dsp:cNvSpPr/>
      </dsp:nvSpPr>
      <dsp:spPr>
        <a:xfrm rot="16200000">
          <a:off x="1836392" y="2930033"/>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EFE4BA-42D3-4835-BAE2-881DCED9D7DA}">
      <dsp:nvSpPr>
        <dsp:cNvPr id="0" name=""/>
        <dsp:cNvSpPr/>
      </dsp:nvSpPr>
      <dsp:spPr>
        <a:xfrm>
          <a:off x="3952049" y="2355516"/>
          <a:ext cx="858901" cy="746871"/>
        </a:xfrm>
        <a:prstGeom prst="circular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ED9EC4F5-8AAB-4DC2-8CC2-8D9D7A6873CB}">
      <dsp:nvSpPr>
        <dsp:cNvPr id="0" name=""/>
        <dsp:cNvSpPr/>
      </dsp:nvSpPr>
      <dsp:spPr>
        <a:xfrm rot="10800000">
          <a:off x="3952049" y="2642774"/>
          <a:ext cx="858901" cy="746871"/>
        </a:xfrm>
        <a:prstGeom prst="circular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565AB-D14E-4728-BB5A-E2B5C6732B86}">
      <dsp:nvSpPr>
        <dsp:cNvPr id="0" name=""/>
        <dsp:cNvSpPr/>
      </dsp:nvSpPr>
      <dsp:spPr>
        <a:xfrm>
          <a:off x="1836392" y="327474"/>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565009" y="1056091"/>
        <a:ext cx="1759038" cy="1759038"/>
      </dsp:txXfrm>
    </dsp:sp>
    <dsp:sp modelId="{F2BD748F-1FDB-4C37-9D81-483A39B447F4}">
      <dsp:nvSpPr>
        <dsp:cNvPr id="0" name=""/>
        <dsp:cNvSpPr/>
      </dsp:nvSpPr>
      <dsp:spPr>
        <a:xfrm rot="5400000">
          <a:off x="4438951" y="327474"/>
          <a:ext cx="2487655" cy="2487655"/>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Structure</a:t>
          </a:r>
        </a:p>
      </dsp:txBody>
      <dsp:txXfrm rot="-5400000">
        <a:off x="4438951" y="1056091"/>
        <a:ext cx="1759038" cy="1759038"/>
      </dsp:txXfrm>
    </dsp:sp>
    <dsp:sp modelId="{C0BDC9E9-CF23-429B-9A3B-02CC4BE6B5EB}">
      <dsp:nvSpPr>
        <dsp:cNvPr id="0" name=""/>
        <dsp:cNvSpPr/>
      </dsp:nvSpPr>
      <dsp:spPr>
        <a:xfrm rot="10800000">
          <a:off x="4438951" y="2930033"/>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rot="10800000">
        <a:off x="4438951" y="2930033"/>
        <a:ext cx="1759038" cy="1759038"/>
      </dsp:txXfrm>
    </dsp:sp>
    <dsp:sp modelId="{DEB0FDC0-55D1-4037-8099-115271A64B3F}">
      <dsp:nvSpPr>
        <dsp:cNvPr id="0" name=""/>
        <dsp:cNvSpPr/>
      </dsp:nvSpPr>
      <dsp:spPr>
        <a:xfrm rot="16200000">
          <a:off x="1836392" y="2930033"/>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rot="5400000">
        <a:off x="2565009" y="2930033"/>
        <a:ext cx="1759038" cy="1759038"/>
      </dsp:txXfrm>
    </dsp:sp>
    <dsp:sp modelId="{D9EFE4BA-42D3-4835-BAE2-881DCED9D7DA}">
      <dsp:nvSpPr>
        <dsp:cNvPr id="0" name=""/>
        <dsp:cNvSpPr/>
      </dsp:nvSpPr>
      <dsp:spPr>
        <a:xfrm>
          <a:off x="3952049" y="2355516"/>
          <a:ext cx="858901" cy="746871"/>
        </a:xfrm>
        <a:prstGeom prst="circular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ED9EC4F5-8AAB-4DC2-8CC2-8D9D7A6873CB}">
      <dsp:nvSpPr>
        <dsp:cNvPr id="0" name=""/>
        <dsp:cNvSpPr/>
      </dsp:nvSpPr>
      <dsp:spPr>
        <a:xfrm rot="10800000">
          <a:off x="3952049" y="2642774"/>
          <a:ext cx="858901" cy="746871"/>
        </a:xfrm>
        <a:prstGeom prst="circular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565AB-D14E-4728-BB5A-E2B5C6732B86}">
      <dsp:nvSpPr>
        <dsp:cNvPr id="0" name=""/>
        <dsp:cNvSpPr/>
      </dsp:nvSpPr>
      <dsp:spPr>
        <a:xfrm>
          <a:off x="1836392" y="327474"/>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565009" y="1056091"/>
        <a:ext cx="1759038" cy="1759038"/>
      </dsp:txXfrm>
    </dsp:sp>
    <dsp:sp modelId="{F2BD748F-1FDB-4C37-9D81-483A39B447F4}">
      <dsp:nvSpPr>
        <dsp:cNvPr id="0" name=""/>
        <dsp:cNvSpPr/>
      </dsp:nvSpPr>
      <dsp:spPr>
        <a:xfrm rot="5400000">
          <a:off x="4438951" y="327474"/>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4438951" y="1056091"/>
        <a:ext cx="1759038" cy="1759038"/>
      </dsp:txXfrm>
    </dsp:sp>
    <dsp:sp modelId="{C0BDC9E9-CF23-429B-9A3B-02CC4BE6B5EB}">
      <dsp:nvSpPr>
        <dsp:cNvPr id="0" name=""/>
        <dsp:cNvSpPr/>
      </dsp:nvSpPr>
      <dsp:spPr>
        <a:xfrm rot="10800000">
          <a:off x="4438951" y="2930033"/>
          <a:ext cx="2487655" cy="2487655"/>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Knowledge</a:t>
          </a:r>
        </a:p>
      </dsp:txBody>
      <dsp:txXfrm rot="10800000">
        <a:off x="4438951" y="2930033"/>
        <a:ext cx="1759038" cy="1759038"/>
      </dsp:txXfrm>
    </dsp:sp>
    <dsp:sp modelId="{DEB0FDC0-55D1-4037-8099-115271A64B3F}">
      <dsp:nvSpPr>
        <dsp:cNvPr id="0" name=""/>
        <dsp:cNvSpPr/>
      </dsp:nvSpPr>
      <dsp:spPr>
        <a:xfrm rot="16200000">
          <a:off x="1836392" y="2930033"/>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EFE4BA-42D3-4835-BAE2-881DCED9D7DA}">
      <dsp:nvSpPr>
        <dsp:cNvPr id="0" name=""/>
        <dsp:cNvSpPr/>
      </dsp:nvSpPr>
      <dsp:spPr>
        <a:xfrm>
          <a:off x="3952049" y="2355516"/>
          <a:ext cx="858901" cy="746871"/>
        </a:xfrm>
        <a:prstGeom prst="circular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ED9EC4F5-8AAB-4DC2-8CC2-8D9D7A6873CB}">
      <dsp:nvSpPr>
        <dsp:cNvPr id="0" name=""/>
        <dsp:cNvSpPr/>
      </dsp:nvSpPr>
      <dsp:spPr>
        <a:xfrm rot="10800000">
          <a:off x="3952049" y="2642774"/>
          <a:ext cx="858901" cy="746871"/>
        </a:xfrm>
        <a:prstGeom prst="circular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565AB-D14E-4728-BB5A-E2B5C6732B86}">
      <dsp:nvSpPr>
        <dsp:cNvPr id="0" name=""/>
        <dsp:cNvSpPr/>
      </dsp:nvSpPr>
      <dsp:spPr>
        <a:xfrm>
          <a:off x="1836392" y="327474"/>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2565009" y="1056091"/>
        <a:ext cx="1759038" cy="1759038"/>
      </dsp:txXfrm>
    </dsp:sp>
    <dsp:sp modelId="{F2BD748F-1FDB-4C37-9D81-483A39B447F4}">
      <dsp:nvSpPr>
        <dsp:cNvPr id="0" name=""/>
        <dsp:cNvSpPr/>
      </dsp:nvSpPr>
      <dsp:spPr>
        <a:xfrm rot="5400000">
          <a:off x="4438951" y="327474"/>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5400000">
        <a:off x="4438951" y="1056091"/>
        <a:ext cx="1759038" cy="1759038"/>
      </dsp:txXfrm>
    </dsp:sp>
    <dsp:sp modelId="{C0BDC9E9-CF23-429B-9A3B-02CC4BE6B5EB}">
      <dsp:nvSpPr>
        <dsp:cNvPr id="0" name=""/>
        <dsp:cNvSpPr/>
      </dsp:nvSpPr>
      <dsp:spPr>
        <a:xfrm rot="10800000">
          <a:off x="4438951" y="2930033"/>
          <a:ext cx="2487655" cy="2487655"/>
        </a:xfrm>
        <a:prstGeom prst="pieWedg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10800000">
        <a:off x="4438951" y="2930033"/>
        <a:ext cx="1759038" cy="1759038"/>
      </dsp:txXfrm>
    </dsp:sp>
    <dsp:sp modelId="{DEB0FDC0-55D1-4037-8099-115271A64B3F}">
      <dsp:nvSpPr>
        <dsp:cNvPr id="0" name=""/>
        <dsp:cNvSpPr/>
      </dsp:nvSpPr>
      <dsp:spPr>
        <a:xfrm rot="16200000">
          <a:off x="1836392" y="2930033"/>
          <a:ext cx="2487655" cy="2487655"/>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Language</a:t>
          </a:r>
        </a:p>
      </dsp:txBody>
      <dsp:txXfrm rot="5400000">
        <a:off x="2565009" y="2930033"/>
        <a:ext cx="1759038" cy="1759038"/>
      </dsp:txXfrm>
    </dsp:sp>
    <dsp:sp modelId="{D9EFE4BA-42D3-4835-BAE2-881DCED9D7DA}">
      <dsp:nvSpPr>
        <dsp:cNvPr id="0" name=""/>
        <dsp:cNvSpPr/>
      </dsp:nvSpPr>
      <dsp:spPr>
        <a:xfrm>
          <a:off x="3952049" y="2355516"/>
          <a:ext cx="858901" cy="746871"/>
        </a:xfrm>
        <a:prstGeom prst="circular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ED9EC4F5-8AAB-4DC2-8CC2-8D9D7A6873CB}">
      <dsp:nvSpPr>
        <dsp:cNvPr id="0" name=""/>
        <dsp:cNvSpPr/>
      </dsp:nvSpPr>
      <dsp:spPr>
        <a:xfrm rot="10800000">
          <a:off x="3952049" y="2642774"/>
          <a:ext cx="858901" cy="746871"/>
        </a:xfrm>
        <a:prstGeom prst="circular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AA32C-4957-4A98-95FD-4B4B41060BC4}" type="datetimeFigureOut">
              <a:rPr lang="en-US" smtClean="0"/>
              <a:pPr/>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B843CF-797A-4A90-A55D-4CCF51432D59}" type="slidenum">
              <a:rPr lang="en-US" smtClean="0"/>
              <a:pPr/>
              <a:t>‹#›</a:t>
            </a:fld>
            <a:endParaRPr lang="en-US"/>
          </a:p>
        </p:txBody>
      </p:sp>
    </p:spTree>
    <p:extLst>
      <p:ext uri="{BB962C8B-B14F-4D97-AF65-F5344CB8AC3E}">
        <p14:creationId xmlns:p14="http://schemas.microsoft.com/office/powerpoint/2010/main" val="91704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module was last updated </a:t>
            </a:r>
            <a:r>
              <a:rPr lang="en-US" sz="1200" b="0" i="0" u="none" strike="noStrike" kern="1200">
                <a:solidFill>
                  <a:schemeClr val="tx1"/>
                </a:solidFill>
                <a:effectLst/>
                <a:latin typeface="+mn-lt"/>
                <a:ea typeface="+mn-ea"/>
                <a:cs typeface="+mn-cs"/>
              </a:rPr>
              <a:t>on February 2016. </a:t>
            </a:r>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1</a:t>
            </a:fld>
            <a:endParaRPr lang="en-US"/>
          </a:p>
        </p:txBody>
      </p:sp>
    </p:spTree>
    <p:extLst>
      <p:ext uri="{BB962C8B-B14F-4D97-AF65-F5344CB8AC3E}">
        <p14:creationId xmlns:p14="http://schemas.microsoft.com/office/powerpoint/2010/main" val="114734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I noticed… Read each, explain why it is complex and how it relates to element in that quadrant.</a:t>
            </a:r>
          </a:p>
          <a:p>
            <a:endParaRPr lang="en-US" dirty="0"/>
          </a:p>
          <a:p>
            <a:r>
              <a:rPr lang="en-US" dirty="0"/>
              <a:t> Note: The purpose of introducing this wheel  is to deepen understanding of the ways in which a text may be complex, and later, to show how specific observations on text</a:t>
            </a:r>
            <a:r>
              <a:rPr lang="en-US" baseline="0" dirty="0"/>
              <a:t> complexity drive TDQ’s and activities. Emphasize that these four quadrants serve as different lenses for looking at a text or part of a text. This tool helps you notice things about the text that you may not have noticed at first and can guide you in identifying , more specifically,  what makes the text challenging (</a:t>
            </a:r>
            <a:r>
              <a:rPr lang="en-US" u="sng" baseline="0" dirty="0"/>
              <a:t>Why</a:t>
            </a:r>
            <a:r>
              <a:rPr lang="en-US" baseline="0" dirty="0"/>
              <a:t> will this section be difficult for my students?).</a:t>
            </a:r>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11</a:t>
            </a:fld>
            <a:endParaRPr lang="en-US"/>
          </a:p>
        </p:txBody>
      </p:sp>
    </p:spTree>
    <p:extLst>
      <p:ext uri="{BB962C8B-B14F-4D97-AF65-F5344CB8AC3E}">
        <p14:creationId xmlns:p14="http://schemas.microsoft.com/office/powerpoint/2010/main" val="1398201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attention to the place on the template where they will record their observations/analysis</a:t>
            </a:r>
          </a:p>
        </p:txBody>
      </p:sp>
      <p:sp>
        <p:nvSpPr>
          <p:cNvPr id="4" name="Slide Number Placeholder 3"/>
          <p:cNvSpPr>
            <a:spLocks noGrp="1"/>
          </p:cNvSpPr>
          <p:nvPr>
            <p:ph type="sldNum" sz="quarter" idx="10"/>
          </p:nvPr>
        </p:nvSpPr>
        <p:spPr/>
        <p:txBody>
          <a:bodyPr/>
          <a:lstStyle/>
          <a:p>
            <a:fld id="{89B843CF-797A-4A90-A55D-4CCF51432D59}" type="slidenum">
              <a:rPr lang="en-US" smtClean="0"/>
              <a:pPr/>
              <a:t>12</a:t>
            </a:fld>
            <a:endParaRPr lang="en-US"/>
          </a:p>
        </p:txBody>
      </p:sp>
    </p:spTree>
    <p:extLst>
      <p:ext uri="{BB962C8B-B14F-4D97-AF65-F5344CB8AC3E}">
        <p14:creationId xmlns:p14="http://schemas.microsoft.com/office/powerpoint/2010/main" val="171594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Reader and Task considerations result in </a:t>
            </a:r>
            <a:r>
              <a:rPr lang="en-US" u="sng" dirty="0"/>
              <a:t>instruction</a:t>
            </a:r>
            <a:r>
              <a:rPr lang="en-US" dirty="0"/>
              <a:t> in areas students will find</a:t>
            </a:r>
            <a:r>
              <a:rPr lang="en-US" baseline="0" dirty="0"/>
              <a:t> difficult, not in choosing a simpler text or task for students who are likely to struggle. </a:t>
            </a:r>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13</a:t>
            </a:fld>
            <a:endParaRPr lang="en-US"/>
          </a:p>
        </p:txBody>
      </p:sp>
    </p:spTree>
    <p:extLst>
      <p:ext uri="{BB962C8B-B14F-4D97-AF65-F5344CB8AC3E}">
        <p14:creationId xmlns:p14="http://schemas.microsoft.com/office/powerpoint/2010/main" val="94377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directions, break into work time.</a:t>
            </a:r>
          </a:p>
        </p:txBody>
      </p:sp>
      <p:sp>
        <p:nvSpPr>
          <p:cNvPr id="4" name="Slide Number Placeholder 3"/>
          <p:cNvSpPr>
            <a:spLocks noGrp="1"/>
          </p:cNvSpPr>
          <p:nvPr>
            <p:ph type="sldNum" sz="quarter" idx="10"/>
          </p:nvPr>
        </p:nvSpPr>
        <p:spPr/>
        <p:txBody>
          <a:bodyPr/>
          <a:lstStyle/>
          <a:p>
            <a:fld id="{89B843CF-797A-4A90-A55D-4CCF51432D59}" type="slidenum">
              <a:rPr lang="en-US" smtClean="0"/>
              <a:pPr/>
              <a:t>14</a:t>
            </a:fld>
            <a:endParaRPr lang="en-US"/>
          </a:p>
        </p:txBody>
      </p:sp>
    </p:spTree>
    <p:extLst>
      <p:ext uri="{BB962C8B-B14F-4D97-AF65-F5344CB8AC3E}">
        <p14:creationId xmlns:p14="http://schemas.microsoft.com/office/powerpoint/2010/main" val="1606810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Idea will drive many of the instructional choices you need to make.</a:t>
            </a:r>
          </a:p>
        </p:txBody>
      </p:sp>
      <p:sp>
        <p:nvSpPr>
          <p:cNvPr id="4" name="Slide Number Placeholder 3"/>
          <p:cNvSpPr>
            <a:spLocks noGrp="1"/>
          </p:cNvSpPr>
          <p:nvPr>
            <p:ph type="sldNum" sz="quarter" idx="10"/>
          </p:nvPr>
        </p:nvSpPr>
        <p:spPr/>
        <p:txBody>
          <a:bodyPr/>
          <a:lstStyle/>
          <a:p>
            <a:fld id="{89B843CF-797A-4A90-A55D-4CCF51432D59}" type="slidenum">
              <a:rPr lang="en-US" smtClean="0"/>
              <a:pPr/>
              <a:t>15</a:t>
            </a:fld>
            <a:endParaRPr lang="en-US"/>
          </a:p>
        </p:txBody>
      </p:sp>
    </p:spTree>
    <p:extLst>
      <p:ext uri="{BB962C8B-B14F-4D97-AF65-F5344CB8AC3E}">
        <p14:creationId xmlns:p14="http://schemas.microsoft.com/office/powerpoint/2010/main" val="1043496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each point.</a:t>
            </a:r>
          </a:p>
        </p:txBody>
      </p:sp>
      <p:sp>
        <p:nvSpPr>
          <p:cNvPr id="4" name="Slide Number Placeholder 3"/>
          <p:cNvSpPr>
            <a:spLocks noGrp="1"/>
          </p:cNvSpPr>
          <p:nvPr>
            <p:ph type="sldNum" sz="quarter" idx="10"/>
          </p:nvPr>
        </p:nvSpPr>
        <p:spPr/>
        <p:txBody>
          <a:bodyPr/>
          <a:lstStyle/>
          <a:p>
            <a:fld id="{89B843CF-797A-4A90-A55D-4CCF51432D59}" type="slidenum">
              <a:rPr lang="en-US" smtClean="0"/>
              <a:pPr/>
              <a:t>16</a:t>
            </a:fld>
            <a:endParaRPr lang="en-US"/>
          </a:p>
        </p:txBody>
      </p:sp>
    </p:spTree>
    <p:extLst>
      <p:ext uri="{BB962C8B-B14F-4D97-AF65-F5344CB8AC3E}">
        <p14:creationId xmlns:p14="http://schemas.microsoft.com/office/powerpoint/2010/main" val="326182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notice:</a:t>
            </a:r>
          </a:p>
          <a:p>
            <a:r>
              <a:rPr lang="en-US" dirty="0"/>
              <a:t>Big Idea is about meaning drawn from text/not about standards or skills</a:t>
            </a:r>
          </a:p>
          <a:p>
            <a:r>
              <a:rPr lang="en-US" dirty="0"/>
              <a:t>Broader question “What is the lesson in the story?” is proceeded by a question that prompt the analysis they will need to do in order to answer that </a:t>
            </a:r>
            <a:r>
              <a:rPr lang="en-US" baseline="0" dirty="0"/>
              <a:t>question.</a:t>
            </a:r>
          </a:p>
          <a:p>
            <a:r>
              <a:rPr lang="en-US" baseline="0" dirty="0"/>
              <a:t>Think, “What did I, as an adult reader, notice/synthesize in order to come to the Big Idea?” and craft a question that will help students to notice those things, too.</a:t>
            </a:r>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17</a:t>
            </a:fld>
            <a:endParaRPr lang="en-US"/>
          </a:p>
        </p:txBody>
      </p:sp>
    </p:spTree>
    <p:extLst>
      <p:ext uri="{BB962C8B-B14F-4D97-AF65-F5344CB8AC3E}">
        <p14:creationId xmlns:p14="http://schemas.microsoft.com/office/powerpoint/2010/main" val="585438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Orient people to the place on the template where they will record their Big Idea/Focusing Question. Point out that this is often the hardest step!</a:t>
            </a:r>
          </a:p>
        </p:txBody>
      </p:sp>
      <p:sp>
        <p:nvSpPr>
          <p:cNvPr id="4" name="Slide Number Placeholder 3"/>
          <p:cNvSpPr>
            <a:spLocks noGrp="1"/>
          </p:cNvSpPr>
          <p:nvPr>
            <p:ph type="sldNum" sz="quarter" idx="10"/>
          </p:nvPr>
        </p:nvSpPr>
        <p:spPr/>
        <p:txBody>
          <a:bodyPr/>
          <a:lstStyle/>
          <a:p>
            <a:fld id="{89B843CF-797A-4A90-A55D-4CCF51432D59}" type="slidenum">
              <a:rPr lang="en-US" smtClean="0"/>
              <a:pPr/>
              <a:t>18</a:t>
            </a:fld>
            <a:endParaRPr lang="en-US"/>
          </a:p>
        </p:txBody>
      </p:sp>
    </p:spTree>
    <p:extLst>
      <p:ext uri="{BB962C8B-B14F-4D97-AF65-F5344CB8AC3E}">
        <p14:creationId xmlns:p14="http://schemas.microsoft.com/office/powerpoint/2010/main" val="176554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Spider</a:t>
            </a:r>
            <a:r>
              <a:rPr lang="en-US" baseline="0" dirty="0"/>
              <a:t> and Fly example</a:t>
            </a:r>
          </a:p>
        </p:txBody>
      </p:sp>
      <p:sp>
        <p:nvSpPr>
          <p:cNvPr id="4" name="Slide Number Placeholder 3"/>
          <p:cNvSpPr>
            <a:spLocks noGrp="1"/>
          </p:cNvSpPr>
          <p:nvPr>
            <p:ph type="sldNum" sz="quarter" idx="10"/>
          </p:nvPr>
        </p:nvSpPr>
        <p:spPr/>
        <p:txBody>
          <a:bodyPr/>
          <a:lstStyle/>
          <a:p>
            <a:fld id="{89B843CF-797A-4A90-A55D-4CCF51432D59}" type="slidenum">
              <a:rPr lang="en-US" smtClean="0"/>
              <a:pPr/>
              <a:t>19</a:t>
            </a:fld>
            <a:endParaRPr lang="en-US"/>
          </a:p>
        </p:txBody>
      </p:sp>
    </p:spTree>
    <p:extLst>
      <p:ext uri="{BB962C8B-B14F-4D97-AF65-F5344CB8AC3E}">
        <p14:creationId xmlns:p14="http://schemas.microsoft.com/office/powerpoint/2010/main" val="3015499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20</a:t>
            </a:fld>
            <a:endParaRPr lang="en-US"/>
          </a:p>
        </p:txBody>
      </p:sp>
    </p:spTree>
    <p:extLst>
      <p:ext uri="{BB962C8B-B14F-4D97-AF65-F5344CB8AC3E}">
        <p14:creationId xmlns:p14="http://schemas.microsoft.com/office/powerpoint/2010/main" val="392929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2</a:t>
            </a:fld>
            <a:endParaRPr lang="en-US"/>
          </a:p>
        </p:txBody>
      </p:sp>
    </p:spTree>
    <p:extLst>
      <p:ext uri="{BB962C8B-B14F-4D97-AF65-F5344CB8AC3E}">
        <p14:creationId xmlns:p14="http://schemas.microsoft.com/office/powerpoint/2010/main" val="372351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133"/>
          <p:cNvSpPr>
            <a:spLocks noGrp="1" noRot="1" noChangeAspect="1" noTextEdit="1"/>
          </p:cNvSpPr>
          <p:nvPr>
            <p:ph type="sldImg" idx="2"/>
          </p:nvPr>
        </p:nvSpPr>
        <p:spPr>
          <a:noFill/>
          <a:ln>
            <a:headEnd/>
            <a:tailEnd/>
          </a:ln>
        </p:spPr>
      </p:sp>
      <p:sp>
        <p:nvSpPr>
          <p:cNvPr id="47107" name="Shape 134"/>
          <p:cNvSpPr txBox="1">
            <a:spLocks noGrp="1"/>
          </p:cNvSpPr>
          <p:nvPr>
            <p:ph type="body" idx="1"/>
          </p:nvPr>
        </p:nvSpPr>
        <p:spPr bwMode="auto">
          <a:xfrm>
            <a:off x="685800" y="4343400"/>
            <a:ext cx="5486400" cy="276999"/>
          </a:xfrm>
          <a:noFill/>
        </p:spPr>
        <p:txBody>
          <a:bodyPr vert="horz" wrap="square" numCol="1" compatLnSpc="1">
            <a:prstTxWarp prst="textNoShape">
              <a:avLst/>
            </a:prstTxWarp>
            <a:spAutoFit/>
          </a:bodyPr>
          <a:lstStyle/>
          <a:p>
            <a:pPr eaLnBrk="1" hangingPunct="1">
              <a:spcBef>
                <a:spcPct val="0"/>
              </a:spcBef>
            </a:pPr>
            <a:r>
              <a:rPr lang="en-US" dirty="0"/>
              <a:t>Here’s how the text complexity circle ties into</a:t>
            </a:r>
            <a:r>
              <a:rPr lang="en-US" baseline="0" dirty="0"/>
              <a:t> the Close Read you are going to design.</a:t>
            </a:r>
            <a:endParaRPr lang="en-US" dirty="0"/>
          </a:p>
        </p:txBody>
      </p:sp>
    </p:spTree>
    <p:extLst>
      <p:ext uri="{BB962C8B-B14F-4D97-AF65-F5344CB8AC3E}">
        <p14:creationId xmlns:p14="http://schemas.microsoft.com/office/powerpoint/2010/main" val="610582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126"/>
          <p:cNvSpPr>
            <a:spLocks noGrp="1" noRot="1" noChangeAspect="1" noTextEdit="1"/>
          </p:cNvSpPr>
          <p:nvPr>
            <p:ph type="sldImg" idx="2"/>
          </p:nvPr>
        </p:nvSpPr>
        <p:spPr>
          <a:noFill/>
          <a:ln>
            <a:headEnd/>
            <a:tailEnd/>
          </a:ln>
        </p:spPr>
      </p:sp>
      <p:sp>
        <p:nvSpPr>
          <p:cNvPr id="46083" name="Shape 127"/>
          <p:cNvSpPr txBox="1">
            <a:spLocks noGrp="1"/>
          </p:cNvSpPr>
          <p:nvPr>
            <p:ph type="body" idx="1"/>
          </p:nvPr>
        </p:nvSpPr>
        <p:spPr bwMode="auto">
          <a:xfrm>
            <a:off x="685800" y="4343400"/>
            <a:ext cx="5486400" cy="276959"/>
          </a:xfrm>
          <a:noFill/>
        </p:spPr>
        <p:txBody>
          <a:bodyPr vert="horz" wrap="square" tIns="45700" bIns="45700" numCol="1" anchor="t" compatLnSpc="1">
            <a:prstTxWarp prst="textNoShape">
              <a:avLst/>
            </a:prstTxWarp>
            <a:spAutoFit/>
          </a:bodyPr>
          <a:lstStyle/>
          <a:p>
            <a:pPr eaLnBrk="1" hangingPunct="1">
              <a:spcBef>
                <a:spcPct val="0"/>
              </a:spcBef>
            </a:pPr>
            <a:endParaRPr lang="en-US" sz="1200" i="1" dirty="0"/>
          </a:p>
        </p:txBody>
      </p:sp>
      <p:sp>
        <p:nvSpPr>
          <p:cNvPr id="46084" name="Shape 128"/>
          <p:cNvSpPr>
            <a:spLocks noGrp="1"/>
          </p:cNvSpPr>
          <p:nvPr>
            <p:ph type="sldNum" sz="quarter" idx="12"/>
          </p:nvPr>
        </p:nvSpPr>
        <p:spPr>
          <a:xfrm>
            <a:off x="3884613" y="8865454"/>
            <a:ext cx="2971800" cy="276959"/>
          </a:xfrm>
          <a:noFill/>
          <a:ln>
            <a:miter lim="800000"/>
            <a:headEnd/>
            <a:tailEnd/>
          </a:ln>
        </p:spPr>
        <p:txBody>
          <a:bodyPr tIns="45700" bIns="45700">
            <a:spAutoFit/>
          </a:bodyPr>
          <a:lstStyle/>
          <a:p>
            <a:pPr>
              <a:buSzPct val="25000"/>
              <a:buFont typeface="Arial" charset="0"/>
              <a:buNone/>
            </a:pPr>
            <a:r>
              <a:rPr lang="en-US"/>
              <a:t> </a:t>
            </a:r>
          </a:p>
        </p:txBody>
      </p:sp>
    </p:spTree>
    <p:extLst>
      <p:ext uri="{BB962C8B-B14F-4D97-AF65-F5344CB8AC3E}">
        <p14:creationId xmlns:p14="http://schemas.microsoft.com/office/powerpoint/2010/main" val="170583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23</a:t>
            </a:fld>
            <a:endParaRPr lang="en-US"/>
          </a:p>
        </p:txBody>
      </p:sp>
    </p:spTree>
    <p:extLst>
      <p:ext uri="{BB962C8B-B14F-4D97-AF65-F5344CB8AC3E}">
        <p14:creationId xmlns:p14="http://schemas.microsoft.com/office/powerpoint/2010/main" val="94009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24</a:t>
            </a:fld>
            <a:endParaRPr lang="en-US"/>
          </a:p>
        </p:txBody>
      </p:sp>
    </p:spTree>
    <p:extLst>
      <p:ext uri="{BB962C8B-B14F-4D97-AF65-F5344CB8AC3E}">
        <p14:creationId xmlns:p14="http://schemas.microsoft.com/office/powerpoint/2010/main" val="940092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25</a:t>
            </a:fld>
            <a:endParaRPr lang="en-US"/>
          </a:p>
        </p:txBody>
      </p:sp>
    </p:spTree>
    <p:extLst>
      <p:ext uri="{BB962C8B-B14F-4D97-AF65-F5344CB8AC3E}">
        <p14:creationId xmlns:p14="http://schemas.microsoft.com/office/powerpoint/2010/main" val="87526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read…</a:t>
            </a:r>
          </a:p>
        </p:txBody>
      </p:sp>
      <p:sp>
        <p:nvSpPr>
          <p:cNvPr id="4" name="Slide Number Placeholder 3"/>
          <p:cNvSpPr>
            <a:spLocks noGrp="1"/>
          </p:cNvSpPr>
          <p:nvPr>
            <p:ph type="sldNum" sz="quarter" idx="10"/>
          </p:nvPr>
        </p:nvSpPr>
        <p:spPr/>
        <p:txBody>
          <a:bodyPr/>
          <a:lstStyle/>
          <a:p>
            <a:fld id="{7FDBEC2B-3D5A-44E3-ACF2-2B1E6230F2F6}" type="slidenum">
              <a:rPr lang="en-US" smtClean="0"/>
              <a:pPr/>
              <a:t>26</a:t>
            </a:fld>
            <a:endParaRPr lang="en-US"/>
          </a:p>
        </p:txBody>
      </p:sp>
    </p:spTree>
    <p:extLst>
      <p:ext uri="{BB962C8B-B14F-4D97-AF65-F5344CB8AC3E}">
        <p14:creationId xmlns:p14="http://schemas.microsoft.com/office/powerpoint/2010/main" val="2101848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people of the major areas of complexity we identified in Spider and the Fly  earlier. Emphasize that our goal is</a:t>
            </a:r>
            <a:r>
              <a:rPr lang="en-US" baseline="0" dirty="0"/>
              <a:t> to help all students deeply understand this complex text. To do that , we need to provide carefully planned  instructional experiences that will help students navigate the complexity we identified. That is what Close Reading is!</a:t>
            </a:r>
          </a:p>
          <a:p>
            <a:endParaRPr lang="en-US" baseline="0" dirty="0"/>
          </a:p>
          <a:p>
            <a:r>
              <a:rPr lang="en-US" baseline="0" dirty="0"/>
              <a:t>We’ll be looking at one example from each quadrant to support understanding of each of the quadrants and provide an example of how to plan to address that type of complexity. In “real life” you won’t always find complexity in all four dimensions , nor will the four dimensions have equal weight in the lesson sequence.</a:t>
            </a:r>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27</a:t>
            </a:fld>
            <a:endParaRPr lang="en-US"/>
          </a:p>
        </p:txBody>
      </p:sp>
    </p:spTree>
    <p:extLst>
      <p:ext uri="{BB962C8B-B14F-4D97-AF65-F5344CB8AC3E}">
        <p14:creationId xmlns:p14="http://schemas.microsoft.com/office/powerpoint/2010/main" val="1322448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noticed that understanding the 2 layers of meaning in this text (a story</a:t>
            </a:r>
            <a:r>
              <a:rPr lang="en-US" baseline="0" dirty="0"/>
              <a:t> about a spider/fly and a “cautionary tale”) </a:t>
            </a:r>
            <a:r>
              <a:rPr lang="en-US" dirty="0"/>
              <a:t>would likely be a</a:t>
            </a:r>
            <a:r>
              <a:rPr lang="en-US" baseline="0" dirty="0"/>
              <a:t> challenge for my students.</a:t>
            </a:r>
          </a:p>
          <a:p>
            <a:r>
              <a:rPr lang="en-US" baseline="0" dirty="0"/>
              <a:t>So, I crafted these specific text dependent questions to help students notice a pattern in the text. These questions will be repeatedly asked after each interaction between the Spider and the Fly. </a:t>
            </a:r>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28</a:t>
            </a:fld>
            <a:endParaRPr lang="en-US"/>
          </a:p>
        </p:txBody>
      </p:sp>
    </p:spTree>
    <p:extLst>
      <p:ext uri="{BB962C8B-B14F-4D97-AF65-F5344CB8AC3E}">
        <p14:creationId xmlns:p14="http://schemas.microsoft.com/office/powerpoint/2010/main" val="3698727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questions are meant to uncover a pattern that will help students understand the Big Idea of the poem. This pattern will be more apparent if they can see it visually.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a class we will record their observations and analyze them together (Where does the Fly’s response to Spider change? What do you think caused that change? What evidence in the text supports your assertion?) .</a:t>
            </a:r>
            <a:endParaRPr lang="en-US" dirty="0"/>
          </a:p>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29</a:t>
            </a:fld>
            <a:endParaRPr lang="en-US"/>
          </a:p>
        </p:txBody>
      </p:sp>
    </p:spTree>
    <p:extLst>
      <p:ext uri="{BB962C8B-B14F-4D97-AF65-F5344CB8AC3E}">
        <p14:creationId xmlns:p14="http://schemas.microsoft.com/office/powerpoint/2010/main" val="2400747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for analysis can recorded on a simple full class  chart. This chart functions as the students’ “notes”.</a:t>
            </a:r>
          </a:p>
        </p:txBody>
      </p:sp>
      <p:sp>
        <p:nvSpPr>
          <p:cNvPr id="4" name="Slide Number Placeholder 3"/>
          <p:cNvSpPr>
            <a:spLocks noGrp="1"/>
          </p:cNvSpPr>
          <p:nvPr>
            <p:ph type="sldNum" sz="quarter" idx="10"/>
          </p:nvPr>
        </p:nvSpPr>
        <p:spPr/>
        <p:txBody>
          <a:bodyPr/>
          <a:lstStyle/>
          <a:p>
            <a:fld id="{7FDBEC2B-3D5A-44E3-ACF2-2B1E6230F2F6}" type="slidenum">
              <a:rPr lang="en-US" smtClean="0"/>
              <a:pPr/>
              <a:t>30</a:t>
            </a:fld>
            <a:endParaRPr lang="en-US"/>
          </a:p>
        </p:txBody>
      </p:sp>
    </p:spTree>
    <p:extLst>
      <p:ext uri="{BB962C8B-B14F-4D97-AF65-F5344CB8AC3E}">
        <p14:creationId xmlns:p14="http://schemas.microsoft.com/office/powerpoint/2010/main" val="62957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3</a:t>
            </a:fld>
            <a:endParaRPr lang="en-US"/>
          </a:p>
        </p:txBody>
      </p:sp>
    </p:spTree>
    <p:extLst>
      <p:ext uri="{BB962C8B-B14F-4D97-AF65-F5344CB8AC3E}">
        <p14:creationId xmlns:p14="http://schemas.microsoft.com/office/powerpoint/2010/main" val="3723517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first, teacher will need to model by</a:t>
            </a:r>
            <a:r>
              <a:rPr lang="en-US" baseline="0" dirty="0"/>
              <a:t> recording “Public Notes”.</a:t>
            </a:r>
          </a:p>
          <a:p>
            <a:r>
              <a:rPr lang="en-US" baseline="0" dirty="0"/>
              <a:t>Later students can take their own notes, or these two approaches can be combined (i.e. students choose from public notes to create an individual graphic organizer for writing or discussion).</a:t>
            </a:r>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31</a:t>
            </a:fld>
            <a:endParaRPr lang="en-US"/>
          </a:p>
        </p:txBody>
      </p:sp>
    </p:spTree>
    <p:extLst>
      <p:ext uri="{BB962C8B-B14F-4D97-AF65-F5344CB8AC3E}">
        <p14:creationId xmlns:p14="http://schemas.microsoft.com/office/powerpoint/2010/main" val="3519631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a:t>
            </a:r>
            <a:r>
              <a:rPr lang="en-US" baseline="0" dirty="0"/>
              <a:t> notes needs to be thought of broadly as recording important information. </a:t>
            </a:r>
            <a:r>
              <a:rPr lang="en-US" baseline="0"/>
              <a:t>Students/classes can </a:t>
            </a:r>
            <a:r>
              <a:rPr lang="en-US" baseline="0" dirty="0"/>
              <a:t>take notes in any form that will later allow them to access the information. At the primary grades, this is often best done with visual cues like illustrations from the text, drawing, photos, or even objects. </a:t>
            </a:r>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32</a:t>
            </a:fld>
            <a:endParaRPr lang="en-US"/>
          </a:p>
        </p:txBody>
      </p:sp>
    </p:spTree>
    <p:extLst>
      <p:ext uri="{BB962C8B-B14F-4D97-AF65-F5344CB8AC3E}">
        <p14:creationId xmlns:p14="http://schemas.microsoft.com/office/powerpoint/2010/main" val="4038376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noticed that understanding the structure of this text</a:t>
            </a:r>
            <a:r>
              <a:rPr lang="en-US" baseline="0" dirty="0"/>
              <a:t> </a:t>
            </a:r>
            <a:r>
              <a:rPr lang="en-US" dirty="0"/>
              <a:t>will likely be </a:t>
            </a:r>
            <a:r>
              <a:rPr lang="en-US" baseline="0" dirty="0"/>
              <a:t> challenging for my students.</a:t>
            </a:r>
          </a:p>
          <a:p>
            <a:r>
              <a:rPr lang="en-US" baseline="0" dirty="0"/>
              <a:t>So, I crafted these specific text dependent questions to help students notice the </a:t>
            </a:r>
            <a:r>
              <a:rPr lang="en-US" dirty="0"/>
              <a:t>alternating dialogue between the</a:t>
            </a:r>
            <a:r>
              <a:rPr lang="en-US" baseline="0" dirty="0"/>
              <a:t> spider and the fly in the text. These questions will be repeatedly asked after each page. </a:t>
            </a:r>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33</a:t>
            </a:fld>
            <a:endParaRPr lang="en-US"/>
          </a:p>
        </p:txBody>
      </p:sp>
    </p:spTree>
    <p:extLst>
      <p:ext uri="{BB962C8B-B14F-4D97-AF65-F5344CB8AC3E}">
        <p14:creationId xmlns:p14="http://schemas.microsoft.com/office/powerpoint/2010/main" val="3710317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Along with the questions, students will do a</a:t>
            </a:r>
            <a:r>
              <a:rPr lang="en-US" baseline="0" dirty="0"/>
              <a:t> moving/thinking</a:t>
            </a:r>
            <a:r>
              <a:rPr lang="en-US" dirty="0"/>
              <a:t> activity that will help them “feel” this structure.</a:t>
            </a:r>
          </a:p>
          <a:p>
            <a:r>
              <a:rPr lang="en-US" dirty="0"/>
              <a:t>Demonstrate Activity by reading a short section of the dialogue and having the audience lift up a rolled left hand fist for spider and a spread right hand</a:t>
            </a:r>
            <a:r>
              <a:rPr lang="en-US" baseline="0" dirty="0"/>
              <a:t> for the Spider.</a:t>
            </a:r>
          </a:p>
          <a:p>
            <a:r>
              <a:rPr lang="en-US" baseline="0" dirty="0"/>
              <a:t>Ask audience to reflect on how this activity affected the way they interacted with and understood the text (focused listening, noticed cues about who was speaking :“said the Spider to the Fly…”, alternating pattern hard to miss, etc.)</a:t>
            </a:r>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34</a:t>
            </a:fld>
            <a:endParaRPr lang="en-US"/>
          </a:p>
        </p:txBody>
      </p:sp>
    </p:spTree>
    <p:extLst>
      <p:ext uri="{BB962C8B-B14F-4D97-AF65-F5344CB8AC3E}">
        <p14:creationId xmlns:p14="http://schemas.microsoft.com/office/powerpoint/2010/main" val="862760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also noticed that</a:t>
            </a:r>
            <a:r>
              <a:rPr lang="en-US" baseline="0" dirty="0"/>
              <a:t> there is some context students will need outside of the text if they are to fully understand the text. For example, to fully appreciate the poem, students will need to know how spiders get their food. To answer the questions above students will likely need some information and help from the teacher, but notice how the questions are text based in order to highlight the connection between this outside knowledge and the text. After helping students understand that a Spider’s table is his web, students are asked to immediately apply this understanding to the text (What does “set his table ready” mean?).</a:t>
            </a:r>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35</a:t>
            </a:fld>
            <a:endParaRPr lang="en-US"/>
          </a:p>
        </p:txBody>
      </p:sp>
    </p:spTree>
    <p:extLst>
      <p:ext uri="{BB962C8B-B14F-4D97-AF65-F5344CB8AC3E}">
        <p14:creationId xmlns:p14="http://schemas.microsoft.com/office/powerpoint/2010/main" val="4147058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lot of knowledge needs to be built, consider using another</a:t>
            </a:r>
            <a:r>
              <a:rPr lang="en-US" baseline="0" dirty="0"/>
              <a:t> text to build it. In this case, working with the nonfiction book Spiders (lesson in your handouts) before working with this poem would be a wonderful way to build a knowledge base about spiders. Again students are actively asked to engage with the text by drawing to show understanding.</a:t>
            </a:r>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36</a:t>
            </a:fld>
            <a:endParaRPr lang="en-US"/>
          </a:p>
        </p:txBody>
      </p:sp>
    </p:spTree>
    <p:extLst>
      <p:ext uri="{BB962C8B-B14F-4D97-AF65-F5344CB8AC3E}">
        <p14:creationId xmlns:p14="http://schemas.microsoft.com/office/powerpoint/2010/main" val="3988004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area of complexity that I want to be sure to plan for is language. In addition to other vocabulary, I want to be sure to draw attention to the old fashioned and figurative language in the poem. Often archaic words (like ne’er) are the result of changes in</a:t>
            </a:r>
            <a:r>
              <a:rPr lang="en-US" baseline="0" dirty="0"/>
              <a:t> spelling, grammar or usage over time. The first question encourages students to check for this type of connection when faced with an unknown word. The second question (like the one about the table) immediately asks students to apply their new understanding to the poem.</a:t>
            </a:r>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37</a:t>
            </a:fld>
            <a:endParaRPr lang="en-US"/>
          </a:p>
        </p:txBody>
      </p:sp>
    </p:spTree>
    <p:extLst>
      <p:ext uri="{BB962C8B-B14F-4D97-AF65-F5344CB8AC3E}">
        <p14:creationId xmlns:p14="http://schemas.microsoft.com/office/powerpoint/2010/main" val="2265685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Once again, we want to pair TDQ’s with active involvement. Acting out sections of the text (and adding their own version</a:t>
            </a:r>
            <a:r>
              <a:rPr lang="en-US" baseline="0" dirty="0"/>
              <a:t> of the dialogue) is a great interactive way to practice paraphrasing and check understanding. Classmates in the audience can offer advice to the actors about appropriate gestures, expression and body language. This is especially effective if the teacher asks the students to explain, what, in the text, led to their suggestions and choices.</a:t>
            </a:r>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38</a:t>
            </a:fld>
            <a:endParaRPr lang="en-US"/>
          </a:p>
        </p:txBody>
      </p:sp>
    </p:spTree>
    <p:extLst>
      <p:ext uri="{BB962C8B-B14F-4D97-AF65-F5344CB8AC3E}">
        <p14:creationId xmlns:p14="http://schemas.microsoft.com/office/powerpoint/2010/main" val="2887541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After</a:t>
            </a:r>
            <a:r>
              <a:rPr lang="en-US" baseline="0" dirty="0"/>
              <a:t> you have done all of this good thinking about the text and about your students. It’s time to pull it altogether into a lesson plan.</a:t>
            </a:r>
          </a:p>
          <a:p>
            <a:endParaRPr lang="en-US" baseline="0" dirty="0"/>
          </a:p>
          <a:p>
            <a:r>
              <a:rPr lang="en-US" baseline="0" dirty="0"/>
              <a:t>Explain how this part of the template is set up (Questions/directions on left, explanation/sample responses on right) using this example.</a:t>
            </a:r>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39</a:t>
            </a:fld>
            <a:endParaRPr lang="en-US"/>
          </a:p>
        </p:txBody>
      </p:sp>
    </p:spTree>
    <p:extLst>
      <p:ext uri="{BB962C8B-B14F-4D97-AF65-F5344CB8AC3E}">
        <p14:creationId xmlns:p14="http://schemas.microsoft.com/office/powerpoint/2010/main" val="2966387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Notice how the text is “chunked” with questions/activities for each section.</a:t>
            </a:r>
          </a:p>
        </p:txBody>
      </p:sp>
      <p:sp>
        <p:nvSpPr>
          <p:cNvPr id="4" name="Slide Number Placeholder 3"/>
          <p:cNvSpPr>
            <a:spLocks noGrp="1"/>
          </p:cNvSpPr>
          <p:nvPr>
            <p:ph type="sldNum" sz="quarter" idx="10"/>
          </p:nvPr>
        </p:nvSpPr>
        <p:spPr/>
        <p:txBody>
          <a:bodyPr/>
          <a:lstStyle/>
          <a:p>
            <a:fld id="{89B843CF-797A-4A90-A55D-4CCF51432D59}" type="slidenum">
              <a:rPr lang="en-US" smtClean="0"/>
              <a:pPr/>
              <a:t>40</a:t>
            </a:fld>
            <a:endParaRPr lang="en-US"/>
          </a:p>
        </p:txBody>
      </p:sp>
    </p:spTree>
    <p:extLst>
      <p:ext uri="{BB962C8B-B14F-4D97-AF65-F5344CB8AC3E}">
        <p14:creationId xmlns:p14="http://schemas.microsoft.com/office/powerpoint/2010/main" val="406902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4</a:t>
            </a:fld>
            <a:endParaRPr lang="en-US"/>
          </a:p>
        </p:txBody>
      </p:sp>
    </p:spTree>
    <p:extLst>
      <p:ext uri="{BB962C8B-B14F-4D97-AF65-F5344CB8AC3E}">
        <p14:creationId xmlns:p14="http://schemas.microsoft.com/office/powerpoint/2010/main" val="3386600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41</a:t>
            </a:fld>
            <a:endParaRPr lang="en-US"/>
          </a:p>
        </p:txBody>
      </p:sp>
    </p:spTree>
    <p:extLst>
      <p:ext uri="{BB962C8B-B14F-4D97-AF65-F5344CB8AC3E}">
        <p14:creationId xmlns:p14="http://schemas.microsoft.com/office/powerpoint/2010/main" val="1658716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42</a:t>
            </a:fld>
            <a:endParaRPr lang="en-US"/>
          </a:p>
        </p:txBody>
      </p:sp>
    </p:spTree>
    <p:extLst>
      <p:ext uri="{BB962C8B-B14F-4D97-AF65-F5344CB8AC3E}">
        <p14:creationId xmlns:p14="http://schemas.microsoft.com/office/powerpoint/2010/main" val="2927118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43</a:t>
            </a:fld>
            <a:endParaRPr lang="en-US"/>
          </a:p>
        </p:txBody>
      </p:sp>
    </p:spTree>
    <p:extLst>
      <p:ext uri="{BB962C8B-B14F-4D97-AF65-F5344CB8AC3E}">
        <p14:creationId xmlns:p14="http://schemas.microsoft.com/office/powerpoint/2010/main" val="2457554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44</a:t>
            </a:fld>
            <a:endParaRPr lang="en-US"/>
          </a:p>
        </p:txBody>
      </p:sp>
    </p:spTree>
    <p:extLst>
      <p:ext uri="{BB962C8B-B14F-4D97-AF65-F5344CB8AC3E}">
        <p14:creationId xmlns:p14="http://schemas.microsoft.com/office/powerpoint/2010/main" val="3640636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45</a:t>
            </a:fld>
            <a:endParaRPr lang="en-US"/>
          </a:p>
        </p:txBody>
      </p:sp>
    </p:spTree>
    <p:extLst>
      <p:ext uri="{BB962C8B-B14F-4D97-AF65-F5344CB8AC3E}">
        <p14:creationId xmlns:p14="http://schemas.microsoft.com/office/powerpoint/2010/main" val="2574838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46</a:t>
            </a:fld>
            <a:endParaRPr lang="en-US"/>
          </a:p>
        </p:txBody>
      </p:sp>
    </p:spTree>
    <p:extLst>
      <p:ext uri="{BB962C8B-B14F-4D97-AF65-F5344CB8AC3E}">
        <p14:creationId xmlns:p14="http://schemas.microsoft.com/office/powerpoint/2010/main" val="1765545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47</a:t>
            </a:fld>
            <a:endParaRPr lang="en-US"/>
          </a:p>
        </p:txBody>
      </p:sp>
    </p:spTree>
    <p:extLst>
      <p:ext uri="{BB962C8B-B14F-4D97-AF65-F5344CB8AC3E}">
        <p14:creationId xmlns:p14="http://schemas.microsoft.com/office/powerpoint/2010/main" val="3929290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48</a:t>
            </a:fld>
            <a:endParaRPr lang="en-US"/>
          </a:p>
        </p:txBody>
      </p:sp>
    </p:spTree>
    <p:extLst>
      <p:ext uri="{BB962C8B-B14F-4D97-AF65-F5344CB8AC3E}">
        <p14:creationId xmlns:p14="http://schemas.microsoft.com/office/powerpoint/2010/main" val="27768461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50</a:t>
            </a:fld>
            <a:endParaRPr lang="en-US"/>
          </a:p>
        </p:txBody>
      </p:sp>
    </p:spTree>
    <p:extLst>
      <p:ext uri="{BB962C8B-B14F-4D97-AF65-F5344CB8AC3E}">
        <p14:creationId xmlns:p14="http://schemas.microsoft.com/office/powerpoint/2010/main" val="247477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5</a:t>
            </a:fld>
            <a:endParaRPr lang="en-US"/>
          </a:p>
        </p:txBody>
      </p:sp>
    </p:spTree>
    <p:extLst>
      <p:ext uri="{BB962C8B-B14F-4D97-AF65-F5344CB8AC3E}">
        <p14:creationId xmlns:p14="http://schemas.microsoft.com/office/powerpoint/2010/main" val="107452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7</a:t>
            </a:fld>
            <a:endParaRPr lang="en-US"/>
          </a:p>
        </p:txBody>
      </p:sp>
    </p:spTree>
    <p:extLst>
      <p:ext uri="{BB962C8B-B14F-4D97-AF65-F5344CB8AC3E}">
        <p14:creationId xmlns:p14="http://schemas.microsoft.com/office/powerpoint/2010/main" val="88160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8</a:t>
            </a:fld>
            <a:endParaRPr lang="en-US"/>
          </a:p>
        </p:txBody>
      </p:sp>
    </p:spTree>
    <p:extLst>
      <p:ext uri="{BB962C8B-B14F-4D97-AF65-F5344CB8AC3E}">
        <p14:creationId xmlns:p14="http://schemas.microsoft.com/office/powerpoint/2010/main" val="64053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to the last page of your</a:t>
            </a:r>
            <a:r>
              <a:rPr lang="en-US" baseline="0" dirty="0"/>
              <a:t> paper template. It sits last to not distract the teacher, but it should ALWAYS be done before anything else is thought about!</a:t>
            </a:r>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9</a:t>
            </a:fld>
            <a:endParaRPr lang="en-US"/>
          </a:p>
        </p:txBody>
      </p:sp>
    </p:spTree>
    <p:extLst>
      <p:ext uri="{BB962C8B-B14F-4D97-AF65-F5344CB8AC3E}">
        <p14:creationId xmlns:p14="http://schemas.microsoft.com/office/powerpoint/2010/main" val="390852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Aloud : Choose 2 people in advance  to play Spider and Fly.</a:t>
            </a:r>
          </a:p>
          <a:p>
            <a:endParaRPr lang="en-US" dirty="0"/>
          </a:p>
          <a:p>
            <a:r>
              <a:rPr lang="en-US" dirty="0"/>
              <a:t>After reading, have audience briefly share what they noticed was complex, affirming their observations using the language on the wheel </a:t>
            </a:r>
          </a:p>
          <a:p>
            <a:r>
              <a:rPr lang="en-US" dirty="0"/>
              <a:t>(i.e. Observation: “Students may</a:t>
            </a:r>
            <a:r>
              <a:rPr lang="en-US" baseline="0" dirty="0"/>
              <a:t> have trouble understanding that Spider and Fly are talking to each other in the poem.” </a:t>
            </a:r>
          </a:p>
          <a:p>
            <a:r>
              <a:rPr lang="en-US" baseline="0" dirty="0"/>
              <a:t>Response: “</a:t>
            </a:r>
            <a:r>
              <a:rPr lang="en-US" dirty="0"/>
              <a:t>So, you noticed that the back and forth </a:t>
            </a:r>
            <a:r>
              <a:rPr lang="en-US" b="1" dirty="0"/>
              <a:t>structure</a:t>
            </a:r>
            <a:r>
              <a:rPr lang="en-US" dirty="0"/>
              <a:t> of the poem was complex.”).</a:t>
            </a:r>
          </a:p>
        </p:txBody>
      </p:sp>
      <p:sp>
        <p:nvSpPr>
          <p:cNvPr id="4" name="Slide Number Placeholder 3"/>
          <p:cNvSpPr>
            <a:spLocks noGrp="1"/>
          </p:cNvSpPr>
          <p:nvPr>
            <p:ph type="sldNum" sz="quarter" idx="10"/>
          </p:nvPr>
        </p:nvSpPr>
        <p:spPr/>
        <p:txBody>
          <a:bodyPr/>
          <a:lstStyle/>
          <a:p>
            <a:fld id="{7FDBEC2B-3D5A-44E3-ACF2-2B1E6230F2F6}" type="slidenum">
              <a:rPr lang="en-US" smtClean="0"/>
              <a:pPr/>
              <a:t>10</a:t>
            </a:fld>
            <a:endParaRPr lang="en-US"/>
          </a:p>
        </p:txBody>
      </p:sp>
    </p:spTree>
    <p:extLst>
      <p:ext uri="{BB962C8B-B14F-4D97-AF65-F5344CB8AC3E}">
        <p14:creationId xmlns:p14="http://schemas.microsoft.com/office/powerpoint/2010/main" val="244273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275C83-7340-4E28-A0EE-2B7E489465C8}" type="datetime1">
              <a:rPr lang="en-US" smtClean="0">
                <a:solidFill>
                  <a:prstClr val="black">
                    <a:tint val="75000"/>
                  </a:prstClr>
                </a:solidFill>
              </a:rPr>
              <a:t>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56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CD938-5B66-42C4-AE79-CC5A5EEC26C3}" type="datetime1">
              <a:rPr lang="en-US" smtClean="0">
                <a:solidFill>
                  <a:prstClr val="black">
                    <a:tint val="75000"/>
                  </a:prstClr>
                </a:solidFill>
              </a:rPr>
              <a:t>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13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D6436-141D-422A-A5E2-47476695DEEE}" type="datetime1">
              <a:rPr lang="en-US" smtClean="0">
                <a:solidFill>
                  <a:prstClr val="black">
                    <a:tint val="75000"/>
                  </a:prstClr>
                </a:solidFill>
              </a:rPr>
              <a:t>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54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CF192B-80FF-4178-8343-BE237C248B25}" type="datetime1">
              <a:rPr lang="en-US" smtClean="0">
                <a:solidFill>
                  <a:prstClr val="black">
                    <a:tint val="75000"/>
                  </a:prstClr>
                </a:solidFill>
              </a:rPr>
              <a:t>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19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87CD2-138B-44A7-822D-FD5C8751CBB1}" type="datetime1">
              <a:rPr lang="en-US" smtClean="0">
                <a:solidFill>
                  <a:prstClr val="black">
                    <a:tint val="75000"/>
                  </a:prstClr>
                </a:solidFill>
              </a:rPr>
              <a:t>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69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D957A2-ACA2-43FF-95BD-AE3F1FF88DE9}" type="datetime1">
              <a:rPr lang="en-US" smtClean="0">
                <a:solidFill>
                  <a:prstClr val="black">
                    <a:tint val="75000"/>
                  </a:prstClr>
                </a:solidFill>
              </a:rPr>
              <a:t>1/23/2020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92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5BF19C-3EE2-4129-B4B2-B5998EE0C0B5}" type="datetime1">
              <a:rPr lang="en-US" smtClean="0">
                <a:solidFill>
                  <a:prstClr val="black">
                    <a:tint val="75000"/>
                  </a:prstClr>
                </a:solidFill>
              </a:rPr>
              <a:t>1/23/2020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663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DA2292-B617-4943-BAF1-BECCE7FBE004}" type="datetime1">
              <a:rPr lang="en-US" smtClean="0">
                <a:solidFill>
                  <a:prstClr val="black">
                    <a:tint val="75000"/>
                  </a:prstClr>
                </a:solidFill>
              </a:rPr>
              <a:t>1/23/2020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84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CDC29-FA12-45A6-9045-B4C6AB2CFA8A}" type="datetime1">
              <a:rPr lang="en-US" smtClean="0">
                <a:solidFill>
                  <a:prstClr val="black">
                    <a:tint val="75000"/>
                  </a:prstClr>
                </a:solidFill>
              </a:rPr>
              <a:t>1/23/2020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24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64F485-0B6D-4635-9A94-2BD4F606D56A}" type="datetime1">
              <a:rPr lang="en-US" smtClean="0">
                <a:solidFill>
                  <a:prstClr val="black">
                    <a:tint val="75000"/>
                  </a:prstClr>
                </a:solidFill>
              </a:rPr>
              <a:t>1/23/2020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2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50CE8C-E338-476C-B2C4-676860CB48BC}" type="datetime1">
              <a:rPr lang="en-US" smtClean="0">
                <a:solidFill>
                  <a:prstClr val="black">
                    <a:tint val="75000"/>
                  </a:prstClr>
                </a:solidFill>
              </a:rPr>
              <a:t>1/23/2020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7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6D3BD-5B7D-4633-AAF6-39A4C007E181}" type="datetime1">
              <a:rPr lang="en-US" smtClean="0">
                <a:solidFill>
                  <a:prstClr val="black">
                    <a:tint val="75000"/>
                  </a:prstClr>
                </a:solidFill>
              </a:rPr>
              <a:t>1/23/2020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418F7-D55B-4504-BC7A-4780EF68F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818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diterlizzi.com/home/project/the-spider-and-the-fly/"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iterlizzi.com/home/project/the-spider-and-the-fly/"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781800" y="152400"/>
            <a:ext cx="2286000"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000" b="1" dirty="0"/>
          </a:p>
        </p:txBody>
      </p:sp>
      <p:sp>
        <p:nvSpPr>
          <p:cNvPr id="4" name="TextBox 3">
            <a:extLst>
              <a:ext uri="{FF2B5EF4-FFF2-40B4-BE49-F238E27FC236}">
                <a16:creationId xmlns:a16="http://schemas.microsoft.com/office/drawing/2014/main" id="{749112A7-4FE0-4F6E-A45C-0193BE22AB90}"/>
              </a:ext>
            </a:extLst>
          </p:cNvPr>
          <p:cNvSpPr txBox="1"/>
          <p:nvPr/>
        </p:nvSpPr>
        <p:spPr>
          <a:xfrm>
            <a:off x="0" y="1905000"/>
            <a:ext cx="9144000" cy="3139321"/>
          </a:xfrm>
          <a:prstGeom prst="rect">
            <a:avLst/>
          </a:prstGeom>
          <a:solidFill>
            <a:srgbClr val="22A469"/>
          </a:solidFill>
        </p:spPr>
        <p:txBody>
          <a:bodyPr wrap="square" rtlCol="0">
            <a:spAutoFit/>
          </a:bodyPr>
          <a:lstStyle/>
          <a:p>
            <a:pPr algn="ctr"/>
            <a:endParaRPr lang="en-US" sz="4400" dirty="0">
              <a:solidFill>
                <a:schemeClr val="bg1"/>
              </a:solidFill>
            </a:endParaRPr>
          </a:p>
          <a:p>
            <a:pPr algn="ctr"/>
            <a:r>
              <a:rPr lang="en-US" sz="4400" dirty="0">
                <a:solidFill>
                  <a:schemeClr val="bg1"/>
                </a:solidFill>
              </a:rPr>
              <a:t>Read Aloud Project</a:t>
            </a:r>
          </a:p>
          <a:p>
            <a:pPr algn="ctr"/>
            <a:endParaRPr lang="en-US" sz="4400" dirty="0">
              <a:solidFill>
                <a:schemeClr val="bg1"/>
              </a:solidFill>
            </a:endParaRPr>
          </a:p>
          <a:p>
            <a:pPr algn="ctr"/>
            <a:r>
              <a:rPr lang="en-US" sz="2400" i="1" dirty="0">
                <a:solidFill>
                  <a:schemeClr val="bg1"/>
                </a:solidFill>
              </a:rPr>
              <a:t>Insert Location</a:t>
            </a:r>
          </a:p>
          <a:p>
            <a:pPr algn="ctr"/>
            <a:r>
              <a:rPr lang="en-US" sz="2400" i="1" dirty="0">
                <a:solidFill>
                  <a:schemeClr val="bg1"/>
                </a:solidFill>
              </a:rPr>
              <a:t>Insert Date</a:t>
            </a:r>
            <a:endParaRPr lang="en-US" sz="900" dirty="0"/>
          </a:p>
          <a:p>
            <a:endParaRPr lang="en-US" dirty="0"/>
          </a:p>
        </p:txBody>
      </p:sp>
      <p:pic>
        <p:nvPicPr>
          <p:cNvPr id="10" name="Picture 9">
            <a:extLst>
              <a:ext uri="{FF2B5EF4-FFF2-40B4-BE49-F238E27FC236}">
                <a16:creationId xmlns:a16="http://schemas.microsoft.com/office/drawing/2014/main" id="{637700A5-975B-453D-8DDE-3DBD8DAC1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61890"/>
            <a:ext cx="1487935" cy="591312"/>
          </a:xfrm>
          <a:prstGeom prst="rect">
            <a:avLst/>
          </a:prstGeom>
        </p:spPr>
      </p:pic>
      <p:sp>
        <p:nvSpPr>
          <p:cNvPr id="11" name="Slide Number Placeholder 10">
            <a:extLst>
              <a:ext uri="{FF2B5EF4-FFF2-40B4-BE49-F238E27FC236}">
                <a16:creationId xmlns:a16="http://schemas.microsoft.com/office/drawing/2014/main" id="{9DDEE96F-DF2E-4543-A642-AF411BA5574E}"/>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283452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894" y="-8965"/>
            <a:ext cx="9117106" cy="6409765"/>
          </a:xfrm>
          <a:prstGeom prst="rect">
            <a:avLst/>
          </a:prstGeom>
        </p:spPr>
      </p:pic>
      <p:sp>
        <p:nvSpPr>
          <p:cNvPr id="4" name="TextBox 3"/>
          <p:cNvSpPr txBox="1"/>
          <p:nvPr/>
        </p:nvSpPr>
        <p:spPr>
          <a:xfrm>
            <a:off x="70539" y="304800"/>
            <a:ext cx="4730061" cy="4401205"/>
          </a:xfrm>
          <a:prstGeom prst="rect">
            <a:avLst/>
          </a:prstGeom>
          <a:noFill/>
        </p:spPr>
        <p:txBody>
          <a:bodyPr wrap="square" rtlCol="0">
            <a:spAutoFit/>
          </a:bodyPr>
          <a:lstStyle/>
          <a:p>
            <a:endParaRPr lang="en-US" sz="2400" b="1" u="sng" cap="small" dirty="0"/>
          </a:p>
          <a:p>
            <a:r>
              <a:rPr lang="en-US" sz="2400" b="1" u="sng" cap="small" dirty="0"/>
              <a:t>The Spider and The Fly</a:t>
            </a:r>
            <a:endParaRPr lang="en-US" sz="1600" i="1" dirty="0"/>
          </a:p>
          <a:p>
            <a:r>
              <a:rPr lang="en-US" sz="1600" i="1" dirty="0"/>
              <a:t>	A fable by </a:t>
            </a:r>
            <a:r>
              <a:rPr lang="en-US" sz="1600" b="1" i="1" dirty="0"/>
              <a:t>Mary </a:t>
            </a:r>
            <a:r>
              <a:rPr lang="en-US" sz="1600" b="1" i="1" dirty="0" err="1"/>
              <a:t>Howitt</a:t>
            </a:r>
            <a:r>
              <a:rPr lang="en-US" sz="1600" b="1" i="1" dirty="0"/>
              <a:t> </a:t>
            </a:r>
            <a:r>
              <a:rPr lang="en-US" sz="1600" i="1" dirty="0"/>
              <a:t>(1799-1888)</a:t>
            </a:r>
            <a:endParaRPr lang="en-US" sz="1600" dirty="0"/>
          </a:p>
          <a:p>
            <a:r>
              <a:rPr lang="en-US" sz="2400" dirty="0"/>
              <a:t>“Will you step into my parlor?” said the spider to the fly;</a:t>
            </a:r>
            <a:br>
              <a:rPr lang="en-US" sz="2400" dirty="0"/>
            </a:br>
            <a:r>
              <a:rPr lang="en-US" sz="2400" dirty="0"/>
              <a:t>“</a:t>
            </a:r>
            <a:r>
              <a:rPr lang="en-US" sz="2400" dirty="0" err="1"/>
              <a:t>’Tis</a:t>
            </a:r>
            <a:r>
              <a:rPr lang="en-US" sz="2400" dirty="0"/>
              <a:t> the prettiest little parlor that ever you did spy.</a:t>
            </a:r>
            <a:br>
              <a:rPr lang="en-US" sz="2400" dirty="0"/>
            </a:br>
            <a:r>
              <a:rPr lang="en-US" sz="2400" dirty="0"/>
              <a:t>The way into my parlor is up a winding stair,</a:t>
            </a:r>
            <a:br>
              <a:rPr lang="en-US" sz="2400" dirty="0"/>
            </a:br>
            <a:r>
              <a:rPr lang="en-US" sz="2400" dirty="0"/>
              <a:t>And I have many curious things to show when you are there.”</a:t>
            </a:r>
            <a:br>
              <a:rPr lang="en-US" sz="2400" dirty="0"/>
            </a:br>
            <a:endParaRPr lang="en-US" sz="2400" dirty="0"/>
          </a:p>
        </p:txBody>
      </p:sp>
      <p:sp>
        <p:nvSpPr>
          <p:cNvPr id="3" name="TextBox 2"/>
          <p:cNvSpPr txBox="1"/>
          <p:nvPr/>
        </p:nvSpPr>
        <p:spPr>
          <a:xfrm>
            <a:off x="375338" y="-38462"/>
            <a:ext cx="7244662" cy="830997"/>
          </a:xfrm>
          <a:prstGeom prst="rect">
            <a:avLst/>
          </a:prstGeom>
          <a:noFill/>
        </p:spPr>
        <p:txBody>
          <a:bodyPr wrap="square" rtlCol="0">
            <a:spAutoFit/>
          </a:bodyPr>
          <a:lstStyle/>
          <a:p>
            <a:r>
              <a:rPr lang="en-US" sz="2400" b="1" dirty="0">
                <a:solidFill>
                  <a:srgbClr val="FF0000"/>
                </a:solidFill>
              </a:rPr>
              <a:t>LISTEN: WHAT MAKES THIS READ ALOUD </a:t>
            </a:r>
          </a:p>
          <a:p>
            <a:r>
              <a:rPr lang="en-US" sz="2400" b="1" dirty="0">
                <a:solidFill>
                  <a:srgbClr val="FF0000"/>
                </a:solidFill>
              </a:rPr>
              <a:t>COMPLEX?</a:t>
            </a:r>
          </a:p>
        </p:txBody>
      </p:sp>
      <p:sp>
        <p:nvSpPr>
          <p:cNvPr id="5" name="Slide Number Placeholder 4">
            <a:extLst>
              <a:ext uri="{FF2B5EF4-FFF2-40B4-BE49-F238E27FC236}">
                <a16:creationId xmlns:a16="http://schemas.microsoft.com/office/drawing/2014/main" id="{091F50E3-44E9-42D1-87B1-4E2119F3A0BA}"/>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10</a:t>
            </a:fld>
            <a:endParaRPr lang="en-US">
              <a:solidFill>
                <a:prstClr val="black">
                  <a:tint val="75000"/>
                </a:prstClr>
              </a:solidFill>
            </a:endParaRPr>
          </a:p>
        </p:txBody>
      </p:sp>
      <p:pic>
        <p:nvPicPr>
          <p:cNvPr id="6" name="Picture 5">
            <a:extLst>
              <a:ext uri="{FF2B5EF4-FFF2-40B4-BE49-F238E27FC236}">
                <a16:creationId xmlns:a16="http://schemas.microsoft.com/office/drawing/2014/main" id="{5E641D70-2B1C-415B-9D90-4B4265B4C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56741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3200" dirty="0">
                <a:latin typeface="+mj-lt"/>
              </a:rPr>
              <a:t>Thinking about complexity in</a:t>
            </a:r>
            <a:br>
              <a:rPr lang="en-US" sz="3200" dirty="0">
                <a:latin typeface="+mj-lt"/>
              </a:rPr>
            </a:br>
            <a:r>
              <a:rPr lang="en-US" sz="3200" i="1" dirty="0">
                <a:latin typeface="+mj-lt"/>
              </a:rPr>
              <a:t>The Spider and the Fly</a:t>
            </a:r>
          </a:p>
        </p:txBody>
      </p:sp>
      <p:graphicFrame>
        <p:nvGraphicFramePr>
          <p:cNvPr id="5" name="Content Placeholder 4"/>
          <p:cNvGraphicFramePr>
            <a:graphicFrameLocks noGrp="1"/>
          </p:cNvGraphicFramePr>
          <p:nvPr>
            <p:ph idx="1"/>
          </p:nvPr>
        </p:nvGraphicFramePr>
        <p:xfrm>
          <a:off x="228600" y="914400"/>
          <a:ext cx="87630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74812" y="3931558"/>
            <a:ext cx="3048000" cy="1200329"/>
          </a:xfrm>
          <a:prstGeom prst="rect">
            <a:avLst/>
          </a:prstGeom>
          <a:noFill/>
        </p:spPr>
        <p:txBody>
          <a:bodyPr wrap="square" rtlCol="0">
            <a:spAutoFit/>
          </a:bodyPr>
          <a:lstStyle/>
          <a:p>
            <a:pPr lvl="0" fontAlgn="base">
              <a:spcBef>
                <a:spcPct val="0"/>
              </a:spcBef>
              <a:spcAft>
                <a:spcPts val="1000"/>
              </a:spcAft>
            </a:pPr>
            <a:r>
              <a:rPr lang="en-US" sz="2400" b="1" dirty="0">
                <a:solidFill>
                  <a:srgbClr val="1F497D"/>
                </a:solidFill>
                <a:latin typeface="Calibri" pitchFamily="34" charset="0"/>
                <a:cs typeface="Arial" pitchFamily="34" charset="0"/>
              </a:rPr>
              <a:t>“For who goes up your winding stair can ne’er go down again.”</a:t>
            </a:r>
            <a:endParaRPr lang="en-US" sz="4800" b="1" dirty="0">
              <a:latin typeface="Arial" pitchFamily="34" charset="0"/>
              <a:cs typeface="Arial" pitchFamily="34" charset="0"/>
            </a:endParaRPr>
          </a:p>
        </p:txBody>
      </p:sp>
      <p:sp>
        <p:nvSpPr>
          <p:cNvPr id="7" name="TextBox 6"/>
          <p:cNvSpPr txBox="1"/>
          <p:nvPr/>
        </p:nvSpPr>
        <p:spPr>
          <a:xfrm>
            <a:off x="447368" y="1545187"/>
            <a:ext cx="3026229" cy="830997"/>
          </a:xfrm>
          <a:prstGeom prst="rect">
            <a:avLst/>
          </a:prstGeom>
          <a:noFill/>
        </p:spPr>
        <p:txBody>
          <a:bodyPr wrap="square" rtlCol="0">
            <a:spAutoFit/>
          </a:bodyPr>
          <a:lstStyle/>
          <a:p>
            <a:r>
              <a:rPr lang="en-US" sz="2400" b="1" dirty="0">
                <a:solidFill>
                  <a:srgbClr val="C00000"/>
                </a:solidFill>
                <a:latin typeface="Calibri" pitchFamily="34" charset="0"/>
                <a:cs typeface="Arial" pitchFamily="34" charset="0"/>
              </a:rPr>
              <a:t>“And take a lesson from this tale…”</a:t>
            </a:r>
            <a:endParaRPr lang="en-US" sz="2400" dirty="0">
              <a:solidFill>
                <a:srgbClr val="C00000"/>
              </a:solidFill>
            </a:endParaRPr>
          </a:p>
        </p:txBody>
      </p:sp>
      <p:sp>
        <p:nvSpPr>
          <p:cNvPr id="8" name="TextBox 7"/>
          <p:cNvSpPr txBox="1"/>
          <p:nvPr/>
        </p:nvSpPr>
        <p:spPr>
          <a:xfrm>
            <a:off x="5486400" y="1545187"/>
            <a:ext cx="2895601" cy="1200329"/>
          </a:xfrm>
          <a:prstGeom prst="rect">
            <a:avLst/>
          </a:prstGeom>
          <a:noFill/>
        </p:spPr>
        <p:txBody>
          <a:bodyPr wrap="square" rtlCol="0">
            <a:spAutoFit/>
          </a:bodyPr>
          <a:lstStyle/>
          <a:p>
            <a:r>
              <a:rPr lang="en-US" sz="2400" b="1" dirty="0">
                <a:solidFill>
                  <a:srgbClr val="4F6228"/>
                </a:solidFill>
                <a:latin typeface="Calibri" pitchFamily="34" charset="0"/>
                <a:cs typeface="Arial" pitchFamily="34" charset="0"/>
              </a:rPr>
              <a:t>“Will you walk into my parlor?” said the Spider to the Fly</a:t>
            </a:r>
            <a:endParaRPr lang="en-US" sz="2400" b="1" dirty="0">
              <a:solidFill>
                <a:schemeClr val="accent3">
                  <a:lumMod val="50000"/>
                </a:schemeClr>
              </a:solidFill>
            </a:endParaRPr>
          </a:p>
        </p:txBody>
      </p:sp>
      <p:sp>
        <p:nvSpPr>
          <p:cNvPr id="10" name="TextBox 9"/>
          <p:cNvSpPr txBox="1"/>
          <p:nvPr/>
        </p:nvSpPr>
        <p:spPr>
          <a:xfrm>
            <a:off x="6248399" y="3931558"/>
            <a:ext cx="2895601" cy="1200329"/>
          </a:xfrm>
          <a:prstGeom prst="rect">
            <a:avLst/>
          </a:prstGeom>
          <a:noFill/>
        </p:spPr>
        <p:txBody>
          <a:bodyPr wrap="square" rtlCol="0">
            <a:spAutoFit/>
          </a:bodyPr>
          <a:lstStyle/>
          <a:p>
            <a:pPr lvl="0">
              <a:defRPr/>
            </a:pPr>
            <a:r>
              <a:rPr lang="en-US" sz="2400" b="1" dirty="0">
                <a:solidFill>
                  <a:srgbClr val="7030A0"/>
                </a:solidFill>
                <a:latin typeface="Calibri" pitchFamily="34" charset="0"/>
                <a:cs typeface="Arial" pitchFamily="34" charset="0"/>
              </a:rPr>
              <a:t>“And if you like to rest awhile, I’ll snugly tuck you in”</a:t>
            </a:r>
            <a:endParaRPr lang="en-US" sz="2400" dirty="0">
              <a:solidFill>
                <a:srgbClr val="7030A0"/>
              </a:solidFill>
              <a:latin typeface="Arial" pitchFamily="34" charset="0"/>
              <a:cs typeface="Arial" pitchFamily="34" charset="0"/>
            </a:endParaRPr>
          </a:p>
        </p:txBody>
      </p:sp>
      <p:sp>
        <p:nvSpPr>
          <p:cNvPr id="3" name="Slide Number Placeholder 2">
            <a:extLst>
              <a:ext uri="{FF2B5EF4-FFF2-40B4-BE49-F238E27FC236}">
                <a16:creationId xmlns:a16="http://schemas.microsoft.com/office/drawing/2014/main" id="{380C76E5-30CE-4706-ADAD-0AC7D7722F09}"/>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11</a:t>
            </a:fld>
            <a:endParaRPr lang="en-US">
              <a:solidFill>
                <a:prstClr val="black">
                  <a:tint val="75000"/>
                </a:prstClr>
              </a:solidFill>
            </a:endParaRPr>
          </a:p>
        </p:txBody>
      </p:sp>
      <p:pic>
        <p:nvPicPr>
          <p:cNvPr id="9" name="Picture 8">
            <a:extLst>
              <a:ext uri="{FF2B5EF4-FFF2-40B4-BE49-F238E27FC236}">
                <a16:creationId xmlns:a16="http://schemas.microsoft.com/office/drawing/2014/main" id="{39688338-6A5D-43B5-8F34-200849686D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15477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8"/>
            <a:ext cx="8229600" cy="1143000"/>
          </a:xfrm>
        </p:spPr>
        <p:txBody>
          <a:bodyPr>
            <a:normAutofit fontScale="90000"/>
          </a:bodyPr>
          <a:lstStyle/>
          <a:p>
            <a:r>
              <a:rPr lang="en-US" dirty="0">
                <a:latin typeface="+mj-lt"/>
              </a:rPr>
              <a:t>Example from </a:t>
            </a:r>
            <a:r>
              <a:rPr lang="en-US" i="1" dirty="0">
                <a:latin typeface="+mj-lt"/>
              </a:rPr>
              <a:t>The Spider and the Fly</a:t>
            </a:r>
          </a:p>
        </p:txBody>
      </p:sp>
      <p:sp>
        <p:nvSpPr>
          <p:cNvPr id="3" name="Content Placeholder 2"/>
          <p:cNvSpPr>
            <a:spLocks noGrp="1"/>
          </p:cNvSpPr>
          <p:nvPr>
            <p:ph idx="1"/>
          </p:nvPr>
        </p:nvSpPr>
        <p:spPr/>
        <p:txBody>
          <a:bodyPr/>
          <a:lstStyle/>
          <a:p>
            <a:r>
              <a:rPr lang="en-US" dirty="0">
                <a:latin typeface="+mj-lt"/>
              </a:rPr>
              <a:t>SCREEN SHOT OF DIANA’S COMPLETED WHAT MAKES THIS READ ALOUD COMPLEX PAGE</a:t>
            </a:r>
          </a:p>
        </p:txBody>
      </p:sp>
      <p:pic>
        <p:nvPicPr>
          <p:cNvPr id="6" name="Content Placeholder 5"/>
          <p:cNvPicPr>
            <a:picLocks noChangeAspect="1"/>
          </p:cNvPicPr>
          <p:nvPr/>
        </p:nvPicPr>
        <p:blipFill>
          <a:blip r:embed="rId3"/>
          <a:stretch>
            <a:fillRect/>
          </a:stretch>
        </p:blipFill>
        <p:spPr>
          <a:xfrm>
            <a:off x="0" y="1560037"/>
            <a:ext cx="8915400" cy="4625703"/>
          </a:xfrm>
          <a:prstGeom prst="rect">
            <a:avLst/>
          </a:prstGeom>
        </p:spPr>
      </p:pic>
      <p:sp>
        <p:nvSpPr>
          <p:cNvPr id="5" name="TextBox 4"/>
          <p:cNvSpPr txBox="1"/>
          <p:nvPr/>
        </p:nvSpPr>
        <p:spPr>
          <a:xfrm>
            <a:off x="5791200" y="1383994"/>
            <a:ext cx="2743200" cy="369332"/>
          </a:xfrm>
          <a:prstGeom prst="rect">
            <a:avLst/>
          </a:prstGeom>
          <a:noFill/>
        </p:spPr>
        <p:txBody>
          <a:bodyPr wrap="square" rtlCol="0">
            <a:spAutoFit/>
          </a:bodyPr>
          <a:lstStyle/>
          <a:p>
            <a:r>
              <a:rPr lang="en-US" b="1" dirty="0"/>
              <a:t>LEXILE: </a:t>
            </a:r>
            <a:r>
              <a:rPr lang="en-US" dirty="0"/>
              <a:t>Grade 4-5 Band</a:t>
            </a:r>
          </a:p>
        </p:txBody>
      </p:sp>
      <p:sp>
        <p:nvSpPr>
          <p:cNvPr id="4" name="Slide Number Placeholder 3">
            <a:extLst>
              <a:ext uri="{FF2B5EF4-FFF2-40B4-BE49-F238E27FC236}">
                <a16:creationId xmlns:a16="http://schemas.microsoft.com/office/drawing/2014/main" id="{8DC38FA4-E2DE-42FE-AA29-CD0E1E701160}"/>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12</a:t>
            </a:fld>
            <a:endParaRPr lang="en-US">
              <a:solidFill>
                <a:prstClr val="black">
                  <a:tint val="75000"/>
                </a:prstClr>
              </a:solidFill>
            </a:endParaRPr>
          </a:p>
        </p:txBody>
      </p:sp>
      <p:pic>
        <p:nvPicPr>
          <p:cNvPr id="7" name="Picture 6">
            <a:extLst>
              <a:ext uri="{FF2B5EF4-FFF2-40B4-BE49-F238E27FC236}">
                <a16:creationId xmlns:a16="http://schemas.microsoft.com/office/drawing/2014/main" id="{4E00B20A-F172-47CE-9DB0-165077AE62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77000"/>
            <a:ext cx="4267200" cy="265382"/>
          </a:xfrm>
          <a:prstGeom prst="rect">
            <a:avLst/>
          </a:prstGeom>
        </p:spPr>
      </p:pic>
    </p:spTree>
    <p:extLst>
      <p:ext uri="{BB962C8B-B14F-4D97-AF65-F5344CB8AC3E}">
        <p14:creationId xmlns:p14="http://schemas.microsoft.com/office/powerpoint/2010/main" val="310273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j-lt"/>
              </a:rPr>
              <a:t>Other questions to consider…</a:t>
            </a:r>
          </a:p>
        </p:txBody>
      </p:sp>
      <p:pic>
        <p:nvPicPr>
          <p:cNvPr id="4" name="Content Placeholder 3"/>
          <p:cNvPicPr>
            <a:picLocks noGrp="1" noChangeAspect="1"/>
          </p:cNvPicPr>
          <p:nvPr>
            <p:ph idx="1"/>
          </p:nvPr>
        </p:nvPicPr>
        <p:blipFill>
          <a:blip r:embed="rId3"/>
          <a:stretch>
            <a:fillRect/>
          </a:stretch>
        </p:blipFill>
        <p:spPr>
          <a:xfrm>
            <a:off x="0" y="1752600"/>
            <a:ext cx="9159359" cy="3200400"/>
          </a:xfrm>
          <a:prstGeom prst="rect">
            <a:avLst/>
          </a:prstGeom>
        </p:spPr>
      </p:pic>
      <p:sp>
        <p:nvSpPr>
          <p:cNvPr id="3" name="Slide Number Placeholder 2">
            <a:extLst>
              <a:ext uri="{FF2B5EF4-FFF2-40B4-BE49-F238E27FC236}">
                <a16:creationId xmlns:a16="http://schemas.microsoft.com/office/drawing/2014/main" id="{1EAB2D10-D31E-4548-8582-54A84F23C438}"/>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13</a:t>
            </a:fld>
            <a:endParaRPr lang="en-US">
              <a:solidFill>
                <a:prstClr val="black">
                  <a:tint val="75000"/>
                </a:prstClr>
              </a:solidFill>
            </a:endParaRPr>
          </a:p>
        </p:txBody>
      </p:sp>
      <p:pic>
        <p:nvPicPr>
          <p:cNvPr id="5" name="Picture 4">
            <a:extLst>
              <a:ext uri="{FF2B5EF4-FFF2-40B4-BE49-F238E27FC236}">
                <a16:creationId xmlns:a16="http://schemas.microsoft.com/office/drawing/2014/main" id="{11C8A51B-63C1-41EE-B284-D268EE395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70203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You try!</a:t>
            </a:r>
          </a:p>
        </p:txBody>
      </p:sp>
      <p:sp>
        <p:nvSpPr>
          <p:cNvPr id="3" name="Content Placeholder 2"/>
          <p:cNvSpPr>
            <a:spLocks noGrp="1"/>
          </p:cNvSpPr>
          <p:nvPr>
            <p:ph idx="1"/>
          </p:nvPr>
        </p:nvSpPr>
        <p:spPr>
          <a:xfrm>
            <a:off x="152400" y="1600200"/>
            <a:ext cx="8991600" cy="4525963"/>
          </a:xfrm>
        </p:spPr>
        <p:txBody>
          <a:bodyPr>
            <a:normAutofit/>
          </a:bodyPr>
          <a:lstStyle/>
          <a:p>
            <a:pPr marL="0" indent="0">
              <a:buNone/>
            </a:pPr>
            <a:r>
              <a:rPr lang="en-US" sz="2800" dirty="0">
                <a:latin typeface="+mj-lt"/>
              </a:rPr>
              <a:t>Work with all of the members of your writing team to:</a:t>
            </a:r>
          </a:p>
          <a:p>
            <a:pPr marL="0" indent="0">
              <a:buNone/>
            </a:pPr>
            <a:endParaRPr lang="en-US" sz="2800" dirty="0">
              <a:latin typeface="+mj-lt"/>
            </a:endParaRPr>
          </a:p>
          <a:p>
            <a:pPr marL="514350" indent="-514350">
              <a:buFont typeface="+mj-lt"/>
              <a:buAutoNum type="arabicPeriod"/>
            </a:pPr>
            <a:r>
              <a:rPr lang="en-US" sz="2800" dirty="0">
                <a:latin typeface="+mj-lt"/>
              </a:rPr>
              <a:t>Read your book out loud.  Enjoy it!</a:t>
            </a:r>
          </a:p>
          <a:p>
            <a:pPr marL="514350" indent="-514350">
              <a:buFont typeface="+mj-lt"/>
              <a:buAutoNum type="arabicPeriod"/>
            </a:pPr>
            <a:endParaRPr lang="en-US" sz="2800" dirty="0">
              <a:latin typeface="+mj-lt"/>
            </a:endParaRPr>
          </a:p>
          <a:p>
            <a:pPr marL="514350" indent="-514350">
              <a:buFont typeface="+mj-lt"/>
              <a:buAutoNum type="arabicPeriod"/>
            </a:pPr>
            <a:r>
              <a:rPr lang="en-US" sz="2800" dirty="0">
                <a:latin typeface="+mj-lt"/>
              </a:rPr>
              <a:t>Complete the </a:t>
            </a:r>
            <a:r>
              <a:rPr lang="en-US" sz="2800" b="1" dirty="0">
                <a:latin typeface="+mj-lt"/>
              </a:rPr>
              <a:t>“What Makes This Read-Aloud Complex” </a:t>
            </a:r>
            <a:r>
              <a:rPr lang="en-US" sz="2800" dirty="0">
                <a:latin typeface="+mj-lt"/>
              </a:rPr>
              <a:t>page in the template.</a:t>
            </a:r>
          </a:p>
        </p:txBody>
      </p:sp>
      <p:sp>
        <p:nvSpPr>
          <p:cNvPr id="4" name="TextBox 3"/>
          <p:cNvSpPr txBox="1"/>
          <p:nvPr/>
        </p:nvSpPr>
        <p:spPr>
          <a:xfrm>
            <a:off x="2628900" y="5687259"/>
            <a:ext cx="4038600" cy="369332"/>
          </a:xfrm>
          <a:prstGeom prst="rect">
            <a:avLst/>
          </a:prstGeom>
          <a:noFill/>
          <a:ln>
            <a:solidFill>
              <a:schemeClr val="tx1"/>
            </a:solidFill>
          </a:ln>
        </p:spPr>
        <p:txBody>
          <a:bodyPr wrap="square" rtlCol="0">
            <a:spAutoFit/>
          </a:bodyPr>
          <a:lstStyle/>
          <a:p>
            <a:r>
              <a:rPr lang="en-US" dirty="0"/>
              <a:t>Refer to Step #1 and #2 on the Checklist</a:t>
            </a:r>
          </a:p>
        </p:txBody>
      </p:sp>
      <p:sp>
        <p:nvSpPr>
          <p:cNvPr id="5" name="Slide Number Placeholder 4">
            <a:extLst>
              <a:ext uri="{FF2B5EF4-FFF2-40B4-BE49-F238E27FC236}">
                <a16:creationId xmlns:a16="http://schemas.microsoft.com/office/drawing/2014/main" id="{7CAEA4F0-4198-49C7-BECD-D4B8DF4CB6E6}"/>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14</a:t>
            </a:fld>
            <a:endParaRPr lang="en-US">
              <a:solidFill>
                <a:prstClr val="black">
                  <a:tint val="75000"/>
                </a:prstClr>
              </a:solidFill>
            </a:endParaRPr>
          </a:p>
        </p:txBody>
      </p:sp>
      <p:pic>
        <p:nvPicPr>
          <p:cNvPr id="6" name="Picture 5">
            <a:extLst>
              <a:ext uri="{FF2B5EF4-FFF2-40B4-BE49-F238E27FC236}">
                <a16:creationId xmlns:a16="http://schemas.microsoft.com/office/drawing/2014/main" id="{F72F1C58-BA67-4EFC-8261-5ED64CD03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203180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682613" y="1840476"/>
            <a:ext cx="4343400" cy="3513668"/>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0"/>
            <a:ext cx="7924800" cy="1323439"/>
          </a:xfrm>
          <a:prstGeom prst="rect">
            <a:avLst/>
          </a:prstGeom>
          <a:noFill/>
        </p:spPr>
        <p:txBody>
          <a:bodyPr wrap="square" rtlCol="0">
            <a:spAutoFit/>
          </a:bodyPr>
          <a:lstStyle/>
          <a:p>
            <a:r>
              <a:rPr lang="en-US" sz="4000" i="1" dirty="0"/>
              <a:t>Begin with a complex text </a:t>
            </a:r>
          </a:p>
          <a:p>
            <a:r>
              <a:rPr lang="en-US" sz="4000" i="1" dirty="0"/>
              <a:t>and a “Big Idea”…</a:t>
            </a:r>
          </a:p>
        </p:txBody>
      </p:sp>
      <p:pic>
        <p:nvPicPr>
          <p:cNvPr id="2" name="Picture 1"/>
          <p:cNvPicPr>
            <a:picLocks noChangeAspect="1"/>
          </p:cNvPicPr>
          <p:nvPr/>
        </p:nvPicPr>
        <p:blipFill>
          <a:blip r:embed="rId3"/>
          <a:stretch>
            <a:fillRect/>
          </a:stretch>
        </p:blipFill>
        <p:spPr>
          <a:xfrm>
            <a:off x="609600" y="2362200"/>
            <a:ext cx="4038600" cy="3589868"/>
          </a:xfrm>
          <a:prstGeom prst="rect">
            <a:avLst/>
          </a:prstGeom>
        </p:spPr>
      </p:pic>
      <p:sp>
        <p:nvSpPr>
          <p:cNvPr id="4" name="TextBox 3"/>
          <p:cNvSpPr txBox="1"/>
          <p:nvPr/>
        </p:nvSpPr>
        <p:spPr>
          <a:xfrm>
            <a:off x="5638800" y="2133600"/>
            <a:ext cx="3352800" cy="2400657"/>
          </a:xfrm>
          <a:prstGeom prst="rect">
            <a:avLst/>
          </a:prstGeom>
          <a:noFill/>
        </p:spPr>
        <p:txBody>
          <a:bodyPr wrap="square" rtlCol="0">
            <a:spAutoFit/>
          </a:bodyPr>
          <a:lstStyle/>
          <a:p>
            <a:r>
              <a:rPr lang="en-US" sz="2400" b="1" dirty="0">
                <a:solidFill>
                  <a:schemeClr val="bg1"/>
                </a:solidFill>
              </a:rPr>
              <a:t>FOCUSING QUESTION:</a:t>
            </a:r>
            <a:br>
              <a:rPr lang="en-US" sz="2400" dirty="0">
                <a:solidFill>
                  <a:schemeClr val="bg1"/>
                </a:solidFill>
              </a:rPr>
            </a:br>
            <a:r>
              <a:rPr lang="en-US" sz="3600" b="1" dirty="0">
                <a:latin typeface="Bradley Hand ITC" panose="03070402050302030203" pitchFamily="66" charset="0"/>
              </a:rPr>
              <a:t>What do I want my students to learn?</a:t>
            </a:r>
          </a:p>
          <a:p>
            <a:endParaRPr lang="en-US" dirty="0"/>
          </a:p>
        </p:txBody>
      </p:sp>
      <p:sp>
        <p:nvSpPr>
          <p:cNvPr id="3" name="Slide Number Placeholder 2">
            <a:extLst>
              <a:ext uri="{FF2B5EF4-FFF2-40B4-BE49-F238E27FC236}">
                <a16:creationId xmlns:a16="http://schemas.microsoft.com/office/drawing/2014/main" id="{51DE7196-8A4C-42FA-874C-348CE4958DE9}"/>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15</a:t>
            </a:fld>
            <a:endParaRPr lang="en-US">
              <a:solidFill>
                <a:prstClr val="black">
                  <a:tint val="75000"/>
                </a:prstClr>
              </a:solidFill>
            </a:endParaRPr>
          </a:p>
        </p:txBody>
      </p:sp>
      <p:pic>
        <p:nvPicPr>
          <p:cNvPr id="7" name="Picture 6">
            <a:extLst>
              <a:ext uri="{FF2B5EF4-FFF2-40B4-BE49-F238E27FC236}">
                <a16:creationId xmlns:a16="http://schemas.microsoft.com/office/drawing/2014/main" id="{CF38A0F8-2B12-4EB3-9B53-19D9E99AD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33785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What’s the Big Idea?</a:t>
            </a:r>
          </a:p>
        </p:txBody>
      </p:sp>
      <p:sp>
        <p:nvSpPr>
          <p:cNvPr id="5" name="Shape 157"/>
          <p:cNvSpPr txBox="1">
            <a:spLocks/>
          </p:cNvSpPr>
          <p:nvPr/>
        </p:nvSpPr>
        <p:spPr>
          <a:xfrm>
            <a:off x="152400" y="1524000"/>
            <a:ext cx="8915400" cy="4300304"/>
          </a:xfrm>
          <a:prstGeom prst="rect">
            <a:avLst/>
          </a:prstGeom>
        </p:spPr>
        <p:txBody>
          <a:bodyPr vert="horz" wrap="square" lIns="91425" tIns="45700" rIns="91425" bIns="45700"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lnSpc>
                <a:spcPct val="114000"/>
              </a:lnSpc>
              <a:spcBef>
                <a:spcPts val="1200"/>
              </a:spcBef>
              <a:buClr>
                <a:srgbClr val="000000"/>
              </a:buClr>
              <a:buSzPct val="132000"/>
              <a:buFont typeface="Arial" charset="0"/>
              <a:buChar char="•"/>
            </a:pPr>
            <a:r>
              <a:rPr lang="en-US" sz="2800" dirty="0"/>
              <a:t>R</a:t>
            </a:r>
            <a:r>
              <a:rPr lang="en-US" sz="2800" dirty="0">
                <a:solidFill>
                  <a:srgbClr val="262626"/>
                </a:solidFill>
              </a:rPr>
              <a:t>everse-engineered or backwards-designed</a:t>
            </a:r>
          </a:p>
          <a:p>
            <a:pPr marL="342900" indent="-342900">
              <a:lnSpc>
                <a:spcPct val="114000"/>
              </a:lnSpc>
              <a:spcBef>
                <a:spcPts val="1200"/>
              </a:spcBef>
              <a:buClr>
                <a:srgbClr val="000000"/>
              </a:buClr>
              <a:buSzPct val="132000"/>
              <a:buFont typeface="Arial" charset="0"/>
              <a:buChar char="•"/>
            </a:pPr>
            <a:endParaRPr lang="en-US" sz="2800" dirty="0">
              <a:solidFill>
                <a:srgbClr val="262626"/>
              </a:solidFill>
            </a:endParaRPr>
          </a:p>
          <a:p>
            <a:pPr marL="342900" indent="-342900">
              <a:lnSpc>
                <a:spcPct val="114000"/>
              </a:lnSpc>
              <a:spcBef>
                <a:spcPts val="1200"/>
              </a:spcBef>
              <a:buClr>
                <a:srgbClr val="000000"/>
              </a:buClr>
              <a:buSzPct val="132000"/>
              <a:buFont typeface="Arial" charset="0"/>
              <a:buChar char="•"/>
            </a:pPr>
            <a:r>
              <a:rPr lang="en-US" sz="2800" dirty="0">
                <a:solidFill>
                  <a:srgbClr val="262626"/>
                </a:solidFill>
              </a:rPr>
              <a:t>C</a:t>
            </a:r>
            <a:r>
              <a:rPr lang="en-US" sz="2800" dirty="0">
                <a:solidFill>
                  <a:srgbClr val="262626"/>
                </a:solidFill>
                <a:sym typeface="Arial" charset="0"/>
              </a:rPr>
              <a:t>rucial for creating sequenced set of questions, activities, and tasks – line of inquiry</a:t>
            </a:r>
          </a:p>
          <a:p>
            <a:pPr marL="342900" indent="-342900">
              <a:lnSpc>
                <a:spcPct val="114000"/>
              </a:lnSpc>
              <a:spcBef>
                <a:spcPts val="1200"/>
              </a:spcBef>
              <a:buClr>
                <a:srgbClr val="000000"/>
              </a:buClr>
              <a:buSzPct val="132000"/>
              <a:buFont typeface="Arial" charset="0"/>
              <a:buChar char="•"/>
            </a:pPr>
            <a:endParaRPr lang="en-US" sz="2800" dirty="0">
              <a:solidFill>
                <a:srgbClr val="262626"/>
              </a:solidFill>
              <a:sym typeface="Arial" charset="0"/>
            </a:endParaRPr>
          </a:p>
          <a:p>
            <a:pPr marL="342900" indent="-342900">
              <a:lnSpc>
                <a:spcPct val="114000"/>
              </a:lnSpc>
              <a:spcBef>
                <a:spcPts val="1200"/>
              </a:spcBef>
              <a:buClr>
                <a:srgbClr val="000000"/>
              </a:buClr>
              <a:buSzPct val="132000"/>
              <a:buFont typeface="Arial" charset="0"/>
              <a:buChar char="•"/>
            </a:pPr>
            <a:r>
              <a:rPr lang="en-US" sz="2800" dirty="0">
                <a:solidFill>
                  <a:srgbClr val="262626"/>
                </a:solidFill>
              </a:rPr>
              <a:t>C</a:t>
            </a:r>
            <a:r>
              <a:rPr lang="en-US" sz="2800" dirty="0">
                <a:solidFill>
                  <a:srgbClr val="262626"/>
                </a:solidFill>
                <a:sym typeface="Arial" charset="0"/>
              </a:rPr>
              <a:t>ritical for creating an appropriate </a:t>
            </a:r>
          </a:p>
          <a:p>
            <a:pPr marL="0" indent="0">
              <a:lnSpc>
                <a:spcPct val="114000"/>
              </a:lnSpc>
              <a:spcBef>
                <a:spcPts val="1200"/>
              </a:spcBef>
              <a:buClr>
                <a:srgbClr val="000000"/>
              </a:buClr>
              <a:buSzPct val="132000"/>
              <a:buNone/>
            </a:pPr>
            <a:r>
              <a:rPr lang="en-US" sz="2800" dirty="0">
                <a:solidFill>
                  <a:srgbClr val="262626"/>
                </a:solidFill>
                <a:sym typeface="Arial" charset="0"/>
              </a:rPr>
              <a:t>	culminating assignment</a:t>
            </a:r>
          </a:p>
        </p:txBody>
      </p:sp>
      <p:pic>
        <p:nvPicPr>
          <p:cNvPr id="4" name="Picture 3"/>
          <p:cNvPicPr>
            <a:picLocks noChangeAspect="1"/>
          </p:cNvPicPr>
          <p:nvPr/>
        </p:nvPicPr>
        <p:blipFill>
          <a:blip r:embed="rId3"/>
          <a:stretch>
            <a:fillRect/>
          </a:stretch>
        </p:blipFill>
        <p:spPr>
          <a:xfrm>
            <a:off x="6629400" y="4419600"/>
            <a:ext cx="2209800" cy="1964267"/>
          </a:xfrm>
          <a:prstGeom prst="rect">
            <a:avLst/>
          </a:prstGeom>
        </p:spPr>
      </p:pic>
      <p:sp>
        <p:nvSpPr>
          <p:cNvPr id="3" name="Slide Number Placeholder 2">
            <a:extLst>
              <a:ext uri="{FF2B5EF4-FFF2-40B4-BE49-F238E27FC236}">
                <a16:creationId xmlns:a16="http://schemas.microsoft.com/office/drawing/2014/main" id="{B89D53B8-EA08-4A89-A737-86F73EC6BF36}"/>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16</a:t>
            </a:fld>
            <a:endParaRPr lang="en-US">
              <a:solidFill>
                <a:prstClr val="black">
                  <a:tint val="75000"/>
                </a:prstClr>
              </a:solidFill>
            </a:endParaRPr>
          </a:p>
        </p:txBody>
      </p:sp>
      <p:pic>
        <p:nvPicPr>
          <p:cNvPr id="6" name="Picture 5">
            <a:extLst>
              <a:ext uri="{FF2B5EF4-FFF2-40B4-BE49-F238E27FC236}">
                <a16:creationId xmlns:a16="http://schemas.microsoft.com/office/drawing/2014/main" id="{CA02D42D-CF4B-4C54-ACCC-2B4415255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43311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152900" y="1219200"/>
            <a:ext cx="4838700" cy="46482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228600"/>
            <a:ext cx="7924800" cy="523220"/>
          </a:xfrm>
          <a:prstGeom prst="rect">
            <a:avLst/>
          </a:prstGeom>
          <a:noFill/>
        </p:spPr>
        <p:txBody>
          <a:bodyPr wrap="square" rtlCol="0">
            <a:spAutoFit/>
          </a:bodyPr>
          <a:lstStyle/>
          <a:p>
            <a:r>
              <a:rPr lang="en-US" sz="2800" i="1" dirty="0"/>
              <a:t>Begin with a complex text and a “Big Idea”…</a:t>
            </a:r>
          </a:p>
        </p:txBody>
      </p:sp>
      <p:pic>
        <p:nvPicPr>
          <p:cNvPr id="2" name="Picture 1"/>
          <p:cNvPicPr>
            <a:picLocks noChangeAspect="1"/>
          </p:cNvPicPr>
          <p:nvPr/>
        </p:nvPicPr>
        <p:blipFill>
          <a:blip r:embed="rId3"/>
          <a:stretch>
            <a:fillRect/>
          </a:stretch>
        </p:blipFill>
        <p:spPr>
          <a:xfrm>
            <a:off x="114300" y="1466850"/>
            <a:ext cx="4038600" cy="3589868"/>
          </a:xfrm>
          <a:prstGeom prst="rect">
            <a:avLst/>
          </a:prstGeom>
        </p:spPr>
      </p:pic>
      <p:sp>
        <p:nvSpPr>
          <p:cNvPr id="4" name="TextBox 3"/>
          <p:cNvSpPr txBox="1"/>
          <p:nvPr/>
        </p:nvSpPr>
        <p:spPr>
          <a:xfrm>
            <a:off x="4572000" y="1600200"/>
            <a:ext cx="4114800" cy="3908762"/>
          </a:xfrm>
          <a:prstGeom prst="rect">
            <a:avLst/>
          </a:prstGeom>
          <a:noFill/>
        </p:spPr>
        <p:txBody>
          <a:bodyPr wrap="square" rtlCol="0">
            <a:spAutoFit/>
          </a:bodyPr>
          <a:lstStyle/>
          <a:p>
            <a:r>
              <a:rPr lang="en-US" sz="2400" b="1" dirty="0">
                <a:solidFill>
                  <a:schemeClr val="bg1"/>
                </a:solidFill>
              </a:rPr>
              <a:t>FOCUSING QUESTION:</a:t>
            </a:r>
            <a:br>
              <a:rPr lang="en-US" sz="2400" dirty="0">
                <a:solidFill>
                  <a:schemeClr val="bg1"/>
                </a:solidFill>
              </a:rPr>
            </a:br>
            <a:r>
              <a:rPr lang="en-US" sz="2800" b="1" dirty="0">
                <a:latin typeface="Bradley Hand ITC" panose="03070402050302030203" pitchFamily="66" charset="0"/>
              </a:rPr>
              <a:t>How does the Spider trick the Fly into his web?</a:t>
            </a:r>
          </a:p>
          <a:p>
            <a:r>
              <a:rPr lang="en-US" sz="2800" b="1" dirty="0">
                <a:latin typeface="Bradley Hand ITC" panose="03070402050302030203" pitchFamily="66" charset="0"/>
              </a:rPr>
              <a:t>What is the lesson in this story?</a:t>
            </a:r>
          </a:p>
          <a:p>
            <a:r>
              <a:rPr lang="en-US" sz="2800" b="1">
                <a:latin typeface="Bradley Hand ITC" panose="03070402050302030203" pitchFamily="66" charset="0"/>
              </a:rPr>
              <a:t>Don’t </a:t>
            </a:r>
            <a:r>
              <a:rPr lang="en-US" sz="2800" b="1" dirty="0">
                <a:latin typeface="Bradley Hand ITC" panose="03070402050302030203" pitchFamily="66" charset="0"/>
              </a:rPr>
              <a:t>be let yourself be tricked by sweet, flattering words.</a:t>
            </a:r>
          </a:p>
          <a:p>
            <a:endParaRPr lang="en-US" sz="2800" b="1" dirty="0">
              <a:latin typeface="Bradley Hand ITC" panose="03070402050302030203" pitchFamily="66" charset="0"/>
            </a:endParaRPr>
          </a:p>
        </p:txBody>
      </p:sp>
      <p:sp>
        <p:nvSpPr>
          <p:cNvPr id="3" name="Slide Number Placeholder 2">
            <a:extLst>
              <a:ext uri="{FF2B5EF4-FFF2-40B4-BE49-F238E27FC236}">
                <a16:creationId xmlns:a16="http://schemas.microsoft.com/office/drawing/2014/main" id="{9682F338-0EBB-450D-B095-A671A3695253}"/>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17</a:t>
            </a:fld>
            <a:endParaRPr lang="en-US">
              <a:solidFill>
                <a:prstClr val="black">
                  <a:tint val="75000"/>
                </a:prstClr>
              </a:solidFill>
            </a:endParaRPr>
          </a:p>
        </p:txBody>
      </p:sp>
      <p:pic>
        <p:nvPicPr>
          <p:cNvPr id="7" name="Picture 6">
            <a:extLst>
              <a:ext uri="{FF2B5EF4-FFF2-40B4-BE49-F238E27FC236}">
                <a16:creationId xmlns:a16="http://schemas.microsoft.com/office/drawing/2014/main" id="{002EF2E3-BC26-4AB7-B4FF-A811B32F0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17578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What does this look like in the template?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026" y="1600200"/>
            <a:ext cx="6913947" cy="4525963"/>
          </a:xfrm>
          <a:ln>
            <a:solidFill>
              <a:schemeClr val="tx1"/>
            </a:solidFill>
          </a:ln>
        </p:spPr>
      </p:pic>
      <p:sp>
        <p:nvSpPr>
          <p:cNvPr id="5" name="Right Arrow 4"/>
          <p:cNvSpPr/>
          <p:nvPr/>
        </p:nvSpPr>
        <p:spPr>
          <a:xfrm>
            <a:off x="152400" y="48768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057B838-B862-42C7-9DD2-C32FA8EACB85}"/>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18</a:t>
            </a:fld>
            <a:endParaRPr lang="en-US">
              <a:solidFill>
                <a:prstClr val="black">
                  <a:tint val="75000"/>
                </a:prstClr>
              </a:solidFill>
            </a:endParaRPr>
          </a:p>
        </p:txBody>
      </p:sp>
      <p:pic>
        <p:nvPicPr>
          <p:cNvPr id="6" name="Picture 5">
            <a:extLst>
              <a:ext uri="{FF2B5EF4-FFF2-40B4-BE49-F238E27FC236}">
                <a16:creationId xmlns:a16="http://schemas.microsoft.com/office/drawing/2014/main" id="{D7E0C2D2-12F1-43D3-B067-A019E9C185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97790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76400"/>
          </a:xfrm>
        </p:spPr>
        <p:txBody>
          <a:bodyPr>
            <a:noAutofit/>
          </a:bodyPr>
          <a:lstStyle/>
          <a:p>
            <a:r>
              <a:rPr lang="en-US" sz="2800" b="1" dirty="0">
                <a:latin typeface="+mj-lt"/>
              </a:rPr>
              <a:t>How does the Spider trick the Fly into his web?</a:t>
            </a:r>
            <a:br>
              <a:rPr lang="en-US" sz="2800" b="1" dirty="0">
                <a:latin typeface="+mj-lt"/>
              </a:rPr>
            </a:br>
            <a:br>
              <a:rPr lang="en-US" sz="2800" b="1" dirty="0">
                <a:latin typeface="+mj-lt"/>
              </a:rPr>
            </a:br>
            <a:r>
              <a:rPr lang="en-US" sz="2800" b="1" dirty="0">
                <a:latin typeface="+mj-lt"/>
              </a:rPr>
              <a:t>What is this story trying to teach us?</a:t>
            </a:r>
          </a:p>
        </p:txBody>
      </p:sp>
      <p:sp>
        <p:nvSpPr>
          <p:cNvPr id="3" name="Content Placeholder 2"/>
          <p:cNvSpPr>
            <a:spLocks noGrp="1"/>
          </p:cNvSpPr>
          <p:nvPr>
            <p:ph idx="1"/>
          </p:nvPr>
        </p:nvSpPr>
        <p:spPr>
          <a:xfrm>
            <a:off x="457200" y="2667000"/>
            <a:ext cx="8229600" cy="3459163"/>
          </a:xfrm>
        </p:spPr>
        <p:txBody>
          <a:bodyPr/>
          <a:lstStyle/>
          <a:p>
            <a:pPr marL="0" indent="0">
              <a:buNone/>
            </a:pPr>
            <a:endParaRPr lang="en-US" dirty="0"/>
          </a:p>
        </p:txBody>
      </p:sp>
      <p:pic>
        <p:nvPicPr>
          <p:cNvPr id="4" name="Picture 3"/>
          <p:cNvPicPr>
            <a:picLocks noChangeAspect="1"/>
          </p:cNvPicPr>
          <p:nvPr/>
        </p:nvPicPr>
        <p:blipFill>
          <a:blip r:embed="rId3"/>
          <a:stretch>
            <a:fillRect/>
          </a:stretch>
        </p:blipFill>
        <p:spPr>
          <a:xfrm>
            <a:off x="290512" y="2286000"/>
            <a:ext cx="8562975" cy="3990975"/>
          </a:xfrm>
          <a:prstGeom prst="rect">
            <a:avLst/>
          </a:prstGeom>
        </p:spPr>
      </p:pic>
      <p:sp>
        <p:nvSpPr>
          <p:cNvPr id="5" name="Slide Number Placeholder 4">
            <a:extLst>
              <a:ext uri="{FF2B5EF4-FFF2-40B4-BE49-F238E27FC236}">
                <a16:creationId xmlns:a16="http://schemas.microsoft.com/office/drawing/2014/main" id="{5725CBD5-4E7F-4DE9-BFE0-77DB61192945}"/>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19</a:t>
            </a:fld>
            <a:endParaRPr lang="en-US">
              <a:solidFill>
                <a:prstClr val="black">
                  <a:tint val="75000"/>
                </a:prstClr>
              </a:solidFill>
            </a:endParaRPr>
          </a:p>
        </p:txBody>
      </p:sp>
      <p:pic>
        <p:nvPicPr>
          <p:cNvPr id="6" name="Picture 5">
            <a:extLst>
              <a:ext uri="{FF2B5EF4-FFF2-40B4-BE49-F238E27FC236}">
                <a16:creationId xmlns:a16="http://schemas.microsoft.com/office/drawing/2014/main" id="{02D78D76-A84C-407F-8E18-D3054DB5D8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60257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Purpose and Goals of the Read Aloud Project (RAP)</a:t>
            </a:r>
          </a:p>
        </p:txBody>
      </p:sp>
      <p:sp>
        <p:nvSpPr>
          <p:cNvPr id="3" name="Content Placeholder 2"/>
          <p:cNvSpPr>
            <a:spLocks noGrp="1"/>
          </p:cNvSpPr>
          <p:nvPr>
            <p:ph idx="1"/>
          </p:nvPr>
        </p:nvSpPr>
        <p:spPr>
          <a:xfrm>
            <a:off x="381000" y="1676400"/>
            <a:ext cx="8686800" cy="2667000"/>
          </a:xfrm>
        </p:spPr>
        <p:txBody>
          <a:bodyPr>
            <a:noAutofit/>
          </a:bodyPr>
          <a:lstStyle/>
          <a:p>
            <a:pPr marL="0" indent="0">
              <a:buNone/>
            </a:pPr>
            <a:r>
              <a:rPr lang="en-US" sz="2800" dirty="0">
                <a:latin typeface="+mn-lt"/>
              </a:rPr>
              <a:t>For us:</a:t>
            </a:r>
          </a:p>
          <a:p>
            <a:pPr marL="0" indent="0">
              <a:buNone/>
            </a:pPr>
            <a:endParaRPr lang="en-US" sz="2800" dirty="0">
              <a:latin typeface="+mn-lt"/>
            </a:endParaRPr>
          </a:p>
          <a:p>
            <a:r>
              <a:rPr lang="en-US" sz="2800" dirty="0">
                <a:latin typeface="+mn-lt"/>
              </a:rPr>
              <a:t>Learning together what work worth doing looks like for young children</a:t>
            </a:r>
          </a:p>
          <a:p>
            <a:endParaRPr lang="en-US" sz="2800" dirty="0">
              <a:latin typeface="+mn-lt"/>
            </a:endParaRPr>
          </a:p>
          <a:p>
            <a:r>
              <a:rPr lang="en-US" sz="2800" dirty="0">
                <a:latin typeface="+mn-lt"/>
              </a:rPr>
              <a:t>Tapping into the power of collaboration to create more together than any of us can separately</a:t>
            </a:r>
          </a:p>
          <a:p>
            <a:endParaRPr lang="en-US" sz="2800" dirty="0">
              <a:latin typeface="+mn-lt"/>
            </a:endParaRPr>
          </a:p>
        </p:txBody>
      </p:sp>
      <p:pic>
        <p:nvPicPr>
          <p:cNvPr id="5" name="Picture 4">
            <a:extLst>
              <a:ext uri="{FF2B5EF4-FFF2-40B4-BE49-F238E27FC236}">
                <a16:creationId xmlns:a16="http://schemas.microsoft.com/office/drawing/2014/main" id="{F95789AF-8CFF-4869-A3ED-166B7EA44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
        <p:nvSpPr>
          <p:cNvPr id="6" name="Slide Number Placeholder 5">
            <a:extLst>
              <a:ext uri="{FF2B5EF4-FFF2-40B4-BE49-F238E27FC236}">
                <a16:creationId xmlns:a16="http://schemas.microsoft.com/office/drawing/2014/main" id="{24AA3DEE-542A-41AA-BFAA-6B412B5625EE}"/>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593760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You try!</a:t>
            </a:r>
          </a:p>
        </p:txBody>
      </p:sp>
      <p:sp>
        <p:nvSpPr>
          <p:cNvPr id="3" name="Content Placeholder 2"/>
          <p:cNvSpPr>
            <a:spLocks noGrp="1"/>
          </p:cNvSpPr>
          <p:nvPr>
            <p:ph idx="1"/>
          </p:nvPr>
        </p:nvSpPr>
        <p:spPr>
          <a:xfrm>
            <a:off x="304799" y="1815131"/>
            <a:ext cx="8694107" cy="2667000"/>
          </a:xfrm>
        </p:spPr>
        <p:txBody>
          <a:bodyPr>
            <a:normAutofit/>
          </a:bodyPr>
          <a:lstStyle/>
          <a:p>
            <a:pPr marL="0" indent="0">
              <a:buNone/>
            </a:pPr>
            <a:r>
              <a:rPr lang="en-US" sz="2800" dirty="0">
                <a:latin typeface="+mj-lt"/>
              </a:rPr>
              <a:t>Work with all of the members of your writing team to:</a:t>
            </a:r>
          </a:p>
          <a:p>
            <a:pPr marL="0" indent="0">
              <a:buNone/>
            </a:pPr>
            <a:endParaRPr lang="en-US" sz="2800" dirty="0">
              <a:latin typeface="+mj-lt"/>
            </a:endParaRPr>
          </a:p>
          <a:p>
            <a:pPr marL="514350" indent="-514350">
              <a:buFont typeface="+mj-lt"/>
              <a:buAutoNum type="arabicPeriod"/>
            </a:pPr>
            <a:r>
              <a:rPr lang="en-US" sz="2800" dirty="0">
                <a:latin typeface="+mj-lt"/>
              </a:rPr>
              <a:t>Come to </a:t>
            </a:r>
            <a:r>
              <a:rPr lang="en-US" sz="2800" u="sng" dirty="0">
                <a:latin typeface="+mj-lt"/>
              </a:rPr>
              <a:t>consensus</a:t>
            </a:r>
            <a:r>
              <a:rPr lang="en-US" sz="2800" dirty="0">
                <a:latin typeface="+mj-lt"/>
              </a:rPr>
              <a:t> about the “Big Idea” of your book.</a:t>
            </a:r>
          </a:p>
          <a:p>
            <a:pPr marL="514350" indent="-514350">
              <a:buFont typeface="+mj-lt"/>
              <a:buAutoNum type="arabicPeriod"/>
            </a:pPr>
            <a:endParaRPr lang="en-US" sz="2800" dirty="0">
              <a:latin typeface="+mj-lt"/>
            </a:endParaRPr>
          </a:p>
          <a:p>
            <a:pPr marL="514350" indent="-514350">
              <a:buFont typeface="+mj-lt"/>
              <a:buAutoNum type="arabicPeriod"/>
            </a:pPr>
            <a:r>
              <a:rPr lang="en-US" sz="2800" dirty="0">
                <a:latin typeface="+mj-lt"/>
              </a:rPr>
              <a:t>Write the </a:t>
            </a:r>
            <a:r>
              <a:rPr lang="en-US" sz="2800" b="1" dirty="0">
                <a:latin typeface="+mj-lt"/>
              </a:rPr>
              <a:t>Big Idea </a:t>
            </a:r>
            <a:r>
              <a:rPr lang="en-US" sz="2800" dirty="0">
                <a:latin typeface="+mj-lt"/>
              </a:rPr>
              <a:t>and </a:t>
            </a:r>
            <a:r>
              <a:rPr lang="en-US" sz="2800" b="1" dirty="0">
                <a:latin typeface="+mj-lt"/>
              </a:rPr>
              <a:t>Synopsis</a:t>
            </a:r>
            <a:r>
              <a:rPr lang="en-US" sz="2800" dirty="0">
                <a:latin typeface="+mj-lt"/>
              </a:rPr>
              <a:t> in the template.</a:t>
            </a:r>
          </a:p>
        </p:txBody>
      </p:sp>
      <p:sp>
        <p:nvSpPr>
          <p:cNvPr id="4" name="TextBox 3"/>
          <p:cNvSpPr txBox="1"/>
          <p:nvPr/>
        </p:nvSpPr>
        <p:spPr>
          <a:xfrm>
            <a:off x="3048000" y="5638800"/>
            <a:ext cx="3276600" cy="369332"/>
          </a:xfrm>
          <a:prstGeom prst="rect">
            <a:avLst/>
          </a:prstGeom>
          <a:noFill/>
          <a:ln>
            <a:solidFill>
              <a:schemeClr val="tx1"/>
            </a:solidFill>
          </a:ln>
        </p:spPr>
        <p:txBody>
          <a:bodyPr wrap="square" rtlCol="0">
            <a:spAutoFit/>
          </a:bodyPr>
          <a:lstStyle/>
          <a:p>
            <a:r>
              <a:rPr lang="en-US" dirty="0"/>
              <a:t>Refer to Step #3 on the Checklist</a:t>
            </a:r>
          </a:p>
        </p:txBody>
      </p:sp>
      <p:sp>
        <p:nvSpPr>
          <p:cNvPr id="5" name="Slide Number Placeholder 4">
            <a:extLst>
              <a:ext uri="{FF2B5EF4-FFF2-40B4-BE49-F238E27FC236}">
                <a16:creationId xmlns:a16="http://schemas.microsoft.com/office/drawing/2014/main" id="{5525830E-7253-4F40-A692-4755F22436E2}"/>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20</a:t>
            </a:fld>
            <a:endParaRPr lang="en-US">
              <a:solidFill>
                <a:prstClr val="black">
                  <a:tint val="75000"/>
                </a:prstClr>
              </a:solidFill>
            </a:endParaRPr>
          </a:p>
        </p:txBody>
      </p:sp>
      <p:pic>
        <p:nvPicPr>
          <p:cNvPr id="6" name="Picture 5">
            <a:extLst>
              <a:ext uri="{FF2B5EF4-FFF2-40B4-BE49-F238E27FC236}">
                <a16:creationId xmlns:a16="http://schemas.microsoft.com/office/drawing/2014/main" id="{CC344D7A-9A63-4713-8982-1E66295BD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747443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130"/>
          <p:cNvSpPr>
            <a:spLocks noGrp="1"/>
          </p:cNvSpPr>
          <p:nvPr>
            <p:ph type="title"/>
          </p:nvPr>
        </p:nvSpPr>
        <p:spPr>
          <a:xfrm>
            <a:off x="457200" y="167045"/>
            <a:ext cx="8137525" cy="800189"/>
          </a:xfrm>
        </p:spPr>
        <p:txBody>
          <a:bodyPr lIns="91425" tIns="91425" rIns="91425" bIns="91425">
            <a:spAutoFit/>
          </a:bodyPr>
          <a:lstStyle/>
          <a:p>
            <a:pPr eaLnBrk="1" hangingPunct="1">
              <a:buClr>
                <a:srgbClr val="000000"/>
              </a:buClr>
              <a:buSzPct val="25000"/>
            </a:pPr>
            <a:r>
              <a:rPr lang="en-US" sz="4000" b="1" dirty="0">
                <a:solidFill>
                  <a:srgbClr val="17375E"/>
                </a:solidFill>
                <a:latin typeface="+mj-lt"/>
              </a:rPr>
              <a:t>Types of Text-Dependent Questions</a:t>
            </a:r>
          </a:p>
        </p:txBody>
      </p:sp>
      <p:sp>
        <p:nvSpPr>
          <p:cNvPr id="131" name="Shape 131"/>
          <p:cNvSpPr txBox="1">
            <a:spLocks noGrp="1"/>
          </p:cNvSpPr>
          <p:nvPr>
            <p:ph idx="1"/>
          </p:nvPr>
        </p:nvSpPr>
        <p:spPr>
          <a:xfrm>
            <a:off x="625475" y="1255793"/>
            <a:ext cx="8137525" cy="5221207"/>
          </a:xfrm>
        </p:spPr>
        <p:txBody>
          <a:bodyPr wrap="square" lIns="91425" tIns="91425" rIns="91425" bIns="91425" rtlCol="0">
            <a:spAutoFit/>
          </a:bodyPr>
          <a:lstStyle/>
          <a:p>
            <a:pPr eaLnBrk="1" fontAlgn="auto" hangingPunct="1">
              <a:lnSpc>
                <a:spcPct val="114000"/>
              </a:lnSpc>
              <a:spcAft>
                <a:spcPts val="0"/>
              </a:spcAft>
              <a:buFont typeface="Arial" pitchFamily="34" charset="0"/>
              <a:buNone/>
              <a:defRPr/>
            </a:pPr>
            <a:r>
              <a:rPr lang="x-none" sz="2800">
                <a:latin typeface="+mj-lt"/>
              </a:rPr>
              <a:t>When you're writing a set of questions</a:t>
            </a:r>
            <a:r>
              <a:rPr lang="en-US" sz="2800" dirty="0">
                <a:latin typeface="+mj-lt"/>
              </a:rPr>
              <a:t>,</a:t>
            </a:r>
            <a:r>
              <a:rPr lang="x-none" sz="2800">
                <a:latin typeface="+mj-lt"/>
              </a:rPr>
              <a:t> consider the following categories</a:t>
            </a:r>
            <a:r>
              <a:rPr lang="en-US" sz="2800" dirty="0">
                <a:latin typeface="+mj-lt"/>
              </a:rPr>
              <a:t>:</a:t>
            </a:r>
          </a:p>
          <a:p>
            <a:pPr marL="342900" indent="-342900" eaLnBrk="1" fontAlgn="auto" hangingPunct="1">
              <a:lnSpc>
                <a:spcPct val="114000"/>
              </a:lnSpc>
              <a:spcBef>
                <a:spcPts val="1200"/>
              </a:spcBef>
              <a:spcAft>
                <a:spcPts val="0"/>
              </a:spcAft>
              <a:buClr>
                <a:schemeClr val="dk1"/>
              </a:buClr>
              <a:buSzPct val="131944"/>
              <a:buFont typeface="Arial" pitchFamily="34" charset="0"/>
              <a:buChar char="•"/>
              <a:defRPr/>
            </a:pPr>
            <a:r>
              <a:rPr lang="en-US" sz="2800" dirty="0">
                <a:latin typeface="+mj-lt"/>
              </a:rPr>
              <a:t>Q</a:t>
            </a:r>
            <a:r>
              <a:rPr lang="x-none" sz="2800">
                <a:latin typeface="+mj-lt"/>
              </a:rPr>
              <a:t>uestions that </a:t>
            </a:r>
            <a:r>
              <a:rPr lang="en-US" sz="2800" dirty="0">
                <a:latin typeface="+mj-lt"/>
              </a:rPr>
              <a:t>support the understanding of</a:t>
            </a:r>
            <a:r>
              <a:rPr lang="x-none" sz="2800">
                <a:latin typeface="+mj-lt"/>
              </a:rPr>
              <a:t> </a:t>
            </a:r>
            <a:r>
              <a:rPr lang="en-US" sz="2800" b="1" dirty="0">
                <a:latin typeface="+mj-lt"/>
              </a:rPr>
              <a:t>meaning.</a:t>
            </a:r>
            <a:endParaRPr lang="x-none" sz="2800" b="1">
              <a:latin typeface="+mj-lt"/>
            </a:endParaRPr>
          </a:p>
          <a:p>
            <a:pPr marL="342900" indent="-342900" eaLnBrk="1" fontAlgn="auto" hangingPunct="1">
              <a:lnSpc>
                <a:spcPct val="114000"/>
              </a:lnSpc>
              <a:spcBef>
                <a:spcPts val="1200"/>
              </a:spcBef>
              <a:spcAft>
                <a:spcPts val="0"/>
              </a:spcAft>
              <a:buClr>
                <a:schemeClr val="dk1"/>
              </a:buClr>
              <a:buSzPct val="131944"/>
              <a:buFont typeface="Arial" pitchFamily="34" charset="0"/>
              <a:buChar char="•"/>
              <a:defRPr/>
            </a:pPr>
            <a:r>
              <a:rPr lang="en-US" sz="2800" dirty="0">
                <a:latin typeface="+mj-lt"/>
              </a:rPr>
              <a:t>Q</a:t>
            </a:r>
            <a:r>
              <a:rPr lang="x-none" sz="2800">
                <a:latin typeface="+mj-lt"/>
              </a:rPr>
              <a:t>uestions that </a:t>
            </a:r>
            <a:r>
              <a:rPr lang="en-US" sz="2800" dirty="0">
                <a:latin typeface="+mj-lt"/>
              </a:rPr>
              <a:t>support the understanding </a:t>
            </a:r>
            <a:r>
              <a:rPr lang="x-none" sz="2800">
                <a:latin typeface="+mj-lt"/>
              </a:rPr>
              <a:t>of </a:t>
            </a:r>
            <a:r>
              <a:rPr lang="en-US" sz="2800" b="1" dirty="0">
                <a:latin typeface="+mj-lt"/>
              </a:rPr>
              <a:t>language.</a:t>
            </a:r>
            <a:endParaRPr lang="x-none" sz="2800" b="1">
              <a:latin typeface="+mj-lt"/>
            </a:endParaRPr>
          </a:p>
          <a:p>
            <a:pPr marL="342900" indent="-342900" eaLnBrk="1" fontAlgn="auto" hangingPunct="1">
              <a:lnSpc>
                <a:spcPct val="114000"/>
              </a:lnSpc>
              <a:spcBef>
                <a:spcPts val="1200"/>
              </a:spcBef>
              <a:spcAft>
                <a:spcPts val="0"/>
              </a:spcAft>
              <a:buClr>
                <a:schemeClr val="dk1"/>
              </a:buClr>
              <a:buSzPct val="131944"/>
              <a:buFont typeface="Arial" pitchFamily="34" charset="0"/>
              <a:buChar char="•"/>
              <a:defRPr/>
            </a:pPr>
            <a:r>
              <a:rPr lang="en-US" sz="2800" dirty="0">
                <a:latin typeface="+mj-lt"/>
              </a:rPr>
              <a:t>Q</a:t>
            </a:r>
            <a:r>
              <a:rPr lang="x-none" sz="2800">
                <a:latin typeface="+mj-lt"/>
              </a:rPr>
              <a:t>uestions that </a:t>
            </a:r>
            <a:r>
              <a:rPr lang="en-US" sz="2800" dirty="0">
                <a:latin typeface="+mj-lt"/>
              </a:rPr>
              <a:t>support the understanding of </a:t>
            </a:r>
            <a:r>
              <a:rPr lang="x-none" sz="2800" b="1">
                <a:latin typeface="+mj-lt"/>
              </a:rPr>
              <a:t>structure</a:t>
            </a:r>
            <a:r>
              <a:rPr lang="en-US" sz="2800" b="1" dirty="0">
                <a:latin typeface="+mj-lt"/>
              </a:rPr>
              <a:t>.</a:t>
            </a:r>
          </a:p>
          <a:p>
            <a:pPr>
              <a:lnSpc>
                <a:spcPct val="114000"/>
              </a:lnSpc>
              <a:spcBef>
                <a:spcPts val="1200"/>
              </a:spcBef>
              <a:buClr>
                <a:schemeClr val="dk1"/>
              </a:buClr>
              <a:buSzPct val="131944"/>
              <a:defRPr/>
            </a:pPr>
            <a:r>
              <a:rPr lang="en-US" sz="2800" dirty="0">
                <a:latin typeface="+mj-lt"/>
              </a:rPr>
              <a:t>Q</a:t>
            </a:r>
            <a:r>
              <a:rPr lang="x-none" sz="2800">
                <a:latin typeface="+mj-lt"/>
              </a:rPr>
              <a:t>uestions that </a:t>
            </a:r>
            <a:r>
              <a:rPr lang="en-US" sz="2800" dirty="0">
                <a:latin typeface="+mj-lt"/>
              </a:rPr>
              <a:t>build a </a:t>
            </a:r>
            <a:r>
              <a:rPr lang="en-US" sz="2800" b="1" dirty="0">
                <a:latin typeface="+mj-lt"/>
              </a:rPr>
              <a:t>knowledge</a:t>
            </a:r>
            <a:r>
              <a:rPr lang="en-US" sz="2800" dirty="0">
                <a:latin typeface="+mj-lt"/>
              </a:rPr>
              <a:t> base.</a:t>
            </a:r>
            <a:endParaRPr lang="x-none" sz="2800" b="1">
              <a:latin typeface="+mj-lt"/>
            </a:endParaRPr>
          </a:p>
        </p:txBody>
      </p:sp>
      <p:sp>
        <p:nvSpPr>
          <p:cNvPr id="29700" name="Slide Number Placeholder 5"/>
          <p:cNvSpPr>
            <a:spLocks noGrp="1"/>
          </p:cNvSpPr>
          <p:nvPr>
            <p:ph type="sldNum" sz="quarter" idx="12"/>
          </p:nvPr>
        </p:nvSpPr>
        <p:spPr>
          <a:xfrm>
            <a:off x="457200" y="6356350"/>
            <a:ext cx="2133600" cy="365125"/>
          </a:xfrm>
          <a:prstGeom prst="rect">
            <a:avLst/>
          </a:prstGeom>
          <a:noFill/>
          <a:ln>
            <a:miter lim="800000"/>
            <a:headEnd/>
            <a:tailEnd/>
          </a:ln>
        </p:spPr>
        <p:txBody>
          <a:bodyPr/>
          <a:lstStyle/>
          <a:p>
            <a:fld id="{E055A527-8563-4C88-AB7B-1DA359516C71}" type="slidenum">
              <a:rPr lang="en-US" smtClean="0">
                <a:solidFill>
                  <a:srgbClr val="FFFFFF"/>
                </a:solidFill>
              </a:rPr>
              <a:pPr/>
              <a:t>21</a:t>
            </a:fld>
            <a:endParaRPr lang="en-US">
              <a:solidFill>
                <a:srgbClr val="FFFFFF"/>
              </a:solidFill>
            </a:endParaRPr>
          </a:p>
        </p:txBody>
      </p:sp>
      <p:grpSp>
        <p:nvGrpSpPr>
          <p:cNvPr id="5" name="Group 4"/>
          <p:cNvGrpSpPr/>
          <p:nvPr/>
        </p:nvGrpSpPr>
        <p:grpSpPr>
          <a:xfrm>
            <a:off x="7559675" y="5119944"/>
            <a:ext cx="1371600" cy="1219200"/>
            <a:chOff x="2064992" y="1241874"/>
            <a:chExt cx="5090215" cy="5090214"/>
          </a:xfrm>
        </p:grpSpPr>
        <p:sp>
          <p:nvSpPr>
            <p:cNvPr id="6" name="Freeform 5"/>
            <p:cNvSpPr/>
            <p:nvPr/>
          </p:nvSpPr>
          <p:spPr>
            <a:xfrm>
              <a:off x="2064992" y="1241874"/>
              <a:ext cx="2487655" cy="2487655"/>
            </a:xfrm>
            <a:custGeom>
              <a:avLst/>
              <a:gdLst>
                <a:gd name="connsiteX0" fmla="*/ 0 w 2487655"/>
                <a:gd name="connsiteY0" fmla="*/ 2487655 h 2487655"/>
                <a:gd name="connsiteX1" fmla="*/ 728620 w 2487655"/>
                <a:gd name="connsiteY1" fmla="*/ 728618 h 2487655"/>
                <a:gd name="connsiteX2" fmla="*/ 2487660 w 2487655"/>
                <a:gd name="connsiteY2" fmla="*/ 3 h 2487655"/>
                <a:gd name="connsiteX3" fmla="*/ 2487655 w 2487655"/>
                <a:gd name="connsiteY3" fmla="*/ 2487655 h 2487655"/>
                <a:gd name="connsiteX4" fmla="*/ 0 w 2487655"/>
                <a:gd name="connsiteY4" fmla="*/ 2487655 h 2487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655" h="2487655">
                  <a:moveTo>
                    <a:pt x="0" y="2487655"/>
                  </a:moveTo>
                  <a:cubicBezTo>
                    <a:pt x="1" y="1827888"/>
                    <a:pt x="262093" y="1195143"/>
                    <a:pt x="728620" y="728618"/>
                  </a:cubicBezTo>
                  <a:cubicBezTo>
                    <a:pt x="1195147" y="262093"/>
                    <a:pt x="1827892" y="2"/>
                    <a:pt x="2487660" y="3"/>
                  </a:cubicBezTo>
                  <a:cubicBezTo>
                    <a:pt x="2487658" y="829220"/>
                    <a:pt x="2487657" y="1658438"/>
                    <a:pt x="2487655" y="2487655"/>
                  </a:cubicBezTo>
                  <a:lnTo>
                    <a:pt x="0" y="2487655"/>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99307" tIns="899303" rIns="170688" bIns="170688" numCol="1" spcCol="1270" anchor="ctr" anchorCtr="0">
              <a:noAutofit/>
            </a:bodyPr>
            <a:lstStyle/>
            <a:p>
              <a:pPr lvl="0" algn="ctr" defTabSz="1066800">
                <a:lnSpc>
                  <a:spcPct val="90000"/>
                </a:lnSpc>
                <a:spcBef>
                  <a:spcPct val="0"/>
                </a:spcBef>
                <a:spcAft>
                  <a:spcPct val="35000"/>
                </a:spcAft>
              </a:pPr>
              <a:endParaRPr lang="en-US" sz="800" kern="1200" dirty="0"/>
            </a:p>
          </p:txBody>
        </p:sp>
        <p:sp>
          <p:nvSpPr>
            <p:cNvPr id="7" name="Freeform 6"/>
            <p:cNvSpPr/>
            <p:nvPr/>
          </p:nvSpPr>
          <p:spPr>
            <a:xfrm>
              <a:off x="4642316" y="1241874"/>
              <a:ext cx="2487655" cy="2487655"/>
            </a:xfrm>
            <a:custGeom>
              <a:avLst/>
              <a:gdLst>
                <a:gd name="connsiteX0" fmla="*/ 0 w 2487655"/>
                <a:gd name="connsiteY0" fmla="*/ 2487655 h 2487655"/>
                <a:gd name="connsiteX1" fmla="*/ 728620 w 2487655"/>
                <a:gd name="connsiteY1" fmla="*/ 728618 h 2487655"/>
                <a:gd name="connsiteX2" fmla="*/ 2487660 w 2487655"/>
                <a:gd name="connsiteY2" fmla="*/ 3 h 2487655"/>
                <a:gd name="connsiteX3" fmla="*/ 2487655 w 2487655"/>
                <a:gd name="connsiteY3" fmla="*/ 2487655 h 2487655"/>
                <a:gd name="connsiteX4" fmla="*/ 0 w 2487655"/>
                <a:gd name="connsiteY4" fmla="*/ 2487655 h 2487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655" h="2487655">
                  <a:moveTo>
                    <a:pt x="0" y="0"/>
                  </a:moveTo>
                  <a:cubicBezTo>
                    <a:pt x="659767" y="1"/>
                    <a:pt x="1292512" y="262093"/>
                    <a:pt x="1759037" y="728620"/>
                  </a:cubicBezTo>
                  <a:cubicBezTo>
                    <a:pt x="2225562" y="1195147"/>
                    <a:pt x="2487653" y="1827892"/>
                    <a:pt x="2487652" y="2487660"/>
                  </a:cubicBezTo>
                  <a:cubicBezTo>
                    <a:pt x="1658435" y="2487658"/>
                    <a:pt x="829217" y="2487657"/>
                    <a:pt x="0" y="2487655"/>
                  </a:cubicBez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70688" tIns="899307" rIns="899303" bIns="170688" numCol="1" spcCol="1270" anchor="ctr" anchorCtr="0">
              <a:noAutofit/>
            </a:bodyPr>
            <a:lstStyle/>
            <a:p>
              <a:pPr lvl="0" algn="ctr" defTabSz="1066800">
                <a:lnSpc>
                  <a:spcPct val="90000"/>
                </a:lnSpc>
                <a:spcBef>
                  <a:spcPct val="0"/>
                </a:spcBef>
                <a:spcAft>
                  <a:spcPct val="35000"/>
                </a:spcAft>
              </a:pPr>
              <a:endParaRPr lang="en-US" sz="800" kern="1200" dirty="0"/>
            </a:p>
          </p:txBody>
        </p:sp>
        <p:sp>
          <p:nvSpPr>
            <p:cNvPr id="8" name="Freeform 7"/>
            <p:cNvSpPr/>
            <p:nvPr/>
          </p:nvSpPr>
          <p:spPr>
            <a:xfrm>
              <a:off x="4667551" y="3844432"/>
              <a:ext cx="2487656" cy="2487656"/>
            </a:xfrm>
            <a:custGeom>
              <a:avLst/>
              <a:gdLst>
                <a:gd name="connsiteX0" fmla="*/ 0 w 2487655"/>
                <a:gd name="connsiteY0" fmla="*/ 2487655 h 2487655"/>
                <a:gd name="connsiteX1" fmla="*/ 728620 w 2487655"/>
                <a:gd name="connsiteY1" fmla="*/ 728618 h 2487655"/>
                <a:gd name="connsiteX2" fmla="*/ 2487660 w 2487655"/>
                <a:gd name="connsiteY2" fmla="*/ 3 h 2487655"/>
                <a:gd name="connsiteX3" fmla="*/ 2487655 w 2487655"/>
                <a:gd name="connsiteY3" fmla="*/ 2487655 h 2487655"/>
                <a:gd name="connsiteX4" fmla="*/ 0 w 2487655"/>
                <a:gd name="connsiteY4" fmla="*/ 2487655 h 2487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655" h="2487655">
                  <a:moveTo>
                    <a:pt x="2487655" y="0"/>
                  </a:moveTo>
                  <a:cubicBezTo>
                    <a:pt x="2487654" y="659767"/>
                    <a:pt x="2225562" y="1292512"/>
                    <a:pt x="1759035" y="1759037"/>
                  </a:cubicBezTo>
                  <a:cubicBezTo>
                    <a:pt x="1292508" y="2225562"/>
                    <a:pt x="659763" y="2487653"/>
                    <a:pt x="-4" y="2487652"/>
                  </a:cubicBezTo>
                  <a:cubicBezTo>
                    <a:pt x="-2" y="1658435"/>
                    <a:pt x="-1" y="829217"/>
                    <a:pt x="0" y="0"/>
                  </a:cubicBezTo>
                  <a:lnTo>
                    <a:pt x="2487655"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70688" tIns="170689" rIns="899308" bIns="899303" numCol="1" spcCol="1270" anchor="ctr" anchorCtr="0">
              <a:noAutofit/>
            </a:bodyPr>
            <a:lstStyle/>
            <a:p>
              <a:pPr lvl="0" algn="ctr" defTabSz="1066800">
                <a:lnSpc>
                  <a:spcPct val="90000"/>
                </a:lnSpc>
                <a:spcBef>
                  <a:spcPct val="0"/>
                </a:spcBef>
                <a:spcAft>
                  <a:spcPct val="35000"/>
                </a:spcAft>
              </a:pPr>
              <a:endParaRPr lang="en-US" sz="800" kern="1200" dirty="0"/>
            </a:p>
          </p:txBody>
        </p:sp>
        <p:sp>
          <p:nvSpPr>
            <p:cNvPr id="9" name="Freeform 8"/>
            <p:cNvSpPr/>
            <p:nvPr/>
          </p:nvSpPr>
          <p:spPr>
            <a:xfrm rot="21600000">
              <a:off x="2064992" y="3844433"/>
              <a:ext cx="2487655" cy="2487655"/>
            </a:xfrm>
            <a:custGeom>
              <a:avLst/>
              <a:gdLst>
                <a:gd name="connsiteX0" fmla="*/ 0 w 2487655"/>
                <a:gd name="connsiteY0" fmla="*/ 2487655 h 2487655"/>
                <a:gd name="connsiteX1" fmla="*/ 728620 w 2487655"/>
                <a:gd name="connsiteY1" fmla="*/ 728618 h 2487655"/>
                <a:gd name="connsiteX2" fmla="*/ 2487660 w 2487655"/>
                <a:gd name="connsiteY2" fmla="*/ 3 h 2487655"/>
                <a:gd name="connsiteX3" fmla="*/ 2487655 w 2487655"/>
                <a:gd name="connsiteY3" fmla="*/ 2487655 h 2487655"/>
                <a:gd name="connsiteX4" fmla="*/ 0 w 2487655"/>
                <a:gd name="connsiteY4" fmla="*/ 2487655 h 2487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655" h="2487655">
                  <a:moveTo>
                    <a:pt x="2487655" y="2487655"/>
                  </a:moveTo>
                  <a:cubicBezTo>
                    <a:pt x="1827888" y="2487654"/>
                    <a:pt x="1195143" y="2225562"/>
                    <a:pt x="728618" y="1759035"/>
                  </a:cubicBezTo>
                  <a:cubicBezTo>
                    <a:pt x="262093" y="1292508"/>
                    <a:pt x="2" y="659763"/>
                    <a:pt x="3" y="-5"/>
                  </a:cubicBezTo>
                  <a:cubicBezTo>
                    <a:pt x="829220" y="-3"/>
                    <a:pt x="1658438" y="-2"/>
                    <a:pt x="2487655" y="0"/>
                  </a:cubicBezTo>
                  <a:lnTo>
                    <a:pt x="2487655" y="2487655"/>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899303" tIns="170688" rIns="170688" bIns="899307" numCol="1" spcCol="1270" anchor="ctr" anchorCtr="0">
              <a:noAutofit/>
            </a:bodyPr>
            <a:lstStyle/>
            <a:p>
              <a:pPr lvl="0" algn="ctr" defTabSz="1066800">
                <a:lnSpc>
                  <a:spcPct val="90000"/>
                </a:lnSpc>
                <a:spcBef>
                  <a:spcPct val="0"/>
                </a:spcBef>
                <a:spcAft>
                  <a:spcPct val="35000"/>
                </a:spcAft>
              </a:pPr>
              <a:endParaRPr lang="en-US" sz="800" kern="1200" dirty="0"/>
            </a:p>
          </p:txBody>
        </p:sp>
        <p:sp>
          <p:nvSpPr>
            <p:cNvPr id="10" name="Circular Arrow 9"/>
            <p:cNvSpPr/>
            <p:nvPr/>
          </p:nvSpPr>
          <p:spPr>
            <a:xfrm>
              <a:off x="4180649" y="3269916"/>
              <a:ext cx="858901" cy="746871"/>
            </a:xfrm>
            <a:prstGeom prst="circularArrow">
              <a:avLst/>
            </a:prstGeom>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11" name="Circular Arrow 10"/>
            <p:cNvSpPr/>
            <p:nvPr/>
          </p:nvSpPr>
          <p:spPr>
            <a:xfrm rot="10800000">
              <a:off x="4180649" y="3557174"/>
              <a:ext cx="858901" cy="746871"/>
            </a:xfrm>
            <a:prstGeom prst="circularArrow">
              <a:avLst/>
            </a:prstGeom>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grpSp>
      <p:pic>
        <p:nvPicPr>
          <p:cNvPr id="12" name="Picture 11">
            <a:extLst>
              <a:ext uri="{FF2B5EF4-FFF2-40B4-BE49-F238E27FC236}">
                <a16:creationId xmlns:a16="http://schemas.microsoft.com/office/drawing/2014/main" id="{50DBC881-BC63-4995-AA5C-C16A6369B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788930913"/>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23"/>
          <p:cNvSpPr>
            <a:spLocks noGrp="1"/>
          </p:cNvSpPr>
          <p:nvPr>
            <p:ph type="title"/>
          </p:nvPr>
        </p:nvSpPr>
        <p:spPr>
          <a:xfrm>
            <a:off x="457200" y="134075"/>
            <a:ext cx="8229600" cy="1200288"/>
          </a:xfrm>
        </p:spPr>
        <p:txBody>
          <a:bodyPr lIns="91425" tIns="45700" rIns="91425" bIns="45700">
            <a:spAutoFit/>
          </a:bodyPr>
          <a:lstStyle/>
          <a:p>
            <a:pPr eaLnBrk="1" hangingPunct="1">
              <a:buClr>
                <a:srgbClr val="000000"/>
              </a:buClr>
              <a:buSzPct val="25000"/>
            </a:pPr>
            <a:r>
              <a:rPr lang="en-US" sz="3600" dirty="0">
                <a:solidFill>
                  <a:srgbClr val="17375E"/>
                </a:solidFill>
                <a:latin typeface="+mj-lt"/>
                <a:sym typeface="Arial" charset="0"/>
              </a:rPr>
              <a:t>Text-Dependent Questions, Activities, and Tasks</a:t>
            </a:r>
          </a:p>
        </p:txBody>
      </p:sp>
      <p:sp>
        <p:nvSpPr>
          <p:cNvPr id="28675" name="Shape 124"/>
          <p:cNvSpPr>
            <a:spLocks noGrp="1"/>
          </p:cNvSpPr>
          <p:nvPr>
            <p:ph idx="1"/>
          </p:nvPr>
        </p:nvSpPr>
        <p:spPr>
          <a:xfrm>
            <a:off x="503238" y="1208088"/>
            <a:ext cx="8137525" cy="5128864"/>
          </a:xfrm>
        </p:spPr>
        <p:txBody>
          <a:bodyPr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sz="2800" dirty="0">
                <a:solidFill>
                  <a:srgbClr val="262626"/>
                </a:solidFill>
                <a:latin typeface="+mj-lt"/>
                <a:sym typeface="Arial" charset="0"/>
              </a:rPr>
              <a:t>Pull students back to the text.</a:t>
            </a:r>
          </a:p>
          <a:p>
            <a:pPr marL="342900" indent="-342900" eaLnBrk="1" hangingPunct="1">
              <a:lnSpc>
                <a:spcPct val="114000"/>
              </a:lnSpc>
              <a:spcBef>
                <a:spcPts val="1200"/>
              </a:spcBef>
              <a:buClr>
                <a:srgbClr val="000000"/>
              </a:buClr>
              <a:buSzPct val="132000"/>
              <a:buFont typeface="Arial" charset="0"/>
              <a:buChar char="•"/>
            </a:pPr>
            <a:r>
              <a:rPr lang="en-US" sz="2800" dirty="0">
                <a:solidFill>
                  <a:srgbClr val="262626"/>
                </a:solidFill>
                <a:latin typeface="+mj-lt"/>
                <a:sym typeface="Arial" charset="0"/>
              </a:rPr>
              <a:t>Can be literal (checking for understanding) but must also involve analysis, synthesis, evaluation.</a:t>
            </a:r>
          </a:p>
          <a:p>
            <a:pPr marL="342900" indent="-342900" eaLnBrk="1" hangingPunct="1">
              <a:lnSpc>
                <a:spcPct val="114000"/>
              </a:lnSpc>
              <a:spcBef>
                <a:spcPts val="1200"/>
              </a:spcBef>
              <a:buClr>
                <a:srgbClr val="000000"/>
              </a:buClr>
              <a:buSzPct val="132000"/>
              <a:buFont typeface="Arial" charset="0"/>
              <a:buChar char="•"/>
            </a:pPr>
            <a:r>
              <a:rPr lang="en-US" sz="2800" dirty="0">
                <a:solidFill>
                  <a:srgbClr val="FF0000"/>
                </a:solidFill>
                <a:latin typeface="+mj-lt"/>
                <a:sym typeface="Arial" charset="0"/>
              </a:rPr>
              <a:t>Focus on word, sentence, and paragraph</a:t>
            </a:r>
            <a:r>
              <a:rPr lang="en-US" sz="2800" dirty="0">
                <a:solidFill>
                  <a:srgbClr val="262626"/>
                </a:solidFill>
                <a:latin typeface="+mj-lt"/>
                <a:sym typeface="Arial" charset="0"/>
              </a:rPr>
              <a:t>, as well as larger ideas, themes, or events.</a:t>
            </a:r>
          </a:p>
          <a:p>
            <a:pPr marL="342900" indent="-342900" eaLnBrk="1" hangingPunct="1">
              <a:lnSpc>
                <a:spcPct val="114000"/>
              </a:lnSpc>
              <a:spcBef>
                <a:spcPts val="1200"/>
              </a:spcBef>
              <a:buClr>
                <a:srgbClr val="000000"/>
              </a:buClr>
              <a:buSzPct val="132000"/>
              <a:buFont typeface="Arial" charset="0"/>
              <a:buChar char="•"/>
            </a:pPr>
            <a:r>
              <a:rPr lang="en-US" sz="2800" dirty="0">
                <a:solidFill>
                  <a:srgbClr val="FF0000"/>
                </a:solidFill>
                <a:latin typeface="+mj-lt"/>
                <a:sym typeface="Arial" charset="0"/>
              </a:rPr>
              <a:t>Focus on difficult portions of text </a:t>
            </a:r>
            <a:r>
              <a:rPr lang="en-US" sz="2800" dirty="0">
                <a:solidFill>
                  <a:srgbClr val="262626"/>
                </a:solidFill>
                <a:latin typeface="+mj-lt"/>
                <a:sym typeface="Arial" charset="0"/>
              </a:rPr>
              <a:t>in order to enhance reading proficiency.</a:t>
            </a:r>
          </a:p>
          <a:p>
            <a:pPr marL="342900" indent="-342900" eaLnBrk="1" hangingPunct="1">
              <a:lnSpc>
                <a:spcPct val="114000"/>
              </a:lnSpc>
              <a:spcBef>
                <a:spcPts val="1200"/>
              </a:spcBef>
              <a:buClr>
                <a:srgbClr val="000000"/>
              </a:buClr>
              <a:buSzPct val="132000"/>
              <a:buFont typeface="Arial" charset="0"/>
              <a:buChar char="•"/>
            </a:pPr>
            <a:r>
              <a:rPr lang="en-US" sz="2800" dirty="0">
                <a:solidFill>
                  <a:srgbClr val="262626"/>
                </a:solidFill>
                <a:latin typeface="+mj-lt"/>
                <a:sym typeface="Arial" charset="0"/>
              </a:rPr>
              <a:t>Lead students to a larger understanding – often culminate  in prompts for writing or discussion.</a:t>
            </a:r>
          </a:p>
        </p:txBody>
      </p:sp>
      <p:sp>
        <p:nvSpPr>
          <p:cNvPr id="28676" name="Slide Number Placeholder 5"/>
          <p:cNvSpPr>
            <a:spLocks noGrp="1"/>
          </p:cNvSpPr>
          <p:nvPr>
            <p:ph type="sldNum" sz="quarter" idx="12"/>
          </p:nvPr>
        </p:nvSpPr>
        <p:spPr>
          <a:xfrm>
            <a:off x="457200" y="6356350"/>
            <a:ext cx="2133600" cy="365125"/>
          </a:xfrm>
          <a:prstGeom prst="rect">
            <a:avLst/>
          </a:prstGeom>
          <a:noFill/>
          <a:ln>
            <a:miter lim="800000"/>
            <a:headEnd/>
            <a:tailEnd/>
          </a:ln>
        </p:spPr>
        <p:txBody>
          <a:bodyPr/>
          <a:lstStyle/>
          <a:p>
            <a:fld id="{58F010EA-4D01-4301-A0B3-2F2576F3BA33}" type="slidenum">
              <a:rPr lang="en-US" smtClean="0">
                <a:solidFill>
                  <a:srgbClr val="FFFFFF"/>
                </a:solidFill>
              </a:rPr>
              <a:pPr/>
              <a:t>22</a:t>
            </a:fld>
            <a:endParaRPr lang="en-US">
              <a:solidFill>
                <a:srgbClr val="FFFFFF"/>
              </a:solidFill>
            </a:endParaRPr>
          </a:p>
        </p:txBody>
      </p:sp>
      <p:pic>
        <p:nvPicPr>
          <p:cNvPr id="5" name="Picture 4">
            <a:extLst>
              <a:ext uri="{FF2B5EF4-FFF2-40B4-BE49-F238E27FC236}">
                <a16:creationId xmlns:a16="http://schemas.microsoft.com/office/drawing/2014/main" id="{D8CB89E1-7EFE-4421-A67F-A0DF9CF668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479143407"/>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Emphasize Vocabulary</a:t>
            </a:r>
          </a:p>
        </p:txBody>
      </p:sp>
      <p:sp>
        <p:nvSpPr>
          <p:cNvPr id="3" name="Content Placeholder 2"/>
          <p:cNvSpPr>
            <a:spLocks noGrp="1"/>
          </p:cNvSpPr>
          <p:nvPr>
            <p:ph idx="1"/>
          </p:nvPr>
        </p:nvSpPr>
        <p:spPr>
          <a:xfrm>
            <a:off x="0" y="1219200"/>
            <a:ext cx="9144000" cy="5029200"/>
          </a:xfrm>
        </p:spPr>
        <p:txBody>
          <a:bodyPr>
            <a:noAutofit/>
          </a:bodyPr>
          <a:lstStyle/>
          <a:p>
            <a:r>
              <a:rPr lang="en-US" sz="2400" dirty="0">
                <a:latin typeface="+mj-lt"/>
              </a:rPr>
              <a:t>Role in complex text </a:t>
            </a:r>
          </a:p>
          <a:p>
            <a:endParaRPr lang="en-US" sz="2400" dirty="0">
              <a:latin typeface="+mj-lt"/>
            </a:endParaRPr>
          </a:p>
          <a:p>
            <a:r>
              <a:rPr lang="en-US" sz="2400" dirty="0">
                <a:latin typeface="+mj-lt"/>
              </a:rPr>
              <a:t>One of two features of text most predictive of student difficulty (Chall 1996, Stanovich 1986, Nelson et al 2012, NAEP 2012)</a:t>
            </a:r>
          </a:p>
          <a:p>
            <a:endParaRPr lang="en-US" sz="2400" dirty="0">
              <a:latin typeface="+mj-lt"/>
            </a:endParaRPr>
          </a:p>
          <a:p>
            <a:r>
              <a:rPr lang="en-US" sz="2400" dirty="0">
                <a:latin typeface="+mj-lt"/>
              </a:rPr>
              <a:t>Vocabulary Gap grows larger each year our students are in school (Biemiller 2010) </a:t>
            </a:r>
          </a:p>
          <a:p>
            <a:endParaRPr lang="en-US" sz="2400" dirty="0">
              <a:latin typeface="+mj-lt"/>
            </a:endParaRPr>
          </a:p>
          <a:p>
            <a:r>
              <a:rPr lang="en-US" sz="2400" dirty="0">
                <a:latin typeface="+mj-lt"/>
              </a:rPr>
              <a:t>Vocabulary is difficult to catch up.</a:t>
            </a:r>
          </a:p>
          <a:p>
            <a:pPr marL="0" indent="0">
              <a:buNone/>
            </a:pPr>
            <a:r>
              <a:rPr lang="en-US" sz="2400" dirty="0">
                <a:latin typeface="+mj-lt"/>
              </a:rPr>
              <a:t> </a:t>
            </a:r>
          </a:p>
          <a:p>
            <a:r>
              <a:rPr lang="en-US" sz="2400" dirty="0">
                <a:latin typeface="+mj-lt"/>
              </a:rPr>
              <a:t>Academic vocabulary is key: “symbols, circles (verb), mixes, together, drifting, fact, doubt, huge, twirling, tossed, control, “break through”, </a:t>
            </a:r>
          </a:p>
          <a:p>
            <a:endParaRPr lang="en-US" sz="2400" dirty="0">
              <a:latin typeface="+mj-lt"/>
            </a:endParaRPr>
          </a:p>
        </p:txBody>
      </p:sp>
      <p:sp>
        <p:nvSpPr>
          <p:cNvPr id="4" name="Slide Number Placeholder 3">
            <a:extLst>
              <a:ext uri="{FF2B5EF4-FFF2-40B4-BE49-F238E27FC236}">
                <a16:creationId xmlns:a16="http://schemas.microsoft.com/office/drawing/2014/main" id="{07BD64BD-AF2C-4276-9622-86116CCE99A7}"/>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23</a:t>
            </a:fld>
            <a:endParaRPr lang="en-US">
              <a:solidFill>
                <a:prstClr val="black">
                  <a:tint val="75000"/>
                </a:prstClr>
              </a:solidFill>
            </a:endParaRPr>
          </a:p>
        </p:txBody>
      </p:sp>
      <p:pic>
        <p:nvPicPr>
          <p:cNvPr id="5" name="Picture 4">
            <a:extLst>
              <a:ext uri="{FF2B5EF4-FFF2-40B4-BE49-F238E27FC236}">
                <a16:creationId xmlns:a16="http://schemas.microsoft.com/office/drawing/2014/main" id="{646596ED-7D3C-4979-9866-A4EAD18B9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84770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Emphasize Vocabulary</a:t>
            </a:r>
          </a:p>
        </p:txBody>
      </p:sp>
      <p:sp>
        <p:nvSpPr>
          <p:cNvPr id="5" name="Content Placeholder 2"/>
          <p:cNvSpPr>
            <a:spLocks noGrp="1"/>
          </p:cNvSpPr>
          <p:nvPr>
            <p:ph idx="1"/>
          </p:nvPr>
        </p:nvSpPr>
        <p:spPr>
          <a:xfrm>
            <a:off x="0" y="1295400"/>
            <a:ext cx="9144000" cy="5181600"/>
          </a:xfrm>
        </p:spPr>
        <p:txBody>
          <a:bodyPr>
            <a:noAutofit/>
          </a:bodyPr>
          <a:lstStyle/>
          <a:p>
            <a:r>
              <a:rPr lang="en-US" sz="2200" dirty="0">
                <a:latin typeface="+mj-lt"/>
              </a:rPr>
              <a:t>Which words should be taught?</a:t>
            </a:r>
          </a:p>
          <a:p>
            <a:pPr lvl="1"/>
            <a:r>
              <a:rPr lang="en-US" sz="2200" dirty="0">
                <a:latin typeface="+mj-lt"/>
              </a:rPr>
              <a:t>Essential to text</a:t>
            </a:r>
          </a:p>
          <a:p>
            <a:pPr lvl="1"/>
            <a:r>
              <a:rPr lang="en-US" sz="2200" dirty="0">
                <a:latin typeface="+mj-lt"/>
              </a:rPr>
              <a:t>Likely to appear in future texts students will choose or be asked to read</a:t>
            </a:r>
          </a:p>
          <a:p>
            <a:pPr marL="525463" lvl="1" indent="-457200">
              <a:buFont typeface="Arial" panose="020B0604020202020204" pitchFamily="34" charset="0"/>
              <a:buChar char="•"/>
            </a:pPr>
            <a:endParaRPr lang="en-US" sz="2200" dirty="0">
              <a:latin typeface="+mj-lt"/>
            </a:endParaRPr>
          </a:p>
          <a:p>
            <a:pPr marL="525463" lvl="1" indent="-457200">
              <a:buFont typeface="Arial" panose="020B0604020202020204" pitchFamily="34" charset="0"/>
              <a:buChar char="•"/>
            </a:pPr>
            <a:r>
              <a:rPr lang="en-US" sz="2200" dirty="0">
                <a:latin typeface="+mj-lt"/>
              </a:rPr>
              <a:t>Which words should get relatively more time and attention?</a:t>
            </a:r>
          </a:p>
          <a:p>
            <a:pPr lvl="1"/>
            <a:r>
              <a:rPr lang="en-US" sz="2200" dirty="0">
                <a:solidFill>
                  <a:prstClr val="black"/>
                </a:solidFill>
                <a:latin typeface="Calibri"/>
              </a:rPr>
              <a:t>Part of </a:t>
            </a:r>
            <a:r>
              <a:rPr lang="en-US" sz="2200" i="1" dirty="0">
                <a:solidFill>
                  <a:prstClr val="black"/>
                </a:solidFill>
                <a:latin typeface="Calibri"/>
              </a:rPr>
              <a:t>semantic </a:t>
            </a:r>
            <a:r>
              <a:rPr lang="en-US" sz="2200" dirty="0">
                <a:solidFill>
                  <a:prstClr val="black"/>
                </a:solidFill>
                <a:latin typeface="Calibri"/>
              </a:rPr>
              <a:t>word family </a:t>
            </a:r>
          </a:p>
          <a:p>
            <a:pPr marL="857250" lvl="2" indent="0">
              <a:buNone/>
            </a:pPr>
            <a:r>
              <a:rPr lang="en-US" sz="2200" dirty="0">
                <a:solidFill>
                  <a:prstClr val="black"/>
                </a:solidFill>
                <a:latin typeface="Calibri"/>
              </a:rPr>
              <a:t>(grow, grows, grown, growing, growth;  mix, mixes, mixed)</a:t>
            </a:r>
          </a:p>
          <a:p>
            <a:pPr lvl="1"/>
            <a:r>
              <a:rPr lang="en-US" sz="2200" dirty="0">
                <a:solidFill>
                  <a:prstClr val="black"/>
                </a:solidFill>
                <a:latin typeface="Calibri"/>
              </a:rPr>
              <a:t>Relatively more abstract</a:t>
            </a:r>
          </a:p>
          <a:p>
            <a:pPr marL="857250" lvl="2" indent="0">
              <a:buNone/>
            </a:pPr>
            <a:r>
              <a:rPr lang="en-US" sz="2200" dirty="0">
                <a:solidFill>
                  <a:prstClr val="black"/>
                </a:solidFill>
                <a:latin typeface="Calibri"/>
              </a:rPr>
              <a:t>symbols, doubt, control</a:t>
            </a:r>
          </a:p>
          <a:p>
            <a:pPr lvl="1"/>
            <a:r>
              <a:rPr lang="en-US" sz="2200" dirty="0">
                <a:solidFill>
                  <a:prstClr val="black"/>
                </a:solidFill>
                <a:latin typeface="Calibri"/>
              </a:rPr>
              <a:t>Refer to an idea, concept, event likely less familiar to many students at that grade level</a:t>
            </a:r>
          </a:p>
          <a:p>
            <a:pPr marL="857250" lvl="2" indent="0">
              <a:buNone/>
            </a:pPr>
            <a:r>
              <a:rPr lang="en-US" sz="2200" dirty="0">
                <a:solidFill>
                  <a:prstClr val="black"/>
                </a:solidFill>
                <a:latin typeface="Calibri"/>
              </a:rPr>
              <a:t>symbol, “break through”,  doubt</a:t>
            </a:r>
          </a:p>
          <a:p>
            <a:pPr lvl="1"/>
            <a:endParaRPr lang="en-US" sz="2200" dirty="0">
              <a:solidFill>
                <a:prstClr val="black"/>
              </a:solidFill>
              <a:latin typeface="Calibri"/>
            </a:endParaRPr>
          </a:p>
          <a:p>
            <a:pPr lvl="0"/>
            <a:endParaRPr lang="en-US" sz="2200" dirty="0">
              <a:solidFill>
                <a:prstClr val="black"/>
              </a:solidFill>
              <a:latin typeface="Calibri"/>
            </a:endParaRPr>
          </a:p>
          <a:p>
            <a:pPr marL="925513" lvl="2" indent="-457200"/>
            <a:endParaRPr lang="en-US" sz="2200" dirty="0">
              <a:latin typeface="+mj-lt"/>
            </a:endParaRPr>
          </a:p>
          <a:p>
            <a:pPr marL="468313" lvl="2" indent="0">
              <a:buNone/>
            </a:pPr>
            <a:endParaRPr lang="en-US" sz="2200" dirty="0">
              <a:latin typeface="+mj-lt"/>
            </a:endParaRPr>
          </a:p>
          <a:p>
            <a:pPr lvl="1"/>
            <a:endParaRPr lang="en-US" sz="2200" dirty="0">
              <a:latin typeface="+mj-lt"/>
            </a:endParaRPr>
          </a:p>
          <a:p>
            <a:pPr lvl="1"/>
            <a:endParaRPr lang="en-US" sz="2200" dirty="0">
              <a:latin typeface="+mj-lt"/>
            </a:endParaRPr>
          </a:p>
          <a:p>
            <a:pPr lvl="1"/>
            <a:endParaRPr lang="en-US" sz="2200" dirty="0">
              <a:latin typeface="+mj-lt"/>
            </a:endParaRPr>
          </a:p>
          <a:p>
            <a:pPr lvl="1"/>
            <a:endParaRPr lang="en-US" sz="2200" dirty="0">
              <a:latin typeface="+mj-lt"/>
            </a:endParaRPr>
          </a:p>
          <a:p>
            <a:pPr lvl="1"/>
            <a:endParaRPr lang="en-US" sz="2200" dirty="0">
              <a:latin typeface="+mj-lt"/>
            </a:endParaRPr>
          </a:p>
          <a:p>
            <a:pPr lvl="1"/>
            <a:endParaRPr lang="en-US" sz="2200" dirty="0">
              <a:latin typeface="+mj-lt"/>
            </a:endParaRPr>
          </a:p>
          <a:p>
            <a:pPr lvl="1"/>
            <a:endParaRPr lang="en-US" sz="2200" dirty="0">
              <a:latin typeface="+mj-lt"/>
            </a:endParaRPr>
          </a:p>
          <a:p>
            <a:pPr lvl="1"/>
            <a:endParaRPr lang="en-US" sz="2200" dirty="0">
              <a:latin typeface="+mj-lt"/>
            </a:endParaRPr>
          </a:p>
          <a:p>
            <a:pPr lvl="1"/>
            <a:endParaRPr lang="en-US" sz="2200" dirty="0">
              <a:latin typeface="+mj-lt"/>
            </a:endParaRPr>
          </a:p>
          <a:p>
            <a:pPr lvl="1"/>
            <a:endParaRPr lang="en-US" sz="2200" dirty="0">
              <a:latin typeface="+mj-lt"/>
            </a:endParaRPr>
          </a:p>
          <a:p>
            <a:pPr lvl="1"/>
            <a:endParaRPr lang="en-US" sz="2200" dirty="0">
              <a:latin typeface="+mj-lt"/>
            </a:endParaRPr>
          </a:p>
        </p:txBody>
      </p:sp>
      <p:sp>
        <p:nvSpPr>
          <p:cNvPr id="3" name="Slide Number Placeholder 2">
            <a:extLst>
              <a:ext uri="{FF2B5EF4-FFF2-40B4-BE49-F238E27FC236}">
                <a16:creationId xmlns:a16="http://schemas.microsoft.com/office/drawing/2014/main" id="{1416EC51-A739-4D4A-AB36-7BA9200CE714}"/>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24</a:t>
            </a:fld>
            <a:endParaRPr lang="en-US">
              <a:solidFill>
                <a:prstClr val="black">
                  <a:tint val="75000"/>
                </a:prstClr>
              </a:solidFill>
            </a:endParaRPr>
          </a:p>
        </p:txBody>
      </p:sp>
      <p:pic>
        <p:nvPicPr>
          <p:cNvPr id="6" name="Picture 5">
            <a:extLst>
              <a:ext uri="{FF2B5EF4-FFF2-40B4-BE49-F238E27FC236}">
                <a16:creationId xmlns:a16="http://schemas.microsoft.com/office/drawing/2014/main" id="{5028ACF3-C1C8-4076-9B63-F21D267572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304744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Emphasize Vocabulary</a:t>
            </a:r>
          </a:p>
        </p:txBody>
      </p:sp>
      <p:sp>
        <p:nvSpPr>
          <p:cNvPr id="3" name="Content Placeholder 2"/>
          <p:cNvSpPr>
            <a:spLocks noGrp="1"/>
          </p:cNvSpPr>
          <p:nvPr>
            <p:ph idx="1"/>
          </p:nvPr>
        </p:nvSpPr>
        <p:spPr>
          <a:xfrm>
            <a:off x="0" y="1600200"/>
            <a:ext cx="9144000" cy="4525963"/>
          </a:xfrm>
        </p:spPr>
        <p:txBody>
          <a:bodyPr/>
          <a:lstStyle/>
          <a:p>
            <a:r>
              <a:rPr lang="en-US" dirty="0">
                <a:latin typeface="+mj-lt"/>
              </a:rPr>
              <a:t>Which words get relatively less time and attention</a:t>
            </a:r>
          </a:p>
          <a:p>
            <a:pPr lvl="1"/>
            <a:r>
              <a:rPr lang="en-US" dirty="0">
                <a:latin typeface="+mj-lt"/>
              </a:rPr>
              <a:t>Concrete</a:t>
            </a:r>
          </a:p>
          <a:p>
            <a:pPr marL="857250" lvl="2" indent="0">
              <a:buNone/>
            </a:pPr>
            <a:r>
              <a:rPr lang="en-US" dirty="0">
                <a:latin typeface="+mj-lt"/>
              </a:rPr>
              <a:t>twirling, huge, </a:t>
            </a:r>
          </a:p>
          <a:p>
            <a:pPr lvl="1"/>
            <a:r>
              <a:rPr lang="en-US" dirty="0">
                <a:solidFill>
                  <a:prstClr val="black"/>
                </a:solidFill>
                <a:latin typeface="+mj-lt"/>
              </a:rPr>
              <a:t>Refer to an idea, concept, event likely more familiar or easy for most students to visualize</a:t>
            </a:r>
          </a:p>
          <a:p>
            <a:pPr marL="857250" lvl="2" indent="0">
              <a:buNone/>
            </a:pPr>
            <a:r>
              <a:rPr lang="en-US" dirty="0">
                <a:solidFill>
                  <a:prstClr val="black"/>
                </a:solidFill>
                <a:latin typeface="+mj-lt"/>
              </a:rPr>
              <a:t>circle (verb), tossed, huge, together</a:t>
            </a:r>
          </a:p>
          <a:p>
            <a:pPr lvl="1"/>
            <a:endParaRPr lang="en-US" dirty="0">
              <a:solidFill>
                <a:prstClr val="black"/>
              </a:solidFill>
              <a:latin typeface="+mj-lt"/>
            </a:endParaRPr>
          </a:p>
          <a:p>
            <a:r>
              <a:rPr lang="en-US" dirty="0">
                <a:solidFill>
                  <a:prstClr val="black"/>
                </a:solidFill>
                <a:latin typeface="+mj-lt"/>
              </a:rPr>
              <a:t>Words requiring less time are essential to teach</a:t>
            </a:r>
          </a:p>
          <a:p>
            <a:pPr lvl="1"/>
            <a:endParaRPr lang="en-US" dirty="0">
              <a:latin typeface="+mj-lt"/>
            </a:endParaRPr>
          </a:p>
          <a:p>
            <a:pPr lvl="1"/>
            <a:endParaRPr lang="en-US" dirty="0">
              <a:latin typeface="+mj-lt"/>
            </a:endParaRPr>
          </a:p>
        </p:txBody>
      </p:sp>
      <p:sp>
        <p:nvSpPr>
          <p:cNvPr id="4" name="Slide Number Placeholder 3">
            <a:extLst>
              <a:ext uri="{FF2B5EF4-FFF2-40B4-BE49-F238E27FC236}">
                <a16:creationId xmlns:a16="http://schemas.microsoft.com/office/drawing/2014/main" id="{5EA20CB8-DFD5-4EB0-AA4F-02E45E6BBCEF}"/>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25</a:t>
            </a:fld>
            <a:endParaRPr lang="en-US">
              <a:solidFill>
                <a:prstClr val="black">
                  <a:tint val="75000"/>
                </a:prstClr>
              </a:solidFill>
            </a:endParaRPr>
          </a:p>
        </p:txBody>
      </p:sp>
      <p:pic>
        <p:nvPicPr>
          <p:cNvPr id="5" name="Picture 4">
            <a:extLst>
              <a:ext uri="{FF2B5EF4-FFF2-40B4-BE49-F238E27FC236}">
                <a16:creationId xmlns:a16="http://schemas.microsoft.com/office/drawing/2014/main" id="{36A0BBAE-CC3F-4AD0-A4DE-2D3BE2EAA2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796825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477000"/>
          </a:xfrm>
          <a:prstGeom prst="rect">
            <a:avLst/>
          </a:prstGeom>
        </p:spPr>
      </p:pic>
      <p:sp>
        <p:nvSpPr>
          <p:cNvPr id="3" name="TextBox 2"/>
          <p:cNvSpPr txBox="1"/>
          <p:nvPr/>
        </p:nvSpPr>
        <p:spPr>
          <a:xfrm>
            <a:off x="5163207" y="1447800"/>
            <a:ext cx="3962400" cy="3970318"/>
          </a:xfrm>
          <a:prstGeom prst="rect">
            <a:avLst/>
          </a:prstGeom>
          <a:noFill/>
        </p:spPr>
        <p:txBody>
          <a:bodyPr wrap="square" rtlCol="0">
            <a:spAutoFit/>
          </a:bodyPr>
          <a:lstStyle/>
          <a:p>
            <a:r>
              <a:rPr lang="en-US" sz="3600" b="1" dirty="0">
                <a:solidFill>
                  <a:schemeClr val="bg1"/>
                </a:solidFill>
              </a:rPr>
              <a:t>FOCUSING QUESTION:</a:t>
            </a:r>
          </a:p>
          <a:p>
            <a:r>
              <a:rPr lang="en-US" sz="3600" dirty="0">
                <a:solidFill>
                  <a:schemeClr val="bg1"/>
                </a:solidFill>
              </a:rPr>
              <a:t>How does the Spider trick the Fly into his web?</a:t>
            </a:r>
          </a:p>
          <a:p>
            <a:br>
              <a:rPr lang="en-US" sz="3600" dirty="0">
                <a:solidFill>
                  <a:schemeClr val="bg1"/>
                </a:solidFill>
              </a:rPr>
            </a:br>
            <a:endParaRPr lang="en-US" sz="3600" dirty="0">
              <a:solidFill>
                <a:schemeClr val="bg1"/>
              </a:solidFill>
            </a:endParaRPr>
          </a:p>
        </p:txBody>
      </p:sp>
      <p:sp>
        <p:nvSpPr>
          <p:cNvPr id="4" name="TextBox 3"/>
          <p:cNvSpPr txBox="1"/>
          <p:nvPr/>
        </p:nvSpPr>
        <p:spPr>
          <a:xfrm>
            <a:off x="2667000" y="381000"/>
            <a:ext cx="6019800" cy="461665"/>
          </a:xfrm>
          <a:prstGeom prst="rect">
            <a:avLst/>
          </a:prstGeom>
          <a:noFill/>
        </p:spPr>
        <p:txBody>
          <a:bodyPr wrap="square" rtlCol="0">
            <a:spAutoFit/>
          </a:bodyPr>
          <a:lstStyle/>
          <a:p>
            <a:r>
              <a:rPr lang="en-US" sz="2400" i="1" dirty="0">
                <a:solidFill>
                  <a:schemeClr val="bg1"/>
                </a:solidFill>
              </a:rPr>
              <a:t>A reminder about where we’re headed…</a:t>
            </a:r>
          </a:p>
        </p:txBody>
      </p:sp>
      <p:sp>
        <p:nvSpPr>
          <p:cNvPr id="5" name="Slide Number Placeholder 4">
            <a:extLst>
              <a:ext uri="{FF2B5EF4-FFF2-40B4-BE49-F238E27FC236}">
                <a16:creationId xmlns:a16="http://schemas.microsoft.com/office/drawing/2014/main" id="{CBB06727-33E2-404E-AEAB-60C79E3E5BA6}"/>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968074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55"/>
            <a:ext cx="9144000" cy="1143000"/>
          </a:xfrm>
        </p:spPr>
        <p:txBody>
          <a:bodyPr>
            <a:normAutofit/>
          </a:bodyPr>
          <a:lstStyle/>
          <a:p>
            <a:r>
              <a:rPr lang="en-US" sz="3200" dirty="0">
                <a:latin typeface="+mj-lt"/>
              </a:rPr>
              <a:t>Where will my students need support?</a:t>
            </a:r>
            <a:br>
              <a:rPr lang="en-US" sz="3200" dirty="0">
                <a:latin typeface="+mj-lt"/>
              </a:rPr>
            </a:br>
            <a:r>
              <a:rPr lang="en-US" sz="3200" dirty="0">
                <a:latin typeface="+mj-lt"/>
              </a:rPr>
              <a:t>Example from </a:t>
            </a:r>
            <a:r>
              <a:rPr lang="en-US" sz="3200" i="1" dirty="0">
                <a:latin typeface="+mj-lt"/>
              </a:rPr>
              <a:t>The Spider and The Fly</a:t>
            </a:r>
            <a:endParaRPr lang="en-US" sz="3200" dirty="0">
              <a:latin typeface="+mj-lt"/>
            </a:endParaRPr>
          </a:p>
        </p:txBody>
      </p:sp>
      <p:graphicFrame>
        <p:nvGraphicFramePr>
          <p:cNvPr id="5" name="Content Placeholder 4"/>
          <p:cNvGraphicFramePr>
            <a:graphicFrameLocks noGrp="1"/>
          </p:cNvGraphicFramePr>
          <p:nvPr>
            <p:ph idx="1"/>
          </p:nvPr>
        </p:nvGraphicFramePr>
        <p:xfrm>
          <a:off x="228600" y="914400"/>
          <a:ext cx="87630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74812" y="3931558"/>
            <a:ext cx="3048000" cy="1938992"/>
          </a:xfrm>
          <a:prstGeom prst="rect">
            <a:avLst/>
          </a:prstGeom>
          <a:noFill/>
        </p:spPr>
        <p:txBody>
          <a:bodyPr wrap="square" rtlCol="0">
            <a:spAutoFit/>
          </a:bodyPr>
          <a:lstStyle/>
          <a:p>
            <a:pPr lvl="0" fontAlgn="base">
              <a:spcBef>
                <a:spcPct val="0"/>
              </a:spcBef>
            </a:pPr>
            <a:r>
              <a:rPr lang="en-US" sz="2000" b="1" dirty="0">
                <a:solidFill>
                  <a:srgbClr val="1F497D"/>
                </a:solidFill>
                <a:latin typeface="Calibri" pitchFamily="34" charset="0"/>
                <a:cs typeface="Arial" pitchFamily="34" charset="0"/>
              </a:rPr>
              <a:t>Figurative language: </a:t>
            </a:r>
          </a:p>
          <a:p>
            <a:pPr lvl="0" fontAlgn="base">
              <a:spcBef>
                <a:spcPct val="0"/>
              </a:spcBef>
            </a:pPr>
            <a:r>
              <a:rPr lang="en-US" sz="2000" b="1" dirty="0">
                <a:solidFill>
                  <a:srgbClr val="1F497D"/>
                </a:solidFill>
                <a:latin typeface="Calibri" pitchFamily="34" charset="0"/>
                <a:cs typeface="Arial" pitchFamily="34" charset="0"/>
              </a:rPr>
              <a:t>“close heart and</a:t>
            </a:r>
          </a:p>
          <a:p>
            <a:pPr lvl="0" fontAlgn="base">
              <a:spcBef>
                <a:spcPct val="0"/>
              </a:spcBef>
            </a:pPr>
            <a:r>
              <a:rPr lang="en-US" sz="2000" b="1" dirty="0">
                <a:solidFill>
                  <a:srgbClr val="1F497D"/>
                </a:solidFill>
                <a:latin typeface="Calibri" pitchFamily="34" charset="0"/>
                <a:cs typeface="Arial" pitchFamily="34" charset="0"/>
              </a:rPr>
              <a:t>ears and eyes”</a:t>
            </a:r>
          </a:p>
          <a:p>
            <a:pPr lvl="0" fontAlgn="base">
              <a:spcBef>
                <a:spcPct val="0"/>
              </a:spcBef>
            </a:pPr>
            <a:endParaRPr lang="en-US" sz="2000" b="1" dirty="0">
              <a:solidFill>
                <a:srgbClr val="1F497D"/>
              </a:solidFill>
              <a:latin typeface="Calibri" pitchFamily="34" charset="0"/>
              <a:cs typeface="Arial" pitchFamily="34" charset="0"/>
            </a:endParaRPr>
          </a:p>
          <a:p>
            <a:pPr lvl="0" fontAlgn="base">
              <a:spcBef>
                <a:spcPct val="0"/>
              </a:spcBef>
            </a:pPr>
            <a:r>
              <a:rPr lang="en-US" sz="2000" b="1" dirty="0">
                <a:solidFill>
                  <a:srgbClr val="1F497D"/>
                </a:solidFill>
                <a:latin typeface="Calibri" pitchFamily="34" charset="0"/>
                <a:cs typeface="Arial" pitchFamily="34" charset="0"/>
              </a:rPr>
              <a:t>Old fashioned language: “parlor” and “ne’er”</a:t>
            </a:r>
            <a:endParaRPr lang="en-US" sz="2000" b="1" dirty="0">
              <a:latin typeface="Arial" pitchFamily="34" charset="0"/>
              <a:cs typeface="Arial" pitchFamily="34" charset="0"/>
            </a:endParaRPr>
          </a:p>
        </p:txBody>
      </p:sp>
      <p:sp>
        <p:nvSpPr>
          <p:cNvPr id="7" name="TextBox 6"/>
          <p:cNvSpPr txBox="1"/>
          <p:nvPr/>
        </p:nvSpPr>
        <p:spPr>
          <a:xfrm>
            <a:off x="447368" y="1545187"/>
            <a:ext cx="3026229" cy="1938992"/>
          </a:xfrm>
          <a:prstGeom prst="rect">
            <a:avLst/>
          </a:prstGeom>
          <a:noFill/>
        </p:spPr>
        <p:txBody>
          <a:bodyPr wrap="square" rtlCol="0">
            <a:spAutoFit/>
          </a:bodyPr>
          <a:lstStyle/>
          <a:p>
            <a:r>
              <a:rPr lang="en-US" sz="2000" b="1" dirty="0">
                <a:solidFill>
                  <a:srgbClr val="C00000"/>
                </a:solidFill>
                <a:latin typeface="Calibri" pitchFamily="34" charset="0"/>
                <a:cs typeface="Arial" pitchFamily="34" charset="0"/>
              </a:rPr>
              <a:t>Layers of meaning:</a:t>
            </a:r>
          </a:p>
          <a:p>
            <a:r>
              <a:rPr lang="en-US" sz="2000" b="1" dirty="0">
                <a:solidFill>
                  <a:srgbClr val="C00000"/>
                </a:solidFill>
                <a:latin typeface="Calibri" pitchFamily="34" charset="0"/>
                <a:cs typeface="Arial" pitchFamily="34" charset="0"/>
              </a:rPr>
              <a:t>The story has an </a:t>
            </a:r>
          </a:p>
          <a:p>
            <a:r>
              <a:rPr lang="en-US" sz="2000" b="1" dirty="0">
                <a:solidFill>
                  <a:srgbClr val="C00000"/>
                </a:solidFill>
                <a:latin typeface="Calibri" pitchFamily="34" charset="0"/>
                <a:cs typeface="Arial" pitchFamily="34" charset="0"/>
              </a:rPr>
              <a:t>overall message: </a:t>
            </a:r>
          </a:p>
          <a:p>
            <a:r>
              <a:rPr lang="en-US" sz="2000" b="1" dirty="0">
                <a:solidFill>
                  <a:srgbClr val="C00000"/>
                </a:solidFill>
                <a:latin typeface="Calibri" pitchFamily="34" charset="0"/>
                <a:cs typeface="Arial" pitchFamily="34" charset="0"/>
              </a:rPr>
              <a:t>“And take a </a:t>
            </a:r>
          </a:p>
          <a:p>
            <a:r>
              <a:rPr lang="en-US" sz="2000" b="1" dirty="0">
                <a:solidFill>
                  <a:srgbClr val="C00000"/>
                </a:solidFill>
                <a:latin typeface="Calibri" pitchFamily="34" charset="0"/>
                <a:cs typeface="Arial" pitchFamily="34" charset="0"/>
              </a:rPr>
              <a:t>lesson from </a:t>
            </a:r>
          </a:p>
          <a:p>
            <a:r>
              <a:rPr lang="en-US" sz="2000" b="1" dirty="0">
                <a:solidFill>
                  <a:srgbClr val="C00000"/>
                </a:solidFill>
                <a:latin typeface="Calibri" pitchFamily="34" charset="0"/>
                <a:cs typeface="Arial" pitchFamily="34" charset="0"/>
              </a:rPr>
              <a:t>this tale…”</a:t>
            </a:r>
            <a:endParaRPr lang="en-US" sz="2000" dirty="0">
              <a:solidFill>
                <a:srgbClr val="C00000"/>
              </a:solidFill>
            </a:endParaRPr>
          </a:p>
        </p:txBody>
      </p:sp>
      <p:sp>
        <p:nvSpPr>
          <p:cNvPr id="8" name="TextBox 7"/>
          <p:cNvSpPr txBox="1"/>
          <p:nvPr/>
        </p:nvSpPr>
        <p:spPr>
          <a:xfrm>
            <a:off x="5791200" y="1447800"/>
            <a:ext cx="2895601" cy="1631216"/>
          </a:xfrm>
          <a:prstGeom prst="rect">
            <a:avLst/>
          </a:prstGeom>
          <a:noFill/>
        </p:spPr>
        <p:txBody>
          <a:bodyPr wrap="square" rtlCol="0">
            <a:spAutoFit/>
          </a:bodyPr>
          <a:lstStyle/>
          <a:p>
            <a:pPr algn="r"/>
            <a:r>
              <a:rPr lang="en-US" sz="2000" b="1" dirty="0">
                <a:solidFill>
                  <a:srgbClr val="4F6228"/>
                </a:solidFill>
                <a:latin typeface="Calibri" pitchFamily="34" charset="0"/>
                <a:cs typeface="Arial" pitchFamily="34" charset="0"/>
              </a:rPr>
              <a:t>Alternating dialogue between two </a:t>
            </a:r>
          </a:p>
          <a:p>
            <a:pPr algn="r"/>
            <a:r>
              <a:rPr lang="en-US" sz="2000" b="1" dirty="0">
                <a:solidFill>
                  <a:srgbClr val="4F6228"/>
                </a:solidFill>
                <a:latin typeface="Calibri" pitchFamily="34" charset="0"/>
                <a:cs typeface="Arial" pitchFamily="34" charset="0"/>
              </a:rPr>
              <a:t>characters: </a:t>
            </a:r>
          </a:p>
          <a:p>
            <a:pPr algn="r"/>
            <a:r>
              <a:rPr lang="en-US" sz="2000" b="1" dirty="0">
                <a:solidFill>
                  <a:srgbClr val="4F6228"/>
                </a:solidFill>
                <a:latin typeface="Calibri" pitchFamily="34" charset="0"/>
                <a:cs typeface="Arial" pitchFamily="34" charset="0"/>
              </a:rPr>
              <a:t>“…said the Spider </a:t>
            </a:r>
          </a:p>
          <a:p>
            <a:pPr algn="r"/>
            <a:r>
              <a:rPr lang="en-US" sz="2000" b="1" dirty="0">
                <a:solidFill>
                  <a:srgbClr val="4F6228"/>
                </a:solidFill>
                <a:latin typeface="Calibri" pitchFamily="34" charset="0"/>
                <a:cs typeface="Arial" pitchFamily="34" charset="0"/>
              </a:rPr>
              <a:t>to the Fly”</a:t>
            </a:r>
            <a:endParaRPr lang="en-US" sz="2000" b="1" dirty="0">
              <a:solidFill>
                <a:schemeClr val="accent3">
                  <a:lumMod val="50000"/>
                </a:schemeClr>
              </a:solidFill>
            </a:endParaRPr>
          </a:p>
        </p:txBody>
      </p:sp>
      <p:sp>
        <p:nvSpPr>
          <p:cNvPr id="10" name="TextBox 9"/>
          <p:cNvSpPr txBox="1"/>
          <p:nvPr/>
        </p:nvSpPr>
        <p:spPr>
          <a:xfrm>
            <a:off x="6235106" y="3886200"/>
            <a:ext cx="2895601" cy="1323439"/>
          </a:xfrm>
          <a:prstGeom prst="rect">
            <a:avLst/>
          </a:prstGeom>
          <a:noFill/>
        </p:spPr>
        <p:txBody>
          <a:bodyPr wrap="square" rtlCol="0">
            <a:spAutoFit/>
          </a:bodyPr>
          <a:lstStyle/>
          <a:p>
            <a:pPr lvl="0" algn="r">
              <a:defRPr/>
            </a:pPr>
            <a:r>
              <a:rPr lang="en-US" sz="2000" b="1" dirty="0">
                <a:solidFill>
                  <a:srgbClr val="7030A0"/>
                </a:solidFill>
                <a:latin typeface="Calibri" pitchFamily="34" charset="0"/>
                <a:cs typeface="Arial" pitchFamily="34" charset="0"/>
              </a:rPr>
              <a:t>Students may </a:t>
            </a:r>
          </a:p>
          <a:p>
            <a:pPr lvl="0" algn="r">
              <a:defRPr/>
            </a:pPr>
            <a:r>
              <a:rPr lang="en-US" sz="2000" b="1" dirty="0">
                <a:solidFill>
                  <a:srgbClr val="7030A0"/>
                </a:solidFill>
                <a:latin typeface="Calibri" pitchFamily="34" charset="0"/>
                <a:cs typeface="Arial" pitchFamily="34" charset="0"/>
              </a:rPr>
              <a:t>need background </a:t>
            </a:r>
          </a:p>
          <a:p>
            <a:pPr lvl="0" algn="r">
              <a:defRPr/>
            </a:pPr>
            <a:r>
              <a:rPr lang="en-US" sz="2000" b="1" dirty="0">
                <a:solidFill>
                  <a:srgbClr val="7030A0"/>
                </a:solidFill>
                <a:latin typeface="Calibri" pitchFamily="34" charset="0"/>
                <a:cs typeface="Arial" pitchFamily="34" charset="0"/>
              </a:rPr>
              <a:t>information on how spiders live and eat</a:t>
            </a:r>
            <a:endParaRPr lang="en-US" sz="2000" dirty="0">
              <a:solidFill>
                <a:srgbClr val="7030A0"/>
              </a:solidFill>
              <a:latin typeface="Arial" pitchFamily="34" charset="0"/>
              <a:cs typeface="Arial" pitchFamily="34" charset="0"/>
            </a:endParaRPr>
          </a:p>
        </p:txBody>
      </p:sp>
      <p:sp>
        <p:nvSpPr>
          <p:cNvPr id="3" name="Slide Number Placeholder 2">
            <a:extLst>
              <a:ext uri="{FF2B5EF4-FFF2-40B4-BE49-F238E27FC236}">
                <a16:creationId xmlns:a16="http://schemas.microsoft.com/office/drawing/2014/main" id="{CFE9601C-7E4C-4A16-8A71-A44B724251DE}"/>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27</a:t>
            </a:fld>
            <a:endParaRPr lang="en-US">
              <a:solidFill>
                <a:prstClr val="black">
                  <a:tint val="75000"/>
                </a:prstClr>
              </a:solidFill>
            </a:endParaRPr>
          </a:p>
        </p:txBody>
      </p:sp>
      <p:pic>
        <p:nvPicPr>
          <p:cNvPr id="9" name="Picture 8">
            <a:extLst>
              <a:ext uri="{FF2B5EF4-FFF2-40B4-BE49-F238E27FC236}">
                <a16:creationId xmlns:a16="http://schemas.microsoft.com/office/drawing/2014/main" id="{AE73DE72-E1D9-4097-91ED-487825D46B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17248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sz="2800" dirty="0">
                <a:latin typeface="+mj-lt"/>
              </a:rPr>
              <a:t>How can I help students to understand the lesson in the story?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29252083"/>
              </p:ext>
            </p:extLst>
          </p:nvPr>
        </p:nvGraphicFramePr>
        <p:xfrm>
          <a:off x="228600" y="914400"/>
          <a:ext cx="87630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47368" y="1545187"/>
            <a:ext cx="3026229" cy="1200329"/>
          </a:xfrm>
          <a:prstGeom prst="rect">
            <a:avLst/>
          </a:prstGeom>
          <a:noFill/>
        </p:spPr>
        <p:txBody>
          <a:bodyPr wrap="square" rtlCol="0">
            <a:spAutoFit/>
          </a:bodyPr>
          <a:lstStyle/>
          <a:p>
            <a:r>
              <a:rPr lang="en-US" sz="2400" b="1" dirty="0">
                <a:solidFill>
                  <a:srgbClr val="C00000"/>
                </a:solidFill>
                <a:latin typeface="Calibri" pitchFamily="34" charset="0"/>
                <a:cs typeface="Arial" pitchFamily="34" charset="0"/>
              </a:rPr>
              <a:t>Layers of meaning:</a:t>
            </a:r>
          </a:p>
          <a:p>
            <a:r>
              <a:rPr lang="en-US" sz="2400" b="1" dirty="0">
                <a:solidFill>
                  <a:srgbClr val="C00000"/>
                </a:solidFill>
                <a:latin typeface="Calibri" pitchFamily="34" charset="0"/>
                <a:cs typeface="Arial" pitchFamily="34" charset="0"/>
              </a:rPr>
              <a:t>the lesson in </a:t>
            </a:r>
          </a:p>
          <a:p>
            <a:r>
              <a:rPr lang="en-US" sz="2400" b="1" dirty="0">
                <a:solidFill>
                  <a:srgbClr val="C00000"/>
                </a:solidFill>
                <a:latin typeface="Calibri" pitchFamily="34" charset="0"/>
                <a:cs typeface="Arial" pitchFamily="34" charset="0"/>
              </a:rPr>
              <a:t>this tale</a:t>
            </a:r>
            <a:endParaRPr lang="en-US" sz="2400" dirty="0">
              <a:solidFill>
                <a:srgbClr val="C00000"/>
              </a:solidFill>
            </a:endParaRPr>
          </a:p>
        </p:txBody>
      </p:sp>
      <p:sp>
        <p:nvSpPr>
          <p:cNvPr id="3" name="TextBox 2"/>
          <p:cNvSpPr txBox="1"/>
          <p:nvPr/>
        </p:nvSpPr>
        <p:spPr>
          <a:xfrm>
            <a:off x="447368" y="4267200"/>
            <a:ext cx="8239432" cy="1569660"/>
          </a:xfrm>
          <a:prstGeom prst="rect">
            <a:avLst/>
          </a:prstGeom>
          <a:noFill/>
        </p:spPr>
        <p:txBody>
          <a:bodyPr wrap="square" rtlCol="0">
            <a:spAutoFit/>
          </a:bodyPr>
          <a:lstStyle/>
          <a:p>
            <a:r>
              <a:rPr lang="en-US" sz="3200" dirty="0">
                <a:solidFill>
                  <a:srgbClr val="C00000"/>
                </a:solidFill>
              </a:rPr>
              <a:t>A Set of Repeating Text Dependent Questions:</a:t>
            </a:r>
          </a:p>
          <a:p>
            <a:pPr marL="457200" indent="-457200">
              <a:buFont typeface="Arial" panose="020B0604020202020204" pitchFamily="34" charset="0"/>
              <a:buChar char="•"/>
            </a:pPr>
            <a:r>
              <a:rPr lang="en-US" sz="3200" dirty="0">
                <a:solidFill>
                  <a:srgbClr val="C00000"/>
                </a:solidFill>
              </a:rPr>
              <a:t>How does the Spider try to trick the Fly?</a:t>
            </a:r>
          </a:p>
          <a:p>
            <a:pPr marL="457200" indent="-457200">
              <a:buFont typeface="Arial" panose="020B0604020202020204" pitchFamily="34" charset="0"/>
              <a:buChar char="•"/>
            </a:pPr>
            <a:r>
              <a:rPr lang="en-US" sz="3200" dirty="0">
                <a:solidFill>
                  <a:srgbClr val="C00000"/>
                </a:solidFill>
              </a:rPr>
              <a:t>What does the Fly do?</a:t>
            </a:r>
          </a:p>
        </p:txBody>
      </p:sp>
      <p:sp>
        <p:nvSpPr>
          <p:cNvPr id="4" name="Slide Number Placeholder 3">
            <a:extLst>
              <a:ext uri="{FF2B5EF4-FFF2-40B4-BE49-F238E27FC236}">
                <a16:creationId xmlns:a16="http://schemas.microsoft.com/office/drawing/2014/main" id="{BDB9EDAC-5FDA-401A-ACFF-807E491F623D}"/>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28</a:t>
            </a:fld>
            <a:endParaRPr lang="en-US">
              <a:solidFill>
                <a:prstClr val="black">
                  <a:tint val="75000"/>
                </a:prstClr>
              </a:solidFill>
            </a:endParaRPr>
          </a:p>
        </p:txBody>
      </p:sp>
      <p:pic>
        <p:nvPicPr>
          <p:cNvPr id="8" name="Picture 7">
            <a:extLst>
              <a:ext uri="{FF2B5EF4-FFF2-40B4-BE49-F238E27FC236}">
                <a16:creationId xmlns:a16="http://schemas.microsoft.com/office/drawing/2014/main" id="{C9BF89BE-CA3D-4FD7-B599-AD193C25A7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4188353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C00000"/>
                </a:solidFill>
                <a:latin typeface="+mj-lt"/>
              </a:rPr>
              <a:t>And an </a:t>
            </a:r>
            <a:r>
              <a:rPr lang="en-US" sz="3200" b="1" dirty="0">
                <a:solidFill>
                  <a:srgbClr val="C00000"/>
                </a:solidFill>
                <a:latin typeface="+mj-lt"/>
              </a:rPr>
              <a:t>activity</a:t>
            </a:r>
            <a:r>
              <a:rPr lang="en-US" sz="3200" dirty="0">
                <a:solidFill>
                  <a:srgbClr val="C00000"/>
                </a:solidFill>
                <a:latin typeface="+mj-lt"/>
              </a:rPr>
              <a:t> to help them see a pattern in the answers…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7986920"/>
              </p:ext>
            </p:extLst>
          </p:nvPr>
        </p:nvGraphicFramePr>
        <p:xfrm>
          <a:off x="0" y="1219200"/>
          <a:ext cx="9144000" cy="5551615"/>
        </p:xfrm>
        <a:graphic>
          <a:graphicData uri="http://schemas.openxmlformats.org/drawingml/2006/table">
            <a:tbl>
              <a:tblPr firstRow="1" bandRow="1">
                <a:tableStyleId>{5C22544A-7EE6-4342-B048-85BDC9FD1C3A}</a:tableStyleId>
              </a:tblPr>
              <a:tblGrid>
                <a:gridCol w="5939692">
                  <a:extLst>
                    <a:ext uri="{9D8B030D-6E8A-4147-A177-3AD203B41FA5}">
                      <a16:colId xmlns:a16="http://schemas.microsoft.com/office/drawing/2014/main" val="20000"/>
                    </a:ext>
                  </a:extLst>
                </a:gridCol>
                <a:gridCol w="3204308">
                  <a:extLst>
                    <a:ext uri="{9D8B030D-6E8A-4147-A177-3AD203B41FA5}">
                      <a16:colId xmlns:a16="http://schemas.microsoft.com/office/drawing/2014/main" val="20001"/>
                    </a:ext>
                  </a:extLst>
                </a:gridCol>
              </a:tblGrid>
              <a:tr h="1132015">
                <a:tc>
                  <a:txBody>
                    <a:bodyPr/>
                    <a:lstStyle/>
                    <a:p>
                      <a:pPr marL="0" marR="0">
                        <a:lnSpc>
                          <a:spcPct val="150000"/>
                        </a:lnSpc>
                        <a:spcBef>
                          <a:spcPts val="0"/>
                        </a:spcBef>
                        <a:spcAft>
                          <a:spcPts val="0"/>
                        </a:spcAft>
                      </a:pPr>
                      <a:r>
                        <a:rPr lang="en-US" sz="2400" dirty="0">
                          <a:effectLst/>
                        </a:rPr>
                        <a:t>How does the Spider try to trick the fly into his web?</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75000"/>
                      </a:schemeClr>
                    </a:solidFill>
                  </a:tcPr>
                </a:tc>
                <a:tc>
                  <a:txBody>
                    <a:bodyPr/>
                    <a:lstStyle/>
                    <a:p>
                      <a:pPr marL="0" marR="0">
                        <a:lnSpc>
                          <a:spcPct val="150000"/>
                        </a:lnSpc>
                        <a:spcBef>
                          <a:spcPts val="0"/>
                        </a:spcBef>
                        <a:spcAft>
                          <a:spcPts val="0"/>
                        </a:spcAft>
                      </a:pPr>
                      <a:r>
                        <a:rPr lang="en-US" sz="2400" dirty="0">
                          <a:effectLst/>
                        </a:rPr>
                        <a:t>What does the Fly say or do?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75000"/>
                      </a:schemeClr>
                    </a:solidFill>
                  </a:tcPr>
                </a:tc>
                <a:extLst>
                  <a:ext uri="{0D108BD9-81ED-4DB2-BD59-A6C34878D82A}">
                    <a16:rowId xmlns:a16="http://schemas.microsoft.com/office/drawing/2014/main" val="10000"/>
                  </a:ext>
                </a:extLst>
              </a:tr>
              <a:tr h="716280">
                <a:tc>
                  <a:txBody>
                    <a:bodyPr/>
                    <a:lstStyle/>
                    <a:p>
                      <a:pPr marL="0" marR="0">
                        <a:lnSpc>
                          <a:spcPct val="150000"/>
                        </a:lnSpc>
                        <a:spcBef>
                          <a:spcPts val="0"/>
                        </a:spcBef>
                        <a:spcAft>
                          <a:spcPts val="0"/>
                        </a:spcAft>
                      </a:pPr>
                      <a:r>
                        <a:rPr lang="en-US" sz="2400" dirty="0">
                          <a:effectLst/>
                        </a:rPr>
                        <a:t>Invites her to see cool things in his parlor</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40000"/>
                        <a:lumOff val="60000"/>
                      </a:schemeClr>
                    </a:solidFill>
                  </a:tcPr>
                </a:tc>
                <a:tc>
                  <a:txBody>
                    <a:bodyPr/>
                    <a:lstStyle/>
                    <a:p>
                      <a:pPr marL="0" marR="0">
                        <a:lnSpc>
                          <a:spcPct val="150000"/>
                        </a:lnSpc>
                        <a:spcBef>
                          <a:spcPts val="0"/>
                        </a:spcBef>
                        <a:spcAft>
                          <a:spcPts val="0"/>
                        </a:spcAft>
                      </a:pPr>
                      <a:r>
                        <a:rPr lang="en-US" sz="2400" dirty="0">
                          <a:effectLst/>
                        </a:rPr>
                        <a:t>O no, no</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10001"/>
                  </a:ext>
                </a:extLst>
              </a:tr>
              <a:tr h="685800">
                <a:tc>
                  <a:txBody>
                    <a:bodyPr/>
                    <a:lstStyle/>
                    <a:p>
                      <a:pPr marL="0" marR="0">
                        <a:lnSpc>
                          <a:spcPct val="150000"/>
                        </a:lnSpc>
                        <a:spcBef>
                          <a:spcPts val="0"/>
                        </a:spcBef>
                        <a:spcAft>
                          <a:spcPts val="0"/>
                        </a:spcAft>
                      </a:pPr>
                      <a:r>
                        <a:rPr lang="en-US" sz="2400" dirty="0">
                          <a:effectLst/>
                        </a:rPr>
                        <a:t>Says she can rest in a comfortable bed</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20000"/>
                        <a:lumOff val="80000"/>
                      </a:schemeClr>
                    </a:solidFill>
                  </a:tcPr>
                </a:tc>
                <a:tc>
                  <a:txBody>
                    <a:bodyPr/>
                    <a:lstStyle/>
                    <a:p>
                      <a:pPr marL="0" marR="0">
                        <a:lnSpc>
                          <a:spcPct val="150000"/>
                        </a:lnSpc>
                        <a:spcBef>
                          <a:spcPts val="0"/>
                        </a:spcBef>
                        <a:spcAft>
                          <a:spcPts val="0"/>
                        </a:spcAft>
                      </a:pPr>
                      <a:r>
                        <a:rPr lang="en-US" sz="2400" dirty="0">
                          <a:effectLst/>
                        </a:rPr>
                        <a:t>O no, no</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val="10002"/>
                  </a:ext>
                </a:extLst>
              </a:tr>
              <a:tr h="640080">
                <a:tc>
                  <a:txBody>
                    <a:bodyPr/>
                    <a:lstStyle/>
                    <a:p>
                      <a:pPr marL="0" marR="0">
                        <a:lnSpc>
                          <a:spcPct val="150000"/>
                        </a:lnSpc>
                        <a:spcBef>
                          <a:spcPts val="0"/>
                        </a:spcBef>
                        <a:spcAft>
                          <a:spcPts val="0"/>
                        </a:spcAft>
                      </a:pPr>
                      <a:r>
                        <a:rPr lang="en-US" sz="2400" dirty="0">
                          <a:effectLst/>
                        </a:rPr>
                        <a:t>Offers her yummy things to eat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40000"/>
                        <a:lumOff val="60000"/>
                      </a:schemeClr>
                    </a:solidFill>
                  </a:tcPr>
                </a:tc>
                <a:tc>
                  <a:txBody>
                    <a:bodyPr/>
                    <a:lstStyle/>
                    <a:p>
                      <a:pPr marL="0" marR="0">
                        <a:lnSpc>
                          <a:spcPct val="150000"/>
                        </a:lnSpc>
                        <a:spcBef>
                          <a:spcPts val="0"/>
                        </a:spcBef>
                        <a:spcAft>
                          <a:spcPts val="0"/>
                        </a:spcAft>
                      </a:pPr>
                      <a:r>
                        <a:rPr lang="en-US" sz="2400" dirty="0">
                          <a:effectLst/>
                        </a:rPr>
                        <a:t>O no, no</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10003"/>
                  </a:ext>
                </a:extLst>
              </a:tr>
              <a:tr h="1188720">
                <a:tc>
                  <a:txBody>
                    <a:bodyPr/>
                    <a:lstStyle/>
                    <a:p>
                      <a:pPr marL="0" marR="0">
                        <a:lnSpc>
                          <a:spcPct val="150000"/>
                        </a:lnSpc>
                        <a:spcBef>
                          <a:spcPts val="0"/>
                        </a:spcBef>
                        <a:spcAft>
                          <a:spcPts val="0"/>
                        </a:spcAft>
                      </a:pPr>
                      <a:r>
                        <a:rPr lang="en-US" sz="2400" dirty="0">
                          <a:effectLst/>
                        </a:rPr>
                        <a:t>Tells her to look in the mirror to see how pretty she is</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20000"/>
                        <a:lumOff val="80000"/>
                      </a:schemeClr>
                    </a:solidFill>
                  </a:tcPr>
                </a:tc>
                <a:tc>
                  <a:txBody>
                    <a:bodyPr/>
                    <a:lstStyle/>
                    <a:p>
                      <a:pPr marL="0" marR="0">
                        <a:lnSpc>
                          <a:spcPct val="150000"/>
                        </a:lnSpc>
                        <a:spcBef>
                          <a:spcPts val="0"/>
                        </a:spcBef>
                        <a:spcAft>
                          <a:spcPts val="0"/>
                        </a:spcAft>
                      </a:pPr>
                      <a:r>
                        <a:rPr lang="en-US" sz="2400" dirty="0">
                          <a:effectLst/>
                        </a:rPr>
                        <a:t>I thank you, gentle sir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val="10004"/>
                  </a:ext>
                </a:extLst>
              </a:tr>
              <a:tr h="1188720">
                <a:tc>
                  <a:txBody>
                    <a:bodyPr/>
                    <a:lstStyle/>
                    <a:p>
                      <a:pPr marL="0" marR="0">
                        <a:lnSpc>
                          <a:spcPct val="150000"/>
                        </a:lnSpc>
                        <a:spcBef>
                          <a:spcPts val="0"/>
                        </a:spcBef>
                        <a:spcAft>
                          <a:spcPts val="0"/>
                        </a:spcAft>
                      </a:pPr>
                      <a:r>
                        <a:rPr lang="en-US" sz="2400" dirty="0">
                          <a:effectLst/>
                        </a:rPr>
                        <a:t>Tells her that her wings and body and eyes are beautiful</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40000"/>
                        <a:lumOff val="60000"/>
                      </a:schemeClr>
                    </a:solidFill>
                  </a:tcPr>
                </a:tc>
                <a:tc>
                  <a:txBody>
                    <a:bodyPr/>
                    <a:lstStyle/>
                    <a:p>
                      <a:pPr marL="0" marR="0">
                        <a:lnSpc>
                          <a:spcPct val="150000"/>
                        </a:lnSpc>
                        <a:spcBef>
                          <a:spcPts val="0"/>
                        </a:spcBef>
                        <a:spcAft>
                          <a:spcPts val="0"/>
                        </a:spcAft>
                      </a:pPr>
                      <a:r>
                        <a:rPr lang="en-US" sz="2400" dirty="0">
                          <a:effectLst/>
                        </a:rPr>
                        <a:t>Comes nearer and nearer</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A4037700-CC5B-4CD2-8C61-A56300A999AE}"/>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268712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Purpose and Goals of the Read Aloud Project (RAP)</a:t>
            </a:r>
          </a:p>
        </p:txBody>
      </p:sp>
      <p:sp>
        <p:nvSpPr>
          <p:cNvPr id="3" name="Content Placeholder 2"/>
          <p:cNvSpPr>
            <a:spLocks noGrp="1"/>
          </p:cNvSpPr>
          <p:nvPr>
            <p:ph idx="1"/>
          </p:nvPr>
        </p:nvSpPr>
        <p:spPr>
          <a:xfrm>
            <a:off x="533400" y="1524000"/>
            <a:ext cx="8534400" cy="4724400"/>
          </a:xfrm>
        </p:spPr>
        <p:txBody>
          <a:bodyPr>
            <a:noAutofit/>
          </a:bodyPr>
          <a:lstStyle/>
          <a:p>
            <a:pPr marL="0" lvl="0" indent="0">
              <a:buNone/>
            </a:pPr>
            <a:r>
              <a:rPr lang="en-US" sz="2800" dirty="0">
                <a:solidFill>
                  <a:prstClr val="black"/>
                </a:solidFill>
                <a:latin typeface="Calibri"/>
              </a:rPr>
              <a:t>For our children:</a:t>
            </a:r>
          </a:p>
          <a:p>
            <a:pPr marL="0" lvl="0" indent="0">
              <a:buNone/>
            </a:pPr>
            <a:endParaRPr lang="en-US" sz="2800" dirty="0">
              <a:solidFill>
                <a:prstClr val="black"/>
              </a:solidFill>
              <a:latin typeface="Calibri"/>
            </a:endParaRPr>
          </a:p>
          <a:p>
            <a:pPr lvl="0"/>
            <a:r>
              <a:rPr lang="en-US" sz="2800" dirty="0">
                <a:solidFill>
                  <a:prstClr val="black"/>
                </a:solidFill>
                <a:latin typeface="Calibri"/>
              </a:rPr>
              <a:t>Creating deep readers while achieving the standards through listening to books read aloud.</a:t>
            </a:r>
          </a:p>
          <a:p>
            <a:pPr lvl="0"/>
            <a:endParaRPr lang="en-US" sz="2800" dirty="0">
              <a:solidFill>
                <a:prstClr val="black"/>
              </a:solidFill>
              <a:latin typeface="Calibri"/>
            </a:endParaRPr>
          </a:p>
          <a:p>
            <a:pPr lvl="0"/>
            <a:r>
              <a:rPr lang="en-US" sz="2800" dirty="0">
                <a:solidFill>
                  <a:prstClr val="black"/>
                </a:solidFill>
                <a:latin typeface="Calibri"/>
              </a:rPr>
              <a:t>Building knowledge of the world and the words that describe it from the very beginning days of school</a:t>
            </a:r>
          </a:p>
          <a:p>
            <a:pPr lvl="0"/>
            <a:endParaRPr lang="en-US" sz="2800" dirty="0">
              <a:solidFill>
                <a:prstClr val="black"/>
              </a:solidFill>
              <a:latin typeface="Calibri"/>
            </a:endParaRPr>
          </a:p>
          <a:p>
            <a:pPr lvl="0"/>
            <a:r>
              <a:rPr lang="en-US" sz="2800" dirty="0">
                <a:solidFill>
                  <a:prstClr val="black"/>
                </a:solidFill>
                <a:latin typeface="Calibri"/>
              </a:rPr>
              <a:t>Allow every child equal access to meaningful learning </a:t>
            </a:r>
          </a:p>
          <a:p>
            <a:endParaRPr lang="en-US" sz="2800" dirty="0">
              <a:latin typeface="+mn-lt"/>
            </a:endParaRPr>
          </a:p>
        </p:txBody>
      </p:sp>
      <p:sp>
        <p:nvSpPr>
          <p:cNvPr id="4" name="Slide Number Placeholder 3">
            <a:extLst>
              <a:ext uri="{FF2B5EF4-FFF2-40B4-BE49-F238E27FC236}">
                <a16:creationId xmlns:a16="http://schemas.microsoft.com/office/drawing/2014/main" id="{A53E2A44-AED7-4166-94B7-8B3110291694}"/>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3</a:t>
            </a:fld>
            <a:endParaRPr lang="en-US">
              <a:solidFill>
                <a:prstClr val="black">
                  <a:tint val="75000"/>
                </a:prstClr>
              </a:solidFill>
            </a:endParaRPr>
          </a:p>
        </p:txBody>
      </p:sp>
      <p:pic>
        <p:nvPicPr>
          <p:cNvPr id="5" name="Picture 4">
            <a:extLst>
              <a:ext uri="{FF2B5EF4-FFF2-40B4-BE49-F238E27FC236}">
                <a16:creationId xmlns:a16="http://schemas.microsoft.com/office/drawing/2014/main" id="{13A6A658-2A27-4EB0-AD69-EAF7846B6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239133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05238" y="-533400"/>
            <a:ext cx="5338762" cy="7805638"/>
          </a:xfrm>
          <a:prstGeom prst="rect">
            <a:avLst/>
          </a:prstGeom>
          <a:effectLst>
            <a:softEdge rad="635000"/>
          </a:effectLst>
        </p:spPr>
      </p:pic>
      <p:graphicFrame>
        <p:nvGraphicFramePr>
          <p:cNvPr id="7" name="Table 6"/>
          <p:cNvGraphicFramePr>
            <a:graphicFrameLocks noGrp="1"/>
          </p:cNvGraphicFramePr>
          <p:nvPr/>
        </p:nvGraphicFramePr>
        <p:xfrm>
          <a:off x="533400" y="381000"/>
          <a:ext cx="6172200" cy="5715003"/>
        </p:xfrm>
        <a:graphic>
          <a:graphicData uri="http://schemas.openxmlformats.org/drawingml/2006/table">
            <a:tbl>
              <a:tblPr firstRow="1" bandRow="1">
                <a:tableStyleId>{5940675A-B579-460E-94D1-54222C63F5DA}</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816429">
                <a:tc gridSpan="2">
                  <a:txBody>
                    <a:bodyPr/>
                    <a:lstStyle/>
                    <a:p>
                      <a:pPr marL="0" indent="0" algn="ctr">
                        <a:buNone/>
                      </a:pPr>
                      <a:r>
                        <a:rPr lang="en-US" sz="2400" dirty="0">
                          <a:solidFill>
                            <a:schemeClr val="tx2">
                              <a:lumMod val="60000"/>
                              <a:lumOff val="40000"/>
                            </a:schemeClr>
                          </a:solidFill>
                        </a:rPr>
                        <a:t>How does the Spider trick the Fly into his web?</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816429">
                <a:tc>
                  <a:txBody>
                    <a:bodyPr/>
                    <a:lstStyle/>
                    <a:p>
                      <a:r>
                        <a:rPr lang="en-US" sz="2000" dirty="0"/>
                        <a:t>How does the Spider try to trick the fly into his web?</a:t>
                      </a:r>
                    </a:p>
                  </a:txBody>
                  <a:tcPr>
                    <a:lnT w="12700" cap="flat" cmpd="sng" algn="ctr">
                      <a:solidFill>
                        <a:schemeClr val="tx1"/>
                      </a:solidFill>
                      <a:prstDash val="solid"/>
                      <a:round/>
                      <a:headEnd type="none" w="med" len="med"/>
                      <a:tailEnd type="none" w="med" len="med"/>
                    </a:lnT>
                  </a:tcPr>
                </a:tc>
                <a:tc>
                  <a:txBody>
                    <a:bodyPr/>
                    <a:lstStyle/>
                    <a:p>
                      <a:r>
                        <a:rPr lang="en-US" sz="2000" kern="1200" dirty="0">
                          <a:solidFill>
                            <a:schemeClr val="dk1"/>
                          </a:solidFill>
                          <a:effectLst/>
                          <a:latin typeface="+mn-lt"/>
                          <a:ea typeface="+mn-ea"/>
                          <a:cs typeface="+mn-cs"/>
                        </a:rPr>
                        <a:t>What does the Fly say or do?</a:t>
                      </a:r>
                      <a:r>
                        <a:rPr lang="en-US" sz="2000" kern="1200" baseline="0" dirty="0">
                          <a:solidFill>
                            <a:schemeClr val="dk1"/>
                          </a:solidFill>
                          <a:effectLst/>
                          <a:latin typeface="+mn-lt"/>
                          <a:ea typeface="+mn-ea"/>
                          <a:cs typeface="+mn-cs"/>
                        </a:rPr>
                        <a:t> </a:t>
                      </a:r>
                      <a:endParaRPr lang="en-US" sz="2000" dirty="0"/>
                    </a:p>
                  </a:txBody>
                  <a:tcPr/>
                </a:tc>
                <a:extLst>
                  <a:ext uri="{0D108BD9-81ED-4DB2-BD59-A6C34878D82A}">
                    <a16:rowId xmlns:a16="http://schemas.microsoft.com/office/drawing/2014/main" val="10001"/>
                  </a:ext>
                </a:extLst>
              </a:tr>
              <a:tr h="816429">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816429">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16429">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816429">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816429">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5D10D6DF-D251-419D-B2C2-03E4CD49FD9C}"/>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30</a:t>
            </a:fld>
            <a:endParaRPr lang="en-US">
              <a:solidFill>
                <a:prstClr val="black">
                  <a:tint val="75000"/>
                </a:prstClr>
              </a:solidFill>
            </a:endParaRPr>
          </a:p>
        </p:txBody>
      </p:sp>
      <p:pic>
        <p:nvPicPr>
          <p:cNvPr id="5" name="Picture 4">
            <a:extLst>
              <a:ext uri="{FF2B5EF4-FFF2-40B4-BE49-F238E27FC236}">
                <a16:creationId xmlns:a16="http://schemas.microsoft.com/office/drawing/2014/main" id="{B1F60249-6205-4294-AD85-1B3AC3887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444658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Notes can be taken</a:t>
            </a:r>
          </a:p>
        </p:txBody>
      </p:sp>
      <p:pic>
        <p:nvPicPr>
          <p:cNvPr id="6" name="Content Placeholder 5"/>
          <p:cNvPicPr>
            <a:picLocks noGrp="1" noChangeAspect="1"/>
          </p:cNvPicPr>
          <p:nvPr>
            <p:ph idx="1"/>
          </p:nvPr>
        </p:nvPicPr>
        <p:blipFill>
          <a:blip r:embed="rId3"/>
          <a:stretch>
            <a:fillRect/>
          </a:stretch>
        </p:blipFill>
        <p:spPr>
          <a:xfrm>
            <a:off x="3886200" y="3363119"/>
            <a:ext cx="1371600" cy="1000125"/>
          </a:xfrm>
          <a:prstGeom prst="rect">
            <a:avLst/>
          </a:prstGeom>
        </p:spPr>
      </p:pic>
      <p:pic>
        <p:nvPicPr>
          <p:cNvPr id="7" name="Picture 6"/>
          <p:cNvPicPr>
            <a:picLocks noChangeAspect="1"/>
          </p:cNvPicPr>
          <p:nvPr/>
        </p:nvPicPr>
        <p:blipFill>
          <a:blip r:embed="rId4"/>
          <a:stretch>
            <a:fillRect/>
          </a:stretch>
        </p:blipFill>
        <p:spPr>
          <a:xfrm>
            <a:off x="1544411" y="2558652"/>
            <a:ext cx="1579789" cy="1646167"/>
          </a:xfrm>
          <a:prstGeom prst="rect">
            <a:avLst/>
          </a:prstGeom>
        </p:spPr>
      </p:pic>
      <p:sp>
        <p:nvSpPr>
          <p:cNvPr id="8" name="TextBox 7"/>
          <p:cNvSpPr txBox="1"/>
          <p:nvPr/>
        </p:nvSpPr>
        <p:spPr>
          <a:xfrm>
            <a:off x="609600" y="5058569"/>
            <a:ext cx="9601200" cy="1077218"/>
          </a:xfrm>
          <a:prstGeom prst="rect">
            <a:avLst/>
          </a:prstGeom>
          <a:noFill/>
        </p:spPr>
        <p:txBody>
          <a:bodyPr wrap="square" rtlCol="0">
            <a:spAutoFit/>
          </a:bodyPr>
          <a:lstStyle/>
          <a:p>
            <a:r>
              <a:rPr lang="en-US" sz="3200" dirty="0"/>
              <a:t>or by the teacher </a:t>
            </a:r>
          </a:p>
          <a:p>
            <a:r>
              <a:rPr lang="en-US" sz="3200" dirty="0"/>
              <a:t>	to record the thinking of the full class…</a:t>
            </a:r>
          </a:p>
        </p:txBody>
      </p:sp>
      <p:sp>
        <p:nvSpPr>
          <p:cNvPr id="9" name="TextBox 8"/>
          <p:cNvSpPr txBox="1"/>
          <p:nvPr/>
        </p:nvSpPr>
        <p:spPr>
          <a:xfrm>
            <a:off x="468086" y="1514694"/>
            <a:ext cx="4419600" cy="584775"/>
          </a:xfrm>
          <a:prstGeom prst="rect">
            <a:avLst/>
          </a:prstGeom>
          <a:noFill/>
        </p:spPr>
        <p:txBody>
          <a:bodyPr wrap="square" rtlCol="0">
            <a:spAutoFit/>
          </a:bodyPr>
          <a:lstStyle/>
          <a:p>
            <a:r>
              <a:rPr lang="en-US" sz="3200" dirty="0"/>
              <a:t>by  individual students</a:t>
            </a:r>
          </a:p>
        </p:txBody>
      </p:sp>
      <p:sp>
        <p:nvSpPr>
          <p:cNvPr id="3" name="Slide Number Placeholder 2">
            <a:extLst>
              <a:ext uri="{FF2B5EF4-FFF2-40B4-BE49-F238E27FC236}">
                <a16:creationId xmlns:a16="http://schemas.microsoft.com/office/drawing/2014/main" id="{421866BE-D119-40A2-9C5B-6208310E2FFD}"/>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31</a:t>
            </a:fld>
            <a:endParaRPr lang="en-US">
              <a:solidFill>
                <a:prstClr val="black">
                  <a:tint val="75000"/>
                </a:prstClr>
              </a:solidFill>
            </a:endParaRPr>
          </a:p>
        </p:txBody>
      </p:sp>
      <p:pic>
        <p:nvPicPr>
          <p:cNvPr id="10" name="Picture 9">
            <a:extLst>
              <a:ext uri="{FF2B5EF4-FFF2-40B4-BE49-F238E27FC236}">
                <a16:creationId xmlns:a16="http://schemas.microsoft.com/office/drawing/2014/main" id="{E54D1F59-F12C-464F-AB8E-C2BC2ED56C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969585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6571" y="1388380"/>
          <a:ext cx="8153400" cy="2177145"/>
        </p:xfrm>
        <a:graphic>
          <a:graphicData uri="http://schemas.openxmlformats.org/drawingml/2006/table">
            <a:tbl>
              <a:tblPr firstRow="1" bandRow="1">
                <a:tableStyleId>{5940675A-B579-460E-94D1-54222C63F5DA}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873467">
                <a:tc>
                  <a:txBody>
                    <a:bodyPr/>
                    <a:lstStyle/>
                    <a:p>
                      <a:r>
                        <a:rPr lang="en-US" sz="2000" b="1" dirty="0"/>
                        <a:t>How does the Spider try to trick the fly into his web?</a:t>
                      </a:r>
                    </a:p>
                  </a:txBody>
                  <a:tcPr>
                    <a:lnT w="12700" cap="flat" cmpd="sng" algn="ctr">
                      <a:solidFill>
                        <a:schemeClr val="tx1"/>
                      </a:solidFill>
                      <a:prstDash val="solid"/>
                      <a:round/>
                      <a:headEnd type="none" w="med" len="med"/>
                      <a:tailEnd type="none" w="med" len="med"/>
                    </a:lnT>
                  </a:tcPr>
                </a:tc>
                <a:tc>
                  <a:txBody>
                    <a:bodyPr/>
                    <a:lstStyle/>
                    <a:p>
                      <a:r>
                        <a:rPr lang="en-US" sz="2000" b="1" kern="1200" dirty="0">
                          <a:solidFill>
                            <a:schemeClr val="dk1"/>
                          </a:solidFill>
                          <a:effectLst/>
                          <a:latin typeface="+mn-lt"/>
                          <a:ea typeface="+mn-ea"/>
                          <a:cs typeface="+mn-cs"/>
                        </a:rPr>
                        <a:t>What does the Fly say or do?</a:t>
                      </a:r>
                      <a:r>
                        <a:rPr lang="en-US" sz="2000" b="1" kern="1200" baseline="0" dirty="0">
                          <a:solidFill>
                            <a:schemeClr val="dk1"/>
                          </a:solidFill>
                          <a:effectLst/>
                          <a:latin typeface="+mn-lt"/>
                          <a:ea typeface="+mn-ea"/>
                          <a:cs typeface="+mn-cs"/>
                        </a:rPr>
                        <a:t> </a:t>
                      </a:r>
                      <a:endParaRPr lang="en-US" sz="2000" b="1" dirty="0"/>
                    </a:p>
                  </a:txBody>
                  <a:tcPr/>
                </a:tc>
                <a:extLst>
                  <a:ext uri="{0D108BD9-81ED-4DB2-BD59-A6C34878D82A}">
                    <a16:rowId xmlns:a16="http://schemas.microsoft.com/office/drawing/2014/main" val="10000"/>
                  </a:ext>
                </a:extLst>
              </a:tr>
              <a:tr h="1303678">
                <a:tc>
                  <a:txBody>
                    <a:bodyPr/>
                    <a:lstStyle/>
                    <a:p>
                      <a:endParaRPr lang="en-US" dirty="0"/>
                    </a:p>
                  </a:txBody>
                  <a:tcPr/>
                </a:tc>
                <a:tc>
                  <a:txBody>
                    <a:bodyPr/>
                    <a:lstStyle/>
                    <a:p>
                      <a:endParaRPr lang="en-US" sz="3600" dirty="0">
                        <a:latin typeface="Bradley Hand ITC" panose="03070402050302030203" pitchFamily="66" charset="0"/>
                      </a:endParaRPr>
                    </a:p>
                  </a:txBody>
                  <a:tcPr/>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a:blip r:embed="rId3"/>
          <a:stretch>
            <a:fillRect/>
          </a:stretch>
        </p:blipFill>
        <p:spPr>
          <a:xfrm>
            <a:off x="5562600" y="2356697"/>
            <a:ext cx="1362075" cy="1152525"/>
          </a:xfrm>
          <a:prstGeom prst="rect">
            <a:avLst/>
          </a:prstGeom>
        </p:spPr>
      </p:pic>
      <p:sp>
        <p:nvSpPr>
          <p:cNvPr id="12" name="TextBox 11"/>
          <p:cNvSpPr txBox="1"/>
          <p:nvPr/>
        </p:nvSpPr>
        <p:spPr>
          <a:xfrm>
            <a:off x="914400" y="609600"/>
            <a:ext cx="6553200" cy="584775"/>
          </a:xfrm>
          <a:prstGeom prst="rect">
            <a:avLst/>
          </a:prstGeom>
          <a:noFill/>
        </p:spPr>
        <p:txBody>
          <a:bodyPr wrap="square" rtlCol="0">
            <a:spAutoFit/>
          </a:bodyPr>
          <a:lstStyle/>
          <a:p>
            <a:r>
              <a:rPr lang="en-US" sz="3200" dirty="0"/>
              <a:t>Notes can be taken using illustrations</a:t>
            </a:r>
          </a:p>
        </p:txBody>
      </p:sp>
      <p:pic>
        <p:nvPicPr>
          <p:cNvPr id="14" name="Picture 13"/>
          <p:cNvPicPr>
            <a:picLocks noChangeAspect="1"/>
          </p:cNvPicPr>
          <p:nvPr/>
        </p:nvPicPr>
        <p:blipFill>
          <a:blip r:embed="rId4"/>
          <a:stretch>
            <a:fillRect/>
          </a:stretch>
        </p:blipFill>
        <p:spPr>
          <a:xfrm>
            <a:off x="1600200" y="2356697"/>
            <a:ext cx="1524000" cy="1193321"/>
          </a:xfrm>
          <a:prstGeom prst="rect">
            <a:avLst/>
          </a:prstGeom>
        </p:spPr>
      </p:pic>
      <p:pic>
        <p:nvPicPr>
          <p:cNvPr id="15" name="Picture 14"/>
          <p:cNvPicPr>
            <a:picLocks noChangeAspect="1"/>
          </p:cNvPicPr>
          <p:nvPr/>
        </p:nvPicPr>
        <p:blipFill>
          <a:blip r:embed="rId5"/>
          <a:stretch>
            <a:fillRect/>
          </a:stretch>
        </p:blipFill>
        <p:spPr>
          <a:xfrm>
            <a:off x="3733800" y="4876800"/>
            <a:ext cx="1562100" cy="1142647"/>
          </a:xfrm>
          <a:prstGeom prst="rect">
            <a:avLst/>
          </a:prstGeom>
        </p:spPr>
      </p:pic>
      <p:sp>
        <p:nvSpPr>
          <p:cNvPr id="16" name="TextBox 15"/>
          <p:cNvSpPr txBox="1"/>
          <p:nvPr/>
        </p:nvSpPr>
        <p:spPr>
          <a:xfrm>
            <a:off x="533400" y="4038600"/>
            <a:ext cx="4191000" cy="584775"/>
          </a:xfrm>
          <a:prstGeom prst="rect">
            <a:avLst/>
          </a:prstGeom>
          <a:noFill/>
        </p:spPr>
        <p:txBody>
          <a:bodyPr wrap="square" rtlCol="0">
            <a:spAutoFit/>
          </a:bodyPr>
          <a:lstStyle/>
          <a:p>
            <a:r>
              <a:rPr lang="en-US" sz="3200" dirty="0"/>
              <a:t>Or drawings…</a:t>
            </a:r>
          </a:p>
        </p:txBody>
      </p:sp>
      <p:sp>
        <p:nvSpPr>
          <p:cNvPr id="2" name="Slide Number Placeholder 1">
            <a:extLst>
              <a:ext uri="{FF2B5EF4-FFF2-40B4-BE49-F238E27FC236}">
                <a16:creationId xmlns:a16="http://schemas.microsoft.com/office/drawing/2014/main" id="{38586A7C-817E-4D87-86B5-1A3DA1A52FD5}"/>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32</a:t>
            </a:fld>
            <a:endParaRPr lang="en-US">
              <a:solidFill>
                <a:prstClr val="black">
                  <a:tint val="75000"/>
                </a:prstClr>
              </a:solidFill>
            </a:endParaRPr>
          </a:p>
        </p:txBody>
      </p:sp>
      <p:pic>
        <p:nvPicPr>
          <p:cNvPr id="9" name="Picture 8">
            <a:extLst>
              <a:ext uri="{FF2B5EF4-FFF2-40B4-BE49-F238E27FC236}">
                <a16:creationId xmlns:a16="http://schemas.microsoft.com/office/drawing/2014/main" id="{A48F2EDA-84D0-41A7-88E6-EF002C2ABF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582249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55"/>
            <a:ext cx="9144000" cy="1143000"/>
          </a:xfrm>
        </p:spPr>
        <p:txBody>
          <a:bodyPr>
            <a:normAutofit/>
          </a:bodyPr>
          <a:lstStyle/>
          <a:p>
            <a:r>
              <a:rPr lang="en-US" sz="3200" dirty="0">
                <a:latin typeface="+mj-lt"/>
              </a:rPr>
              <a:t>Where will my students need support?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4634915"/>
              </p:ext>
            </p:extLst>
          </p:nvPr>
        </p:nvGraphicFramePr>
        <p:xfrm>
          <a:off x="228600" y="914400"/>
          <a:ext cx="87630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486400" y="1545187"/>
            <a:ext cx="2895601" cy="1200329"/>
          </a:xfrm>
          <a:prstGeom prst="rect">
            <a:avLst/>
          </a:prstGeom>
          <a:noFill/>
        </p:spPr>
        <p:txBody>
          <a:bodyPr wrap="square" rtlCol="0">
            <a:spAutoFit/>
          </a:bodyPr>
          <a:lstStyle/>
          <a:p>
            <a:r>
              <a:rPr lang="en-US" sz="2400" b="1" dirty="0">
                <a:solidFill>
                  <a:srgbClr val="4F6228"/>
                </a:solidFill>
                <a:latin typeface="Calibri" pitchFamily="34" charset="0"/>
                <a:cs typeface="Arial" pitchFamily="34" charset="0"/>
              </a:rPr>
              <a:t>Alternating dialogue between two characters</a:t>
            </a:r>
            <a:endParaRPr lang="en-US" sz="2400" b="1" dirty="0">
              <a:solidFill>
                <a:schemeClr val="accent3">
                  <a:lumMod val="50000"/>
                </a:schemeClr>
              </a:solidFill>
            </a:endParaRPr>
          </a:p>
        </p:txBody>
      </p:sp>
      <p:sp>
        <p:nvSpPr>
          <p:cNvPr id="9" name="TextBox 8"/>
          <p:cNvSpPr txBox="1"/>
          <p:nvPr/>
        </p:nvSpPr>
        <p:spPr>
          <a:xfrm>
            <a:off x="447368" y="4267200"/>
            <a:ext cx="8239432" cy="1569660"/>
          </a:xfrm>
          <a:prstGeom prst="rect">
            <a:avLst/>
          </a:prstGeom>
          <a:noFill/>
        </p:spPr>
        <p:txBody>
          <a:bodyPr wrap="square" rtlCol="0">
            <a:spAutoFit/>
          </a:bodyPr>
          <a:lstStyle/>
          <a:p>
            <a:r>
              <a:rPr lang="en-US" sz="3200" dirty="0">
                <a:solidFill>
                  <a:schemeClr val="accent3">
                    <a:lumMod val="50000"/>
                  </a:schemeClr>
                </a:solidFill>
              </a:rPr>
              <a:t>Text Dependent Questions:</a:t>
            </a:r>
          </a:p>
          <a:p>
            <a:pPr marL="457200" indent="-457200">
              <a:buFont typeface="Arial" panose="020B0604020202020204" pitchFamily="34" charset="0"/>
              <a:buChar char="•"/>
            </a:pPr>
            <a:r>
              <a:rPr lang="en-US" sz="3200" dirty="0">
                <a:solidFill>
                  <a:schemeClr val="accent3">
                    <a:lumMod val="50000"/>
                  </a:schemeClr>
                </a:solidFill>
              </a:rPr>
              <a:t>Who is talking here? </a:t>
            </a:r>
          </a:p>
          <a:p>
            <a:pPr marL="457200" indent="-457200">
              <a:buFont typeface="Arial" panose="020B0604020202020204" pitchFamily="34" charset="0"/>
              <a:buChar char="•"/>
            </a:pPr>
            <a:r>
              <a:rPr lang="en-US" sz="3200" dirty="0">
                <a:solidFill>
                  <a:schemeClr val="accent3">
                    <a:lumMod val="50000"/>
                  </a:schemeClr>
                </a:solidFill>
              </a:rPr>
              <a:t>How do you know Spider is talking? </a:t>
            </a:r>
          </a:p>
        </p:txBody>
      </p:sp>
      <p:sp>
        <p:nvSpPr>
          <p:cNvPr id="3" name="Slide Number Placeholder 2">
            <a:extLst>
              <a:ext uri="{FF2B5EF4-FFF2-40B4-BE49-F238E27FC236}">
                <a16:creationId xmlns:a16="http://schemas.microsoft.com/office/drawing/2014/main" id="{F9814B64-8159-4990-9311-FA0E04F2FFA3}"/>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33</a:t>
            </a:fld>
            <a:endParaRPr lang="en-US">
              <a:solidFill>
                <a:prstClr val="black">
                  <a:tint val="75000"/>
                </a:prstClr>
              </a:solidFill>
            </a:endParaRPr>
          </a:p>
        </p:txBody>
      </p:sp>
      <p:pic>
        <p:nvPicPr>
          <p:cNvPr id="7" name="Picture 6">
            <a:extLst>
              <a:ext uri="{FF2B5EF4-FFF2-40B4-BE49-F238E27FC236}">
                <a16:creationId xmlns:a16="http://schemas.microsoft.com/office/drawing/2014/main" id="{D07F2D16-69F2-43E6-8CD6-6DA7B4F25A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47729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dirty="0">
                <a:solidFill>
                  <a:schemeClr val="accent3">
                    <a:lumMod val="50000"/>
                  </a:schemeClr>
                </a:solidFill>
                <a:latin typeface="+mj-lt"/>
              </a:rPr>
              <a:t>And an </a:t>
            </a:r>
            <a:r>
              <a:rPr lang="en-US" sz="3200" b="1" dirty="0">
                <a:solidFill>
                  <a:schemeClr val="accent3">
                    <a:lumMod val="50000"/>
                  </a:schemeClr>
                </a:solidFill>
                <a:latin typeface="+mj-lt"/>
              </a:rPr>
              <a:t>activity</a:t>
            </a:r>
            <a:r>
              <a:rPr lang="en-US" sz="3200" dirty="0">
                <a:solidFill>
                  <a:schemeClr val="accent3">
                    <a:lumMod val="50000"/>
                  </a:schemeClr>
                </a:solidFill>
                <a:latin typeface="+mj-lt"/>
              </a:rPr>
              <a:t> to help them “feel” the structure…</a:t>
            </a:r>
          </a:p>
        </p:txBody>
      </p:sp>
      <p:pic>
        <p:nvPicPr>
          <p:cNvPr id="5" name="Content Placeholder 4"/>
          <p:cNvPicPr>
            <a:picLocks noGrp="1" noChangeAspect="1"/>
          </p:cNvPicPr>
          <p:nvPr>
            <p:ph idx="1"/>
          </p:nvPr>
        </p:nvPicPr>
        <p:blipFill>
          <a:blip r:embed="rId3"/>
          <a:stretch>
            <a:fillRect/>
          </a:stretch>
        </p:blipFill>
        <p:spPr>
          <a:xfrm>
            <a:off x="1120375" y="1524000"/>
            <a:ext cx="3466373" cy="4525963"/>
          </a:xfrm>
          <a:prstGeom prst="rect">
            <a:avLst/>
          </a:prstGeom>
        </p:spPr>
      </p:pic>
      <p:sp>
        <p:nvSpPr>
          <p:cNvPr id="6" name="TextBox 5"/>
          <p:cNvSpPr txBox="1"/>
          <p:nvPr/>
        </p:nvSpPr>
        <p:spPr>
          <a:xfrm>
            <a:off x="5029200" y="2057400"/>
            <a:ext cx="3048000" cy="2554545"/>
          </a:xfrm>
          <a:prstGeom prst="rect">
            <a:avLst/>
          </a:prstGeom>
          <a:noFill/>
        </p:spPr>
        <p:txBody>
          <a:bodyPr wrap="square" rtlCol="0">
            <a:spAutoFit/>
          </a:bodyPr>
          <a:lstStyle/>
          <a:p>
            <a:r>
              <a:rPr lang="en-US" sz="3200" dirty="0">
                <a:solidFill>
                  <a:schemeClr val="accent3">
                    <a:lumMod val="50000"/>
                  </a:schemeClr>
                </a:solidFill>
              </a:rPr>
              <a:t>Hold up your puppet to show me who is talking.</a:t>
            </a:r>
          </a:p>
          <a:p>
            <a:endParaRPr lang="en-US" sz="3200" dirty="0">
              <a:solidFill>
                <a:schemeClr val="accent3">
                  <a:lumMod val="50000"/>
                </a:schemeClr>
              </a:solidFill>
            </a:endParaRPr>
          </a:p>
        </p:txBody>
      </p:sp>
      <p:sp>
        <p:nvSpPr>
          <p:cNvPr id="8" name="TextBox 7"/>
          <p:cNvSpPr txBox="1"/>
          <p:nvPr/>
        </p:nvSpPr>
        <p:spPr>
          <a:xfrm>
            <a:off x="1905000" y="5943600"/>
            <a:ext cx="7086600" cy="646331"/>
          </a:xfrm>
          <a:prstGeom prst="rect">
            <a:avLst/>
          </a:prstGeom>
          <a:noFill/>
        </p:spPr>
        <p:txBody>
          <a:bodyPr wrap="square" rtlCol="0">
            <a:spAutoFit/>
          </a:bodyPr>
          <a:lstStyle/>
          <a:p>
            <a:r>
              <a:rPr lang="en-US" u="sng" dirty="0">
                <a:hlinkClick r:id="rId4"/>
              </a:rPr>
              <a:t>http://diterlizzi.com/home/project/the-spider-and-the-fly/</a:t>
            </a:r>
            <a:endParaRPr lang="en-US" dirty="0"/>
          </a:p>
          <a:p>
            <a:endParaRPr lang="en-US" dirty="0"/>
          </a:p>
        </p:txBody>
      </p:sp>
      <p:sp>
        <p:nvSpPr>
          <p:cNvPr id="2" name="Slide Number Placeholder 1">
            <a:extLst>
              <a:ext uri="{FF2B5EF4-FFF2-40B4-BE49-F238E27FC236}">
                <a16:creationId xmlns:a16="http://schemas.microsoft.com/office/drawing/2014/main" id="{C647021B-3FB4-437F-BC95-3C2BA18EE2D7}"/>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34</a:t>
            </a:fld>
            <a:endParaRPr lang="en-US">
              <a:solidFill>
                <a:prstClr val="black">
                  <a:tint val="75000"/>
                </a:prstClr>
              </a:solidFill>
            </a:endParaRPr>
          </a:p>
        </p:txBody>
      </p:sp>
      <p:pic>
        <p:nvPicPr>
          <p:cNvPr id="7" name="Picture 6">
            <a:extLst>
              <a:ext uri="{FF2B5EF4-FFF2-40B4-BE49-F238E27FC236}">
                <a16:creationId xmlns:a16="http://schemas.microsoft.com/office/drawing/2014/main" id="{82A85D0B-AC04-4DD1-BCF4-3F2F09C045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256143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55"/>
            <a:ext cx="9144000" cy="1143000"/>
          </a:xfrm>
        </p:spPr>
        <p:txBody>
          <a:bodyPr>
            <a:normAutofit/>
          </a:bodyPr>
          <a:lstStyle/>
          <a:p>
            <a:r>
              <a:rPr lang="en-US" sz="3200" dirty="0">
                <a:latin typeface="+mj-lt"/>
              </a:rPr>
              <a:t>Where will my students need support?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3340586"/>
              </p:ext>
            </p:extLst>
          </p:nvPr>
        </p:nvGraphicFramePr>
        <p:xfrm>
          <a:off x="228600" y="914400"/>
          <a:ext cx="87630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6248399" y="3931558"/>
            <a:ext cx="2895601" cy="1200329"/>
          </a:xfrm>
          <a:prstGeom prst="rect">
            <a:avLst/>
          </a:prstGeom>
          <a:noFill/>
        </p:spPr>
        <p:txBody>
          <a:bodyPr wrap="square" rtlCol="0">
            <a:spAutoFit/>
          </a:bodyPr>
          <a:lstStyle/>
          <a:p>
            <a:pPr lvl="0">
              <a:defRPr/>
            </a:pPr>
            <a:r>
              <a:rPr lang="en-US" sz="2400" b="1" dirty="0">
                <a:solidFill>
                  <a:srgbClr val="7030A0"/>
                </a:solidFill>
                <a:latin typeface="Calibri" pitchFamily="34" charset="0"/>
                <a:cs typeface="Arial" pitchFamily="34" charset="0"/>
              </a:rPr>
              <a:t>Information about how spiders live and eat</a:t>
            </a:r>
            <a:endParaRPr lang="en-US" sz="2400" dirty="0">
              <a:solidFill>
                <a:srgbClr val="7030A0"/>
              </a:solidFill>
              <a:latin typeface="Arial" pitchFamily="34" charset="0"/>
              <a:cs typeface="Arial" pitchFamily="34" charset="0"/>
            </a:endParaRPr>
          </a:p>
        </p:txBody>
      </p:sp>
      <p:sp>
        <p:nvSpPr>
          <p:cNvPr id="9" name="TextBox 8"/>
          <p:cNvSpPr txBox="1"/>
          <p:nvPr/>
        </p:nvSpPr>
        <p:spPr>
          <a:xfrm>
            <a:off x="304800" y="1524000"/>
            <a:ext cx="8239432" cy="1569660"/>
          </a:xfrm>
          <a:prstGeom prst="rect">
            <a:avLst/>
          </a:prstGeom>
          <a:noFill/>
        </p:spPr>
        <p:txBody>
          <a:bodyPr wrap="square" rtlCol="0">
            <a:spAutoFit/>
          </a:bodyPr>
          <a:lstStyle/>
          <a:p>
            <a:r>
              <a:rPr lang="en-US" sz="3200" dirty="0">
                <a:solidFill>
                  <a:srgbClr val="7030A0"/>
                </a:solidFill>
              </a:rPr>
              <a:t>Text Dependent Questions:</a:t>
            </a:r>
          </a:p>
          <a:p>
            <a:pPr marL="457200" indent="-457200">
              <a:buFont typeface="Arial" panose="020B0604020202020204" pitchFamily="34" charset="0"/>
              <a:buChar char="•"/>
            </a:pPr>
            <a:r>
              <a:rPr lang="en-US" sz="3200" dirty="0">
                <a:solidFill>
                  <a:srgbClr val="7030A0"/>
                </a:solidFill>
              </a:rPr>
              <a:t>What is a spider’s “table”? </a:t>
            </a:r>
          </a:p>
          <a:p>
            <a:pPr marL="457200" indent="-457200">
              <a:buFont typeface="Arial" panose="020B0604020202020204" pitchFamily="34" charset="0"/>
              <a:buChar char="•"/>
            </a:pPr>
            <a:r>
              <a:rPr lang="en-US" sz="3200" dirty="0">
                <a:solidFill>
                  <a:srgbClr val="7030A0"/>
                </a:solidFill>
              </a:rPr>
              <a:t>What does “set his table ready” mean?</a:t>
            </a:r>
          </a:p>
        </p:txBody>
      </p:sp>
      <p:sp>
        <p:nvSpPr>
          <p:cNvPr id="3" name="Slide Number Placeholder 2">
            <a:extLst>
              <a:ext uri="{FF2B5EF4-FFF2-40B4-BE49-F238E27FC236}">
                <a16:creationId xmlns:a16="http://schemas.microsoft.com/office/drawing/2014/main" id="{B67273C9-EE45-4B7F-A107-2CE54E0668CA}"/>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35</a:t>
            </a:fld>
            <a:endParaRPr lang="en-US">
              <a:solidFill>
                <a:prstClr val="black">
                  <a:tint val="75000"/>
                </a:prstClr>
              </a:solidFill>
            </a:endParaRPr>
          </a:p>
        </p:txBody>
      </p:sp>
      <p:pic>
        <p:nvPicPr>
          <p:cNvPr id="7" name="Picture 6">
            <a:extLst>
              <a:ext uri="{FF2B5EF4-FFF2-40B4-BE49-F238E27FC236}">
                <a16:creationId xmlns:a16="http://schemas.microsoft.com/office/drawing/2014/main" id="{6BEEC4C4-40F2-455B-B15E-E4C50B63BC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2202781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8490"/>
            <a:ext cx="8229600" cy="1524000"/>
          </a:xfrm>
        </p:spPr>
        <p:txBody>
          <a:bodyPr>
            <a:normAutofit/>
          </a:bodyPr>
          <a:lstStyle/>
          <a:p>
            <a:r>
              <a:rPr lang="en-US" sz="3200" dirty="0">
                <a:solidFill>
                  <a:srgbClr val="7030A0"/>
                </a:solidFill>
                <a:latin typeface="+mj-lt"/>
              </a:rPr>
              <a:t>Build a knowledge base</a:t>
            </a:r>
            <a:br>
              <a:rPr lang="en-US" sz="3200" dirty="0">
                <a:solidFill>
                  <a:srgbClr val="7030A0"/>
                </a:solidFill>
                <a:latin typeface="+mj-lt"/>
              </a:rPr>
            </a:br>
            <a:endParaRPr lang="en-US" sz="3200" dirty="0">
              <a:solidFill>
                <a:srgbClr val="7030A0"/>
              </a:solidFill>
              <a:latin typeface="+mj-lt"/>
            </a:endParaRPr>
          </a:p>
        </p:txBody>
      </p:sp>
      <p:sp>
        <p:nvSpPr>
          <p:cNvPr id="3" name="Content Placeholder 2"/>
          <p:cNvSpPr>
            <a:spLocks noGrp="1"/>
          </p:cNvSpPr>
          <p:nvPr>
            <p:ph idx="1"/>
          </p:nvPr>
        </p:nvSpPr>
        <p:spPr>
          <a:xfrm>
            <a:off x="457200" y="2027237"/>
            <a:ext cx="8229600" cy="4525963"/>
          </a:xfrm>
        </p:spPr>
        <p:txBody>
          <a:bodyPr/>
          <a:lstStyle/>
          <a:p>
            <a:pPr marL="0" indent="0">
              <a:buNone/>
            </a:pPr>
            <a:endParaRPr lang="en-US" dirty="0">
              <a:solidFill>
                <a:schemeClr val="accent3">
                  <a:lumMod val="50000"/>
                </a:schemeClr>
              </a:solidFill>
              <a:latin typeface="+mj-lt"/>
            </a:endParaRPr>
          </a:p>
          <a:p>
            <a:pPr marL="0" indent="0">
              <a:buNone/>
            </a:pPr>
            <a:endParaRPr lang="en-US" dirty="0">
              <a:solidFill>
                <a:schemeClr val="accent3">
                  <a:lumMod val="50000"/>
                </a:schemeClr>
              </a:solidFill>
              <a:latin typeface="+mj-lt"/>
            </a:endParaRPr>
          </a:p>
          <a:p>
            <a:pPr marL="0" indent="0">
              <a:buNone/>
            </a:pPr>
            <a:endParaRPr lang="en-US" dirty="0">
              <a:solidFill>
                <a:schemeClr val="accent3">
                  <a:lumMod val="50000"/>
                </a:schemeClr>
              </a:solidFill>
              <a:latin typeface="+mj-lt"/>
            </a:endParaRPr>
          </a:p>
          <a:p>
            <a:pPr marL="0" indent="0">
              <a:buNone/>
            </a:pPr>
            <a:endParaRPr lang="en-US" dirty="0">
              <a:solidFill>
                <a:schemeClr val="accent3">
                  <a:lumMod val="50000"/>
                </a:schemeClr>
              </a:solidFill>
              <a:latin typeface="+mj-lt"/>
            </a:endParaRPr>
          </a:p>
          <a:p>
            <a:pPr marL="0" indent="0">
              <a:buNone/>
            </a:pPr>
            <a:r>
              <a:rPr lang="en-US" dirty="0">
                <a:solidFill>
                  <a:srgbClr val="7030A0"/>
                </a:solidFill>
                <a:latin typeface="+mj-lt"/>
              </a:rPr>
              <a:t>and add an </a:t>
            </a:r>
            <a:r>
              <a:rPr lang="en-US" b="1" dirty="0">
                <a:solidFill>
                  <a:srgbClr val="7030A0"/>
                </a:solidFill>
                <a:latin typeface="+mj-lt"/>
              </a:rPr>
              <a:t>activity</a:t>
            </a:r>
            <a:r>
              <a:rPr lang="en-US" dirty="0">
                <a:solidFill>
                  <a:srgbClr val="7030A0"/>
                </a:solidFill>
                <a:latin typeface="+mj-lt"/>
              </a:rPr>
              <a:t> to assess understanding:</a:t>
            </a:r>
          </a:p>
          <a:p>
            <a:pPr marL="0" indent="0" algn="ctr">
              <a:buNone/>
            </a:pPr>
            <a:r>
              <a:rPr lang="en-US" sz="2800" dirty="0">
                <a:solidFill>
                  <a:srgbClr val="7030A0"/>
                </a:solidFill>
                <a:latin typeface="+mj-lt"/>
              </a:rPr>
              <a:t>Draw a picture of what Spider is doing.</a:t>
            </a:r>
          </a:p>
        </p:txBody>
      </p:sp>
      <p:pic>
        <p:nvPicPr>
          <p:cNvPr id="5" name="Picture 4"/>
          <p:cNvPicPr>
            <a:picLocks noChangeAspect="1"/>
          </p:cNvPicPr>
          <p:nvPr/>
        </p:nvPicPr>
        <p:blipFill>
          <a:blip r:embed="rId3"/>
          <a:stretch>
            <a:fillRect/>
          </a:stretch>
        </p:blipFill>
        <p:spPr>
          <a:xfrm>
            <a:off x="2971800" y="1435510"/>
            <a:ext cx="2438400" cy="2393521"/>
          </a:xfrm>
          <a:prstGeom prst="rect">
            <a:avLst/>
          </a:prstGeom>
        </p:spPr>
      </p:pic>
      <p:sp>
        <p:nvSpPr>
          <p:cNvPr id="2" name="Slide Number Placeholder 1">
            <a:extLst>
              <a:ext uri="{FF2B5EF4-FFF2-40B4-BE49-F238E27FC236}">
                <a16:creationId xmlns:a16="http://schemas.microsoft.com/office/drawing/2014/main" id="{CECFEACB-433F-48DB-9F89-C3A30A832E71}"/>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36</a:t>
            </a:fld>
            <a:endParaRPr lang="en-US">
              <a:solidFill>
                <a:prstClr val="black">
                  <a:tint val="75000"/>
                </a:prstClr>
              </a:solidFill>
            </a:endParaRPr>
          </a:p>
        </p:txBody>
      </p:sp>
      <p:pic>
        <p:nvPicPr>
          <p:cNvPr id="6" name="Picture 5">
            <a:extLst>
              <a:ext uri="{FF2B5EF4-FFF2-40B4-BE49-F238E27FC236}">
                <a16:creationId xmlns:a16="http://schemas.microsoft.com/office/drawing/2014/main" id="{4D2BABE3-3333-48BA-8EDA-45FCB3ED7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487418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55"/>
            <a:ext cx="9144000" cy="1143000"/>
          </a:xfrm>
        </p:spPr>
        <p:txBody>
          <a:bodyPr>
            <a:normAutofit/>
          </a:bodyPr>
          <a:lstStyle/>
          <a:p>
            <a:r>
              <a:rPr lang="en-US" sz="3200" dirty="0">
                <a:latin typeface="+mj-lt"/>
              </a:rPr>
              <a:t>Where will my students need support?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9383021"/>
              </p:ext>
            </p:extLst>
          </p:nvPr>
        </p:nvGraphicFramePr>
        <p:xfrm>
          <a:off x="228600" y="914400"/>
          <a:ext cx="87630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74812" y="3931558"/>
            <a:ext cx="3048000" cy="830997"/>
          </a:xfrm>
          <a:prstGeom prst="rect">
            <a:avLst/>
          </a:prstGeom>
          <a:noFill/>
        </p:spPr>
        <p:txBody>
          <a:bodyPr wrap="square" rtlCol="0">
            <a:spAutoFit/>
          </a:bodyPr>
          <a:lstStyle/>
          <a:p>
            <a:pPr lvl="0" fontAlgn="base">
              <a:spcBef>
                <a:spcPct val="0"/>
              </a:spcBef>
              <a:spcAft>
                <a:spcPts val="1000"/>
              </a:spcAft>
            </a:pPr>
            <a:r>
              <a:rPr lang="en-US" sz="2400" b="1" dirty="0">
                <a:solidFill>
                  <a:srgbClr val="1F497D"/>
                </a:solidFill>
                <a:latin typeface="Calibri" pitchFamily="34" charset="0"/>
                <a:cs typeface="Arial" pitchFamily="34" charset="0"/>
              </a:rPr>
              <a:t>Old fashioned and figurative language</a:t>
            </a:r>
            <a:endParaRPr lang="en-US" sz="4800" b="1" dirty="0">
              <a:latin typeface="Arial" pitchFamily="34" charset="0"/>
              <a:cs typeface="Arial" pitchFamily="34" charset="0"/>
            </a:endParaRPr>
          </a:p>
        </p:txBody>
      </p:sp>
      <p:sp>
        <p:nvSpPr>
          <p:cNvPr id="9" name="TextBox 8"/>
          <p:cNvSpPr txBox="1"/>
          <p:nvPr/>
        </p:nvSpPr>
        <p:spPr>
          <a:xfrm>
            <a:off x="304800" y="1234197"/>
            <a:ext cx="8239432" cy="2554545"/>
          </a:xfrm>
          <a:prstGeom prst="rect">
            <a:avLst/>
          </a:prstGeom>
          <a:noFill/>
        </p:spPr>
        <p:txBody>
          <a:bodyPr wrap="square" rtlCol="0">
            <a:spAutoFit/>
          </a:bodyPr>
          <a:lstStyle/>
          <a:p>
            <a:r>
              <a:rPr lang="en-US" sz="3200" dirty="0">
                <a:solidFill>
                  <a:schemeClr val="accent1"/>
                </a:solidFill>
              </a:rPr>
              <a:t>Text Dependent Questions:</a:t>
            </a:r>
          </a:p>
          <a:p>
            <a:pPr marL="457200" indent="-457200">
              <a:buFont typeface="Arial" panose="020B0604020202020204" pitchFamily="34" charset="0"/>
              <a:buChar char="•"/>
            </a:pPr>
            <a:r>
              <a:rPr lang="en-US" sz="3200" dirty="0">
                <a:solidFill>
                  <a:schemeClr val="accent1"/>
                </a:solidFill>
              </a:rPr>
              <a:t>Ne’er is an old fashioned word.  What word do you know that sounds like ne’er? </a:t>
            </a:r>
          </a:p>
          <a:p>
            <a:pPr marL="457200" indent="-457200">
              <a:buFont typeface="Arial" panose="020B0604020202020204" pitchFamily="34" charset="0"/>
              <a:buChar char="•"/>
            </a:pPr>
            <a:r>
              <a:rPr lang="en-US" sz="3200" dirty="0">
                <a:solidFill>
                  <a:schemeClr val="accent1"/>
                </a:solidFill>
              </a:rPr>
              <a:t>Why do you think the bugs “ne’er come down again”?</a:t>
            </a:r>
          </a:p>
        </p:txBody>
      </p:sp>
      <p:sp>
        <p:nvSpPr>
          <p:cNvPr id="3" name="Slide Number Placeholder 2">
            <a:extLst>
              <a:ext uri="{FF2B5EF4-FFF2-40B4-BE49-F238E27FC236}">
                <a16:creationId xmlns:a16="http://schemas.microsoft.com/office/drawing/2014/main" id="{5CB20623-5617-430D-B923-472A180BEE15}"/>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37</a:t>
            </a:fld>
            <a:endParaRPr lang="en-US">
              <a:solidFill>
                <a:prstClr val="black">
                  <a:tint val="75000"/>
                </a:prstClr>
              </a:solidFill>
            </a:endParaRPr>
          </a:p>
        </p:txBody>
      </p:sp>
      <p:pic>
        <p:nvPicPr>
          <p:cNvPr id="7" name="Picture 6">
            <a:extLst>
              <a:ext uri="{FF2B5EF4-FFF2-40B4-BE49-F238E27FC236}">
                <a16:creationId xmlns:a16="http://schemas.microsoft.com/office/drawing/2014/main" id="{4E5715CE-57A3-4C71-A04E-C0FE7AFDFE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974219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9329"/>
            <a:ext cx="8229600" cy="1524000"/>
          </a:xfrm>
        </p:spPr>
        <p:txBody>
          <a:bodyPr>
            <a:normAutofit fontScale="90000"/>
          </a:bodyPr>
          <a:lstStyle/>
          <a:p>
            <a:r>
              <a:rPr lang="en-US" sz="3200" dirty="0">
                <a:solidFill>
                  <a:srgbClr val="7030A0"/>
                </a:solidFill>
                <a:latin typeface="+mj-lt"/>
              </a:rPr>
              <a:t>And add an activity to support basic comprehension</a:t>
            </a:r>
            <a:br>
              <a:rPr lang="en-US" sz="3200" dirty="0">
                <a:solidFill>
                  <a:srgbClr val="7030A0"/>
                </a:solidFill>
                <a:latin typeface="+mj-lt"/>
              </a:rPr>
            </a:br>
            <a:endParaRPr lang="en-US" sz="3200" dirty="0">
              <a:solidFill>
                <a:srgbClr val="7030A0"/>
              </a:solidFill>
              <a:latin typeface="+mj-lt"/>
            </a:endParaRPr>
          </a:p>
        </p:txBody>
      </p:sp>
      <p:sp>
        <p:nvSpPr>
          <p:cNvPr id="6" name="TextBox 5"/>
          <p:cNvSpPr txBox="1"/>
          <p:nvPr/>
        </p:nvSpPr>
        <p:spPr>
          <a:xfrm>
            <a:off x="152400" y="1219200"/>
            <a:ext cx="5016910" cy="1661993"/>
          </a:xfrm>
          <a:prstGeom prst="rect">
            <a:avLst/>
          </a:prstGeom>
          <a:noFill/>
        </p:spPr>
        <p:txBody>
          <a:bodyPr wrap="square" rtlCol="0">
            <a:spAutoFit/>
          </a:bodyPr>
          <a:lstStyle/>
          <a:p>
            <a:r>
              <a:rPr lang="en-US" sz="2400" b="1" dirty="0"/>
              <a:t>Act out the passages</a:t>
            </a:r>
            <a:endParaRPr lang="en-US" sz="2400" dirty="0"/>
          </a:p>
          <a:p>
            <a:r>
              <a:rPr lang="en-US" sz="2000" dirty="0"/>
              <a:t>to help students paraphrase the poem (repeat after each exchange between Spider and Fly):</a:t>
            </a:r>
          </a:p>
          <a:p>
            <a:r>
              <a:rPr lang="en-US" sz="2000" dirty="0"/>
              <a:t> </a:t>
            </a:r>
          </a:p>
          <a:p>
            <a:endParaRPr lang="en-US" dirty="0"/>
          </a:p>
        </p:txBody>
      </p:sp>
      <p:sp>
        <p:nvSpPr>
          <p:cNvPr id="8" name="Oval Callout 7"/>
          <p:cNvSpPr/>
          <p:nvPr/>
        </p:nvSpPr>
        <p:spPr>
          <a:xfrm>
            <a:off x="4953000" y="3507112"/>
            <a:ext cx="3505200" cy="23622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533400" y="2718620"/>
            <a:ext cx="3657600" cy="214589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0600" y="2891025"/>
            <a:ext cx="3124200" cy="2215991"/>
          </a:xfrm>
          <a:prstGeom prst="rect">
            <a:avLst/>
          </a:prstGeom>
          <a:noFill/>
        </p:spPr>
        <p:txBody>
          <a:bodyPr wrap="square" rtlCol="0">
            <a:spAutoFit/>
          </a:bodyPr>
          <a:lstStyle/>
          <a:p>
            <a:r>
              <a:rPr lang="en-US" sz="2400" i="1" dirty="0">
                <a:solidFill>
                  <a:schemeClr val="tx2"/>
                </a:solidFill>
              </a:rPr>
              <a:t>Come into my living room, little fly. It’s right upstairs and there are lots of cool things to see there.</a:t>
            </a:r>
            <a:endParaRPr lang="en-US" sz="2400" dirty="0">
              <a:solidFill>
                <a:schemeClr val="tx2"/>
              </a:solidFill>
            </a:endParaRPr>
          </a:p>
          <a:p>
            <a:endParaRPr lang="en-US" dirty="0"/>
          </a:p>
        </p:txBody>
      </p:sp>
      <p:sp>
        <p:nvSpPr>
          <p:cNvPr id="12" name="TextBox 11"/>
          <p:cNvSpPr txBox="1"/>
          <p:nvPr/>
        </p:nvSpPr>
        <p:spPr>
          <a:xfrm>
            <a:off x="5638800" y="3653321"/>
            <a:ext cx="2590800" cy="2215991"/>
          </a:xfrm>
          <a:prstGeom prst="rect">
            <a:avLst/>
          </a:prstGeom>
          <a:noFill/>
        </p:spPr>
        <p:txBody>
          <a:bodyPr wrap="square" rtlCol="0">
            <a:spAutoFit/>
          </a:bodyPr>
          <a:lstStyle/>
          <a:p>
            <a:r>
              <a:rPr lang="en-US" sz="2400" i="1" dirty="0">
                <a:solidFill>
                  <a:schemeClr val="tx2">
                    <a:lumMod val="50000"/>
                  </a:schemeClr>
                </a:solidFill>
              </a:rPr>
              <a:t>No way! When someone goes into </a:t>
            </a:r>
            <a:r>
              <a:rPr lang="en-US" sz="2400" b="1" i="1" dirty="0">
                <a:solidFill>
                  <a:schemeClr val="tx2">
                    <a:lumMod val="50000"/>
                  </a:schemeClr>
                </a:solidFill>
              </a:rPr>
              <a:t>your</a:t>
            </a:r>
            <a:r>
              <a:rPr lang="en-US" sz="2400" i="1" dirty="0">
                <a:solidFill>
                  <a:schemeClr val="tx2">
                    <a:lumMod val="50000"/>
                  </a:schemeClr>
                </a:solidFill>
              </a:rPr>
              <a:t> living room, they never come out again!</a:t>
            </a:r>
            <a:endParaRPr lang="en-US" sz="2400" dirty="0">
              <a:solidFill>
                <a:schemeClr val="tx2">
                  <a:lumMod val="50000"/>
                </a:schemeClr>
              </a:solidFill>
            </a:endParaRPr>
          </a:p>
          <a:p>
            <a:endParaRPr lang="en-US" dirty="0"/>
          </a:p>
        </p:txBody>
      </p:sp>
      <p:sp>
        <p:nvSpPr>
          <p:cNvPr id="2" name="Slide Number Placeholder 1">
            <a:extLst>
              <a:ext uri="{FF2B5EF4-FFF2-40B4-BE49-F238E27FC236}">
                <a16:creationId xmlns:a16="http://schemas.microsoft.com/office/drawing/2014/main" id="{172B2E43-4578-4E81-88CB-86A9710C74F0}"/>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38</a:t>
            </a:fld>
            <a:endParaRPr lang="en-US">
              <a:solidFill>
                <a:prstClr val="black">
                  <a:tint val="75000"/>
                </a:prstClr>
              </a:solidFill>
            </a:endParaRPr>
          </a:p>
        </p:txBody>
      </p:sp>
      <p:pic>
        <p:nvPicPr>
          <p:cNvPr id="9" name="Picture 8">
            <a:extLst>
              <a:ext uri="{FF2B5EF4-FFF2-40B4-BE49-F238E27FC236}">
                <a16:creationId xmlns:a16="http://schemas.microsoft.com/office/drawing/2014/main" id="{58D850A5-6D4A-44F5-A3E9-7D782846A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539109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686800" cy="1224951"/>
          </a:xfrm>
          <a:prstGeom prst="rect">
            <a:avLst/>
          </a:prstGeom>
        </p:spPr>
        <p:txBody>
          <a:bodyPr wrap="square">
            <a:spAutoFit/>
          </a:bodyPr>
          <a:lstStyle/>
          <a:p>
            <a:pPr>
              <a:lnSpc>
                <a:spcPct val="115000"/>
              </a:lnSpc>
            </a:pPr>
            <a:r>
              <a:rPr lang="en-US" sz="3200" dirty="0">
                <a:latin typeface="+mj-lt"/>
                <a:ea typeface="Times New Roman" panose="02020603050405020304" pitchFamily="18" charset="0"/>
                <a:cs typeface="Calibri" panose="020F0502020204030204" pitchFamily="34" charset="0"/>
              </a:rPr>
              <a:t>Putting it all together in the Template</a:t>
            </a:r>
          </a:p>
          <a:p>
            <a:pPr>
              <a:lnSpc>
                <a:spcPct val="115000"/>
              </a:lnSpc>
            </a:pPr>
            <a:r>
              <a:rPr lang="en-US" sz="3200" dirty="0">
                <a:latin typeface="+mj-lt"/>
                <a:ea typeface="Times New Roman" panose="02020603050405020304" pitchFamily="18" charset="0"/>
                <a:cs typeface="Calibri" panose="020F0502020204030204" pitchFamily="34" charset="0"/>
              </a:rPr>
              <a:t>FIRST READING:</a:t>
            </a:r>
          </a:p>
        </p:txBody>
      </p:sp>
      <p:graphicFrame>
        <p:nvGraphicFramePr>
          <p:cNvPr id="5" name="Table 4"/>
          <p:cNvGraphicFramePr>
            <a:graphicFrameLocks noGrp="1"/>
          </p:cNvGraphicFramePr>
          <p:nvPr>
            <p:extLst>
              <p:ext uri="{D42A27DB-BD31-4B8C-83A1-F6EECF244321}">
                <p14:modId xmlns:p14="http://schemas.microsoft.com/office/powerpoint/2010/main" val="4035604353"/>
              </p:ext>
            </p:extLst>
          </p:nvPr>
        </p:nvGraphicFramePr>
        <p:xfrm>
          <a:off x="685800" y="1752600"/>
          <a:ext cx="7696200" cy="4107307"/>
        </p:xfrm>
        <a:graphic>
          <a:graphicData uri="http://schemas.openxmlformats.org/drawingml/2006/table">
            <a:tbl>
              <a:tblPr firstRow="1" firstCol="1" bandRow="1">
                <a:tableStyleId>{5C22544A-7EE6-4342-B048-85BDC9FD1C3A}</a:tableStyleId>
              </a:tblPr>
              <a:tblGrid>
                <a:gridCol w="3808500">
                  <a:extLst>
                    <a:ext uri="{9D8B030D-6E8A-4147-A177-3AD203B41FA5}">
                      <a16:colId xmlns:a16="http://schemas.microsoft.com/office/drawing/2014/main" val="20000"/>
                    </a:ext>
                  </a:extLst>
                </a:gridCol>
                <a:gridCol w="3887700">
                  <a:extLst>
                    <a:ext uri="{9D8B030D-6E8A-4147-A177-3AD203B41FA5}">
                      <a16:colId xmlns:a16="http://schemas.microsoft.com/office/drawing/2014/main" val="20001"/>
                    </a:ext>
                  </a:extLst>
                </a:gridCol>
              </a:tblGrid>
              <a:tr h="93345">
                <a:tc>
                  <a:txBody>
                    <a:bodyPr/>
                    <a:lstStyle/>
                    <a:p>
                      <a:pPr marL="0" marR="0">
                        <a:lnSpc>
                          <a:spcPct val="115000"/>
                        </a:lnSpc>
                        <a:spcBef>
                          <a:spcPts val="0"/>
                        </a:spcBef>
                        <a:spcAft>
                          <a:spcPts val="0"/>
                        </a:spcAft>
                      </a:pPr>
                      <a:r>
                        <a:rPr lang="en-US" sz="1200" dirty="0">
                          <a:effectLst/>
                        </a:rPr>
                        <a:t>Questions/Activities/Vocabulary/Tasks</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rPr>
                        <a:t>Expected Outcome or Response (for each)</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93345">
                <a:tc>
                  <a:txBody>
                    <a:bodyPr/>
                    <a:lstStyle/>
                    <a:p>
                      <a:pPr marL="0" marR="0">
                        <a:lnSpc>
                          <a:spcPct val="115000"/>
                        </a:lnSpc>
                        <a:spcBef>
                          <a:spcPts val="0"/>
                        </a:spcBef>
                        <a:spcAft>
                          <a:spcPts val="0"/>
                        </a:spcAft>
                      </a:pPr>
                      <a:r>
                        <a:rPr lang="en-US" sz="1600" dirty="0">
                          <a:solidFill>
                            <a:schemeClr val="tx1"/>
                          </a:solidFill>
                          <a:effectLst/>
                        </a:rPr>
                        <a:t>Pull the students together or use a document camera so that all can enjoy the illustrations. Read aloud the entire book with minimal interruption. </a:t>
                      </a:r>
                    </a:p>
                    <a:p>
                      <a:pPr marL="0" marR="0">
                        <a:lnSpc>
                          <a:spcPct val="115000"/>
                        </a:lnSpc>
                        <a:spcBef>
                          <a:spcPts val="0"/>
                        </a:spcBef>
                        <a:spcAft>
                          <a:spcPts val="0"/>
                        </a:spcAft>
                      </a:pPr>
                      <a:r>
                        <a:rPr lang="en-US" sz="1600" dirty="0">
                          <a:solidFill>
                            <a:schemeClr val="tx1"/>
                          </a:solidFill>
                          <a:effectLst/>
                        </a:rPr>
                        <a:t>Since the poem is written as a dialogue between the Spider and the Fly, consider pulling in a second reader and taking parts, or reading in two distinct voices. </a:t>
                      </a:r>
                    </a:p>
                    <a:p>
                      <a:pPr marL="0" marR="0">
                        <a:lnSpc>
                          <a:spcPct val="115000"/>
                        </a:lnSpc>
                        <a:spcBef>
                          <a:spcPts val="0"/>
                        </a:spcBef>
                        <a:spcAft>
                          <a:spcPts val="0"/>
                        </a:spcAft>
                      </a:pPr>
                      <a:r>
                        <a:rPr lang="en-US" sz="1600" dirty="0">
                          <a:solidFill>
                            <a:schemeClr val="tx1"/>
                          </a:solidFill>
                          <a:effectLst/>
                        </a:rPr>
                        <a:t> </a:t>
                      </a:r>
                    </a:p>
                    <a:p>
                      <a:pPr marL="0" marR="0">
                        <a:lnSpc>
                          <a:spcPct val="115000"/>
                        </a:lnSpc>
                        <a:spcBef>
                          <a:spcPts val="0"/>
                        </a:spcBef>
                        <a:spcAft>
                          <a:spcPts val="0"/>
                        </a:spcAft>
                      </a:pPr>
                      <a:r>
                        <a:rPr lang="en-US" sz="1600" dirty="0">
                          <a:solidFill>
                            <a:schemeClr val="tx1"/>
                          </a:solidFill>
                          <a:effectLst/>
                        </a:rPr>
                        <a:t>After the first reading, have each student create two  stick puppets, one of Spider and one of Fly to use during subsequent readings.</a:t>
                      </a:r>
                    </a:p>
                    <a:p>
                      <a:pPr marL="0" marR="0">
                        <a:lnSpc>
                          <a:spcPct val="115000"/>
                        </a:lnSpc>
                        <a:spcBef>
                          <a:spcPts val="0"/>
                        </a:spcBef>
                        <a:spcAft>
                          <a:spcPts val="0"/>
                        </a:spcAft>
                      </a:pPr>
                      <a:r>
                        <a:rPr lang="en-US" sz="1200" dirty="0">
                          <a:effectLst/>
                        </a:rPr>
                        <a:t> </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oFill/>
                  </a:tcPr>
                </a:tc>
                <a:tc>
                  <a:txBody>
                    <a:bodyPr/>
                    <a:lstStyle/>
                    <a:p>
                      <a:pPr marL="0" marR="0">
                        <a:lnSpc>
                          <a:spcPct val="115000"/>
                        </a:lnSpc>
                        <a:spcBef>
                          <a:spcPts val="0"/>
                        </a:spcBef>
                        <a:spcAft>
                          <a:spcPts val="0"/>
                        </a:spcAft>
                      </a:pPr>
                      <a:r>
                        <a:rPr lang="en-US" sz="1200" dirty="0">
                          <a:effectLst/>
                        </a:rPr>
                        <a:t> </a:t>
                      </a:r>
                      <a:r>
                        <a:rPr lang="en-US" sz="1600" dirty="0">
                          <a:effectLst/>
                        </a:rPr>
                        <a:t>The goal here is for students to enjoy the book- the words, the rhythm and the pictures, and to experience it as a whole. Don’t be concerned if students understand very little on this first reading. The idea is to give them some context and a sense of the characters and story before they dive into examining parts of the book more carefully.</a:t>
                      </a:r>
                    </a:p>
                    <a:p>
                      <a:pPr marL="0" marR="0">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Puppets are downloadable from the author’s website </a:t>
                      </a:r>
                      <a:r>
                        <a:rPr lang="en-US" sz="1600" u="sng" dirty="0">
                          <a:effectLst/>
                          <a:hlinkClick r:id="rId3"/>
                        </a:rPr>
                        <a:t>http://diterlizzi.com/home/project/the-spider-and-the-fly/</a:t>
                      </a:r>
                      <a:r>
                        <a:rPr lang="en-US" sz="1600" dirty="0">
                          <a:effectLst/>
                        </a:rPr>
                        <a:t>, or can be drawn by the students and attached to popsicle sticks.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oFill/>
                  </a:tcP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ABF0D6BB-6AA1-4551-9E0B-17902B58B27C}"/>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39</a:t>
            </a:fld>
            <a:endParaRPr lang="en-US">
              <a:solidFill>
                <a:prstClr val="black">
                  <a:tint val="75000"/>
                </a:prstClr>
              </a:solidFill>
            </a:endParaRPr>
          </a:p>
        </p:txBody>
      </p:sp>
      <p:pic>
        <p:nvPicPr>
          <p:cNvPr id="6" name="Picture 5">
            <a:extLst>
              <a:ext uri="{FF2B5EF4-FFF2-40B4-BE49-F238E27FC236}">
                <a16:creationId xmlns:a16="http://schemas.microsoft.com/office/drawing/2014/main" id="{003D5F8E-68E3-4099-A69C-09DF463696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04417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Choosing the right book!</a:t>
            </a:r>
          </a:p>
        </p:txBody>
      </p:sp>
      <p:sp>
        <p:nvSpPr>
          <p:cNvPr id="3" name="Content Placeholder 2"/>
          <p:cNvSpPr>
            <a:spLocks noGrp="1"/>
          </p:cNvSpPr>
          <p:nvPr>
            <p:ph idx="1"/>
          </p:nvPr>
        </p:nvSpPr>
        <p:spPr/>
        <p:txBody>
          <a:bodyPr/>
          <a:lstStyle/>
          <a:p>
            <a:r>
              <a:rPr lang="en-US" dirty="0">
                <a:latin typeface="+mn-lt"/>
              </a:rPr>
              <a:t>Should </a:t>
            </a:r>
            <a:r>
              <a:rPr lang="en-US" i="1" dirty="0">
                <a:latin typeface="+mn-lt"/>
              </a:rPr>
              <a:t>not </a:t>
            </a:r>
            <a:r>
              <a:rPr lang="en-US" dirty="0">
                <a:latin typeface="+mn-lt"/>
              </a:rPr>
              <a:t>be anything students can read on their own</a:t>
            </a:r>
          </a:p>
          <a:p>
            <a:endParaRPr lang="en-US" dirty="0">
              <a:latin typeface="+mn-lt"/>
            </a:endParaRPr>
          </a:p>
          <a:p>
            <a:r>
              <a:rPr lang="en-US" dirty="0">
                <a:latin typeface="+mn-lt"/>
              </a:rPr>
              <a:t>Rule of thumb 2,3 years above grade level of class, in some cases can be even more</a:t>
            </a:r>
          </a:p>
          <a:p>
            <a:endParaRPr lang="en-US" dirty="0">
              <a:latin typeface="+mn-lt"/>
            </a:endParaRPr>
          </a:p>
          <a:p>
            <a:r>
              <a:rPr lang="en-US" dirty="0">
                <a:latin typeface="+mn-lt"/>
              </a:rPr>
              <a:t>Worth reading multiple times!</a:t>
            </a:r>
          </a:p>
        </p:txBody>
      </p:sp>
      <p:sp>
        <p:nvSpPr>
          <p:cNvPr id="4" name="Slide Number Placeholder 3">
            <a:extLst>
              <a:ext uri="{FF2B5EF4-FFF2-40B4-BE49-F238E27FC236}">
                <a16:creationId xmlns:a16="http://schemas.microsoft.com/office/drawing/2014/main" id="{A92E3255-DA7A-45E8-8F19-CA955127B3AE}"/>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4</a:t>
            </a:fld>
            <a:endParaRPr lang="en-US">
              <a:solidFill>
                <a:prstClr val="black">
                  <a:tint val="75000"/>
                </a:prstClr>
              </a:solidFill>
            </a:endParaRPr>
          </a:p>
        </p:txBody>
      </p:sp>
      <p:pic>
        <p:nvPicPr>
          <p:cNvPr id="5" name="Picture 4">
            <a:extLst>
              <a:ext uri="{FF2B5EF4-FFF2-40B4-BE49-F238E27FC236}">
                <a16:creationId xmlns:a16="http://schemas.microsoft.com/office/drawing/2014/main" id="{CA8D773A-DDAC-4073-A674-3698E6DC6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89733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392455"/>
              </p:ext>
            </p:extLst>
          </p:nvPr>
        </p:nvGraphicFramePr>
        <p:xfrm>
          <a:off x="0" y="1219200"/>
          <a:ext cx="9144000" cy="5924934"/>
        </p:xfrm>
        <a:graphic>
          <a:graphicData uri="http://schemas.openxmlformats.org/drawingml/2006/table">
            <a:tbl>
              <a:tblPr first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47094">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Questions/Activities/Vocabulary/Tasks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Expected Outcome or Response (for each)</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4834506">
                <a:tc>
                  <a:txBody>
                    <a:bodyPr/>
                    <a:lstStyle/>
                    <a:p>
                      <a:r>
                        <a:rPr lang="en-US" sz="1800" b="1" kern="1200" dirty="0">
                          <a:solidFill>
                            <a:schemeClr val="dk1"/>
                          </a:solidFill>
                          <a:effectLst/>
                          <a:latin typeface="+mn-lt"/>
                          <a:ea typeface="+mn-ea"/>
                          <a:cs typeface="+mn-cs"/>
                        </a:rPr>
                        <a:t>Use the Puppets and answer TDQ’s</a:t>
                      </a:r>
                    </a:p>
                    <a:p>
                      <a:r>
                        <a:rPr lang="en-US" sz="1800" b="1" kern="1200" dirty="0">
                          <a:solidFill>
                            <a:schemeClr val="dk1"/>
                          </a:solidFill>
                          <a:effectLst/>
                          <a:latin typeface="+mn-lt"/>
                          <a:ea typeface="+mn-ea"/>
                          <a:cs typeface="+mn-cs"/>
                        </a:rPr>
                        <a:t>Reread page 1</a:t>
                      </a:r>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Who is talking here? Show me by holding up a puppet. How do you know Spider is talking? </a:t>
                      </a:r>
                    </a:p>
                    <a:p>
                      <a:r>
                        <a:rPr lang="en-US" sz="1800" kern="1200" dirty="0">
                          <a:solidFill>
                            <a:schemeClr val="dk1"/>
                          </a:solidFill>
                          <a:effectLst/>
                          <a:latin typeface="+mn-lt"/>
                          <a:ea typeface="+mn-ea"/>
                          <a:cs typeface="+mn-cs"/>
                        </a:rPr>
                        <a:t>   </a:t>
                      </a: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A  parlor is like a living room in a house. What might a spider’s “parlor” look like?</a:t>
                      </a:r>
                    </a:p>
                    <a:p>
                      <a:endParaRPr lang="en-US" sz="1800"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Read page 4</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Who is talking here? Show me by holding up a puppet. How do you know Fly is talking? </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Ne’er is an old fashioned word.  What word do you know that sounds like ne’er? Why do you think the bugs “ne’er come down again”?</a:t>
                      </a:r>
                    </a:p>
                    <a:p>
                      <a:endParaRPr lang="en-US" sz="18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Students respond by holding up the appropriate stick puppet. Help students to notice cues that signal a character is speaking like the phrase ,”said the Spider to the Fly” and the quotation marks.</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Some students may make the connection that a spider’s parlor is his web, others may draw on the fanciful illustrations in the book to answer.  These ideas will be confirmed or revised as you reread the rest of the story.</a:t>
                      </a: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Students respond by holding up the Fly stick puppet and noting the words, “said the little Fly”. </a:t>
                      </a:r>
                      <a:r>
                        <a:rPr lang="en-US" sz="1800" kern="1200">
                          <a:solidFill>
                            <a:schemeClr val="dk1"/>
                          </a:solidFill>
                          <a:effectLst/>
                          <a:latin typeface="+mn-lt"/>
                          <a:ea typeface="+mn-ea"/>
                          <a:cs typeface="+mn-cs"/>
                        </a:rPr>
                        <a:t> </a:t>
                      </a: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Ne’er sounds like “never”. The bugs never come down again because the Spider eats (or captures) them.</a:t>
                      </a:r>
                      <a:endParaRPr lang="en-US" dirty="0"/>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152400" y="457200"/>
            <a:ext cx="8686800" cy="625428"/>
          </a:xfrm>
          <a:prstGeom prst="rect">
            <a:avLst/>
          </a:prstGeom>
        </p:spPr>
        <p:txBody>
          <a:bodyPr wrap="square">
            <a:spAutoFit/>
          </a:bodyPr>
          <a:lstStyle/>
          <a:p>
            <a:pPr>
              <a:lnSpc>
                <a:spcPct val="115000"/>
              </a:lnSpc>
            </a:pPr>
            <a:r>
              <a:rPr lang="en-US" sz="3200" dirty="0">
                <a:latin typeface="+mj-lt"/>
                <a:ea typeface="Times New Roman" panose="02020603050405020304" pitchFamily="18" charset="0"/>
                <a:cs typeface="Calibri" panose="020F0502020204030204" pitchFamily="34" charset="0"/>
              </a:rPr>
              <a:t>SECOND READING:</a:t>
            </a:r>
          </a:p>
        </p:txBody>
      </p:sp>
      <p:sp>
        <p:nvSpPr>
          <p:cNvPr id="2" name="Slide Number Placeholder 1">
            <a:extLst>
              <a:ext uri="{FF2B5EF4-FFF2-40B4-BE49-F238E27FC236}">
                <a16:creationId xmlns:a16="http://schemas.microsoft.com/office/drawing/2014/main" id="{6D1723FC-1D19-4346-8CDB-399DDB748DC8}"/>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1914445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82901970"/>
              </p:ext>
            </p:extLst>
          </p:nvPr>
        </p:nvGraphicFramePr>
        <p:xfrm>
          <a:off x="0" y="1219200"/>
          <a:ext cx="9144000" cy="5376294"/>
        </p:xfrm>
        <a:graphic>
          <a:graphicData uri="http://schemas.openxmlformats.org/drawingml/2006/table">
            <a:tbl>
              <a:tblPr first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47094">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Questions/Activities/Vocabulary/Tasks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Expected Outcome or Response (for each)</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4834506">
                <a:tc>
                  <a:txBody>
                    <a:bodyPr/>
                    <a:lstStyle/>
                    <a:p>
                      <a:r>
                        <a:rPr lang="en-US" sz="1800" b="1" kern="1200" dirty="0">
                          <a:solidFill>
                            <a:schemeClr val="dk1"/>
                          </a:solidFill>
                          <a:effectLst/>
                          <a:latin typeface="+mn-lt"/>
                          <a:ea typeface="+mn-ea"/>
                          <a:cs typeface="+mn-cs"/>
                        </a:rPr>
                        <a:t>Act out the passages:</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Establish the following pattern  of activities to help students paraphrase the poem (repeat after each exchange between Spider and Fly):</a:t>
                      </a:r>
                    </a:p>
                    <a:p>
                      <a:r>
                        <a:rPr lang="en-US" sz="1800" kern="1200" dirty="0">
                          <a:solidFill>
                            <a:schemeClr val="dk1"/>
                          </a:solidFill>
                          <a:effectLst/>
                          <a:latin typeface="+mn-lt"/>
                          <a:ea typeface="+mn-ea"/>
                          <a:cs typeface="+mn-cs"/>
                        </a:rPr>
                        <a:t> </a:t>
                      </a:r>
                    </a:p>
                    <a:p>
                      <a:pPr lvl="0"/>
                      <a:r>
                        <a:rPr lang="en-US" sz="1800" kern="1200" dirty="0">
                          <a:solidFill>
                            <a:schemeClr val="dk1"/>
                          </a:solidFill>
                          <a:effectLst/>
                          <a:latin typeface="+mn-lt"/>
                          <a:ea typeface="+mn-ea"/>
                          <a:cs typeface="+mn-cs"/>
                        </a:rPr>
                        <a:t>Reread the two stanzas fluently (Spider’s invitation and Fly’s response), clearly showing the change in speakers with your voice.</a:t>
                      </a:r>
                    </a:p>
                    <a:p>
                      <a:r>
                        <a:rPr lang="en-US" sz="1800" kern="1200" dirty="0">
                          <a:solidFill>
                            <a:schemeClr val="dk1"/>
                          </a:solidFill>
                          <a:effectLst/>
                          <a:latin typeface="+mn-lt"/>
                          <a:ea typeface="+mn-ea"/>
                          <a:cs typeface="+mn-cs"/>
                        </a:rPr>
                        <a:t> </a:t>
                      </a:r>
                    </a:p>
                    <a:p>
                      <a:pPr lvl="0"/>
                      <a:r>
                        <a:rPr lang="en-US" sz="1800" kern="1200" dirty="0">
                          <a:solidFill>
                            <a:schemeClr val="dk1"/>
                          </a:solidFill>
                          <a:effectLst/>
                          <a:latin typeface="+mn-lt"/>
                          <a:ea typeface="+mn-ea"/>
                          <a:cs typeface="+mn-cs"/>
                        </a:rPr>
                        <a:t>Choose two students to act out these two stanzas by paraphrasing what the characters say, and showing actions and reactions with their bodies. Reread sections of the text as needed to ensure that the dramatic interpretation accurately reflects the words in the story.</a:t>
                      </a:r>
                    </a:p>
                    <a:p>
                      <a:r>
                        <a:rPr lang="en-US" sz="1800" kern="1200" dirty="0">
                          <a:solidFill>
                            <a:schemeClr val="dk1"/>
                          </a:solidFill>
                          <a:effectLst/>
                          <a:latin typeface="+mn-lt"/>
                          <a:ea typeface="+mn-ea"/>
                          <a:cs typeface="+mn-cs"/>
                        </a:rPr>
                        <a:t> </a:t>
                      </a:r>
                    </a:p>
                    <a:p>
                      <a:endParaRPr lang="en-US" sz="1800" kern="1200" dirty="0">
                        <a:solidFill>
                          <a:schemeClr val="dk1"/>
                        </a:solidFill>
                        <a:effectLst/>
                        <a:latin typeface="+mn-lt"/>
                        <a:ea typeface="+mn-ea"/>
                        <a:cs typeface="+mn-cs"/>
                      </a:endParaRPr>
                    </a:p>
                  </a:txBody>
                  <a:tcPr/>
                </a:tc>
                <a:tc>
                  <a:txBody>
                    <a:bodyPr/>
                    <a:lstStyle/>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Check to see that students are able to paraphrase the poem and add support as needed.</a:t>
                      </a:r>
                    </a:p>
                    <a:p>
                      <a:r>
                        <a:rPr lang="en-US" sz="1800" kern="1200" dirty="0">
                          <a:solidFill>
                            <a:schemeClr val="dk1"/>
                          </a:solidFill>
                          <a:effectLst/>
                          <a:latin typeface="+mn-lt"/>
                          <a:ea typeface="+mn-ea"/>
                          <a:cs typeface="+mn-cs"/>
                        </a:rPr>
                        <a:t>Sample student dialogue:</a:t>
                      </a:r>
                    </a:p>
                    <a:p>
                      <a:r>
                        <a:rPr lang="en-US" sz="1800" i="1" kern="1200" dirty="0">
                          <a:solidFill>
                            <a:schemeClr val="dk1"/>
                          </a:solidFill>
                          <a:effectLst/>
                          <a:latin typeface="+mn-lt"/>
                          <a:ea typeface="+mn-ea"/>
                          <a:cs typeface="+mn-cs"/>
                        </a:rPr>
                        <a:t>Spider: Come into my living room, little fly. It’s right upstairs and there are lots of cool things to see there.</a:t>
                      </a:r>
                      <a:endParaRPr lang="en-US" sz="1800" kern="1200" dirty="0">
                        <a:solidFill>
                          <a:schemeClr val="dk1"/>
                        </a:solidFill>
                        <a:effectLst/>
                        <a:latin typeface="+mn-lt"/>
                        <a:ea typeface="+mn-ea"/>
                        <a:cs typeface="+mn-cs"/>
                      </a:endParaRPr>
                    </a:p>
                    <a:p>
                      <a:r>
                        <a:rPr lang="en-US" sz="1800" i="1" kern="1200" dirty="0">
                          <a:solidFill>
                            <a:schemeClr val="dk1"/>
                          </a:solidFill>
                          <a:effectLst/>
                          <a:latin typeface="+mn-lt"/>
                          <a:ea typeface="+mn-ea"/>
                          <a:cs typeface="+mn-cs"/>
                        </a:rPr>
                        <a:t>Fly: No way! I know that when someone goes into your living room, they never come out again!</a:t>
                      </a: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Help students to better understand the character’s actions and reactions by asking the class to notice, or give suggestions about, the actors’ body language and expressions. </a:t>
                      </a:r>
                    </a:p>
                    <a:p>
                      <a:r>
                        <a:rPr lang="en-US" sz="1800" kern="1200" dirty="0">
                          <a:solidFill>
                            <a:schemeClr val="dk1"/>
                          </a:solidFill>
                          <a:effectLst/>
                          <a:latin typeface="+mn-lt"/>
                          <a:ea typeface="+mn-ea"/>
                          <a:cs typeface="+mn-cs"/>
                        </a:rPr>
                        <a:t> </a:t>
                      </a:r>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152400" y="457200"/>
            <a:ext cx="8686800" cy="625428"/>
          </a:xfrm>
          <a:prstGeom prst="rect">
            <a:avLst/>
          </a:prstGeom>
        </p:spPr>
        <p:txBody>
          <a:bodyPr wrap="square">
            <a:spAutoFit/>
          </a:bodyPr>
          <a:lstStyle/>
          <a:p>
            <a:pPr>
              <a:lnSpc>
                <a:spcPct val="115000"/>
              </a:lnSpc>
            </a:pPr>
            <a:r>
              <a:rPr lang="en-US" sz="3200" dirty="0">
                <a:latin typeface="+mj-lt"/>
                <a:ea typeface="Times New Roman" panose="02020603050405020304" pitchFamily="18" charset="0"/>
                <a:cs typeface="Calibri" panose="020F0502020204030204" pitchFamily="34" charset="0"/>
              </a:rPr>
              <a:t>SECOND READING cont.:</a:t>
            </a:r>
          </a:p>
        </p:txBody>
      </p:sp>
      <p:sp>
        <p:nvSpPr>
          <p:cNvPr id="2" name="Slide Number Placeholder 1">
            <a:extLst>
              <a:ext uri="{FF2B5EF4-FFF2-40B4-BE49-F238E27FC236}">
                <a16:creationId xmlns:a16="http://schemas.microsoft.com/office/drawing/2014/main" id="{9EC6C4CC-CD1C-4CD6-B04F-5F8558D864FF}"/>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3247320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56497417"/>
              </p:ext>
            </p:extLst>
          </p:nvPr>
        </p:nvGraphicFramePr>
        <p:xfrm>
          <a:off x="0" y="1219200"/>
          <a:ext cx="9144000" cy="5638800"/>
        </p:xfrm>
        <a:graphic>
          <a:graphicData uri="http://schemas.openxmlformats.org/drawingml/2006/table">
            <a:tbl>
              <a:tblPr first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77720">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Questions/Activities/Vocabulary/Tasks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Expected Outcome or Response (for each)</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5261080">
                <a:tc>
                  <a:txBody>
                    <a:bodyPr/>
                    <a:lstStyle/>
                    <a:p>
                      <a:r>
                        <a:rPr lang="en-US" sz="1800" b="1" kern="1200" dirty="0">
                          <a:solidFill>
                            <a:schemeClr val="dk1"/>
                          </a:solidFill>
                          <a:effectLst/>
                          <a:latin typeface="+mn-lt"/>
                          <a:ea typeface="+mn-ea"/>
                          <a:cs typeface="+mn-cs"/>
                        </a:rPr>
                        <a:t>Fill in the chart:</a:t>
                      </a:r>
                      <a:endParaRPr lang="en-US" sz="1800" kern="1200" dirty="0">
                        <a:solidFill>
                          <a:schemeClr val="dk1"/>
                        </a:solidFill>
                        <a:effectLst/>
                        <a:latin typeface="+mn-lt"/>
                        <a:ea typeface="+mn-ea"/>
                        <a:cs typeface="+mn-cs"/>
                      </a:endParaRPr>
                    </a:p>
                    <a:p>
                      <a:pPr lvl="0"/>
                      <a:r>
                        <a:rPr lang="en-US" sz="1800" kern="1200" dirty="0">
                          <a:solidFill>
                            <a:schemeClr val="dk1"/>
                          </a:solidFill>
                          <a:effectLst/>
                          <a:latin typeface="+mn-lt"/>
                          <a:ea typeface="+mn-ea"/>
                          <a:cs typeface="+mn-cs"/>
                        </a:rPr>
                        <a:t>Direct the rest of the class to watch the scene and then pose the following questions:</a:t>
                      </a:r>
                    </a:p>
                    <a:p>
                      <a:pPr lvl="0"/>
                      <a:endParaRPr lang="en-US"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How does the Spider try to trick the Fly into his web? </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What does the Fly say?</a:t>
                      </a:r>
                    </a:p>
                    <a:p>
                      <a:pPr lvl="0"/>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Record a response to each question on a class chart using words, pictures from the text, quick sketches or some combination of the three. </a:t>
                      </a:r>
                    </a:p>
                    <a:p>
                      <a:endParaRPr lang="en-US" sz="1800" kern="1200" dirty="0">
                        <a:solidFill>
                          <a:schemeClr val="dk1"/>
                        </a:solidFill>
                        <a:effectLst/>
                        <a:latin typeface="+mn-lt"/>
                        <a:ea typeface="+mn-ea"/>
                        <a:cs typeface="+mn-cs"/>
                      </a:endParaRPr>
                    </a:p>
                  </a:txBody>
                  <a:tcPr/>
                </a:tc>
                <a:tc>
                  <a:txBody>
                    <a:bodyPr/>
                    <a:lstStyle/>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See sample graphic organizer in Teacher Notes. Possible responses:</a:t>
                      </a:r>
                    </a:p>
                    <a:p>
                      <a:r>
                        <a:rPr lang="en-US" sz="1800" kern="1200" dirty="0">
                          <a:solidFill>
                            <a:schemeClr val="dk1"/>
                          </a:solidFill>
                          <a:effectLst/>
                          <a:latin typeface="+mn-lt"/>
                          <a:ea typeface="+mn-ea"/>
                          <a:cs typeface="+mn-cs"/>
                        </a:rPr>
                        <a:t> </a:t>
                      </a:r>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152400" y="457200"/>
            <a:ext cx="8686800" cy="625428"/>
          </a:xfrm>
          <a:prstGeom prst="rect">
            <a:avLst/>
          </a:prstGeom>
        </p:spPr>
        <p:txBody>
          <a:bodyPr wrap="square">
            <a:spAutoFit/>
          </a:bodyPr>
          <a:lstStyle/>
          <a:p>
            <a:pPr>
              <a:lnSpc>
                <a:spcPct val="115000"/>
              </a:lnSpc>
            </a:pPr>
            <a:r>
              <a:rPr lang="en-US" sz="3200" dirty="0">
                <a:latin typeface="+mj-lt"/>
                <a:ea typeface="Times New Roman" panose="02020603050405020304" pitchFamily="18" charset="0"/>
                <a:cs typeface="Calibri" panose="020F0502020204030204" pitchFamily="34" charset="0"/>
              </a:rPr>
              <a:t>SECOND READING cont.:</a:t>
            </a:r>
          </a:p>
        </p:txBody>
      </p:sp>
      <p:graphicFrame>
        <p:nvGraphicFramePr>
          <p:cNvPr id="2" name="Table 1"/>
          <p:cNvGraphicFramePr>
            <a:graphicFrameLocks noGrp="1"/>
          </p:cNvGraphicFramePr>
          <p:nvPr>
            <p:extLst>
              <p:ext uri="{D42A27DB-BD31-4B8C-83A1-F6EECF244321}">
                <p14:modId xmlns:p14="http://schemas.microsoft.com/office/powerpoint/2010/main" val="3618212950"/>
              </p:ext>
            </p:extLst>
          </p:nvPr>
        </p:nvGraphicFramePr>
        <p:xfrm>
          <a:off x="4648200" y="2819400"/>
          <a:ext cx="4038600" cy="210312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0">
                <a:tc>
                  <a:txBody>
                    <a:bodyPr/>
                    <a:lstStyle/>
                    <a:p>
                      <a:r>
                        <a:rPr lang="en-US" sz="1800" kern="1200" dirty="0">
                          <a:effectLst/>
                        </a:rPr>
                        <a:t>How does the Spider try to </a:t>
                      </a:r>
                    </a:p>
                    <a:p>
                      <a:r>
                        <a:rPr lang="en-US" sz="1800" kern="1200" dirty="0">
                          <a:effectLst/>
                        </a:rPr>
                        <a:t>trick the fly into his web?</a:t>
                      </a:r>
                      <a:endParaRPr lang="en-US" dirty="0"/>
                    </a:p>
                  </a:txBody>
                  <a:tcPr/>
                </a:tc>
                <a:tc>
                  <a:txBody>
                    <a:bodyPr/>
                    <a:lstStyle/>
                    <a:p>
                      <a:r>
                        <a:rPr lang="en-US" sz="1800" kern="1200" dirty="0">
                          <a:effectLst/>
                        </a:rPr>
                        <a:t>What does the Fly </a:t>
                      </a:r>
                    </a:p>
                    <a:p>
                      <a:r>
                        <a:rPr lang="en-US" sz="1800" kern="1200" dirty="0">
                          <a:effectLst/>
                        </a:rPr>
                        <a:t>say or do? </a:t>
                      </a:r>
                      <a:endParaRPr lang="en-US" dirty="0"/>
                    </a:p>
                  </a:txBody>
                  <a:tcPr/>
                </a:tc>
                <a:extLst>
                  <a:ext uri="{0D108BD9-81ED-4DB2-BD59-A6C34878D82A}">
                    <a16:rowId xmlns:a16="http://schemas.microsoft.com/office/drawing/2014/main" val="10000"/>
                  </a:ext>
                </a:extLst>
              </a:tr>
              <a:tr h="370840">
                <a:tc>
                  <a:txBody>
                    <a:bodyPr/>
                    <a:lstStyle/>
                    <a:p>
                      <a:r>
                        <a:rPr lang="en-US" sz="1800" kern="1200" dirty="0">
                          <a:effectLst/>
                        </a:rPr>
                        <a:t>Tells her there are cool things</a:t>
                      </a:r>
                    </a:p>
                    <a:p>
                      <a:r>
                        <a:rPr lang="en-US" sz="1800" kern="1200" dirty="0">
                          <a:effectLst/>
                        </a:rPr>
                        <a:t> to see in his parlor.</a:t>
                      </a:r>
                      <a:endParaRPr lang="en-US" dirty="0"/>
                    </a:p>
                  </a:txBody>
                  <a:tcPr/>
                </a:tc>
                <a:tc>
                  <a:txBody>
                    <a:bodyPr/>
                    <a:lstStyle/>
                    <a:p>
                      <a:r>
                        <a:rPr lang="en-US" sz="1800" kern="1200" dirty="0">
                          <a:effectLst/>
                        </a:rPr>
                        <a:t>Oh no, no!</a:t>
                      </a:r>
                      <a:endParaRPr lang="en-US" dirty="0"/>
                    </a:p>
                  </a:txBody>
                  <a:tcPr/>
                </a:tc>
                <a:extLst>
                  <a:ext uri="{0D108BD9-81ED-4DB2-BD59-A6C34878D82A}">
                    <a16:rowId xmlns:a16="http://schemas.microsoft.com/office/drawing/2014/main" val="10001"/>
                  </a:ext>
                </a:extLst>
              </a:tr>
            </a:tbl>
          </a:graphicData>
        </a:graphic>
      </p:graphicFrame>
      <p:sp>
        <p:nvSpPr>
          <p:cNvPr id="5" name="Slide Number Placeholder 4">
            <a:extLst>
              <a:ext uri="{FF2B5EF4-FFF2-40B4-BE49-F238E27FC236}">
                <a16:creationId xmlns:a16="http://schemas.microsoft.com/office/drawing/2014/main" id="{7A4BF8B2-9097-4D26-A64B-24AAEBD43A06}"/>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3066515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600200"/>
            <a:ext cx="8458200" cy="4401205"/>
          </a:xfrm>
          <a:prstGeom prst="rect">
            <a:avLst/>
          </a:prstGeom>
          <a:noFill/>
        </p:spPr>
        <p:txBody>
          <a:bodyPr wrap="square" rtlCol="0">
            <a:spAutoFit/>
          </a:bodyPr>
          <a:lstStyle/>
          <a:p>
            <a:r>
              <a:rPr lang="en-US" sz="4000" dirty="0"/>
              <a:t>Continue rereading, in short sessions, supporting comprehension using text dependent questions and activities.</a:t>
            </a:r>
          </a:p>
          <a:p>
            <a:endParaRPr lang="en-US" sz="4000" dirty="0"/>
          </a:p>
          <a:p>
            <a:r>
              <a:rPr lang="en-US" sz="4000" dirty="0"/>
              <a:t>Finish with a culminating task that addresses your “Big Idea” or focusing question.</a:t>
            </a:r>
          </a:p>
        </p:txBody>
      </p:sp>
      <p:sp>
        <p:nvSpPr>
          <p:cNvPr id="2" name="TextBox 1"/>
          <p:cNvSpPr txBox="1"/>
          <p:nvPr/>
        </p:nvSpPr>
        <p:spPr>
          <a:xfrm>
            <a:off x="228600" y="344269"/>
            <a:ext cx="8686800" cy="646331"/>
          </a:xfrm>
          <a:prstGeom prst="rect">
            <a:avLst/>
          </a:prstGeom>
          <a:noFill/>
        </p:spPr>
        <p:txBody>
          <a:bodyPr wrap="square" rtlCol="0">
            <a:spAutoFit/>
          </a:bodyPr>
          <a:lstStyle/>
          <a:p>
            <a:r>
              <a:rPr lang="en-US" sz="3600" dirty="0"/>
              <a:t>More Reading…</a:t>
            </a:r>
          </a:p>
        </p:txBody>
      </p:sp>
      <p:sp>
        <p:nvSpPr>
          <p:cNvPr id="4" name="Slide Number Placeholder 3">
            <a:extLst>
              <a:ext uri="{FF2B5EF4-FFF2-40B4-BE49-F238E27FC236}">
                <a16:creationId xmlns:a16="http://schemas.microsoft.com/office/drawing/2014/main" id="{9CC1729F-F18E-43EE-8BD0-DE6AA4078230}"/>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43</a:t>
            </a:fld>
            <a:endParaRPr lang="en-US">
              <a:solidFill>
                <a:prstClr val="black">
                  <a:tint val="75000"/>
                </a:prstClr>
              </a:solidFill>
            </a:endParaRPr>
          </a:p>
        </p:txBody>
      </p:sp>
      <p:pic>
        <p:nvPicPr>
          <p:cNvPr id="5" name="Picture 4">
            <a:extLst>
              <a:ext uri="{FF2B5EF4-FFF2-40B4-BE49-F238E27FC236}">
                <a16:creationId xmlns:a16="http://schemas.microsoft.com/office/drawing/2014/main" id="{BF51EBE0-2D9E-4E17-BE9B-B946D00D8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900395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mj-lt"/>
              </a:rPr>
              <a:t>Getting Ready for the Culminating Task…</a:t>
            </a:r>
          </a:p>
        </p:txBody>
      </p:sp>
      <p:sp>
        <p:nvSpPr>
          <p:cNvPr id="3" name="Content Placeholder 2"/>
          <p:cNvSpPr>
            <a:spLocks noGrp="1"/>
          </p:cNvSpPr>
          <p:nvPr>
            <p:ph idx="1"/>
          </p:nvPr>
        </p:nvSpPr>
        <p:spPr>
          <a:xfrm>
            <a:off x="228600" y="1219200"/>
            <a:ext cx="8686800" cy="5029200"/>
          </a:xfrm>
        </p:spPr>
        <p:txBody>
          <a:bodyPr>
            <a:normAutofit lnSpcReduction="10000"/>
          </a:bodyPr>
          <a:lstStyle/>
          <a:p>
            <a:pPr marL="0" indent="0">
              <a:buNone/>
            </a:pPr>
            <a:endParaRPr lang="en-US" sz="2800" dirty="0">
              <a:latin typeface="+mj-lt"/>
            </a:endParaRPr>
          </a:p>
          <a:p>
            <a:pPr marL="0" indent="0">
              <a:buNone/>
            </a:pPr>
            <a:r>
              <a:rPr lang="en-US" sz="2800" dirty="0">
                <a:latin typeface="+mj-lt"/>
              </a:rPr>
              <a:t>The last page of the book tells us  to “close heart and ear and eye” .</a:t>
            </a:r>
          </a:p>
          <a:p>
            <a:pPr marL="0" indent="0">
              <a:buNone/>
            </a:pPr>
            <a:endParaRPr lang="en-US" sz="2400" dirty="0">
              <a:latin typeface="+mj-lt"/>
            </a:endParaRPr>
          </a:p>
          <a:p>
            <a:pPr marL="0" indent="0">
              <a:buNone/>
            </a:pPr>
            <a:r>
              <a:rPr lang="en-US" sz="2400" dirty="0">
                <a:latin typeface="+mj-lt"/>
              </a:rPr>
              <a:t>Show me how you might “close your ears”.</a:t>
            </a:r>
          </a:p>
          <a:p>
            <a:pPr marL="0" indent="0">
              <a:buNone/>
            </a:pPr>
            <a:r>
              <a:rPr lang="en-US" sz="2400" dirty="0">
                <a:latin typeface="+mj-lt"/>
              </a:rPr>
              <a:t>Show me how you might “close your eyes”.</a:t>
            </a:r>
          </a:p>
          <a:p>
            <a:pPr marL="0" indent="0">
              <a:buNone/>
            </a:pPr>
            <a:endParaRPr lang="en-US" sz="2400" dirty="0">
              <a:latin typeface="+mj-lt"/>
            </a:endParaRPr>
          </a:p>
          <a:p>
            <a:pPr marL="0" indent="0">
              <a:buNone/>
            </a:pPr>
            <a:r>
              <a:rPr lang="en-US" sz="2400" dirty="0">
                <a:latin typeface="+mj-lt"/>
              </a:rPr>
              <a:t>Show me how you might “close your heart”. (Can you do this?!)</a:t>
            </a:r>
          </a:p>
          <a:p>
            <a:pPr marL="0" indent="0">
              <a:buNone/>
            </a:pPr>
            <a:endParaRPr lang="en-US" sz="2800" dirty="0">
              <a:latin typeface="+mj-lt"/>
            </a:endParaRPr>
          </a:p>
          <a:p>
            <a:pPr marL="0" indent="0">
              <a:buNone/>
            </a:pPr>
            <a:r>
              <a:rPr lang="en-US" sz="2800" b="1" dirty="0">
                <a:latin typeface="+mj-lt"/>
              </a:rPr>
              <a:t>What do you think the author wants us to do when we meet someone like Spider? </a:t>
            </a:r>
          </a:p>
          <a:p>
            <a:endParaRPr lang="en-US" sz="2800" b="1" dirty="0">
              <a:latin typeface="+mj-lt"/>
            </a:endParaRPr>
          </a:p>
          <a:p>
            <a:endParaRPr lang="en-US" sz="2800" dirty="0">
              <a:latin typeface="+mj-lt"/>
            </a:endParaRPr>
          </a:p>
        </p:txBody>
      </p:sp>
      <p:sp>
        <p:nvSpPr>
          <p:cNvPr id="4" name="Slide Number Placeholder 3">
            <a:extLst>
              <a:ext uri="{FF2B5EF4-FFF2-40B4-BE49-F238E27FC236}">
                <a16:creationId xmlns:a16="http://schemas.microsoft.com/office/drawing/2014/main" id="{CEA237DF-B315-4F49-8D7B-8AE528064749}"/>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44</a:t>
            </a:fld>
            <a:endParaRPr lang="en-US">
              <a:solidFill>
                <a:prstClr val="black">
                  <a:tint val="75000"/>
                </a:prstClr>
              </a:solidFill>
            </a:endParaRPr>
          </a:p>
        </p:txBody>
      </p:sp>
      <p:pic>
        <p:nvPicPr>
          <p:cNvPr id="5" name="Picture 4">
            <a:extLst>
              <a:ext uri="{FF2B5EF4-FFF2-40B4-BE49-F238E27FC236}">
                <a16:creationId xmlns:a16="http://schemas.microsoft.com/office/drawing/2014/main" id="{D375133B-5A2A-4C01-8E37-7D56D41D8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027043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mj-lt"/>
              </a:rPr>
              <a:t>Culminating Task</a:t>
            </a:r>
            <a:endParaRPr lang="en-US" dirty="0">
              <a:latin typeface="+mj-lt"/>
            </a:endParaRPr>
          </a:p>
        </p:txBody>
      </p:sp>
      <p:sp>
        <p:nvSpPr>
          <p:cNvPr id="3" name="Content Placeholder 2"/>
          <p:cNvSpPr>
            <a:spLocks noGrp="1"/>
          </p:cNvSpPr>
          <p:nvPr>
            <p:ph idx="1"/>
          </p:nvPr>
        </p:nvSpPr>
        <p:spPr>
          <a:xfrm>
            <a:off x="457200" y="1600200"/>
            <a:ext cx="8458200" cy="4800600"/>
          </a:xfrm>
        </p:spPr>
        <p:txBody>
          <a:bodyPr>
            <a:normAutofit/>
          </a:bodyPr>
          <a:lstStyle/>
          <a:p>
            <a:r>
              <a:rPr lang="en-US" dirty="0">
                <a:latin typeface="+mj-lt"/>
              </a:rPr>
              <a:t>What is “the lesson of this tale”? What is this story trying to teach us? </a:t>
            </a:r>
          </a:p>
          <a:p>
            <a:pPr marL="0" indent="0" algn="ctr">
              <a:buNone/>
            </a:pPr>
            <a:r>
              <a:rPr lang="en-US" b="1" dirty="0">
                <a:latin typeface="+mj-lt"/>
              </a:rPr>
              <a:t>Use pictures and words to show what the author wants us to learn from the story in this book.</a:t>
            </a:r>
          </a:p>
          <a:p>
            <a:endParaRPr lang="en-US" dirty="0">
              <a:latin typeface="+mj-lt"/>
            </a:endParaRPr>
          </a:p>
          <a:p>
            <a:pPr marL="0" indent="0" algn="ctr">
              <a:buNone/>
            </a:pPr>
            <a:r>
              <a:rPr lang="en-US" sz="3000" i="1" dirty="0">
                <a:solidFill>
                  <a:schemeClr val="accent2"/>
                </a:solidFill>
                <a:latin typeface="+mj-lt"/>
              </a:rPr>
              <a:t>Circulate as students work, encouraging them to tell you more about their drawings and writing. Share responses in small groups or display on a bulletin board.</a:t>
            </a:r>
          </a:p>
        </p:txBody>
      </p:sp>
      <p:sp>
        <p:nvSpPr>
          <p:cNvPr id="4" name="Slide Number Placeholder 3">
            <a:extLst>
              <a:ext uri="{FF2B5EF4-FFF2-40B4-BE49-F238E27FC236}">
                <a16:creationId xmlns:a16="http://schemas.microsoft.com/office/drawing/2014/main" id="{80DD2CB5-0E0B-4116-8021-598CC234909F}"/>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45</a:t>
            </a:fld>
            <a:endParaRPr lang="en-US">
              <a:solidFill>
                <a:prstClr val="black">
                  <a:tint val="75000"/>
                </a:prstClr>
              </a:solidFill>
            </a:endParaRPr>
          </a:p>
        </p:txBody>
      </p:sp>
      <p:pic>
        <p:nvPicPr>
          <p:cNvPr id="5" name="Picture 4">
            <a:extLst>
              <a:ext uri="{FF2B5EF4-FFF2-40B4-BE49-F238E27FC236}">
                <a16:creationId xmlns:a16="http://schemas.microsoft.com/office/drawing/2014/main" id="{821F2982-F33C-4E63-A01C-1378A7C03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2066444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What does this look like in the template?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575" y="1412621"/>
            <a:ext cx="5652825" cy="3006979"/>
          </a:xfr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4572000"/>
            <a:ext cx="5627619" cy="1828800"/>
          </a:xfrm>
          <a:prstGeom prst="rect">
            <a:avLst/>
          </a:prstGeom>
          <a:ln>
            <a:solidFill>
              <a:schemeClr val="tx1"/>
            </a:solidFill>
          </a:ln>
        </p:spPr>
      </p:pic>
      <p:sp>
        <p:nvSpPr>
          <p:cNvPr id="3" name="Slide Number Placeholder 2">
            <a:extLst>
              <a:ext uri="{FF2B5EF4-FFF2-40B4-BE49-F238E27FC236}">
                <a16:creationId xmlns:a16="http://schemas.microsoft.com/office/drawing/2014/main" id="{29DEE7EF-58AD-4B63-BCE0-0E4CB8870FF1}"/>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46</a:t>
            </a:fld>
            <a:endParaRPr lang="en-US">
              <a:solidFill>
                <a:prstClr val="black">
                  <a:tint val="75000"/>
                </a:prstClr>
              </a:solidFill>
            </a:endParaRPr>
          </a:p>
        </p:txBody>
      </p:sp>
      <p:pic>
        <p:nvPicPr>
          <p:cNvPr id="8" name="Picture 7">
            <a:extLst>
              <a:ext uri="{FF2B5EF4-FFF2-40B4-BE49-F238E27FC236}">
                <a16:creationId xmlns:a16="http://schemas.microsoft.com/office/drawing/2014/main" id="{A89FE89C-6792-4CC3-AE65-EF24BF7114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214862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You try!</a:t>
            </a:r>
          </a:p>
        </p:txBody>
      </p:sp>
      <p:sp>
        <p:nvSpPr>
          <p:cNvPr id="3" name="Content Placeholder 2"/>
          <p:cNvSpPr>
            <a:spLocks noGrp="1"/>
          </p:cNvSpPr>
          <p:nvPr>
            <p:ph idx="1"/>
          </p:nvPr>
        </p:nvSpPr>
        <p:spPr>
          <a:xfrm>
            <a:off x="76200" y="1600200"/>
            <a:ext cx="8991600" cy="3886200"/>
          </a:xfrm>
        </p:spPr>
        <p:txBody>
          <a:bodyPr>
            <a:normAutofit lnSpcReduction="10000"/>
          </a:bodyPr>
          <a:lstStyle/>
          <a:p>
            <a:pPr marL="0" indent="0">
              <a:buNone/>
            </a:pPr>
            <a:r>
              <a:rPr lang="en-US" sz="2800" dirty="0">
                <a:latin typeface="+mj-lt"/>
              </a:rPr>
              <a:t>Work with all of the members of your writing team to:</a:t>
            </a:r>
          </a:p>
          <a:p>
            <a:pPr marL="0" indent="0">
              <a:buNone/>
            </a:pPr>
            <a:endParaRPr lang="en-US" sz="2800" dirty="0">
              <a:latin typeface="+mj-lt"/>
            </a:endParaRPr>
          </a:p>
          <a:p>
            <a:pPr marL="514350" indent="-514350">
              <a:buFont typeface="+mj-lt"/>
              <a:buAutoNum type="arabicPeriod"/>
            </a:pPr>
            <a:r>
              <a:rPr lang="en-US" sz="2800" dirty="0">
                <a:latin typeface="+mj-lt"/>
              </a:rPr>
              <a:t>Develop a series of text-specific questions, activities, tasks, and vocabulary.</a:t>
            </a:r>
          </a:p>
          <a:p>
            <a:pPr marL="514350" indent="-514350">
              <a:buFont typeface="+mj-lt"/>
              <a:buAutoNum type="arabicPeriod"/>
            </a:pPr>
            <a:endParaRPr lang="en-US" sz="2800" dirty="0">
              <a:latin typeface="+mj-lt"/>
            </a:endParaRPr>
          </a:p>
          <a:p>
            <a:pPr marL="514350" indent="-514350">
              <a:buFont typeface="+mj-lt"/>
              <a:buAutoNum type="arabicPeriod"/>
            </a:pPr>
            <a:r>
              <a:rPr lang="en-US" sz="2800" dirty="0">
                <a:latin typeface="+mj-lt"/>
              </a:rPr>
              <a:t>This will take quite a bit of time…</a:t>
            </a:r>
          </a:p>
          <a:p>
            <a:pPr marL="514350" indent="-514350">
              <a:buFont typeface="+mj-lt"/>
              <a:buAutoNum type="arabicPeriod"/>
            </a:pPr>
            <a:endParaRPr lang="en-US" sz="2800" dirty="0">
              <a:latin typeface="+mj-lt"/>
            </a:endParaRPr>
          </a:p>
          <a:p>
            <a:pPr marL="514350" indent="-514350">
              <a:buFont typeface="+mj-lt"/>
              <a:buAutoNum type="arabicPeriod"/>
            </a:pPr>
            <a:r>
              <a:rPr lang="en-US" sz="2800" dirty="0">
                <a:latin typeface="+mj-lt"/>
              </a:rPr>
              <a:t>Be sure to capture your ideas in the template.</a:t>
            </a:r>
          </a:p>
        </p:txBody>
      </p:sp>
      <p:sp>
        <p:nvSpPr>
          <p:cNvPr id="4" name="TextBox 3"/>
          <p:cNvSpPr txBox="1"/>
          <p:nvPr/>
        </p:nvSpPr>
        <p:spPr>
          <a:xfrm>
            <a:off x="2286000" y="5552043"/>
            <a:ext cx="4724400" cy="369332"/>
          </a:xfrm>
          <a:prstGeom prst="rect">
            <a:avLst/>
          </a:prstGeom>
          <a:noFill/>
          <a:ln>
            <a:solidFill>
              <a:schemeClr val="tx1"/>
            </a:solidFill>
          </a:ln>
        </p:spPr>
        <p:txBody>
          <a:bodyPr wrap="square" rtlCol="0">
            <a:spAutoFit/>
          </a:bodyPr>
          <a:lstStyle/>
          <a:p>
            <a:r>
              <a:rPr lang="en-US" dirty="0"/>
              <a:t>Refer to Step #4a, 4b, and 4c on the Checklist</a:t>
            </a:r>
          </a:p>
        </p:txBody>
      </p:sp>
      <p:sp>
        <p:nvSpPr>
          <p:cNvPr id="5" name="Slide Number Placeholder 4">
            <a:extLst>
              <a:ext uri="{FF2B5EF4-FFF2-40B4-BE49-F238E27FC236}">
                <a16:creationId xmlns:a16="http://schemas.microsoft.com/office/drawing/2014/main" id="{B0BE1813-F0C2-433E-AAF4-56AC22612F9E}"/>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47</a:t>
            </a:fld>
            <a:endParaRPr lang="en-US">
              <a:solidFill>
                <a:prstClr val="black">
                  <a:tint val="75000"/>
                </a:prstClr>
              </a:solidFill>
            </a:endParaRPr>
          </a:p>
        </p:txBody>
      </p:sp>
      <p:pic>
        <p:nvPicPr>
          <p:cNvPr id="6" name="Picture 5">
            <a:extLst>
              <a:ext uri="{FF2B5EF4-FFF2-40B4-BE49-F238E27FC236}">
                <a16:creationId xmlns:a16="http://schemas.microsoft.com/office/drawing/2014/main" id="{328D1E36-7C3F-47FD-B074-1E523E233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740424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Finally, check the CCSS…</a:t>
            </a:r>
          </a:p>
        </p:txBody>
      </p:sp>
      <p:sp>
        <p:nvSpPr>
          <p:cNvPr id="3" name="Content Placeholder 2"/>
          <p:cNvSpPr>
            <a:spLocks noGrp="1"/>
          </p:cNvSpPr>
          <p:nvPr>
            <p:ph idx="1"/>
          </p:nvPr>
        </p:nvSpPr>
        <p:spPr>
          <a:xfrm>
            <a:off x="457200" y="1295400"/>
            <a:ext cx="8229600" cy="4525963"/>
          </a:xfrm>
        </p:spPr>
        <p:txBody>
          <a:bodyPr/>
          <a:lstStyle/>
          <a:p>
            <a:r>
              <a:rPr lang="en-US" dirty="0">
                <a:latin typeface="+mj-lt"/>
              </a:rPr>
              <a:t>Once all questions, activities, tasks, and vocabulary have been outlined – align with the standards.</a:t>
            </a:r>
          </a:p>
          <a:p>
            <a:endParaRPr lang="en-US" dirty="0">
              <a:latin typeface="+mj-lt"/>
            </a:endParaRPr>
          </a:p>
          <a:p>
            <a:r>
              <a:rPr lang="en-US" dirty="0">
                <a:latin typeface="+mj-lt"/>
              </a:rPr>
              <a:t>Make any adjustments as needed or plan ahead</a:t>
            </a:r>
          </a:p>
          <a:p>
            <a:endParaRPr lang="en-US" dirty="0">
              <a:latin typeface="+mj-lt"/>
            </a:endParaRPr>
          </a:p>
          <a:p>
            <a:r>
              <a:rPr lang="en-US" dirty="0">
                <a:latin typeface="+mj-lt"/>
              </a:rPr>
              <a:t>Why wait to the end of the planning process?</a:t>
            </a:r>
          </a:p>
        </p:txBody>
      </p:sp>
      <p:sp>
        <p:nvSpPr>
          <p:cNvPr id="4" name="TextBox 3"/>
          <p:cNvSpPr txBox="1"/>
          <p:nvPr/>
        </p:nvSpPr>
        <p:spPr>
          <a:xfrm>
            <a:off x="2971800" y="5821363"/>
            <a:ext cx="3352800" cy="369332"/>
          </a:xfrm>
          <a:prstGeom prst="rect">
            <a:avLst/>
          </a:prstGeom>
          <a:noFill/>
          <a:ln>
            <a:solidFill>
              <a:schemeClr val="tx1"/>
            </a:solidFill>
          </a:ln>
        </p:spPr>
        <p:txBody>
          <a:bodyPr wrap="square" rtlCol="0">
            <a:spAutoFit/>
          </a:bodyPr>
          <a:lstStyle/>
          <a:p>
            <a:r>
              <a:rPr lang="en-US" dirty="0"/>
              <a:t>Refer to Step #5 on the Checklist</a:t>
            </a:r>
          </a:p>
        </p:txBody>
      </p:sp>
      <p:sp>
        <p:nvSpPr>
          <p:cNvPr id="5" name="Slide Number Placeholder 4">
            <a:extLst>
              <a:ext uri="{FF2B5EF4-FFF2-40B4-BE49-F238E27FC236}">
                <a16:creationId xmlns:a16="http://schemas.microsoft.com/office/drawing/2014/main" id="{50C95270-6857-4FD5-A7B0-1E69D9FADAFF}"/>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48</a:t>
            </a:fld>
            <a:endParaRPr lang="en-US">
              <a:solidFill>
                <a:prstClr val="black">
                  <a:tint val="75000"/>
                </a:prstClr>
              </a:solidFill>
            </a:endParaRPr>
          </a:p>
        </p:txBody>
      </p:sp>
      <p:pic>
        <p:nvPicPr>
          <p:cNvPr id="6" name="Picture 5">
            <a:extLst>
              <a:ext uri="{FF2B5EF4-FFF2-40B4-BE49-F238E27FC236}">
                <a16:creationId xmlns:a16="http://schemas.microsoft.com/office/drawing/2014/main" id="{B850B5FA-044E-4181-8AF3-37F592DD3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168125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CCSS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65683"/>
            <a:ext cx="7772400" cy="5211317"/>
          </a:xfrm>
        </p:spPr>
      </p:pic>
      <p:sp>
        <p:nvSpPr>
          <p:cNvPr id="3" name="Slide Number Placeholder 2">
            <a:extLst>
              <a:ext uri="{FF2B5EF4-FFF2-40B4-BE49-F238E27FC236}">
                <a16:creationId xmlns:a16="http://schemas.microsoft.com/office/drawing/2014/main" id="{89D9F641-9D2C-4741-8726-FA06027DEA57}"/>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49</a:t>
            </a:fld>
            <a:endParaRPr lang="en-US">
              <a:solidFill>
                <a:prstClr val="black">
                  <a:tint val="75000"/>
                </a:prstClr>
              </a:solidFill>
            </a:endParaRPr>
          </a:p>
        </p:txBody>
      </p:sp>
      <p:pic>
        <p:nvPicPr>
          <p:cNvPr id="5" name="Picture 4">
            <a:extLst>
              <a:ext uri="{FF2B5EF4-FFF2-40B4-BE49-F238E27FC236}">
                <a16:creationId xmlns:a16="http://schemas.microsoft.com/office/drawing/2014/main" id="{4049BFD7-246C-47A0-B2CC-D7C6B6B0B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520624"/>
            <a:ext cx="4267200" cy="265382"/>
          </a:xfrm>
          <a:prstGeom prst="rect">
            <a:avLst/>
          </a:prstGeom>
        </p:spPr>
      </p:pic>
    </p:spTree>
    <p:extLst>
      <p:ext uri="{BB962C8B-B14F-4D97-AF65-F5344CB8AC3E}">
        <p14:creationId xmlns:p14="http://schemas.microsoft.com/office/powerpoint/2010/main" val="58080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Building Knowledge</a:t>
            </a:r>
          </a:p>
        </p:txBody>
      </p:sp>
      <p:sp>
        <p:nvSpPr>
          <p:cNvPr id="3" name="Content Placeholder 2"/>
          <p:cNvSpPr>
            <a:spLocks noGrp="1"/>
          </p:cNvSpPr>
          <p:nvPr>
            <p:ph idx="1"/>
          </p:nvPr>
        </p:nvSpPr>
        <p:spPr/>
        <p:txBody>
          <a:bodyPr>
            <a:normAutofit fontScale="85000" lnSpcReduction="20000"/>
          </a:bodyPr>
          <a:lstStyle/>
          <a:p>
            <a:r>
              <a:rPr lang="en-US" dirty="0">
                <a:latin typeface="+mj-lt"/>
              </a:rPr>
              <a:t>From the standards, “…texts within and across grade levels need to be selected from topics and themes that systematically develop the knowledge base of students”</a:t>
            </a:r>
          </a:p>
          <a:p>
            <a:endParaRPr lang="en-US" dirty="0">
              <a:latin typeface="+mj-lt"/>
            </a:endParaRPr>
          </a:p>
          <a:p>
            <a:r>
              <a:rPr lang="en-US" dirty="0">
                <a:latin typeface="+mj-lt"/>
              </a:rPr>
              <a:t>Also from the standards, “Within a grade lever there should be an adequate number of titles on a single topic that would allow students to study that topic for a sustained period”.</a:t>
            </a:r>
          </a:p>
          <a:p>
            <a:endParaRPr lang="en-US" dirty="0">
              <a:latin typeface="+mj-lt"/>
            </a:endParaRPr>
          </a:p>
          <a:p>
            <a:r>
              <a:rPr lang="en-US" dirty="0">
                <a:latin typeface="+mj-lt"/>
              </a:rPr>
              <a:t>This does </a:t>
            </a:r>
            <a:r>
              <a:rPr lang="en-US" i="1" dirty="0">
                <a:latin typeface="+mj-lt"/>
              </a:rPr>
              <a:t>not </a:t>
            </a:r>
            <a:r>
              <a:rPr lang="en-US" dirty="0">
                <a:latin typeface="+mj-lt"/>
              </a:rPr>
              <a:t>mean</a:t>
            </a:r>
            <a:r>
              <a:rPr lang="en-US" i="1" dirty="0">
                <a:latin typeface="+mj-lt"/>
              </a:rPr>
              <a:t> </a:t>
            </a:r>
            <a:r>
              <a:rPr lang="en-US" dirty="0">
                <a:latin typeface="+mj-lt"/>
              </a:rPr>
              <a:t>the death of </a:t>
            </a:r>
            <a:r>
              <a:rPr lang="en-US" i="1" dirty="0">
                <a:latin typeface="+mj-lt"/>
              </a:rPr>
              <a:t>Goodnight Moon </a:t>
            </a:r>
            <a:r>
              <a:rPr lang="en-US" dirty="0">
                <a:latin typeface="+mj-lt"/>
              </a:rPr>
              <a:t>or </a:t>
            </a:r>
            <a:r>
              <a:rPr lang="en-US" i="1" dirty="0">
                <a:latin typeface="+mj-lt"/>
              </a:rPr>
              <a:t>Dr. Seuss</a:t>
            </a:r>
            <a:endParaRPr lang="en-US" dirty="0">
              <a:latin typeface="+mj-lt"/>
            </a:endParaRPr>
          </a:p>
        </p:txBody>
      </p:sp>
      <p:sp>
        <p:nvSpPr>
          <p:cNvPr id="4" name="Slide Number Placeholder 3">
            <a:extLst>
              <a:ext uri="{FF2B5EF4-FFF2-40B4-BE49-F238E27FC236}">
                <a16:creationId xmlns:a16="http://schemas.microsoft.com/office/drawing/2014/main" id="{C3C5D597-D694-4B52-942C-AAAB69B192E5}"/>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5</a:t>
            </a:fld>
            <a:endParaRPr lang="en-US">
              <a:solidFill>
                <a:prstClr val="black">
                  <a:tint val="75000"/>
                </a:prstClr>
              </a:solidFill>
            </a:endParaRPr>
          </a:p>
        </p:txBody>
      </p:sp>
      <p:pic>
        <p:nvPicPr>
          <p:cNvPr id="5" name="Picture 4">
            <a:extLst>
              <a:ext uri="{FF2B5EF4-FFF2-40B4-BE49-F238E27FC236}">
                <a16:creationId xmlns:a16="http://schemas.microsoft.com/office/drawing/2014/main" id="{37F927F5-49FC-4292-8657-7D565A0C8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080517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533400" y="304800"/>
          <a:ext cx="838199" cy="6044231"/>
        </p:xfrm>
        <a:graphic>
          <a:graphicData uri="http://schemas.openxmlformats.org/drawingml/2006/table">
            <a:tbl>
              <a:tblPr firstRow="1" firstCol="1" lastRow="1" bandRow="1">
                <a:tableStyleId>{2D5ABB26-0587-4C30-8999-92F81FD0307C}</a:tableStyleId>
              </a:tblPr>
              <a:tblGrid>
                <a:gridCol w="838199">
                  <a:extLst>
                    <a:ext uri="{9D8B030D-6E8A-4147-A177-3AD203B41FA5}">
                      <a16:colId xmlns:a16="http://schemas.microsoft.com/office/drawing/2014/main" val="20000"/>
                    </a:ext>
                  </a:extLst>
                </a:gridCol>
              </a:tblGrid>
              <a:tr h="304799">
                <a:tc>
                  <a:txBody>
                    <a:bodyPr/>
                    <a:lstStyle/>
                    <a:p>
                      <a:r>
                        <a:rPr lang="en-US" sz="1800" dirty="0"/>
                        <a:t>Bands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37349">
                <a:tc>
                  <a:txBody>
                    <a:bodyPr/>
                    <a:lstStyle/>
                    <a:p>
                      <a:r>
                        <a:rPr lang="en-US" sz="2000" dirty="0"/>
                        <a:t>11-CCR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7349">
                <a:tc>
                  <a:txBody>
                    <a:bodyPr/>
                    <a:lstStyle/>
                    <a:p>
                      <a:r>
                        <a:rPr lang="en-US" sz="2000" dirty="0"/>
                        <a:t>9-10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91216">
                <a:tc>
                  <a:txBody>
                    <a:bodyPr/>
                    <a:lstStyle/>
                    <a:p>
                      <a:r>
                        <a:rPr lang="en-US" sz="2000"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20861">
                <a:tc>
                  <a:txBody>
                    <a:bodyPr/>
                    <a:lstStyle/>
                    <a:p>
                      <a:r>
                        <a:rPr lang="en-US" sz="200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93761">
                <a:tc>
                  <a:txBody>
                    <a:bodyPr/>
                    <a:lstStyle/>
                    <a:p>
                      <a:r>
                        <a:rPr lang="en-US" sz="20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97935">
                <a:tc>
                  <a:txBody>
                    <a:bodyPr/>
                    <a:lstStyle/>
                    <a:p>
                      <a:r>
                        <a:rPr lang="en-US" sz="2000" dirty="0"/>
                        <a:t>K-1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Rectangle 7"/>
          <p:cNvSpPr/>
          <p:nvPr/>
        </p:nvSpPr>
        <p:spPr>
          <a:xfrm>
            <a:off x="1524000" y="685800"/>
            <a:ext cx="914400" cy="5791200"/>
          </a:xfrm>
          <a:prstGeom prst="rect">
            <a:avLst/>
          </a:prstGeom>
          <a:solidFill>
            <a:schemeClr val="tx2">
              <a:lumMod val="20000"/>
              <a:lumOff val="80000"/>
            </a:schemeClr>
          </a:solidFill>
          <a:ln>
            <a:solidFill>
              <a:srgbClr val="070C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prstClr val="black"/>
                </a:solidFill>
              </a:rPr>
              <a:t>Increased Ability to Use Text Evidence</a:t>
            </a:r>
          </a:p>
        </p:txBody>
      </p:sp>
      <p:sp>
        <p:nvSpPr>
          <p:cNvPr id="9" name="Rectangle 8"/>
          <p:cNvSpPr/>
          <p:nvPr/>
        </p:nvSpPr>
        <p:spPr>
          <a:xfrm>
            <a:off x="2514600" y="3276600"/>
            <a:ext cx="4191000" cy="533400"/>
          </a:xfrm>
          <a:prstGeom prst="rect">
            <a:avLst/>
          </a:prstGeom>
          <a:ln>
            <a:noFill/>
          </a:ln>
          <a:effectLst/>
          <a:scene3d>
            <a:camera prst="perspectiveRelaxedModerately"/>
            <a:lightRig rig="soft" dir="t">
              <a:rot lat="0" lon="0" rev="0"/>
            </a:lightRig>
          </a:scene3d>
          <a:sp3d contourW="44450" prstMaterial="matte">
            <a:bevelT w="63500" h="63500" prst="angle"/>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prstClr val="black"/>
                </a:solidFill>
              </a:rPr>
              <a:t>Standards Two through Nine </a:t>
            </a:r>
          </a:p>
        </p:txBody>
      </p:sp>
      <p:sp>
        <p:nvSpPr>
          <p:cNvPr id="10" name="Rectangle 9"/>
          <p:cNvSpPr/>
          <p:nvPr/>
        </p:nvSpPr>
        <p:spPr>
          <a:xfrm>
            <a:off x="6858000" y="685800"/>
            <a:ext cx="914400" cy="5791200"/>
          </a:xfrm>
          <a:prstGeom prst="rect">
            <a:avLst/>
          </a:prstGeom>
          <a:solidFill>
            <a:schemeClr val="tx2">
              <a:lumMod val="20000"/>
              <a:lumOff val="80000"/>
            </a:schemeClr>
          </a:solidFill>
          <a:ln>
            <a:solidFill>
              <a:srgbClr val="070C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prstClr val="black"/>
                </a:solidFill>
              </a:rPr>
              <a:t>Increasing Range and Complexity</a:t>
            </a:r>
          </a:p>
        </p:txBody>
      </p:sp>
      <p:graphicFrame>
        <p:nvGraphicFramePr>
          <p:cNvPr id="15" name="Table 14"/>
          <p:cNvGraphicFramePr>
            <a:graphicFrameLocks noGrp="1"/>
          </p:cNvGraphicFramePr>
          <p:nvPr/>
        </p:nvGraphicFramePr>
        <p:xfrm>
          <a:off x="8077200" y="381000"/>
          <a:ext cx="762000" cy="6044231"/>
        </p:xfrm>
        <a:graphic>
          <a:graphicData uri="http://schemas.openxmlformats.org/drawingml/2006/table">
            <a:tbl>
              <a:tblPr firstRow="1" firstCol="1" lastRow="1" bandRow="1">
                <a:tableStyleId>{2D5ABB26-0587-4C30-8999-92F81FD0307C}</a:tableStyleId>
              </a:tblPr>
              <a:tblGrid>
                <a:gridCol w="762000">
                  <a:extLst>
                    <a:ext uri="{9D8B030D-6E8A-4147-A177-3AD203B41FA5}">
                      <a16:colId xmlns:a16="http://schemas.microsoft.com/office/drawing/2014/main" val="20000"/>
                    </a:ext>
                  </a:extLst>
                </a:gridCol>
              </a:tblGrid>
              <a:tr h="304799">
                <a:tc>
                  <a:txBody>
                    <a:bodyPr/>
                    <a:lstStyle/>
                    <a:p>
                      <a:r>
                        <a:rPr lang="en-US" sz="1800" dirty="0"/>
                        <a:t>Bands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7349">
                <a:tc>
                  <a:txBody>
                    <a:bodyPr/>
                    <a:lstStyle/>
                    <a:p>
                      <a:r>
                        <a:rPr lang="en-US" sz="2000" dirty="0"/>
                        <a:t>11-CCR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7349">
                <a:tc>
                  <a:txBody>
                    <a:bodyPr/>
                    <a:lstStyle/>
                    <a:p>
                      <a:r>
                        <a:rPr lang="en-US" sz="2000" dirty="0"/>
                        <a:t>9-10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91216">
                <a:tc>
                  <a:txBody>
                    <a:bodyPr/>
                    <a:lstStyle/>
                    <a:p>
                      <a:r>
                        <a:rPr lang="en-US" sz="2000"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20861">
                <a:tc>
                  <a:txBody>
                    <a:bodyPr/>
                    <a:lstStyle/>
                    <a:p>
                      <a:r>
                        <a:rPr lang="en-US" sz="200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93761">
                <a:tc>
                  <a:txBody>
                    <a:bodyPr/>
                    <a:lstStyle/>
                    <a:p>
                      <a:r>
                        <a:rPr lang="en-US" sz="20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97935">
                <a:tc>
                  <a:txBody>
                    <a:bodyPr/>
                    <a:lstStyle/>
                    <a:p>
                      <a:r>
                        <a:rPr lang="en-US" sz="2000" dirty="0"/>
                        <a:t>K-1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6" name="TextBox 15"/>
          <p:cNvSpPr txBox="1"/>
          <p:nvPr/>
        </p:nvSpPr>
        <p:spPr>
          <a:xfrm>
            <a:off x="1905000" y="914400"/>
            <a:ext cx="184731" cy="369332"/>
          </a:xfrm>
          <a:prstGeom prst="rect">
            <a:avLst/>
          </a:prstGeom>
          <a:noFill/>
        </p:spPr>
        <p:txBody>
          <a:bodyPr wrap="none" rtlCol="0">
            <a:spAutoFit/>
          </a:bodyPr>
          <a:lstStyle/>
          <a:p>
            <a:endParaRPr lang="en-US" dirty="0">
              <a:solidFill>
                <a:prstClr val="black"/>
              </a:solidFill>
            </a:endParaRPr>
          </a:p>
        </p:txBody>
      </p:sp>
      <p:sp>
        <p:nvSpPr>
          <p:cNvPr id="17" name="TextBox 16"/>
          <p:cNvSpPr txBox="1"/>
          <p:nvPr/>
        </p:nvSpPr>
        <p:spPr>
          <a:xfrm>
            <a:off x="1371600" y="228601"/>
            <a:ext cx="2286000" cy="461665"/>
          </a:xfrm>
          <a:prstGeom prst="rect">
            <a:avLst/>
          </a:prstGeom>
          <a:noFill/>
        </p:spPr>
        <p:txBody>
          <a:bodyPr wrap="square" rtlCol="0">
            <a:spAutoFit/>
          </a:bodyPr>
          <a:lstStyle/>
          <a:p>
            <a:r>
              <a:rPr lang="en-US" sz="2400" dirty="0">
                <a:solidFill>
                  <a:prstClr val="black"/>
                </a:solidFill>
              </a:rPr>
              <a:t>Standard One</a:t>
            </a:r>
          </a:p>
        </p:txBody>
      </p:sp>
      <p:sp>
        <p:nvSpPr>
          <p:cNvPr id="18" name="TextBox 17"/>
          <p:cNvSpPr txBox="1"/>
          <p:nvPr/>
        </p:nvSpPr>
        <p:spPr>
          <a:xfrm>
            <a:off x="6248400" y="228600"/>
            <a:ext cx="2121195" cy="461665"/>
          </a:xfrm>
          <a:prstGeom prst="rect">
            <a:avLst/>
          </a:prstGeom>
          <a:noFill/>
        </p:spPr>
        <p:txBody>
          <a:bodyPr wrap="square" rtlCol="0">
            <a:spAutoFit/>
          </a:bodyPr>
          <a:lstStyle/>
          <a:p>
            <a:r>
              <a:rPr lang="en-US" sz="2400" dirty="0">
                <a:solidFill>
                  <a:prstClr val="black"/>
                </a:solidFill>
              </a:rPr>
              <a:t>Standard Ten</a:t>
            </a:r>
          </a:p>
        </p:txBody>
      </p:sp>
      <p:cxnSp>
        <p:nvCxnSpPr>
          <p:cNvPr id="3" name="Straight Arrow Connector 2"/>
          <p:cNvCxnSpPr/>
          <p:nvPr/>
        </p:nvCxnSpPr>
        <p:spPr>
          <a:xfrm flipV="1">
            <a:off x="4461164" y="13716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419600" y="5334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53A00AD-D09F-4834-A8C8-7B02ED316132}"/>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50</a:t>
            </a:fld>
            <a:endParaRPr lang="en-US">
              <a:solidFill>
                <a:prstClr val="black">
                  <a:tint val="75000"/>
                </a:prstClr>
              </a:solidFill>
            </a:endParaRPr>
          </a:p>
        </p:txBody>
      </p:sp>
      <p:pic>
        <p:nvPicPr>
          <p:cNvPr id="13" name="Picture 12">
            <a:extLst>
              <a:ext uri="{FF2B5EF4-FFF2-40B4-BE49-F238E27FC236}">
                <a16:creationId xmlns:a16="http://schemas.microsoft.com/office/drawing/2014/main" id="{38B7045B-ECCA-4D64-9863-696F7EF25C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532924"/>
            <a:ext cx="4267200" cy="265382"/>
          </a:xfrm>
          <a:prstGeom prst="rect">
            <a:avLst/>
          </a:prstGeom>
        </p:spPr>
      </p:pic>
    </p:spTree>
    <p:extLst>
      <p:ext uri="{BB962C8B-B14F-4D97-AF65-F5344CB8AC3E}">
        <p14:creationId xmlns:p14="http://schemas.microsoft.com/office/powerpoint/2010/main" val="369761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3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What about skills and strategies?</a:t>
            </a:r>
          </a:p>
        </p:txBody>
      </p:sp>
      <p:sp>
        <p:nvSpPr>
          <p:cNvPr id="5" name="Content Placeholder 4"/>
          <p:cNvSpPr>
            <a:spLocks noGrp="1"/>
          </p:cNvSpPr>
          <p:nvPr>
            <p:ph idx="1"/>
          </p:nvPr>
        </p:nvSpPr>
        <p:spPr>
          <a:xfrm>
            <a:off x="457200" y="1676400"/>
            <a:ext cx="8229600" cy="4038600"/>
          </a:xfrm>
          <a:noFill/>
          <a:ln>
            <a:noFill/>
          </a:ln>
        </p:spPr>
        <p:txBody>
          <a:bodyPr>
            <a:noAutofit/>
          </a:bodyPr>
          <a:lstStyle/>
          <a:p>
            <a:r>
              <a:rPr lang="en-US" sz="2800" dirty="0">
                <a:latin typeface="+mj-lt"/>
              </a:rPr>
              <a:t>Ok to go over them, at the end!</a:t>
            </a:r>
          </a:p>
          <a:p>
            <a:endParaRPr lang="en-US" sz="2800" dirty="0">
              <a:latin typeface="+mj-lt"/>
            </a:endParaRPr>
          </a:p>
          <a:p>
            <a:r>
              <a:rPr lang="en-US" sz="2800" dirty="0">
                <a:latin typeface="+mj-lt"/>
              </a:rPr>
              <a:t>What is the message or the moral of the story? </a:t>
            </a:r>
          </a:p>
          <a:p>
            <a:pPr marL="0" indent="0" algn="ctr">
              <a:buNone/>
            </a:pPr>
            <a:endParaRPr lang="en-US" sz="2800" dirty="0">
              <a:latin typeface="+mj-lt"/>
            </a:endParaRPr>
          </a:p>
          <a:p>
            <a:pPr marL="0" indent="0" algn="ctr">
              <a:buNone/>
            </a:pPr>
            <a:r>
              <a:rPr lang="en-US" sz="2800" dirty="0" err="1">
                <a:latin typeface="+mj-lt"/>
              </a:rPr>
              <a:t>vs</a:t>
            </a:r>
            <a:endParaRPr lang="en-US" sz="2800" dirty="0">
              <a:latin typeface="+mj-lt"/>
            </a:endParaRPr>
          </a:p>
          <a:p>
            <a:endParaRPr lang="en-US" sz="2800" dirty="0">
              <a:latin typeface="+mj-lt"/>
            </a:endParaRPr>
          </a:p>
          <a:p>
            <a:r>
              <a:rPr lang="en-US" sz="2800" dirty="0">
                <a:latin typeface="+mj-lt"/>
              </a:rPr>
              <a:t>How did the spider trick the fly? (then…….)</a:t>
            </a:r>
          </a:p>
          <a:p>
            <a:pPr marL="400050" lvl="1" indent="0">
              <a:buNone/>
            </a:pPr>
            <a:r>
              <a:rPr lang="en-US" dirty="0">
                <a:latin typeface="+mj-lt"/>
              </a:rPr>
              <a:t>What is the lesson we can learn?</a:t>
            </a:r>
          </a:p>
          <a:p>
            <a:endParaRPr lang="en-US" sz="2800" dirty="0">
              <a:latin typeface="+mj-lt"/>
            </a:endParaRPr>
          </a:p>
          <a:p>
            <a:endParaRPr lang="en-US" sz="2800" dirty="0">
              <a:latin typeface="+mj-lt"/>
            </a:endParaRPr>
          </a:p>
        </p:txBody>
      </p:sp>
      <p:sp>
        <p:nvSpPr>
          <p:cNvPr id="3" name="Slide Number Placeholder 2">
            <a:extLst>
              <a:ext uri="{FF2B5EF4-FFF2-40B4-BE49-F238E27FC236}">
                <a16:creationId xmlns:a16="http://schemas.microsoft.com/office/drawing/2014/main" id="{16AB83A1-DD20-4F29-A2D5-5141C182E32D}"/>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51</a:t>
            </a:fld>
            <a:endParaRPr lang="en-US">
              <a:solidFill>
                <a:prstClr val="black">
                  <a:tint val="75000"/>
                </a:prstClr>
              </a:solidFill>
            </a:endParaRPr>
          </a:p>
        </p:txBody>
      </p:sp>
      <p:pic>
        <p:nvPicPr>
          <p:cNvPr id="6" name="Picture 5">
            <a:extLst>
              <a:ext uri="{FF2B5EF4-FFF2-40B4-BE49-F238E27FC236}">
                <a16:creationId xmlns:a16="http://schemas.microsoft.com/office/drawing/2014/main" id="{B5BEC585-C1A6-498B-B74D-5BF23F279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861288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Example from </a:t>
            </a:r>
            <a:r>
              <a:rPr lang="en-US" i="1" dirty="0">
                <a:latin typeface="+mj-lt"/>
              </a:rPr>
              <a:t>The Spider and the Fly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676400"/>
            <a:ext cx="8981217" cy="4038600"/>
          </a:xfrm>
        </p:spPr>
      </p:pic>
      <p:sp>
        <p:nvSpPr>
          <p:cNvPr id="3" name="Slide Number Placeholder 2">
            <a:extLst>
              <a:ext uri="{FF2B5EF4-FFF2-40B4-BE49-F238E27FC236}">
                <a16:creationId xmlns:a16="http://schemas.microsoft.com/office/drawing/2014/main" id="{DB6EE646-85BD-40DA-B770-085157B6ACF5}"/>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52</a:t>
            </a:fld>
            <a:endParaRPr lang="en-US">
              <a:solidFill>
                <a:prstClr val="black">
                  <a:tint val="75000"/>
                </a:prstClr>
              </a:solidFill>
            </a:endParaRPr>
          </a:p>
        </p:txBody>
      </p:sp>
      <p:pic>
        <p:nvPicPr>
          <p:cNvPr id="5" name="Picture 4">
            <a:extLst>
              <a:ext uri="{FF2B5EF4-FFF2-40B4-BE49-F238E27FC236}">
                <a16:creationId xmlns:a16="http://schemas.microsoft.com/office/drawing/2014/main" id="{51AB1087-2D53-425C-A373-5912B731B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0349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l">
              <a:lnSpc>
                <a:spcPct val="150000"/>
              </a:lnSpc>
            </a:pPr>
            <a:r>
              <a:rPr lang="en-US" dirty="0">
                <a:solidFill>
                  <a:srgbClr val="50524F"/>
                </a:solidFill>
                <a:latin typeface="Lucida Sans" panose="020B0602030504020204" pitchFamily="34" charset="0"/>
              </a:rPr>
              <a:t>About Achieve the Core</a:t>
            </a:r>
            <a:br>
              <a:rPr lang="en-US" dirty="0">
                <a:solidFill>
                  <a:srgbClr val="50524F"/>
                </a:solidFill>
                <a:latin typeface="Lucida Sans" panose="020B0602030504020204" pitchFamily="34" charset="0"/>
              </a:rPr>
            </a:br>
            <a:r>
              <a:rPr lang="en-US" sz="2000" dirty="0">
                <a:solidFill>
                  <a:srgbClr val="50524F"/>
                </a:solidFill>
                <a:latin typeface="Lucida Sans" panose="020B0602030504020204" pitchFamily="34" charset="0"/>
              </a:rPr>
              <a:t>Visit </a:t>
            </a:r>
            <a:r>
              <a:rPr lang="en-US" sz="2000" dirty="0" err="1">
                <a:solidFill>
                  <a:srgbClr val="22A469"/>
                </a:solidFill>
                <a:latin typeface="Lucida Sans" panose="020B0602030504020204" pitchFamily="34" charset="0"/>
              </a:rPr>
              <a:t>achievethecore.org</a:t>
            </a:r>
            <a:r>
              <a:rPr lang="en-US" sz="2000" dirty="0">
                <a:solidFill>
                  <a:srgbClr val="22A469"/>
                </a:solidFill>
                <a:latin typeface="Lucida Sans" panose="020B0602030504020204" pitchFamily="34" charset="0"/>
              </a:rPr>
              <a:t> </a:t>
            </a:r>
            <a:r>
              <a:rPr lang="en-US" sz="2000" dirty="0">
                <a:solidFill>
                  <a:srgbClr val="50524F"/>
                </a:solidFill>
                <a:latin typeface="Lucida Sans" panose="020B0602030504020204" pitchFamily="34" charset="0"/>
              </a:rPr>
              <a:t>to find:</a:t>
            </a:r>
            <a:endParaRPr lang="en-US" dirty="0"/>
          </a:p>
        </p:txBody>
      </p:sp>
      <p:sp>
        <p:nvSpPr>
          <p:cNvPr id="3" name="Content Placeholder 2"/>
          <p:cNvSpPr>
            <a:spLocks noGrp="1"/>
          </p:cNvSpPr>
          <p:nvPr>
            <p:ph sz="half" idx="1"/>
          </p:nvPr>
        </p:nvSpPr>
        <p:spPr>
          <a:xfrm>
            <a:off x="457200" y="1600200"/>
            <a:ext cx="2190466" cy="4525963"/>
          </a:xfrm>
        </p:spPr>
        <p:txBody>
          <a:bodyPr>
            <a:normAutofit/>
          </a:bodyPr>
          <a:lstStyle/>
          <a:p>
            <a:pPr marL="0" indent="0">
              <a:buNone/>
            </a:pPr>
            <a:r>
              <a:rPr lang="en-US" sz="1600" dirty="0">
                <a:solidFill>
                  <a:srgbClr val="22A469"/>
                </a:solidFill>
                <a:latin typeface="Lucida Sans" panose="020B0602030504020204" pitchFamily="34" charset="0"/>
              </a:rPr>
              <a:t>Professional Learning Content</a:t>
            </a:r>
          </a:p>
          <a:p>
            <a:r>
              <a:rPr lang="en-US" sz="1600" dirty="0">
                <a:solidFill>
                  <a:srgbClr val="50524F"/>
                </a:solidFill>
                <a:latin typeface="Lucida Sans" panose="020B0602030504020204" pitchFamily="34" charset="0"/>
              </a:rPr>
              <a:t>PD modules</a:t>
            </a:r>
          </a:p>
          <a:p>
            <a:r>
              <a:rPr lang="en-US" sz="1600" dirty="0">
                <a:solidFill>
                  <a:srgbClr val="50524F"/>
                </a:solidFill>
                <a:latin typeface="Lucida Sans" panose="020B0602030504020204" pitchFamily="34" charset="0"/>
              </a:rPr>
              <a:t>Research </a:t>
            </a:r>
          </a:p>
          <a:p>
            <a:r>
              <a:rPr lang="en-US" sz="1600" dirty="0">
                <a:solidFill>
                  <a:srgbClr val="50524F"/>
                </a:solidFill>
                <a:latin typeface="Lucida Sans" panose="020B0602030504020204" pitchFamily="34" charset="0"/>
              </a:rPr>
              <a:t>The Aligned Blog</a:t>
            </a:r>
          </a:p>
        </p:txBody>
      </p:sp>
      <p:sp>
        <p:nvSpPr>
          <p:cNvPr id="5" name="Content Placeholder 2"/>
          <p:cNvSpPr>
            <a:spLocks noGrp="1"/>
          </p:cNvSpPr>
          <p:nvPr>
            <p:ph sz="half" idx="1"/>
          </p:nvPr>
        </p:nvSpPr>
        <p:spPr>
          <a:xfrm>
            <a:off x="2688609" y="1600200"/>
            <a:ext cx="3452883" cy="4525963"/>
          </a:xfrm>
        </p:spPr>
        <p:txBody>
          <a:bodyPr>
            <a:noAutofit/>
          </a:bodyPr>
          <a:lstStyle/>
          <a:p>
            <a:pPr marL="0" indent="0">
              <a:buNone/>
            </a:pPr>
            <a:r>
              <a:rPr lang="en-US" sz="1600" dirty="0">
                <a:solidFill>
                  <a:srgbClr val="22A469"/>
                </a:solidFill>
                <a:latin typeface="Lucida Sans" panose="020B0602030504020204" pitchFamily="34" charset="0"/>
              </a:rPr>
              <a:t>Tools for Planning and Reflection</a:t>
            </a:r>
          </a:p>
          <a:p>
            <a:pPr marL="285750" indent="-285750">
              <a:buFont typeface="Arial" panose="020B0604020202020204" pitchFamily="34" charset="0"/>
              <a:buChar char="•"/>
            </a:pPr>
            <a:r>
              <a:rPr lang="en-US" sz="1600" dirty="0">
                <a:solidFill>
                  <a:srgbClr val="50524F"/>
                </a:solidFill>
                <a:latin typeface="Lucida Sans" panose="020B0602030504020204" pitchFamily="34" charset="0"/>
              </a:rPr>
              <a:t>The Instructional Practice Toolkit</a:t>
            </a:r>
          </a:p>
          <a:p>
            <a:pPr marL="285750" indent="-285750">
              <a:buFont typeface="Arial" panose="020B0604020202020204" pitchFamily="34" charset="0"/>
              <a:buChar char="•"/>
            </a:pPr>
            <a:r>
              <a:rPr lang="en-US" sz="1600" dirty="0">
                <a:solidFill>
                  <a:srgbClr val="50524F"/>
                </a:solidFill>
                <a:latin typeface="Lucida Sans" panose="020B0602030504020204" pitchFamily="34" charset="0"/>
              </a:rPr>
              <a:t>The Instructional Practice Guide</a:t>
            </a:r>
          </a:p>
          <a:p>
            <a:pPr marL="285750" indent="-285750">
              <a:buFont typeface="Arial" panose="020B0604020202020204" pitchFamily="34" charset="0"/>
              <a:buChar char="•"/>
            </a:pPr>
            <a:r>
              <a:rPr lang="en-US" sz="1600" dirty="0">
                <a:solidFill>
                  <a:srgbClr val="50524F"/>
                </a:solidFill>
                <a:latin typeface="Lucida Sans" panose="020B0602030504020204" pitchFamily="34" charset="0"/>
              </a:rPr>
              <a:t>The Lesson Planning Tool</a:t>
            </a:r>
          </a:p>
          <a:p>
            <a:pPr marL="285750" indent="-285750">
              <a:buFont typeface="Arial" panose="020B0604020202020204" pitchFamily="34" charset="0"/>
              <a:buChar char="•"/>
            </a:pPr>
            <a:r>
              <a:rPr lang="en-US" sz="1600" dirty="0">
                <a:solidFill>
                  <a:srgbClr val="50524F"/>
                </a:solidFill>
                <a:latin typeface="Lucida Sans" panose="020B0602030504020204" pitchFamily="34" charset="0"/>
              </a:rPr>
              <a:t>Focus Documents</a:t>
            </a:r>
          </a:p>
          <a:p>
            <a:pPr marL="285750" indent="-285750">
              <a:buFont typeface="Arial" panose="020B0604020202020204" pitchFamily="34" charset="0"/>
              <a:buChar char="•"/>
            </a:pPr>
            <a:r>
              <a:rPr lang="en-US" sz="1600" dirty="0">
                <a:solidFill>
                  <a:srgbClr val="50524F"/>
                </a:solidFill>
                <a:latin typeface="Lucida Sans" panose="020B0602030504020204" pitchFamily="34" charset="0"/>
              </a:rPr>
              <a:t>Alignment rubrics and adaptation guidance</a:t>
            </a:r>
          </a:p>
          <a:p>
            <a:pPr marL="285750" indent="-285750">
              <a:buFont typeface="Arial" panose="020B0604020202020204" pitchFamily="34" charset="0"/>
              <a:buChar char="•"/>
            </a:pPr>
            <a:endParaRPr lang="en-US" sz="1600" dirty="0">
              <a:solidFill>
                <a:srgbClr val="50524F"/>
              </a:solidFill>
              <a:latin typeface="Lucida Sans" panose="020B0602030504020204" pitchFamily="34" charset="0"/>
            </a:endParaRPr>
          </a:p>
          <a:p>
            <a:endParaRPr lang="en-US" sz="1600" dirty="0"/>
          </a:p>
        </p:txBody>
      </p:sp>
      <p:sp>
        <p:nvSpPr>
          <p:cNvPr id="6" name="Content Placeholder 2"/>
          <p:cNvSpPr>
            <a:spLocks noGrp="1"/>
          </p:cNvSpPr>
          <p:nvPr>
            <p:ph sz="half" idx="1"/>
          </p:nvPr>
        </p:nvSpPr>
        <p:spPr>
          <a:xfrm>
            <a:off x="6182436" y="1600200"/>
            <a:ext cx="2504365" cy="4525963"/>
          </a:xfrm>
        </p:spPr>
        <p:txBody>
          <a:bodyPr>
            <a:normAutofit/>
          </a:bodyPr>
          <a:lstStyle/>
          <a:p>
            <a:pPr marL="0" indent="0">
              <a:buNone/>
            </a:pPr>
            <a:r>
              <a:rPr lang="en-US" sz="1600" dirty="0">
                <a:solidFill>
                  <a:srgbClr val="22A469"/>
                </a:solidFill>
                <a:latin typeface="Lucida Sans" panose="020B0602030504020204" pitchFamily="34" charset="0"/>
              </a:rPr>
              <a:t>Classroom Resources</a:t>
            </a:r>
          </a:p>
          <a:p>
            <a:pPr marL="285750" indent="-285750">
              <a:buFont typeface="Arial" panose="020B0604020202020204" pitchFamily="34" charset="0"/>
              <a:buChar char="•"/>
            </a:pPr>
            <a:r>
              <a:rPr lang="en-US" sz="1600" dirty="0">
                <a:solidFill>
                  <a:srgbClr val="50524F"/>
                </a:solidFill>
                <a:latin typeface="Lucida Sans" panose="020B0602030504020204" pitchFamily="34" charset="0"/>
              </a:rPr>
              <a:t>Math and ELA lessons</a:t>
            </a:r>
          </a:p>
          <a:p>
            <a:pPr marL="285750" indent="-285750">
              <a:buFont typeface="Arial" panose="020B0604020202020204" pitchFamily="34" charset="0"/>
              <a:buChar char="•"/>
            </a:pPr>
            <a:r>
              <a:rPr lang="en-US" sz="1600" dirty="0">
                <a:solidFill>
                  <a:srgbClr val="50524F"/>
                </a:solidFill>
                <a:latin typeface="Lucida Sans" panose="020B0602030504020204" pitchFamily="34" charset="0"/>
              </a:rPr>
              <a:t>Mini-assessments</a:t>
            </a:r>
          </a:p>
          <a:p>
            <a:pPr marL="285750" indent="-285750">
              <a:buFont typeface="Arial" panose="020B0604020202020204" pitchFamily="34" charset="0"/>
              <a:buChar char="•"/>
            </a:pPr>
            <a:r>
              <a:rPr lang="en-US" sz="1600" dirty="0">
                <a:solidFill>
                  <a:srgbClr val="50524F"/>
                </a:solidFill>
                <a:latin typeface="Lucida Sans" panose="020B0602030504020204" pitchFamily="34" charset="0"/>
              </a:rPr>
              <a:t>Writing resources</a:t>
            </a:r>
          </a:p>
          <a:p>
            <a:pPr marL="285750" indent="-285750">
              <a:buFont typeface="Arial" panose="020B0604020202020204" pitchFamily="34" charset="0"/>
              <a:buChar char="•"/>
            </a:pPr>
            <a:r>
              <a:rPr lang="en-US" sz="1600" dirty="0">
                <a:solidFill>
                  <a:srgbClr val="50524F"/>
                </a:solidFill>
                <a:latin typeface="Lucida Sans" panose="020B0602030504020204" pitchFamily="34" charset="0"/>
              </a:rPr>
              <a:t>The Coherence Map</a:t>
            </a:r>
          </a:p>
          <a:p>
            <a:pPr marL="285750" indent="-285750">
              <a:buFont typeface="Arial" panose="020B0604020202020204" pitchFamily="34" charset="0"/>
              <a:buChar char="•"/>
            </a:pPr>
            <a:r>
              <a:rPr lang="en-US" sz="1600" dirty="0">
                <a:solidFill>
                  <a:srgbClr val="50524F"/>
                </a:solidFill>
                <a:latin typeface="Lucida Sans" panose="020B0602030504020204" pitchFamily="34" charset="0"/>
              </a:rPr>
              <a:t>Academic Word Finder</a:t>
            </a:r>
          </a:p>
          <a:p>
            <a:endParaRPr lang="en-US"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708297"/>
            <a:ext cx="1863191" cy="124212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9928" y="4703927"/>
            <a:ext cx="1869744" cy="124649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745" y="4703926"/>
            <a:ext cx="1869746" cy="1246497"/>
          </a:xfrm>
          <a:prstGeom prst="rect">
            <a:avLst/>
          </a:prstGeom>
        </p:spPr>
      </p:pic>
      <p:sp>
        <p:nvSpPr>
          <p:cNvPr id="4" name="Slide Number Placeholder 3">
            <a:extLst>
              <a:ext uri="{FF2B5EF4-FFF2-40B4-BE49-F238E27FC236}">
                <a16:creationId xmlns:a16="http://schemas.microsoft.com/office/drawing/2014/main" id="{72174AE8-F36C-4431-9C7A-2F0A859986C2}"/>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53</a:t>
            </a:fld>
            <a:endParaRPr lang="en-US">
              <a:solidFill>
                <a:prstClr val="black">
                  <a:tint val="75000"/>
                </a:prstClr>
              </a:solidFill>
            </a:endParaRPr>
          </a:p>
        </p:txBody>
      </p:sp>
      <p:pic>
        <p:nvPicPr>
          <p:cNvPr id="10" name="Picture 9">
            <a:extLst>
              <a:ext uri="{FF2B5EF4-FFF2-40B4-BE49-F238E27FC236}">
                <a16:creationId xmlns:a16="http://schemas.microsoft.com/office/drawing/2014/main" id="{583A2CB2-49C2-4099-A693-A7FDC6A7BE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74157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524F"/>
                </a:solidFill>
                <a:latin typeface="Lucida Sans" panose="020B0602030504020204" pitchFamily="34" charset="0"/>
              </a:rPr>
              <a:t>The Core Advocate Network</a:t>
            </a:r>
            <a:endParaRPr lang="en-US" dirty="0"/>
          </a:p>
        </p:txBody>
      </p:sp>
      <p:sp>
        <p:nvSpPr>
          <p:cNvPr id="3" name="Content Placeholder 2"/>
          <p:cNvSpPr>
            <a:spLocks noGrp="1"/>
          </p:cNvSpPr>
          <p:nvPr>
            <p:ph sz="half" idx="1"/>
          </p:nvPr>
        </p:nvSpPr>
        <p:spPr>
          <a:xfrm>
            <a:off x="457200" y="1600200"/>
            <a:ext cx="3487003" cy="3231107"/>
          </a:xfrm>
        </p:spPr>
        <p:txBody>
          <a:bodyPr>
            <a:normAutofit/>
          </a:bodyPr>
          <a:lstStyle/>
          <a:p>
            <a:pPr marL="0" indent="0">
              <a:buNone/>
            </a:pPr>
            <a:r>
              <a:rPr lang="en-US" sz="1200">
                <a:solidFill>
                  <a:srgbClr val="1DA369"/>
                </a:solidFill>
                <a:latin typeface="Museo Sans 300"/>
              </a:rPr>
              <a:t>Who </a:t>
            </a:r>
            <a:r>
              <a:rPr lang="en-US" sz="1200" dirty="0">
                <a:solidFill>
                  <a:srgbClr val="1DA369"/>
                </a:solidFill>
                <a:latin typeface="Museo Sans 300"/>
              </a:rPr>
              <a:t>are the Core Advocates?</a:t>
            </a:r>
          </a:p>
          <a:p>
            <a:r>
              <a:rPr lang="en-US" sz="1200" dirty="0">
                <a:solidFill>
                  <a:srgbClr val="50524F"/>
                </a:solidFill>
                <a:latin typeface="Lucida Sans" panose="020B0602030504020204" pitchFamily="34" charset="0"/>
              </a:rPr>
              <a:t>Core Advocates are educators who:</a:t>
            </a:r>
          </a:p>
          <a:p>
            <a:pPr marL="285750" indent="-285750">
              <a:buFont typeface="Arial" panose="020B0604020202020204" pitchFamily="34" charset="0"/>
              <a:buChar char="•"/>
            </a:pPr>
            <a:r>
              <a:rPr lang="en-US" sz="1200" dirty="0">
                <a:solidFill>
                  <a:srgbClr val="575755"/>
                </a:solidFill>
                <a:latin typeface="Lucida Sans" panose="020B0602030504020204" pitchFamily="34" charset="0"/>
              </a:rPr>
              <a:t>Believe in the potential of high-quality standards grounded in evidence to prepare all students for college and career. </a:t>
            </a:r>
          </a:p>
          <a:p>
            <a:pPr marL="285750" indent="-285750">
              <a:buFont typeface="Arial" panose="020B0604020202020204" pitchFamily="34" charset="0"/>
              <a:buChar char="•"/>
            </a:pPr>
            <a:r>
              <a:rPr lang="en-US" sz="1200" dirty="0">
                <a:solidFill>
                  <a:srgbClr val="575755"/>
                </a:solidFill>
                <a:latin typeface="Lucida Sans" panose="020B0602030504020204" pitchFamily="34" charset="0"/>
              </a:rPr>
              <a:t>Understand and embrace the Shifts in instruction and assessment required by college- and career-ready standards.</a:t>
            </a:r>
          </a:p>
          <a:p>
            <a:pPr marL="285750" indent="-285750">
              <a:buFont typeface="Arial" panose="020B0604020202020204" pitchFamily="34" charset="0"/>
              <a:buChar char="•"/>
            </a:pPr>
            <a:r>
              <a:rPr lang="en-US" sz="1200" dirty="0">
                <a:solidFill>
                  <a:srgbClr val="575755"/>
                </a:solidFill>
                <a:latin typeface="Lucida Sans" panose="020B0602030504020204" pitchFamily="34" charset="0"/>
              </a:rPr>
              <a:t>Are eager to support their colleagues and communities in understanding and translating the Shifts into instructional practice. </a:t>
            </a:r>
          </a:p>
          <a:p>
            <a:endParaRPr lang="en-US" sz="1200" dirty="0">
              <a:solidFill>
                <a:srgbClr val="575755"/>
              </a:solidFill>
              <a:latin typeface="Museo Sans 100"/>
            </a:endParaRPr>
          </a:p>
          <a:p>
            <a:endParaRPr lang="en-US" sz="1200" dirty="0">
              <a:solidFill>
                <a:srgbClr val="575755"/>
              </a:solidFill>
              <a:latin typeface="Museo Sans 300"/>
            </a:endParaRPr>
          </a:p>
          <a:p>
            <a:endParaRPr lang="en-US" sz="1200" dirty="0"/>
          </a:p>
        </p:txBody>
      </p:sp>
      <p:sp>
        <p:nvSpPr>
          <p:cNvPr id="4" name="Content Placeholder 3"/>
          <p:cNvSpPr>
            <a:spLocks noGrp="1"/>
          </p:cNvSpPr>
          <p:nvPr>
            <p:ph sz="half" idx="2"/>
          </p:nvPr>
        </p:nvSpPr>
        <p:spPr>
          <a:xfrm>
            <a:off x="4176215" y="1600200"/>
            <a:ext cx="4510585" cy="3231107"/>
          </a:xfrm>
        </p:spPr>
        <p:txBody>
          <a:bodyPr>
            <a:noAutofit/>
          </a:bodyPr>
          <a:lstStyle/>
          <a:p>
            <a:pPr marL="0" indent="0">
              <a:buNone/>
            </a:pPr>
            <a:r>
              <a:rPr lang="pt-BR" sz="1200" dirty="0" err="1">
                <a:solidFill>
                  <a:srgbClr val="1DA369"/>
                </a:solidFill>
                <a:latin typeface="Museo Sans 300"/>
              </a:rPr>
              <a:t>What</a:t>
            </a:r>
            <a:r>
              <a:rPr lang="pt-BR" sz="1200" dirty="0">
                <a:solidFill>
                  <a:srgbClr val="1DA369"/>
                </a:solidFill>
                <a:latin typeface="Museo Sans 300"/>
              </a:rPr>
              <a:t> do Core </a:t>
            </a:r>
            <a:r>
              <a:rPr lang="pt-BR" sz="1200" dirty="0" err="1">
                <a:solidFill>
                  <a:srgbClr val="1DA369"/>
                </a:solidFill>
                <a:latin typeface="Museo Sans 300"/>
              </a:rPr>
              <a:t>Advocates</a:t>
            </a:r>
            <a:r>
              <a:rPr lang="pt-BR" sz="1200" dirty="0">
                <a:solidFill>
                  <a:srgbClr val="1DA369"/>
                </a:solidFill>
                <a:latin typeface="Museo Sans 300"/>
              </a:rPr>
              <a:t> do? </a:t>
            </a:r>
          </a:p>
          <a:p>
            <a:r>
              <a:rPr lang="en-US" sz="1200" dirty="0">
                <a:solidFill>
                  <a:srgbClr val="575756"/>
                </a:solidFill>
                <a:latin typeface="Lucida Sans" panose="020B0602030504020204" pitchFamily="34" charset="0"/>
              </a:rPr>
              <a:t>As instructional advocates, Core Advocates lead other educators in their communities in understanding the Shifts, as well as sharing practices aligned to the Shifts and the standards. Among other actions, Core Advocates: </a:t>
            </a:r>
          </a:p>
          <a:p>
            <a:pPr marL="171450" indent="-171450">
              <a:buFont typeface="Arial" panose="020B0604020202020204" pitchFamily="34" charset="0"/>
              <a:buChar char="•"/>
            </a:pPr>
            <a:r>
              <a:rPr lang="en-US" sz="1200" dirty="0">
                <a:solidFill>
                  <a:srgbClr val="575755"/>
                </a:solidFill>
                <a:latin typeface="Lucida Sans" panose="020B0602030504020204" pitchFamily="34" charset="0"/>
              </a:rPr>
              <a:t>Lead professional development sessions and professional learning communities. </a:t>
            </a:r>
          </a:p>
          <a:p>
            <a:pPr marL="171450" indent="-171450">
              <a:buFont typeface="Arial" panose="020B0604020202020204" pitchFamily="34" charset="0"/>
              <a:buChar char="•"/>
            </a:pPr>
            <a:r>
              <a:rPr lang="en-US" sz="1200" dirty="0">
                <a:solidFill>
                  <a:srgbClr val="575755"/>
                </a:solidFill>
                <a:latin typeface="Lucida Sans" panose="020B0602030504020204" pitchFamily="34" charset="0"/>
              </a:rPr>
              <a:t>Create, refine, and share standards-aligned resources with the field. </a:t>
            </a:r>
          </a:p>
          <a:p>
            <a:pPr marL="171450" indent="-171450">
              <a:buFont typeface="Arial" panose="020B0604020202020204" pitchFamily="34" charset="0"/>
              <a:buChar char="•"/>
            </a:pPr>
            <a:r>
              <a:rPr lang="en-US" sz="1200" dirty="0">
                <a:solidFill>
                  <a:srgbClr val="575755"/>
                </a:solidFill>
                <a:latin typeface="Lucida Sans" panose="020B0602030504020204" pitchFamily="34" charset="0"/>
              </a:rPr>
              <a:t>Advocate for high-quality instruction, instructional resources, and professional learning. </a:t>
            </a:r>
          </a:p>
          <a:p>
            <a:pPr marL="171450" indent="-171450">
              <a:buFont typeface="Arial" panose="020B0604020202020204" pitchFamily="34" charset="0"/>
              <a:buChar char="•"/>
            </a:pPr>
            <a:r>
              <a:rPr lang="en-US" sz="1200" dirty="0">
                <a:solidFill>
                  <a:srgbClr val="575755"/>
                </a:solidFill>
                <a:latin typeface="Lucida Sans" panose="020B0602030504020204" pitchFamily="34" charset="0"/>
              </a:rPr>
              <a:t>Use and provide feedback on high-quality instructional tools and resources. </a:t>
            </a:r>
          </a:p>
        </p:txBody>
      </p:sp>
      <p:sp>
        <p:nvSpPr>
          <p:cNvPr id="5" name="Rectangle 4"/>
          <p:cNvSpPr/>
          <p:nvPr/>
        </p:nvSpPr>
        <p:spPr>
          <a:xfrm>
            <a:off x="4176215" y="5013869"/>
            <a:ext cx="4804013" cy="1015663"/>
          </a:xfrm>
          <a:prstGeom prst="rect">
            <a:avLst/>
          </a:prstGeom>
        </p:spPr>
        <p:txBody>
          <a:bodyPr wrap="square">
            <a:spAutoFit/>
          </a:bodyPr>
          <a:lstStyle/>
          <a:p>
            <a:r>
              <a:rPr lang="en-US" sz="1200" dirty="0">
                <a:solidFill>
                  <a:srgbClr val="1DA369"/>
                </a:solidFill>
                <a:latin typeface="Museo Sans 300"/>
              </a:rPr>
              <a:t>How can I get involved? </a:t>
            </a:r>
          </a:p>
          <a:p>
            <a:r>
              <a:rPr lang="en-US" sz="1200" dirty="0">
                <a:solidFill>
                  <a:srgbClr val="575756"/>
                </a:solidFill>
                <a:latin typeface="Lucida Sans" panose="020B0602030504020204" pitchFamily="34" charset="0"/>
              </a:rPr>
              <a:t>Join the Core Advocate Network by taking the Core Advocate survey at: </a:t>
            </a:r>
            <a:r>
              <a:rPr lang="en-US" sz="1200" dirty="0">
                <a:solidFill>
                  <a:srgbClr val="1DA369"/>
                </a:solidFill>
                <a:latin typeface="Lucida Sans" panose="020B0602030504020204" pitchFamily="34" charset="0"/>
              </a:rPr>
              <a:t>www.achievethecore.org/ca-signup </a:t>
            </a:r>
          </a:p>
          <a:p>
            <a:endParaRPr lang="en-US" sz="1200" dirty="0">
              <a:solidFill>
                <a:srgbClr val="575756"/>
              </a:solidFill>
              <a:latin typeface="Lucida Sans" panose="020B0602030504020204" pitchFamily="34" charset="0"/>
            </a:endParaRPr>
          </a:p>
          <a:p>
            <a:r>
              <a:rPr lang="en-US" sz="1200" dirty="0">
                <a:solidFill>
                  <a:srgbClr val="575756"/>
                </a:solidFill>
                <a:latin typeface="Lucida Sans" panose="020B0602030504020204" pitchFamily="34" charset="0"/>
              </a:rPr>
              <a:t>Email </a:t>
            </a:r>
            <a:r>
              <a:rPr lang="en-US" sz="1200" dirty="0">
                <a:solidFill>
                  <a:srgbClr val="1DA369"/>
                </a:solidFill>
                <a:latin typeface="Lucida Sans" panose="020B0602030504020204" pitchFamily="34" charset="0"/>
              </a:rPr>
              <a:t>coreadvocates@studentsachieve.net </a:t>
            </a:r>
            <a:r>
              <a:rPr lang="en-US" sz="1200" dirty="0">
                <a:solidFill>
                  <a:srgbClr val="575756"/>
                </a:solidFill>
                <a:latin typeface="Lucida Sans" panose="020B0602030504020204" pitchFamily="34" charset="0"/>
              </a:rPr>
              <a:t>with any questions. </a:t>
            </a:r>
            <a:endParaRPr lang="en-US" sz="1200" dirty="0">
              <a:latin typeface="Lucida Sans" panose="020B0602030504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14297"/>
            <a:ext cx="2427708" cy="1615235"/>
          </a:xfrm>
          <a:prstGeom prst="rect">
            <a:avLst/>
          </a:prstGeom>
        </p:spPr>
      </p:pic>
      <p:sp>
        <p:nvSpPr>
          <p:cNvPr id="7" name="Slide Number Placeholder 6">
            <a:extLst>
              <a:ext uri="{FF2B5EF4-FFF2-40B4-BE49-F238E27FC236}">
                <a16:creationId xmlns:a16="http://schemas.microsoft.com/office/drawing/2014/main" id="{ED5C7F1B-0042-48EB-8029-26244077417A}"/>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245480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9433" y="477672"/>
            <a:ext cx="7697338" cy="523220"/>
          </a:xfrm>
          <a:prstGeom prst="rect">
            <a:avLst/>
          </a:prstGeom>
          <a:noFill/>
        </p:spPr>
        <p:txBody>
          <a:bodyPr wrap="square" rtlCol="0">
            <a:spAutoFit/>
          </a:bodyPr>
          <a:lstStyle/>
          <a:p>
            <a:r>
              <a:rPr lang="en-US" sz="2800" dirty="0">
                <a:solidFill>
                  <a:srgbClr val="50524F"/>
                </a:solidFill>
                <a:latin typeface="Lucida Sans" panose="020B0602030504020204" pitchFamily="34" charset="0"/>
              </a:rPr>
              <a:t>Stay Connected</a:t>
            </a:r>
          </a:p>
        </p:txBody>
      </p:sp>
      <p:sp>
        <p:nvSpPr>
          <p:cNvPr id="6" name="TextBox 5"/>
          <p:cNvSpPr txBox="1"/>
          <p:nvPr/>
        </p:nvSpPr>
        <p:spPr>
          <a:xfrm>
            <a:off x="2129051" y="1800662"/>
            <a:ext cx="5870518" cy="3693319"/>
          </a:xfrm>
          <a:prstGeom prst="rect">
            <a:avLst/>
          </a:prstGeom>
          <a:noFill/>
        </p:spPr>
        <p:txBody>
          <a:bodyPr wrap="none" rtlCol="0">
            <a:spAutoFit/>
          </a:bodyPr>
          <a:lstStyle/>
          <a:p>
            <a:r>
              <a:rPr lang="en-US" dirty="0">
                <a:solidFill>
                  <a:schemeClr val="tx1">
                    <a:lumMod val="65000"/>
                    <a:lumOff val="35000"/>
                  </a:schemeClr>
                </a:solidFill>
                <a:latin typeface="Lucida Sans" panose="020B0602030504020204" pitchFamily="34" charset="0"/>
              </a:rPr>
              <a:t>Subscribe for email updates on achievethecore.org</a:t>
            </a:r>
          </a:p>
          <a:p>
            <a:endParaRPr lang="en-US" dirty="0">
              <a:solidFill>
                <a:schemeClr val="tx1">
                  <a:lumMod val="65000"/>
                  <a:lumOff val="35000"/>
                </a:schemeClr>
              </a:solidFill>
              <a:latin typeface="Lucida Sans" panose="020B0602030504020204" pitchFamily="34" charset="0"/>
            </a:endParaRPr>
          </a:p>
          <a:p>
            <a:endParaRPr lang="en-US" dirty="0">
              <a:solidFill>
                <a:schemeClr val="tx1">
                  <a:lumMod val="65000"/>
                  <a:lumOff val="35000"/>
                </a:schemeClr>
              </a:solidFill>
              <a:latin typeface="Lucida Sans" panose="020B0602030504020204" pitchFamily="34" charset="0"/>
            </a:endParaRPr>
          </a:p>
          <a:p>
            <a:r>
              <a:rPr lang="en-US" dirty="0">
                <a:solidFill>
                  <a:schemeClr val="tx1">
                    <a:lumMod val="65000"/>
                    <a:lumOff val="35000"/>
                  </a:schemeClr>
                </a:solidFill>
                <a:latin typeface="Lucida Sans" panose="020B0602030504020204" pitchFamily="34" charset="0"/>
              </a:rPr>
              <a:t>Follow us on social media:</a:t>
            </a:r>
          </a:p>
          <a:p>
            <a:endParaRPr lang="en-US" dirty="0">
              <a:solidFill>
                <a:schemeClr val="tx1">
                  <a:lumMod val="65000"/>
                  <a:lumOff val="35000"/>
                </a:schemeClr>
              </a:solidFill>
              <a:latin typeface="Lucida Sans" panose="020B0602030504020204" pitchFamily="34" charset="0"/>
            </a:endParaRPr>
          </a:p>
          <a:p>
            <a:endParaRPr lang="en-US" dirty="0">
              <a:solidFill>
                <a:schemeClr val="tx1">
                  <a:lumMod val="65000"/>
                  <a:lumOff val="35000"/>
                </a:schemeClr>
              </a:solidFill>
              <a:latin typeface="Lucida Sans" panose="020B0602030504020204" pitchFamily="34" charset="0"/>
            </a:endParaRPr>
          </a:p>
          <a:p>
            <a:r>
              <a:rPr lang="en-US" dirty="0">
                <a:solidFill>
                  <a:schemeClr val="tx1">
                    <a:lumMod val="65000"/>
                    <a:lumOff val="35000"/>
                  </a:schemeClr>
                </a:solidFill>
                <a:latin typeface="Lucida Sans" panose="020B0602030504020204" pitchFamily="34" charset="0"/>
              </a:rPr>
              <a:t>Facebook: facebook.com/</a:t>
            </a:r>
            <a:r>
              <a:rPr lang="en-US" dirty="0" err="1">
                <a:solidFill>
                  <a:schemeClr val="tx1">
                    <a:lumMod val="65000"/>
                    <a:lumOff val="35000"/>
                  </a:schemeClr>
                </a:solidFill>
                <a:latin typeface="Lucida Sans" panose="020B0602030504020204" pitchFamily="34" charset="0"/>
              </a:rPr>
              <a:t>achievethecore</a:t>
            </a:r>
            <a:endParaRPr lang="en-US" dirty="0">
              <a:solidFill>
                <a:schemeClr val="tx1">
                  <a:lumMod val="65000"/>
                  <a:lumOff val="35000"/>
                </a:schemeClr>
              </a:solidFill>
              <a:latin typeface="Lucida Sans" panose="020B0602030504020204" pitchFamily="34" charset="0"/>
            </a:endParaRPr>
          </a:p>
          <a:p>
            <a:endParaRPr lang="en-US" dirty="0">
              <a:solidFill>
                <a:schemeClr val="tx1">
                  <a:lumMod val="65000"/>
                  <a:lumOff val="35000"/>
                </a:schemeClr>
              </a:solidFill>
              <a:latin typeface="Lucida Sans" panose="020B0602030504020204" pitchFamily="34" charset="0"/>
            </a:endParaRPr>
          </a:p>
          <a:p>
            <a:endParaRPr lang="en-US" dirty="0">
              <a:solidFill>
                <a:schemeClr val="tx1">
                  <a:lumMod val="65000"/>
                  <a:lumOff val="35000"/>
                </a:schemeClr>
              </a:solidFill>
              <a:latin typeface="Lucida Sans" panose="020B0602030504020204" pitchFamily="34" charset="0"/>
            </a:endParaRPr>
          </a:p>
          <a:p>
            <a:r>
              <a:rPr lang="en-US" dirty="0">
                <a:solidFill>
                  <a:schemeClr val="tx1">
                    <a:lumMod val="65000"/>
                    <a:lumOff val="35000"/>
                  </a:schemeClr>
                </a:solidFill>
                <a:latin typeface="Lucida Sans" panose="020B0602030504020204" pitchFamily="34" charset="0"/>
              </a:rPr>
              <a:t>Twitter:	twitter.com/</a:t>
            </a:r>
            <a:r>
              <a:rPr lang="en-US" dirty="0" err="1">
                <a:solidFill>
                  <a:schemeClr val="tx1">
                    <a:lumMod val="65000"/>
                    <a:lumOff val="35000"/>
                  </a:schemeClr>
                </a:solidFill>
                <a:latin typeface="Lucida Sans" panose="020B0602030504020204" pitchFamily="34" charset="0"/>
              </a:rPr>
              <a:t>achievethecore</a:t>
            </a:r>
            <a:r>
              <a:rPr lang="en-US" dirty="0">
                <a:solidFill>
                  <a:schemeClr val="tx1">
                    <a:lumMod val="65000"/>
                    <a:lumOff val="35000"/>
                  </a:schemeClr>
                </a:solidFill>
                <a:latin typeface="Lucida Sans" panose="020B0602030504020204" pitchFamily="34" charset="0"/>
              </a:rPr>
              <a:t>		</a:t>
            </a:r>
          </a:p>
          <a:p>
            <a:endParaRPr lang="en-US" dirty="0">
              <a:solidFill>
                <a:schemeClr val="tx1">
                  <a:lumMod val="65000"/>
                  <a:lumOff val="35000"/>
                </a:schemeClr>
              </a:solidFill>
              <a:latin typeface="Lucida Sans" panose="020B0602030504020204" pitchFamily="34" charset="0"/>
            </a:endParaRPr>
          </a:p>
          <a:p>
            <a:endParaRPr lang="en-US" dirty="0">
              <a:solidFill>
                <a:schemeClr val="tx1">
                  <a:lumMod val="65000"/>
                  <a:lumOff val="35000"/>
                </a:schemeClr>
              </a:solidFill>
              <a:latin typeface="Lucida Sans" panose="020B0602030504020204" pitchFamily="34" charset="0"/>
            </a:endParaRPr>
          </a:p>
          <a:p>
            <a:r>
              <a:rPr lang="en-US" dirty="0">
                <a:solidFill>
                  <a:schemeClr val="tx1">
                    <a:lumMod val="65000"/>
                    <a:lumOff val="35000"/>
                  </a:schemeClr>
                </a:solidFill>
                <a:latin typeface="Lucida Sans" panose="020B0602030504020204" pitchFamily="34" charset="0"/>
              </a:rPr>
              <a:t>Pinterest: pinterest.com/</a:t>
            </a:r>
            <a:r>
              <a:rPr lang="en-US" dirty="0" err="1">
                <a:solidFill>
                  <a:schemeClr val="tx1">
                    <a:lumMod val="65000"/>
                    <a:lumOff val="35000"/>
                  </a:schemeClr>
                </a:solidFill>
                <a:latin typeface="Lucida Sans" panose="020B0602030504020204" pitchFamily="34" charset="0"/>
              </a:rPr>
              <a:t>achievethecore</a:t>
            </a:r>
            <a:endParaRPr lang="en-US" dirty="0">
              <a:solidFill>
                <a:schemeClr val="tx1">
                  <a:lumMod val="65000"/>
                  <a:lumOff val="35000"/>
                </a:schemeClr>
              </a:solidFill>
              <a:latin typeface="Lucida Sans" panose="020B0602030504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262" y="1823481"/>
            <a:ext cx="873457" cy="61278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40" y="3336706"/>
            <a:ext cx="621230" cy="62123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188" y="4255496"/>
            <a:ext cx="621230" cy="50436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540" y="5057417"/>
            <a:ext cx="621230" cy="621230"/>
          </a:xfrm>
          <a:prstGeom prst="rect">
            <a:avLst/>
          </a:prstGeom>
        </p:spPr>
      </p:pic>
      <p:sp>
        <p:nvSpPr>
          <p:cNvPr id="2" name="Slide Number Placeholder 1">
            <a:extLst>
              <a:ext uri="{FF2B5EF4-FFF2-40B4-BE49-F238E27FC236}">
                <a16:creationId xmlns:a16="http://schemas.microsoft.com/office/drawing/2014/main" id="{E492C75F-2941-4794-A373-2F942B45CD8A}"/>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190068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What about skills and strategies?</a:t>
            </a:r>
          </a:p>
        </p:txBody>
      </p:sp>
      <p:sp>
        <p:nvSpPr>
          <p:cNvPr id="5" name="Content Placeholder 4"/>
          <p:cNvSpPr>
            <a:spLocks noGrp="1"/>
          </p:cNvSpPr>
          <p:nvPr>
            <p:ph idx="1"/>
          </p:nvPr>
        </p:nvSpPr>
        <p:spPr>
          <a:xfrm>
            <a:off x="457200" y="2057400"/>
            <a:ext cx="8229600" cy="3429000"/>
          </a:xfrm>
        </p:spPr>
        <p:txBody>
          <a:bodyPr/>
          <a:lstStyle/>
          <a:p>
            <a:r>
              <a:rPr lang="en-US" dirty="0">
                <a:latin typeface="+mj-lt"/>
              </a:rPr>
              <a:t>Focus on knowledge and vocabulary</a:t>
            </a:r>
          </a:p>
          <a:p>
            <a:endParaRPr lang="en-US" dirty="0">
              <a:latin typeface="+mj-lt"/>
            </a:endParaRPr>
          </a:p>
          <a:p>
            <a:r>
              <a:rPr lang="en-US" dirty="0">
                <a:latin typeface="+mj-lt"/>
              </a:rPr>
              <a:t>Skills and strategies are embedded</a:t>
            </a:r>
          </a:p>
          <a:p>
            <a:endParaRPr lang="en-US" dirty="0">
              <a:latin typeface="+mj-lt"/>
            </a:endParaRPr>
          </a:p>
          <a:p>
            <a:r>
              <a:rPr lang="en-US" dirty="0">
                <a:latin typeface="+mj-lt"/>
              </a:rPr>
              <a:t>Ok to go over them, at the end!</a:t>
            </a:r>
          </a:p>
        </p:txBody>
      </p:sp>
      <p:sp>
        <p:nvSpPr>
          <p:cNvPr id="3" name="Slide Number Placeholder 2">
            <a:extLst>
              <a:ext uri="{FF2B5EF4-FFF2-40B4-BE49-F238E27FC236}">
                <a16:creationId xmlns:a16="http://schemas.microsoft.com/office/drawing/2014/main" id="{3984B5D1-98B2-4B5A-B051-173DDE94BE0E}"/>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6</a:t>
            </a:fld>
            <a:endParaRPr lang="en-US">
              <a:solidFill>
                <a:prstClr val="black">
                  <a:tint val="75000"/>
                </a:prstClr>
              </a:solidFill>
            </a:endParaRPr>
          </a:p>
        </p:txBody>
      </p:sp>
      <p:pic>
        <p:nvPicPr>
          <p:cNvPr id="6" name="Picture 5">
            <a:extLst>
              <a:ext uri="{FF2B5EF4-FFF2-40B4-BE49-F238E27FC236}">
                <a16:creationId xmlns:a16="http://schemas.microsoft.com/office/drawing/2014/main" id="{CA638EF9-6CCB-40CE-ADFA-BC17B56F57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35971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latin typeface="+mn-lt"/>
              </a:rPr>
              <a:t>What Makes a Read-Aloud Complex?</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6299" t="5440" r="5344"/>
          <a:stretch>
            <a:fillRect/>
          </a:stretch>
        </p:blipFill>
        <p:spPr bwMode="auto">
          <a:xfrm>
            <a:off x="2133600" y="1752600"/>
            <a:ext cx="4974609"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4" name="Right Arrow 3"/>
          <p:cNvSpPr/>
          <p:nvPr/>
        </p:nvSpPr>
        <p:spPr>
          <a:xfrm rot="2151449">
            <a:off x="1958741" y="3223567"/>
            <a:ext cx="1317009"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E57B7DD-C53F-40AF-B0B1-37A3099587D2}"/>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7</a:t>
            </a:fld>
            <a:endParaRPr lang="en-US">
              <a:solidFill>
                <a:prstClr val="black">
                  <a:tint val="75000"/>
                </a:prstClr>
              </a:solidFill>
            </a:endParaRPr>
          </a:p>
        </p:txBody>
      </p:sp>
      <p:pic>
        <p:nvPicPr>
          <p:cNvPr id="7" name="Picture 6">
            <a:extLst>
              <a:ext uri="{FF2B5EF4-FFF2-40B4-BE49-F238E27FC236}">
                <a16:creationId xmlns:a16="http://schemas.microsoft.com/office/drawing/2014/main" id="{45EB138D-6C92-4E36-9212-9E181872EB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1477579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latin typeface="+mn-lt"/>
              </a:rPr>
              <a:t>What Makes a Read-Aloud Complex?</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2646107"/>
              </p:ext>
            </p:extLst>
          </p:nvPr>
        </p:nvGraphicFramePr>
        <p:xfrm>
          <a:off x="838200" y="1371600"/>
          <a:ext cx="77724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EB21193-4A53-45BC-8AD9-E08D03288DFC}"/>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8</a:t>
            </a:fld>
            <a:endParaRPr lang="en-US">
              <a:solidFill>
                <a:prstClr val="black">
                  <a:tint val="75000"/>
                </a:prstClr>
              </a:solidFill>
            </a:endParaRPr>
          </a:p>
        </p:txBody>
      </p:sp>
      <p:pic>
        <p:nvPicPr>
          <p:cNvPr id="6" name="Picture 5">
            <a:extLst>
              <a:ext uri="{FF2B5EF4-FFF2-40B4-BE49-F238E27FC236}">
                <a16:creationId xmlns:a16="http://schemas.microsoft.com/office/drawing/2014/main" id="{DC4B7833-FE7A-46C5-A1D7-E96CDA3C82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41696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D9EC4F5-8AAB-4DC2-8CC2-8D9D7A6873CB}"/>
                                            </p:graphicEl>
                                          </p:spTgt>
                                        </p:tgtEl>
                                        <p:attrNameLst>
                                          <p:attrName>style.visibility</p:attrName>
                                        </p:attrNameLst>
                                      </p:cBhvr>
                                      <p:to>
                                        <p:strVal val="visible"/>
                                      </p:to>
                                    </p:set>
                                    <p:animEffect transition="in" filter="fade">
                                      <p:cBhvr>
                                        <p:cTn id="7" dur="500"/>
                                        <p:tgtEl>
                                          <p:spTgt spid="5">
                                            <p:graphicEl>
                                              <a:dgm id="{ED9EC4F5-8AAB-4DC2-8CC2-8D9D7A6873C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D9EFE4BA-42D3-4835-BAE2-881DCED9D7DA}"/>
                                            </p:graphicEl>
                                          </p:spTgt>
                                        </p:tgtEl>
                                        <p:attrNameLst>
                                          <p:attrName>style.visibility</p:attrName>
                                        </p:attrNameLst>
                                      </p:cBhvr>
                                      <p:to>
                                        <p:strVal val="visible"/>
                                      </p:to>
                                    </p:set>
                                    <p:animEffect transition="in" filter="fade">
                                      <p:cBhvr>
                                        <p:cTn id="10" dur="500"/>
                                        <p:tgtEl>
                                          <p:spTgt spid="5">
                                            <p:graphicEl>
                                              <a:dgm id="{D9EFE4BA-42D3-4835-BAE2-881DCED9D7D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7A1565AB-D14E-4728-BB5A-E2B5C6732B86}"/>
                                            </p:graphicEl>
                                          </p:spTgt>
                                        </p:tgtEl>
                                        <p:attrNameLst>
                                          <p:attrName>style.visibility</p:attrName>
                                        </p:attrNameLst>
                                      </p:cBhvr>
                                      <p:to>
                                        <p:strVal val="visible"/>
                                      </p:to>
                                    </p:set>
                                    <p:animEffect transition="in" filter="fade">
                                      <p:cBhvr>
                                        <p:cTn id="13" dur="500"/>
                                        <p:tgtEl>
                                          <p:spTgt spid="5">
                                            <p:graphicEl>
                                              <a:dgm id="{7A1565AB-D14E-4728-BB5A-E2B5C6732B8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F2BD748F-1FDB-4C37-9D81-483A39B447F4}"/>
                                            </p:graphicEl>
                                          </p:spTgt>
                                        </p:tgtEl>
                                        <p:attrNameLst>
                                          <p:attrName>style.visibility</p:attrName>
                                        </p:attrNameLst>
                                      </p:cBhvr>
                                      <p:to>
                                        <p:strVal val="visible"/>
                                      </p:to>
                                    </p:set>
                                    <p:animEffect transition="in" filter="fade">
                                      <p:cBhvr>
                                        <p:cTn id="16" dur="500"/>
                                        <p:tgtEl>
                                          <p:spTgt spid="5">
                                            <p:graphicEl>
                                              <a:dgm id="{F2BD748F-1FDB-4C37-9D81-483A39B447F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C0BDC9E9-CF23-429B-9A3B-02CC4BE6B5EB}"/>
                                            </p:graphicEl>
                                          </p:spTgt>
                                        </p:tgtEl>
                                        <p:attrNameLst>
                                          <p:attrName>style.visibility</p:attrName>
                                        </p:attrNameLst>
                                      </p:cBhvr>
                                      <p:to>
                                        <p:strVal val="visible"/>
                                      </p:to>
                                    </p:set>
                                    <p:animEffect transition="in" filter="fade">
                                      <p:cBhvr>
                                        <p:cTn id="19" dur="500"/>
                                        <p:tgtEl>
                                          <p:spTgt spid="5">
                                            <p:graphicEl>
                                              <a:dgm id="{C0BDC9E9-CF23-429B-9A3B-02CC4BE6B5EB}"/>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graphicEl>
                                              <a:dgm id="{DEB0FDC0-55D1-4037-8099-115271A64B3F}"/>
                                            </p:graphicEl>
                                          </p:spTgt>
                                        </p:tgtEl>
                                        <p:attrNameLst>
                                          <p:attrName>style.visibility</p:attrName>
                                        </p:attrNameLst>
                                      </p:cBhvr>
                                      <p:to>
                                        <p:strVal val="visible"/>
                                      </p:to>
                                    </p:set>
                                    <p:animEffect transition="in" filter="fade">
                                      <p:cBhvr>
                                        <p:cTn id="22" dur="500"/>
                                        <p:tgtEl>
                                          <p:spTgt spid="5">
                                            <p:graphicEl>
                                              <a:dgm id="{DEB0FDC0-55D1-4037-8099-115271A64B3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4D01D45-D10D-41B9-81B4-E60AAA6775B7}"/>
                                            </p:graphicEl>
                                          </p:spTgt>
                                        </p:tgtEl>
                                        <p:attrNameLst>
                                          <p:attrName>style.visibility</p:attrName>
                                        </p:attrNameLst>
                                      </p:cBhvr>
                                      <p:to>
                                        <p:strVal val="visible"/>
                                      </p:to>
                                    </p:set>
                                    <p:animEffect transition="in" filter="fade">
                                      <p:cBhvr>
                                        <p:cTn id="27" dur="500"/>
                                        <p:tgtEl>
                                          <p:spTgt spid="5">
                                            <p:graphicEl>
                                              <a:dgm id="{04D01D45-D10D-41B9-81B4-E60AAA6775B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138A21AE-AEE0-4C84-BF05-5DB2913E635C}"/>
                                            </p:graphicEl>
                                          </p:spTgt>
                                        </p:tgtEl>
                                        <p:attrNameLst>
                                          <p:attrName>style.visibility</p:attrName>
                                        </p:attrNameLst>
                                      </p:cBhvr>
                                      <p:to>
                                        <p:strVal val="visible"/>
                                      </p:to>
                                    </p:set>
                                    <p:animEffect transition="in" filter="fade">
                                      <p:cBhvr>
                                        <p:cTn id="32" dur="500"/>
                                        <p:tgtEl>
                                          <p:spTgt spid="5">
                                            <p:graphicEl>
                                              <a:dgm id="{138A21AE-AEE0-4C84-BF05-5DB2913E635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B494ECF7-6387-45E0-9E8B-BAD3F88BD68F}"/>
                                            </p:graphicEl>
                                          </p:spTgt>
                                        </p:tgtEl>
                                        <p:attrNameLst>
                                          <p:attrName>style.visibility</p:attrName>
                                        </p:attrNameLst>
                                      </p:cBhvr>
                                      <p:to>
                                        <p:strVal val="visible"/>
                                      </p:to>
                                    </p:set>
                                    <p:animEffect transition="in" filter="fade">
                                      <p:cBhvr>
                                        <p:cTn id="37" dur="500"/>
                                        <p:tgtEl>
                                          <p:spTgt spid="5">
                                            <p:graphicEl>
                                              <a:dgm id="{B494ECF7-6387-45E0-9E8B-BAD3F88BD68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229F5DD6-63BF-4B95-8F77-EE2D2595ED5B}"/>
                                            </p:graphicEl>
                                          </p:spTgt>
                                        </p:tgtEl>
                                        <p:attrNameLst>
                                          <p:attrName>style.visibility</p:attrName>
                                        </p:attrNameLst>
                                      </p:cBhvr>
                                      <p:to>
                                        <p:strVal val="visible"/>
                                      </p:to>
                                    </p:set>
                                    <p:animEffect transition="in" filter="fade">
                                      <p:cBhvr>
                                        <p:cTn id="42" dur="500"/>
                                        <p:tgtEl>
                                          <p:spTgt spid="5">
                                            <p:graphicEl>
                                              <a:dgm id="{229F5DD6-63BF-4B95-8F77-EE2D2595ED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
            <a:ext cx="8229600" cy="1143000"/>
          </a:xfrm>
        </p:spPr>
        <p:txBody>
          <a:bodyPr>
            <a:normAutofit/>
          </a:bodyPr>
          <a:lstStyle/>
          <a:p>
            <a:r>
              <a:rPr lang="en-US" sz="3600" dirty="0">
                <a:latin typeface="+mn-lt"/>
              </a:rPr>
              <a:t>What does this look like in the template?</a:t>
            </a:r>
          </a:p>
        </p:txBody>
      </p:sp>
      <p:pic>
        <p:nvPicPr>
          <p:cNvPr id="23" name="Content Placeholder 2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8296" y="849375"/>
            <a:ext cx="4343400" cy="5543551"/>
          </a:xfrm>
          <a:ln>
            <a:solidFill>
              <a:schemeClr val="accent1"/>
            </a:solidFill>
          </a:ln>
        </p:spPr>
      </p:pic>
      <p:sp>
        <p:nvSpPr>
          <p:cNvPr id="3" name="Slide Number Placeholder 2">
            <a:extLst>
              <a:ext uri="{FF2B5EF4-FFF2-40B4-BE49-F238E27FC236}">
                <a16:creationId xmlns:a16="http://schemas.microsoft.com/office/drawing/2014/main" id="{08CE372B-35B6-4A37-B332-2A300A0D81B3}"/>
              </a:ext>
            </a:extLst>
          </p:cNvPr>
          <p:cNvSpPr>
            <a:spLocks noGrp="1"/>
          </p:cNvSpPr>
          <p:nvPr>
            <p:ph type="sldNum" sz="quarter" idx="12"/>
          </p:nvPr>
        </p:nvSpPr>
        <p:spPr/>
        <p:txBody>
          <a:bodyPr/>
          <a:lstStyle/>
          <a:p>
            <a:fld id="{520418F7-D55B-4504-BC7A-4780EF68F27B}" type="slidenum">
              <a:rPr lang="en-US" smtClean="0">
                <a:solidFill>
                  <a:prstClr val="black">
                    <a:tint val="75000"/>
                  </a:prstClr>
                </a:solidFill>
              </a:rPr>
              <a:pPr/>
              <a:t>9</a:t>
            </a:fld>
            <a:endParaRPr lang="en-US">
              <a:solidFill>
                <a:prstClr val="black">
                  <a:tint val="75000"/>
                </a:prstClr>
              </a:solidFill>
            </a:endParaRPr>
          </a:p>
        </p:txBody>
      </p:sp>
      <p:pic>
        <p:nvPicPr>
          <p:cNvPr id="5" name="Picture 4">
            <a:extLst>
              <a:ext uri="{FF2B5EF4-FFF2-40B4-BE49-F238E27FC236}">
                <a16:creationId xmlns:a16="http://schemas.microsoft.com/office/drawing/2014/main" id="{E13E9487-35EE-4F13-81CE-3B2DE7929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450671"/>
            <a:ext cx="4267200" cy="265382"/>
          </a:xfrm>
          <a:prstGeom prst="rect">
            <a:avLst/>
          </a:prstGeom>
        </p:spPr>
      </p:pic>
    </p:spTree>
    <p:extLst>
      <p:ext uri="{BB962C8B-B14F-4D97-AF65-F5344CB8AC3E}">
        <p14:creationId xmlns:p14="http://schemas.microsoft.com/office/powerpoint/2010/main" val="854683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5455</TotalTime>
  <Words>4703</Words>
  <Application>Microsoft Office PowerPoint</Application>
  <PresentationFormat>On-screen Show (4:3)</PresentationFormat>
  <Paragraphs>594</Paragraphs>
  <Slides>55</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Bradley Hand ITC</vt:lpstr>
      <vt:lpstr>Calibri</vt:lpstr>
      <vt:lpstr>Lucida Sans</vt:lpstr>
      <vt:lpstr>Museo Sans 100</vt:lpstr>
      <vt:lpstr>Museo Sans 300</vt:lpstr>
      <vt:lpstr>Office Theme</vt:lpstr>
      <vt:lpstr>PowerPoint Presentation</vt:lpstr>
      <vt:lpstr>Purpose and Goals of the Read Aloud Project (RAP)</vt:lpstr>
      <vt:lpstr>Purpose and Goals of the Read Aloud Project (RAP)</vt:lpstr>
      <vt:lpstr>Choosing the right book!</vt:lpstr>
      <vt:lpstr>Building Knowledge</vt:lpstr>
      <vt:lpstr>What about skills and strategies?</vt:lpstr>
      <vt:lpstr>What Makes a Read-Aloud Complex?</vt:lpstr>
      <vt:lpstr>What Makes a Read-Aloud Complex?</vt:lpstr>
      <vt:lpstr>What does this look like in the template?</vt:lpstr>
      <vt:lpstr>PowerPoint Presentation</vt:lpstr>
      <vt:lpstr>Thinking about complexity in The Spider and the Fly</vt:lpstr>
      <vt:lpstr>Example from The Spider and the Fly</vt:lpstr>
      <vt:lpstr>Other questions to consider…</vt:lpstr>
      <vt:lpstr>You try!</vt:lpstr>
      <vt:lpstr>PowerPoint Presentation</vt:lpstr>
      <vt:lpstr>What’s the Big Idea?</vt:lpstr>
      <vt:lpstr>PowerPoint Presentation</vt:lpstr>
      <vt:lpstr>What does this look like in the template?</vt:lpstr>
      <vt:lpstr>How does the Spider trick the Fly into his web?  What is this story trying to teach us?</vt:lpstr>
      <vt:lpstr>You try!</vt:lpstr>
      <vt:lpstr>Types of Text-Dependent Questions</vt:lpstr>
      <vt:lpstr>Text-Dependent Questions, Activities, and Tasks</vt:lpstr>
      <vt:lpstr>Emphasize Vocabulary</vt:lpstr>
      <vt:lpstr>Emphasize Vocabulary</vt:lpstr>
      <vt:lpstr>Emphasize Vocabulary</vt:lpstr>
      <vt:lpstr>PowerPoint Presentation</vt:lpstr>
      <vt:lpstr>Where will my students need support? Example from The Spider and The Fly</vt:lpstr>
      <vt:lpstr>How can I help students to understand the lesson in the story?</vt:lpstr>
      <vt:lpstr>And an activity to help them see a pattern in the answers…</vt:lpstr>
      <vt:lpstr>PowerPoint Presentation</vt:lpstr>
      <vt:lpstr>Notes can be taken</vt:lpstr>
      <vt:lpstr>PowerPoint Presentation</vt:lpstr>
      <vt:lpstr>Where will my students need support?</vt:lpstr>
      <vt:lpstr>And an activity to help them “feel” the structure…</vt:lpstr>
      <vt:lpstr>Where will my students need support?</vt:lpstr>
      <vt:lpstr>Build a knowledge base </vt:lpstr>
      <vt:lpstr>Where will my students need support?</vt:lpstr>
      <vt:lpstr>And add an activity to support basic comprehension </vt:lpstr>
      <vt:lpstr>PowerPoint Presentation</vt:lpstr>
      <vt:lpstr>PowerPoint Presentation</vt:lpstr>
      <vt:lpstr>PowerPoint Presentation</vt:lpstr>
      <vt:lpstr>PowerPoint Presentation</vt:lpstr>
      <vt:lpstr>PowerPoint Presentation</vt:lpstr>
      <vt:lpstr>Getting Ready for the Culminating Task…</vt:lpstr>
      <vt:lpstr>Culminating Task</vt:lpstr>
      <vt:lpstr>What does this look like in the template?</vt:lpstr>
      <vt:lpstr>You try!</vt:lpstr>
      <vt:lpstr>Finally, check the CCSS…</vt:lpstr>
      <vt:lpstr>The CCSS</vt:lpstr>
      <vt:lpstr>PowerPoint Presentation</vt:lpstr>
      <vt:lpstr>What about skills and strategies?</vt:lpstr>
      <vt:lpstr>Example from The Spider and the Fly</vt:lpstr>
      <vt:lpstr>About Achieve the Core Visit achievethecore.org to find:</vt:lpstr>
      <vt:lpstr>The Core Advocate Network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Aloud Project</dc:title>
  <dc:creator>Rachel Etienne</dc:creator>
  <cp:lastModifiedBy>Pascale Joseph</cp:lastModifiedBy>
  <cp:revision>75</cp:revision>
  <dcterms:created xsi:type="dcterms:W3CDTF">2013-12-12T22:55:16Z</dcterms:created>
  <dcterms:modified xsi:type="dcterms:W3CDTF">2020-01-23T18:24:09Z</dcterms:modified>
</cp:coreProperties>
</file>