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embeddedFontLst>
    <p:embeddedFont>
      <p:font typeface="Calibri" panose="020F0502020204030204" pitchFamily="34" charset="0"/>
      <p:regular r:id="rId47"/>
      <p:bold r:id="rId48"/>
      <p:italic r:id="rId49"/>
      <p:boldItalic r:id="rId50"/>
    </p:embeddedFont>
    <p:embeddedFont>
      <p:font typeface="Allerta" panose="020B0604020202020204" charset="0"/>
      <p:regular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lle Fann" initials="" lastIdx="1" clrIdx="0"/>
  <p:cmAuthor id="1" name="Joanie Funderburk" initials="" lastIdx="1" clrIdx="1"/>
  <p:cmAuthor id="2" name="Barbara Beske"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08" autoAdjust="0"/>
  </p:normalViewPr>
  <p:slideViewPr>
    <p:cSldViewPr snapToGrid="0">
      <p:cViewPr varScale="1">
        <p:scale>
          <a:sx n="61" d="100"/>
          <a:sy n="61" d="100"/>
        </p:scale>
        <p:origin x="16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rtl val="0"/>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rtl val="0"/>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rtl val="0"/>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rtl val="0"/>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tl val="0"/>
              </a:rPr>
              <a:t>‹#›</a:t>
            </a:fld>
            <a:endParaRPr lang="en-US" sz="1200" b="0" i="0" u="none" strike="noStrike" cap="none">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76633464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p>
        </p:txBody>
      </p:sp>
      <p:sp>
        <p:nvSpPr>
          <p:cNvPr id="221" name="Shape 2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tl val="0"/>
              </a:rPr>
              <a:t>1</a:t>
            </a:fld>
            <a:endParaRPr lang="en-US" sz="1200" b="0" i="0" u="none" strike="noStrike" cap="none">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500721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305" name="Shape 3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tl val="0"/>
              </a:rPr>
              <a:t>10</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30565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lang="en-US" dirty="0"/>
          </a:p>
        </p:txBody>
      </p:sp>
      <p:sp>
        <p:nvSpPr>
          <p:cNvPr id="311" name="Shape 31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11</a:t>
            </a:fld>
            <a:endParaRPr lang="en-US"/>
          </a:p>
        </p:txBody>
      </p:sp>
    </p:spTree>
    <p:extLst>
      <p:ext uri="{BB962C8B-B14F-4D97-AF65-F5344CB8AC3E}">
        <p14:creationId xmlns:p14="http://schemas.microsoft.com/office/powerpoint/2010/main" val="2194461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dirty="0"/>
          </a:p>
        </p:txBody>
      </p:sp>
      <p:sp>
        <p:nvSpPr>
          <p:cNvPr id="318" name="Shape 3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tl val="0"/>
              </a:rPr>
              <a:t>12</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3950682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5" name="Shape 3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dirty="0"/>
          </a:p>
        </p:txBody>
      </p:sp>
      <p:sp>
        <p:nvSpPr>
          <p:cNvPr id="326" name="Shape 3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tl val="0"/>
              </a:rPr>
              <a:t>13</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3524966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dirty="0"/>
          </a:p>
        </p:txBody>
      </p:sp>
      <p:sp>
        <p:nvSpPr>
          <p:cNvPr id="334" name="Shape 3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tl val="0"/>
              </a:rPr>
              <a:t>14</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3447199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1" name="Shape 3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endParaRPr lang="en-US" dirty="0"/>
          </a:p>
        </p:txBody>
      </p:sp>
      <p:sp>
        <p:nvSpPr>
          <p:cNvPr id="342" name="Shape 3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tl val="0"/>
              </a:rPr>
              <a:t>15</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20000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9" name="Shape 3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endParaRPr lang="en-US" dirty="0"/>
          </a:p>
        </p:txBody>
      </p:sp>
      <p:sp>
        <p:nvSpPr>
          <p:cNvPr id="350" name="Shape 3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tl val="0"/>
              </a:rPr>
              <a:t>16</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2343055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8" name="Shape 3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359" name="Shape 3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46709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endParaRPr lang="en-US" dirty="0"/>
          </a:p>
        </p:txBody>
      </p:sp>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179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endParaRPr lang="en-US" dirty="0"/>
          </a:p>
        </p:txBody>
      </p:sp>
      <p:sp>
        <p:nvSpPr>
          <p:cNvPr id="371" name="Shape 3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9148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a:p>
        </p:txBody>
      </p:sp>
      <p:sp>
        <p:nvSpPr>
          <p:cNvPr id="230" name="Shape 2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tl val="0"/>
              </a:rPr>
              <a:t>2</a:t>
            </a:fld>
            <a:endParaRPr lang="en-US" sz="1200" b="0" i="0" u="none" strike="noStrike" cap="none">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778861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8" name="Shape 3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379" name="Shape 3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20</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3633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4" name="Shape 3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endParaRPr lang="en-US" dirty="0"/>
          </a:p>
        </p:txBody>
      </p:sp>
      <p:sp>
        <p:nvSpPr>
          <p:cNvPr id="385" name="Shape 3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tl val="0"/>
              </a:rPr>
              <a:t>21</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2854978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endParaRPr lang="en-US" dirty="0"/>
          </a:p>
        </p:txBody>
      </p:sp>
      <p:sp>
        <p:nvSpPr>
          <p:cNvPr id="393" name="Shape 3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52852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1" name="Shape 4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endParaRPr lang="en-US" dirty="0"/>
          </a:p>
        </p:txBody>
      </p:sp>
      <p:sp>
        <p:nvSpPr>
          <p:cNvPr id="402" name="Shape 4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tl val="0"/>
              </a:rPr>
              <a:t>23</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1274132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9" name="Shape 40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endParaRPr lang="en-US" dirty="0"/>
          </a:p>
        </p:txBody>
      </p:sp>
      <p:sp>
        <p:nvSpPr>
          <p:cNvPr id="410" name="Shape 4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tl val="0"/>
              </a:rPr>
              <a:t>24</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1258095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8" name="Shape 41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endParaRPr lang="en-US" dirty="0"/>
          </a:p>
        </p:txBody>
      </p:sp>
      <p:sp>
        <p:nvSpPr>
          <p:cNvPr id="419" name="Shape 4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10807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7" name="Shape 4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endParaRPr lang="en-US" dirty="0"/>
          </a:p>
        </p:txBody>
      </p:sp>
      <p:sp>
        <p:nvSpPr>
          <p:cNvPr id="428" name="Shape 4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05300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4" name="Shape 43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435" name="Shape 4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tl val="0"/>
              </a:rPr>
              <a:t>27</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763872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0" name="Shape 4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dirty="0"/>
          </a:p>
        </p:txBody>
      </p:sp>
      <p:sp>
        <p:nvSpPr>
          <p:cNvPr id="441" name="Shape 4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tl val="0"/>
              </a:rPr>
              <a:t>28</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3223032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6" name="Shape 4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447" name="Shape 4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tl val="0"/>
              </a:rPr>
              <a:t>29</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1146801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a:p>
        </p:txBody>
      </p:sp>
      <p:sp>
        <p:nvSpPr>
          <p:cNvPr id="238" name="Shape 2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tl val="0"/>
              </a:rPr>
              <a:t>3</a:t>
            </a:fld>
            <a:endParaRPr lang="en-US" sz="1200" b="0" i="0" u="none" strike="noStrike" cap="none">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72857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5" name="Shape 4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456" name="Shape 4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tl val="0"/>
              </a:rPr>
              <a:t>30</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3252926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6" name="Shape 4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endParaRPr lang="en-US" dirty="0"/>
          </a:p>
        </p:txBody>
      </p:sp>
      <p:sp>
        <p:nvSpPr>
          <p:cNvPr id="467" name="Shape 4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tl val="0"/>
              </a:rPr>
              <a:t>31</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3937152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6" name="Shape 47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endParaRPr lang="en-US" dirty="0"/>
          </a:p>
        </p:txBody>
      </p:sp>
      <p:sp>
        <p:nvSpPr>
          <p:cNvPr id="477" name="Shape 4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tl val="0"/>
              </a:rPr>
              <a:t>32</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2268607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6" name="Shape 4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endParaRPr lang="en-US" dirty="0"/>
          </a:p>
        </p:txBody>
      </p:sp>
      <p:sp>
        <p:nvSpPr>
          <p:cNvPr id="487" name="Shape 4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tl val="0"/>
              </a:rPr>
              <a:t>33</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23216261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6" name="Shape 49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497" name="Shape 4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tl val="0"/>
              </a:rPr>
              <a:t>34</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2914877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2" name="Shape 50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dirty="0"/>
          </a:p>
        </p:txBody>
      </p:sp>
      <p:sp>
        <p:nvSpPr>
          <p:cNvPr id="503" name="Shape 5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tl val="0"/>
              </a:rPr>
              <a:t>35</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2722832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8" name="Shape 5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509" name="Shape 5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tl val="0"/>
              </a:rPr>
              <a:t>36</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14977051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6" name="Shape 51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517" name="Shape 5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tl val="0"/>
              </a:rPr>
              <a:t>37</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1517893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2" name="Shape 5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523" name="Shape 5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tl val="0"/>
              </a:rPr>
              <a:t>38</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13336724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0" name="Shape 53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531" name="Shape 5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tl val="0"/>
              </a:rPr>
              <a:t>39</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2735773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a:p>
        </p:txBody>
      </p:sp>
      <p:sp>
        <p:nvSpPr>
          <p:cNvPr id="246" name="Shape 2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tl val="0"/>
              </a:rPr>
              <a:t>4</a:t>
            </a:fld>
            <a:endParaRPr lang="en-US" sz="1200" b="0" i="0" u="none" strike="noStrike" cap="none">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8754873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8" name="Shape 5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539" name="Shape 5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tl val="0"/>
              </a:rPr>
              <a:t>40</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33966394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4" name="Shape 54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545" name="Shape 5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tl val="0"/>
              </a:rPr>
              <a:t>41</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32585589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2" name="Shape 5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553" name="Shape 5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tl val="0"/>
              </a:rPr>
              <a:t>42</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5391314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560" name="Shape 5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57005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567" name="Shape 5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53950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36667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264" name="Shape 2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tl val="0"/>
              </a:rPr>
              <a:t>6</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660015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p>
        </p:txBody>
      </p:sp>
      <p:sp>
        <p:nvSpPr>
          <p:cNvPr id="273" name="Shape 2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tl val="0"/>
              </a:rPr>
              <a:t>7</a:t>
            </a:fld>
            <a:endParaRPr lang="en-US" sz="1200" b="0" i="0" u="none" strike="noStrike" cap="none">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943213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dirty="0"/>
          </a:p>
        </p:txBody>
      </p:sp>
      <p:sp>
        <p:nvSpPr>
          <p:cNvPr id="281" name="Shape 2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tl val="0"/>
              </a:rPr>
              <a:t>8</a:t>
            </a:fld>
            <a:endParaRPr lang="en-US" sz="1400" b="0" i="0" u="none" strike="noStrike" cap="none">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1189297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7" name="Shape 28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9</a:t>
            </a:fld>
            <a:endParaRPr lang="en-US"/>
          </a:p>
        </p:txBody>
      </p:sp>
    </p:spTree>
    <p:extLst>
      <p:ext uri="{BB962C8B-B14F-4D97-AF65-F5344CB8AC3E}">
        <p14:creationId xmlns:p14="http://schemas.microsoft.com/office/powerpoint/2010/main" val="1159353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12"/>
        <p:cNvGrpSpPr/>
        <p:nvPr/>
      </p:nvGrpSpPr>
      <p:grpSpPr>
        <a:xfrm>
          <a:off x="0" y="0"/>
          <a:ext cx="0" cy="0"/>
          <a:chOff x="0" y="0"/>
          <a:chExt cx="0" cy="0"/>
        </a:xfrm>
      </p:grpSpPr>
      <p:pic>
        <p:nvPicPr>
          <p:cNvPr id="13" name="Shape 13"/>
          <p:cNvPicPr preferRelativeResize="0"/>
          <p:nvPr/>
        </p:nvPicPr>
        <p:blipFill rotWithShape="1">
          <a:blip r:embed="rId2">
            <a:alphaModFix/>
          </a:blip>
          <a:srcRect/>
          <a:stretch/>
        </p:blipFill>
        <p:spPr>
          <a:xfrm>
            <a:off x="219315" y="225991"/>
            <a:ext cx="1640437" cy="808048"/>
          </a:xfrm>
          <a:prstGeom prst="rect">
            <a:avLst/>
          </a:prstGeom>
          <a:noFill/>
          <a:ln>
            <a:noFill/>
          </a:ln>
        </p:spPr>
      </p:pic>
      <p:pic>
        <p:nvPicPr>
          <p:cNvPr id="14" name="Shape 14"/>
          <p:cNvPicPr preferRelativeResize="0"/>
          <p:nvPr/>
        </p:nvPicPr>
        <p:blipFill rotWithShape="1">
          <a:blip r:embed="rId3">
            <a:alphaModFix/>
          </a:blip>
          <a:srcRect/>
          <a:stretch/>
        </p:blipFill>
        <p:spPr>
          <a:xfrm>
            <a:off x="0" y="1848733"/>
            <a:ext cx="9144000" cy="3167762"/>
          </a:xfrm>
          <a:prstGeom prst="rect">
            <a:avLst/>
          </a:prstGeom>
          <a:noFill/>
          <a:ln>
            <a:noFill/>
          </a:ln>
        </p:spPr>
      </p:pic>
      <p:sp>
        <p:nvSpPr>
          <p:cNvPr id="15" name="Shape 15"/>
          <p:cNvSpPr txBox="1">
            <a:spLocks noGrp="1"/>
          </p:cNvSpPr>
          <p:nvPr>
            <p:ph type="ctrTitle"/>
          </p:nvPr>
        </p:nvSpPr>
        <p:spPr>
          <a:xfrm>
            <a:off x="219315" y="2362433"/>
            <a:ext cx="878585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rtl val="0"/>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6" name="Shape 16"/>
          <p:cNvSpPr txBox="1">
            <a:spLocks noGrp="1"/>
          </p:cNvSpPr>
          <p:nvPr>
            <p:ph type="subTitle" idx="1"/>
          </p:nvPr>
        </p:nvSpPr>
        <p:spPr>
          <a:xfrm>
            <a:off x="219312" y="3835562"/>
            <a:ext cx="8785851"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rtl val="0"/>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rtl val="0"/>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rtl val="0"/>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rtl val="0"/>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rtl val="0"/>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rtl val="0"/>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rtl val="0"/>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rtl val="0"/>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rtl val="0"/>
              </a:defRPr>
            </a:lvl9pPr>
          </a:lstStyle>
          <a:p>
            <a:endParaRPr/>
          </a:p>
        </p:txBody>
      </p:sp>
      <p:sp>
        <p:nvSpPr>
          <p:cNvPr id="17" name="Shape 17"/>
          <p:cNvSpPr/>
          <p:nvPr/>
        </p:nvSpPr>
        <p:spPr>
          <a:xfrm>
            <a:off x="0" y="1737608"/>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pic>
        <p:nvPicPr>
          <p:cNvPr id="18" name="Shape 18"/>
          <p:cNvPicPr preferRelativeResize="0"/>
          <p:nvPr/>
        </p:nvPicPr>
        <p:blipFill rotWithShape="1">
          <a:blip r:embed="rId4">
            <a:alphaModFix/>
          </a:blip>
          <a:srcRect/>
          <a:stretch/>
        </p:blipFill>
        <p:spPr>
          <a:xfrm>
            <a:off x="5353921" y="283558"/>
            <a:ext cx="3651247" cy="7504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76"/>
        <p:cNvGrpSpPr/>
        <p:nvPr/>
      </p:nvGrpSpPr>
      <p:grpSpPr>
        <a:xfrm>
          <a:off x="0" y="0"/>
          <a:ext cx="0" cy="0"/>
          <a:chOff x="0" y="0"/>
          <a:chExt cx="0" cy="0"/>
        </a:xfrm>
      </p:grpSpPr>
      <p:sp>
        <p:nvSpPr>
          <p:cNvPr id="77" name="Shape 77"/>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
        <p:nvSpPr>
          <p:cNvPr id="78" name="Shape 78"/>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tl val="0"/>
              </a:rPr>
              <a:t>PAGE </a:t>
            </a:r>
            <a:fld id="{00000000-1234-1234-1234-123412341234}" type="slidenum">
              <a:rPr lang="en-US" sz="1000" b="0" i="0" u="none" strike="noStrike" cap="none">
                <a:solidFill>
                  <a:srgbClr val="FFFFFF"/>
                </a:solidFill>
                <a:latin typeface="Allerta"/>
                <a:ea typeface="Allerta"/>
                <a:cs typeface="Allerta"/>
                <a:sym typeface="Allerta"/>
                <a:rtl val="0"/>
              </a:rPr>
              <a:t>‹#›</a:t>
            </a:fld>
            <a:r>
              <a:rPr lang="en-US" sz="1000" b="0" i="0" u="none" strike="noStrike" cap="none">
                <a:solidFill>
                  <a:srgbClr val="FFFFFF"/>
                </a:solidFill>
                <a:latin typeface="Allerta"/>
                <a:ea typeface="Allerta"/>
                <a:cs typeface="Allerta"/>
                <a:sym typeface="Allerta"/>
                <a:rtl val="0"/>
              </a:rPr>
              <a:t> </a:t>
            </a:r>
          </a:p>
        </p:txBody>
      </p:sp>
      <p:sp>
        <p:nvSpPr>
          <p:cNvPr id="79" name="Shape 79"/>
          <p:cNvSpPr txBox="1">
            <a:spLocks noGrp="1"/>
          </p:cNvSpPr>
          <p:nvPr>
            <p:ph type="title"/>
          </p:nvPr>
        </p:nvSpPr>
        <p:spPr>
          <a:xfrm>
            <a:off x="214312" y="2914650"/>
            <a:ext cx="367506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23593E"/>
                </a:solidFill>
                <a:latin typeface="Allerta"/>
                <a:ea typeface="Allerta"/>
                <a:cs typeface="Allerta"/>
                <a:sym typeface="Allerta"/>
                <a:rtl val="0"/>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80" name="Shape 80"/>
          <p:cNvSpPr txBox="1">
            <a:spLocks noGrp="1"/>
          </p:cNvSpPr>
          <p:nvPr>
            <p:ph type="body" idx="1"/>
          </p:nvPr>
        </p:nvSpPr>
        <p:spPr>
          <a:xfrm>
            <a:off x="4624612" y="1858449"/>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81" name="Shape 81"/>
          <p:cNvSpPr txBox="1">
            <a:spLocks noGrp="1"/>
          </p:cNvSpPr>
          <p:nvPr>
            <p:ph type="body" idx="2"/>
          </p:nvPr>
        </p:nvSpPr>
        <p:spPr>
          <a:xfrm>
            <a:off x="7209514" y="1858449"/>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82" name="Shape 82"/>
          <p:cNvSpPr txBox="1">
            <a:spLocks noGrp="1"/>
          </p:cNvSpPr>
          <p:nvPr>
            <p:ph type="body" idx="3"/>
          </p:nvPr>
        </p:nvSpPr>
        <p:spPr>
          <a:xfrm>
            <a:off x="4624612" y="2400625"/>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83" name="Shape 83"/>
          <p:cNvSpPr txBox="1">
            <a:spLocks noGrp="1"/>
          </p:cNvSpPr>
          <p:nvPr>
            <p:ph type="body" idx="4"/>
          </p:nvPr>
        </p:nvSpPr>
        <p:spPr>
          <a:xfrm>
            <a:off x="7209514" y="2400625"/>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84" name="Shape 84"/>
          <p:cNvSpPr txBox="1">
            <a:spLocks noGrp="1"/>
          </p:cNvSpPr>
          <p:nvPr>
            <p:ph type="body" idx="5"/>
          </p:nvPr>
        </p:nvSpPr>
        <p:spPr>
          <a:xfrm>
            <a:off x="4624612" y="2955016"/>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85" name="Shape 85"/>
          <p:cNvSpPr txBox="1">
            <a:spLocks noGrp="1"/>
          </p:cNvSpPr>
          <p:nvPr>
            <p:ph type="body" idx="6"/>
          </p:nvPr>
        </p:nvSpPr>
        <p:spPr>
          <a:xfrm>
            <a:off x="7209514" y="2955016"/>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86" name="Shape 86"/>
          <p:cNvSpPr txBox="1">
            <a:spLocks noGrp="1"/>
          </p:cNvSpPr>
          <p:nvPr>
            <p:ph type="body" idx="7"/>
          </p:nvPr>
        </p:nvSpPr>
        <p:spPr>
          <a:xfrm>
            <a:off x="4624612" y="3509407"/>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87" name="Shape 87"/>
          <p:cNvSpPr txBox="1">
            <a:spLocks noGrp="1"/>
          </p:cNvSpPr>
          <p:nvPr>
            <p:ph type="body" idx="8"/>
          </p:nvPr>
        </p:nvSpPr>
        <p:spPr>
          <a:xfrm>
            <a:off x="7209514" y="3509407"/>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88" name="Shape 88"/>
          <p:cNvSpPr txBox="1">
            <a:spLocks noGrp="1"/>
          </p:cNvSpPr>
          <p:nvPr>
            <p:ph type="body" idx="9"/>
          </p:nvPr>
        </p:nvSpPr>
        <p:spPr>
          <a:xfrm>
            <a:off x="4624612" y="4063798"/>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89" name="Shape 89"/>
          <p:cNvSpPr txBox="1">
            <a:spLocks noGrp="1"/>
          </p:cNvSpPr>
          <p:nvPr>
            <p:ph type="body" idx="13"/>
          </p:nvPr>
        </p:nvSpPr>
        <p:spPr>
          <a:xfrm>
            <a:off x="7209514" y="4063798"/>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90" name="Shape 90"/>
          <p:cNvSpPr txBox="1">
            <a:spLocks noGrp="1"/>
          </p:cNvSpPr>
          <p:nvPr>
            <p:ph type="body" idx="14"/>
          </p:nvPr>
        </p:nvSpPr>
        <p:spPr>
          <a:xfrm>
            <a:off x="4624612" y="4618185"/>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91" name="Shape 91"/>
          <p:cNvSpPr txBox="1">
            <a:spLocks noGrp="1"/>
          </p:cNvSpPr>
          <p:nvPr>
            <p:ph type="body" idx="15"/>
          </p:nvPr>
        </p:nvSpPr>
        <p:spPr>
          <a:xfrm>
            <a:off x="7209514" y="4618185"/>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pic>
        <p:nvPicPr>
          <p:cNvPr id="92" name="Shape 9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93" name="Shape 9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s Page 2">
    <p:spTree>
      <p:nvGrpSpPr>
        <p:cNvPr id="1" name="Shape 94"/>
        <p:cNvGrpSpPr/>
        <p:nvPr/>
      </p:nvGrpSpPr>
      <p:grpSpPr>
        <a:xfrm>
          <a:off x="0" y="0"/>
          <a:ext cx="0" cy="0"/>
          <a:chOff x="0" y="0"/>
          <a:chExt cx="0" cy="0"/>
        </a:xfrm>
      </p:grpSpPr>
      <p:pic>
        <p:nvPicPr>
          <p:cNvPr id="95" name="Shape 95"/>
          <p:cNvPicPr preferRelativeResize="0"/>
          <p:nvPr/>
        </p:nvPicPr>
        <p:blipFill rotWithShape="1">
          <a:blip r:embed="rId2">
            <a:alphaModFix/>
          </a:blip>
          <a:srcRect/>
          <a:stretch/>
        </p:blipFill>
        <p:spPr>
          <a:xfrm>
            <a:off x="-8800" y="0"/>
            <a:ext cx="9152800" cy="6858000"/>
          </a:xfrm>
          <a:prstGeom prst="rect">
            <a:avLst/>
          </a:prstGeom>
          <a:noFill/>
          <a:ln>
            <a:noFill/>
          </a:ln>
        </p:spPr>
      </p:pic>
      <p:sp>
        <p:nvSpPr>
          <p:cNvPr id="96" name="Shape 96"/>
          <p:cNvSpPr/>
          <p:nvPr/>
        </p:nvSpPr>
        <p:spPr>
          <a:xfrm>
            <a:off x="0" y="2120455"/>
            <a:ext cx="9144001" cy="3983052"/>
          </a:xfrm>
          <a:prstGeom prst="rect">
            <a:avLst/>
          </a:prstGeom>
          <a:solidFill>
            <a:schemeClr val="lt1">
              <a:alpha val="80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rtl val="0"/>
            </a:endParaRPr>
          </a:p>
        </p:txBody>
      </p:sp>
      <p:sp>
        <p:nvSpPr>
          <p:cNvPr id="97" name="Shape 97"/>
          <p:cNvSpPr txBox="1">
            <a:spLocks noGrp="1"/>
          </p:cNvSpPr>
          <p:nvPr>
            <p:ph type="title"/>
          </p:nvPr>
        </p:nvSpPr>
        <p:spPr>
          <a:xfrm>
            <a:off x="214312" y="3629025"/>
            <a:ext cx="367506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23593E"/>
                </a:solidFill>
                <a:latin typeface="Allerta"/>
                <a:ea typeface="Allerta"/>
                <a:cs typeface="Allerta"/>
                <a:sym typeface="Allerta"/>
                <a:rtl val="0"/>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98" name="Shape 98"/>
          <p:cNvSpPr txBox="1">
            <a:spLocks noGrp="1"/>
          </p:cNvSpPr>
          <p:nvPr>
            <p:ph type="body" idx="1"/>
          </p:nvPr>
        </p:nvSpPr>
        <p:spPr>
          <a:xfrm>
            <a:off x="4624612" y="2456788"/>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99" name="Shape 99"/>
          <p:cNvSpPr txBox="1">
            <a:spLocks noGrp="1"/>
          </p:cNvSpPr>
          <p:nvPr>
            <p:ph type="body" idx="2"/>
          </p:nvPr>
        </p:nvSpPr>
        <p:spPr>
          <a:xfrm>
            <a:off x="7209514" y="2456788"/>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100" name="Shape 100"/>
          <p:cNvSpPr txBox="1">
            <a:spLocks noGrp="1"/>
          </p:cNvSpPr>
          <p:nvPr>
            <p:ph type="body" idx="3"/>
          </p:nvPr>
        </p:nvSpPr>
        <p:spPr>
          <a:xfrm>
            <a:off x="4624612" y="2998966"/>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101" name="Shape 101"/>
          <p:cNvSpPr txBox="1">
            <a:spLocks noGrp="1"/>
          </p:cNvSpPr>
          <p:nvPr>
            <p:ph type="body" idx="4"/>
          </p:nvPr>
        </p:nvSpPr>
        <p:spPr>
          <a:xfrm>
            <a:off x="7209514" y="2998966"/>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102" name="Shape 102"/>
          <p:cNvSpPr txBox="1">
            <a:spLocks noGrp="1"/>
          </p:cNvSpPr>
          <p:nvPr>
            <p:ph type="body" idx="5"/>
          </p:nvPr>
        </p:nvSpPr>
        <p:spPr>
          <a:xfrm>
            <a:off x="4624612" y="3553357"/>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103" name="Shape 103"/>
          <p:cNvSpPr txBox="1">
            <a:spLocks noGrp="1"/>
          </p:cNvSpPr>
          <p:nvPr>
            <p:ph type="body" idx="6"/>
          </p:nvPr>
        </p:nvSpPr>
        <p:spPr>
          <a:xfrm>
            <a:off x="7209514" y="3553357"/>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104" name="Shape 104"/>
          <p:cNvSpPr txBox="1">
            <a:spLocks noGrp="1"/>
          </p:cNvSpPr>
          <p:nvPr>
            <p:ph type="body" idx="7"/>
          </p:nvPr>
        </p:nvSpPr>
        <p:spPr>
          <a:xfrm>
            <a:off x="4624612" y="4107746"/>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105" name="Shape 105"/>
          <p:cNvSpPr txBox="1">
            <a:spLocks noGrp="1"/>
          </p:cNvSpPr>
          <p:nvPr>
            <p:ph type="body" idx="8"/>
          </p:nvPr>
        </p:nvSpPr>
        <p:spPr>
          <a:xfrm>
            <a:off x="7209514" y="4107746"/>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106" name="Shape 106"/>
          <p:cNvSpPr txBox="1">
            <a:spLocks noGrp="1"/>
          </p:cNvSpPr>
          <p:nvPr>
            <p:ph type="body" idx="9"/>
          </p:nvPr>
        </p:nvSpPr>
        <p:spPr>
          <a:xfrm>
            <a:off x="4624612" y="4662137"/>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107" name="Shape 107"/>
          <p:cNvSpPr txBox="1">
            <a:spLocks noGrp="1"/>
          </p:cNvSpPr>
          <p:nvPr>
            <p:ph type="body" idx="13"/>
          </p:nvPr>
        </p:nvSpPr>
        <p:spPr>
          <a:xfrm>
            <a:off x="7209514" y="4662137"/>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108" name="Shape 108"/>
          <p:cNvSpPr txBox="1">
            <a:spLocks noGrp="1"/>
          </p:cNvSpPr>
          <p:nvPr>
            <p:ph type="body" idx="14"/>
          </p:nvPr>
        </p:nvSpPr>
        <p:spPr>
          <a:xfrm>
            <a:off x="4624612" y="5216525"/>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109" name="Shape 109"/>
          <p:cNvSpPr txBox="1">
            <a:spLocks noGrp="1"/>
          </p:cNvSpPr>
          <p:nvPr>
            <p:ph type="body" idx="15"/>
          </p:nvPr>
        </p:nvSpPr>
        <p:spPr>
          <a:xfrm>
            <a:off x="7209514" y="5216525"/>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110"/>
        <p:cNvGrpSpPr/>
        <p:nvPr/>
      </p:nvGrpSpPr>
      <p:grpSpPr>
        <a:xfrm>
          <a:off x="0" y="0"/>
          <a:ext cx="0" cy="0"/>
          <a:chOff x="0" y="0"/>
          <a:chExt cx="0" cy="0"/>
        </a:xfrm>
      </p:grpSpPr>
      <p:sp>
        <p:nvSpPr>
          <p:cNvPr id="111" name="Shape 111"/>
          <p:cNvSpPr/>
          <p:nvPr/>
        </p:nvSpPr>
        <p:spPr>
          <a:xfrm>
            <a:off x="0" y="0"/>
            <a:ext cx="9144000" cy="6858000"/>
          </a:xfrm>
          <a:prstGeom prst="rect">
            <a:avLst/>
          </a:prstGeom>
          <a:solidFill>
            <a:srgbClr val="46464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
        <p:nvSpPr>
          <p:cNvPr id="112" name="Shape 112"/>
          <p:cNvSpPr txBox="1"/>
          <p:nvPr/>
        </p:nvSpPr>
        <p:spPr>
          <a:xfrm>
            <a:off x="115456"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rtl val="0"/>
            </a:endParaRPr>
          </a:p>
        </p:txBody>
      </p:sp>
      <p:sp>
        <p:nvSpPr>
          <p:cNvPr id="113" name="Shape 113"/>
          <p:cNvSpPr txBox="1"/>
          <p:nvPr/>
        </p:nvSpPr>
        <p:spPr>
          <a:xfrm>
            <a:off x="115456"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rtl val="0"/>
            </a:endParaRPr>
          </a:p>
        </p:txBody>
      </p:sp>
      <p:sp>
        <p:nvSpPr>
          <p:cNvPr id="114" name="Shape 114"/>
          <p:cNvSpPr txBox="1"/>
          <p:nvPr/>
        </p:nvSpPr>
        <p:spPr>
          <a:xfrm>
            <a:off x="115456"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rtl val="0"/>
            </a:endParaRPr>
          </a:p>
        </p:txBody>
      </p:sp>
      <p:sp>
        <p:nvSpPr>
          <p:cNvPr id="115" name="Shape 115"/>
          <p:cNvSpPr txBox="1"/>
          <p:nvPr/>
        </p:nvSpPr>
        <p:spPr>
          <a:xfrm>
            <a:off x="115456"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rtl val="0"/>
            </a:endParaRPr>
          </a:p>
        </p:txBody>
      </p:sp>
      <p:sp>
        <p:nvSpPr>
          <p:cNvPr id="116" name="Shape 116"/>
          <p:cNvSpPr txBox="1">
            <a:spLocks noGrp="1"/>
          </p:cNvSpPr>
          <p:nvPr>
            <p:ph type="title"/>
          </p:nvPr>
        </p:nvSpPr>
        <p:spPr>
          <a:xfrm>
            <a:off x="216563" y="2829675"/>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3200" b="0" i="0" u="none" strike="noStrike" cap="none">
                <a:solidFill>
                  <a:srgbClr val="23593E"/>
                </a:solidFill>
                <a:latin typeface="Allerta"/>
                <a:ea typeface="Allerta"/>
                <a:cs typeface="Allerta"/>
                <a:sym typeface="Allerta"/>
                <a:rtl val="0"/>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able Page">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rtl val="0"/>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19" name="Shape 119"/>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
        <p:nvSpPr>
          <p:cNvPr id="120" name="Shape 12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tl val="0"/>
              </a:rPr>
              <a:t>PAGE </a:t>
            </a:r>
            <a:fld id="{00000000-1234-1234-1234-123412341234}" type="slidenum">
              <a:rPr lang="en-US" sz="1000" b="0" i="0" u="none" strike="noStrike" cap="none">
                <a:solidFill>
                  <a:srgbClr val="FFFFFF"/>
                </a:solidFill>
                <a:latin typeface="Allerta"/>
                <a:ea typeface="Allerta"/>
                <a:cs typeface="Allerta"/>
                <a:sym typeface="Allerta"/>
                <a:rtl val="0"/>
              </a:rPr>
              <a:t>‹#›</a:t>
            </a:fld>
            <a:r>
              <a:rPr lang="en-US" sz="1000" b="0" i="0" u="none" strike="noStrike" cap="none">
                <a:solidFill>
                  <a:srgbClr val="FFFFFF"/>
                </a:solidFill>
                <a:latin typeface="Allerta"/>
                <a:ea typeface="Allerta"/>
                <a:cs typeface="Allerta"/>
                <a:sym typeface="Allerta"/>
                <a:rtl val="0"/>
              </a:rPr>
              <a:t> </a:t>
            </a:r>
          </a:p>
        </p:txBody>
      </p:sp>
      <p:pic>
        <p:nvPicPr>
          <p:cNvPr id="121" name="Shape 121"/>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22" name="Shape 122"/>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hart Page">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rtl val="0"/>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25" name="Shape 125"/>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
        <p:nvSpPr>
          <p:cNvPr id="126" name="Shape 126"/>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tl val="0"/>
              </a:rPr>
              <a:t>PAGE </a:t>
            </a:r>
            <a:fld id="{00000000-1234-1234-1234-123412341234}" type="slidenum">
              <a:rPr lang="en-US" sz="1000" b="0" i="0" u="none" strike="noStrike" cap="none">
                <a:solidFill>
                  <a:srgbClr val="FFFFFF"/>
                </a:solidFill>
                <a:latin typeface="Allerta"/>
                <a:ea typeface="Allerta"/>
                <a:cs typeface="Allerta"/>
                <a:sym typeface="Allerta"/>
                <a:rtl val="0"/>
              </a:rPr>
              <a:t>‹#›</a:t>
            </a:fld>
            <a:r>
              <a:rPr lang="en-US" sz="1000" b="0" i="0" u="none" strike="noStrike" cap="none">
                <a:solidFill>
                  <a:srgbClr val="FFFFFF"/>
                </a:solidFill>
                <a:latin typeface="Allerta"/>
                <a:ea typeface="Allerta"/>
                <a:cs typeface="Allerta"/>
                <a:sym typeface="Allerta"/>
                <a:rtl val="0"/>
              </a:rPr>
              <a:t> </a:t>
            </a:r>
          </a:p>
        </p:txBody>
      </p:sp>
      <p:pic>
        <p:nvPicPr>
          <p:cNvPr id="127" name="Shape 127"/>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28" name="Shape 128"/>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129"/>
        <p:cNvGrpSpPr/>
        <p:nvPr/>
      </p:nvGrpSpPr>
      <p:grpSpPr>
        <a:xfrm>
          <a:off x="0" y="0"/>
          <a:ext cx="0" cy="0"/>
          <a:chOff x="0" y="0"/>
          <a:chExt cx="0" cy="0"/>
        </a:xfrm>
      </p:grpSpPr>
      <p:sp>
        <p:nvSpPr>
          <p:cNvPr id="130" name="Shape 130"/>
          <p:cNvSpPr>
            <a:spLocks noGrp="1"/>
          </p:cNvSpPr>
          <p:nvPr>
            <p:ph type="pic" idx="2"/>
          </p:nvPr>
        </p:nvSpPr>
        <p:spPr>
          <a:xfrm>
            <a:off x="0" y="0"/>
            <a:ext cx="3000000" cy="3000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9pPr>
          </a:lstStyle>
          <a:p>
            <a:endParaRPr/>
          </a:p>
        </p:txBody>
      </p:sp>
      <p:sp>
        <p:nvSpPr>
          <p:cNvPr id="131" name="Shape 1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rtl val="0"/>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32" name="Shape 132"/>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
        <p:nvSpPr>
          <p:cNvPr id="133" name="Shape 13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tl val="0"/>
              </a:rPr>
              <a:t>PAGE </a:t>
            </a:r>
            <a:fld id="{00000000-1234-1234-1234-123412341234}" type="slidenum">
              <a:rPr lang="en-US" sz="1000" b="0" i="0" u="none" strike="noStrike" cap="none">
                <a:solidFill>
                  <a:srgbClr val="FFFFFF"/>
                </a:solidFill>
                <a:latin typeface="Allerta"/>
                <a:ea typeface="Allerta"/>
                <a:cs typeface="Allerta"/>
                <a:sym typeface="Allerta"/>
                <a:rtl val="0"/>
              </a:rPr>
              <a:t>‹#›</a:t>
            </a:fld>
            <a:r>
              <a:rPr lang="en-US" sz="1000" b="0" i="0" u="none" strike="noStrike" cap="none">
                <a:solidFill>
                  <a:srgbClr val="FFFFFF"/>
                </a:solidFill>
                <a:latin typeface="Allerta"/>
                <a:ea typeface="Allerta"/>
                <a:cs typeface="Allerta"/>
                <a:sym typeface="Allerta"/>
                <a:rtl val="0"/>
              </a:rPr>
              <a:t> </a:t>
            </a:r>
          </a:p>
        </p:txBody>
      </p:sp>
      <p:pic>
        <p:nvPicPr>
          <p:cNvPr id="134" name="Shape 134"/>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35" name="Shape 135"/>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136"/>
        <p:cNvGrpSpPr/>
        <p:nvPr/>
      </p:nvGrpSpPr>
      <p:grpSpPr>
        <a:xfrm>
          <a:off x="0" y="0"/>
          <a:ext cx="0" cy="0"/>
          <a:chOff x="0" y="0"/>
          <a:chExt cx="0" cy="0"/>
        </a:xfrm>
      </p:grpSpPr>
      <p:sp>
        <p:nvSpPr>
          <p:cNvPr id="137" name="Shape 137"/>
          <p:cNvSpPr>
            <a:spLocks noGrp="1"/>
          </p:cNvSpPr>
          <p:nvPr>
            <p:ph type="pic" idx="2"/>
          </p:nvPr>
        </p:nvSpPr>
        <p:spPr>
          <a:xfrm>
            <a:off x="0" y="0"/>
            <a:ext cx="9144000" cy="6858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rtl val="0"/>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40" name="Shape 14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
        <p:nvSpPr>
          <p:cNvPr id="141" name="Shape 14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tl val="0"/>
              </a:rPr>
              <a:t>PAGE </a:t>
            </a:r>
            <a:fld id="{00000000-1234-1234-1234-123412341234}" type="slidenum">
              <a:rPr lang="en-US" sz="1000" b="0" i="0" u="none" strike="noStrike" cap="none">
                <a:solidFill>
                  <a:srgbClr val="FFFFFF"/>
                </a:solidFill>
                <a:latin typeface="Allerta"/>
                <a:ea typeface="Allerta"/>
                <a:cs typeface="Allerta"/>
                <a:sym typeface="Allerta"/>
                <a:rtl val="0"/>
              </a:rPr>
              <a:t>‹#›</a:t>
            </a:fld>
            <a:r>
              <a:rPr lang="en-US" sz="1000" b="0" i="0" u="none" strike="noStrike" cap="none">
                <a:solidFill>
                  <a:srgbClr val="FFFFFF"/>
                </a:solidFill>
                <a:latin typeface="Allerta"/>
                <a:ea typeface="Allerta"/>
                <a:cs typeface="Allerta"/>
                <a:sym typeface="Allerta"/>
                <a:rtl val="0"/>
              </a:rPr>
              <a:t> </a:t>
            </a:r>
          </a:p>
        </p:txBody>
      </p:sp>
      <p:pic>
        <p:nvPicPr>
          <p:cNvPr id="142" name="Shape 14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43" name="Shape 14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4"/>
        <p:cNvGrpSpPr/>
        <p:nvPr/>
      </p:nvGrpSpPr>
      <p:grpSpPr>
        <a:xfrm>
          <a:off x="0" y="0"/>
          <a:ext cx="0" cy="0"/>
          <a:chOff x="0" y="0"/>
          <a:chExt cx="0" cy="0"/>
        </a:xfrm>
      </p:grpSpPr>
      <p:sp>
        <p:nvSpPr>
          <p:cNvPr id="145" name="Shape 145"/>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
        <p:nvSpPr>
          <p:cNvPr id="146" name="Shape 146"/>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tl val="0"/>
              </a:rPr>
              <a:t>PAGE </a:t>
            </a:r>
            <a:fld id="{00000000-1234-1234-1234-123412341234}" type="slidenum">
              <a:rPr lang="en-US" sz="1000" b="0" i="0" u="none" strike="noStrike" cap="none">
                <a:solidFill>
                  <a:srgbClr val="FFFFFF"/>
                </a:solidFill>
                <a:latin typeface="Allerta"/>
                <a:ea typeface="Allerta"/>
                <a:cs typeface="Allerta"/>
                <a:sym typeface="Allerta"/>
                <a:rtl val="0"/>
              </a:rPr>
              <a:t>‹#›</a:t>
            </a:fld>
            <a:r>
              <a:rPr lang="en-US" sz="1000" b="0" i="0" u="none" strike="noStrike" cap="none">
                <a:solidFill>
                  <a:srgbClr val="FFFFFF"/>
                </a:solidFill>
                <a:latin typeface="Allerta"/>
                <a:ea typeface="Allerta"/>
                <a:cs typeface="Allerta"/>
                <a:sym typeface="Allerta"/>
                <a:rtl val="0"/>
              </a:rPr>
              <a:t> </a:t>
            </a:r>
          </a:p>
        </p:txBody>
      </p:sp>
      <p:pic>
        <p:nvPicPr>
          <p:cNvPr id="147" name="Shape 147"/>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48" name="Shape 148"/>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ody Copy (Url Only)">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rtl val="0"/>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51" name="Shape 15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419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rtl val="0"/>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rtl val="0"/>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rtl val="0"/>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rtl val="0"/>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152" name="Shape 152"/>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800" b="0" i="0" u="none" strike="noStrike" cap="none">
                <a:solidFill>
                  <a:schemeClr val="lt1"/>
                </a:solidFill>
                <a:latin typeface="Calibri"/>
                <a:ea typeface="Calibri"/>
                <a:cs typeface="Calibri"/>
                <a:sym typeface="Calibri"/>
                <a:rtl val="0"/>
              </a:rPr>
              <a:t> </a:t>
            </a:r>
          </a:p>
        </p:txBody>
      </p:sp>
      <p:pic>
        <p:nvPicPr>
          <p:cNvPr id="153" name="Shape 153"/>
          <p:cNvPicPr preferRelativeResize="0"/>
          <p:nvPr/>
        </p:nvPicPr>
        <p:blipFill rotWithShape="1">
          <a:blip r:embed="rId2">
            <a:alphaModFix/>
          </a:blip>
          <a:srcRect/>
          <a:stretch/>
        </p:blipFill>
        <p:spPr>
          <a:xfrm>
            <a:off x="140803" y="6519775"/>
            <a:ext cx="1974668" cy="159614"/>
          </a:xfrm>
          <a:prstGeom prst="rect">
            <a:avLst/>
          </a:prstGeom>
          <a:noFill/>
          <a:ln>
            <a:noFill/>
          </a:ln>
        </p:spPr>
      </p:pic>
      <p:sp>
        <p:nvSpPr>
          <p:cNvPr id="154" name="Shape 154"/>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tl val="0"/>
              </a:rPr>
              <a:t>PAGE </a:t>
            </a:r>
            <a:fld id="{00000000-1234-1234-1234-123412341234}" type="slidenum">
              <a:rPr lang="en-US" sz="1000" b="0" i="0" u="none" strike="noStrike" cap="none">
                <a:solidFill>
                  <a:srgbClr val="FFFFFF"/>
                </a:solidFill>
                <a:latin typeface="Allerta"/>
                <a:ea typeface="Allerta"/>
                <a:cs typeface="Allerta"/>
                <a:sym typeface="Allerta"/>
                <a:rtl val="0"/>
              </a:rPr>
              <a:t>‹#›</a:t>
            </a:fld>
            <a:r>
              <a:rPr lang="en-US" sz="1000" b="0" i="0" u="none" strike="noStrike" cap="none">
                <a:solidFill>
                  <a:srgbClr val="FFFFFF"/>
                </a:solidFill>
                <a:latin typeface="Allerta"/>
                <a:ea typeface="Allerta"/>
                <a:cs typeface="Allerta"/>
                <a:sym typeface="Allerta"/>
                <a:rtl val="0"/>
              </a:rPr>
              <a:t> </a:t>
            </a:r>
          </a:p>
        </p:txBody>
      </p:sp>
      <p:sp>
        <p:nvSpPr>
          <p:cNvPr id="155" name="Shape 155"/>
          <p:cNvSpPr/>
          <p:nvPr/>
        </p:nvSpPr>
        <p:spPr>
          <a:xfrm>
            <a:off x="195229" y="6519775"/>
            <a:ext cx="1920244" cy="15961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rtl val="0"/>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1" name="Shape 2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419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rtl val="0"/>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rtl val="0"/>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rtl val="0"/>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rtl val="0"/>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22" name="Shape 22"/>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
        <p:nvSpPr>
          <p:cNvPr id="23" name="Shape 2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tl val="0"/>
              </a:rPr>
              <a:t>PAGE </a:t>
            </a:r>
            <a:fld id="{00000000-1234-1234-1234-123412341234}" type="slidenum">
              <a:rPr lang="en-US" sz="1000" b="0" i="0" u="none" strike="noStrike" cap="none">
                <a:solidFill>
                  <a:srgbClr val="FFFFFF"/>
                </a:solidFill>
                <a:latin typeface="Allerta"/>
                <a:ea typeface="Allerta"/>
                <a:cs typeface="Allerta"/>
                <a:sym typeface="Allerta"/>
                <a:rtl val="0"/>
              </a:rPr>
              <a:t>‹#›</a:t>
            </a:fld>
            <a:r>
              <a:rPr lang="en-US" sz="1000" b="0" i="0" u="none" strike="noStrike" cap="none">
                <a:solidFill>
                  <a:srgbClr val="FFFFFF"/>
                </a:solidFill>
                <a:latin typeface="Allerta"/>
                <a:ea typeface="Allerta"/>
                <a:cs typeface="Allerta"/>
                <a:sym typeface="Allerta"/>
                <a:rtl val="0"/>
              </a:rPr>
              <a:t> </a:t>
            </a:r>
          </a:p>
        </p:txBody>
      </p:sp>
      <p:pic>
        <p:nvPicPr>
          <p:cNvPr id="24" name="Shape 24"/>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5" name="Shape 25"/>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rtl val="0"/>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58" name="Shape 158"/>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419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rtl val="0"/>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rtl val="0"/>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rtl val="0"/>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rtl val="0"/>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rtl val="0"/>
              </a:defRPr>
            </a:lvl5pPr>
            <a:lvl6pPr marL="2514600" marR="0" lvl="5" indent="393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rtl val="0"/>
              </a:defRPr>
            </a:lvl6pPr>
            <a:lvl7pPr marL="2971800" marR="0" lvl="6" indent="393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rtl val="0"/>
              </a:defRPr>
            </a:lvl7pPr>
            <a:lvl8pPr marL="3429000" marR="0" lvl="7" indent="393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rtl val="0"/>
              </a:defRPr>
            </a:lvl8pPr>
            <a:lvl9pPr marL="3886200" marR="0" lvl="8" indent="393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rtl val="0"/>
              </a:defRPr>
            </a:lvl9pPr>
          </a:lstStyle>
          <a:p>
            <a:endParaRPr/>
          </a:p>
        </p:txBody>
      </p:sp>
      <p:sp>
        <p:nvSpPr>
          <p:cNvPr id="159" name="Shape 159"/>
          <p:cNvSpPr txBox="1">
            <a:spLocks noGrp="1"/>
          </p:cNvSpPr>
          <p:nvPr>
            <p:ph type="body" idx="2"/>
          </p:nvPr>
        </p:nvSpPr>
        <p:spPr>
          <a:xfrm>
            <a:off x="4648200" y="1600200"/>
            <a:ext cx="4038597" cy="4525963"/>
          </a:xfrm>
          <a:prstGeom prst="rect">
            <a:avLst/>
          </a:prstGeom>
          <a:noFill/>
          <a:ln>
            <a:noFill/>
          </a:ln>
        </p:spPr>
        <p:txBody>
          <a:bodyPr lIns="91425" tIns="91425" rIns="91425" bIns="91425" anchor="t" anchorCtr="0"/>
          <a:lstStyle>
            <a:lvl1pPr marL="342900" marR="0" lvl="0" indent="419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rtl val="0"/>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rtl val="0"/>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rtl val="0"/>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rtl val="0"/>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rtl val="0"/>
              </a:defRPr>
            </a:lvl5pPr>
            <a:lvl6pPr marL="2514600" marR="0" lvl="5" indent="393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rtl val="0"/>
              </a:defRPr>
            </a:lvl6pPr>
            <a:lvl7pPr marL="2971800" marR="0" lvl="6" indent="393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rtl val="0"/>
              </a:defRPr>
            </a:lvl7pPr>
            <a:lvl8pPr marL="3429000" marR="0" lvl="7" indent="393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rtl val="0"/>
              </a:defRPr>
            </a:lvl8pPr>
            <a:lvl9pPr marL="3886200" marR="0" lvl="8" indent="393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rtl val="0"/>
              </a:defRPr>
            </a:lvl9pPr>
          </a:lstStyle>
          <a:p>
            <a:endParaRPr/>
          </a:p>
        </p:txBody>
      </p:sp>
      <p:sp>
        <p:nvSpPr>
          <p:cNvPr id="160" name="Shape 16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
        <p:nvSpPr>
          <p:cNvPr id="161" name="Shape 16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tl val="0"/>
              </a:rPr>
              <a:t>PAGE </a:t>
            </a:r>
            <a:fld id="{00000000-1234-1234-1234-123412341234}" type="slidenum">
              <a:rPr lang="en-US" sz="1000" b="0" i="0" u="none" strike="noStrike" cap="none">
                <a:solidFill>
                  <a:srgbClr val="FFFFFF"/>
                </a:solidFill>
                <a:latin typeface="Allerta"/>
                <a:ea typeface="Allerta"/>
                <a:cs typeface="Allerta"/>
                <a:sym typeface="Allerta"/>
                <a:rtl val="0"/>
              </a:rPr>
              <a:t>‹#›</a:t>
            </a:fld>
            <a:r>
              <a:rPr lang="en-US" sz="1000" b="0" i="0" u="none" strike="noStrike" cap="none">
                <a:solidFill>
                  <a:srgbClr val="FFFFFF"/>
                </a:solidFill>
                <a:latin typeface="Allerta"/>
                <a:ea typeface="Allerta"/>
                <a:cs typeface="Allerta"/>
                <a:sym typeface="Allerta"/>
                <a:rtl val="0"/>
              </a:rPr>
              <a:t> </a:t>
            </a:r>
          </a:p>
        </p:txBody>
      </p:sp>
      <p:pic>
        <p:nvPicPr>
          <p:cNvPr id="162" name="Shape 16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63" name="Shape 16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rtl val="0"/>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66" name="Shape 166"/>
          <p:cNvSpPr txBox="1">
            <a:spLocks noGrp="1"/>
          </p:cNvSpPr>
          <p:nvPr>
            <p:ph type="body" idx="1"/>
          </p:nvPr>
        </p:nvSpPr>
        <p:spPr>
          <a:xfrm>
            <a:off x="457200" y="1550987"/>
            <a:ext cx="4040187" cy="63976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9"/>
              </a:buClr>
              <a:buFont typeface="Allerta"/>
              <a:buNone/>
              <a:defRPr sz="2400" b="1" i="0" u="none" strike="noStrike" cap="none">
                <a:solidFill>
                  <a:srgbClr val="3F3F39"/>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1"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1"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rtl val="0"/>
              </a:defRPr>
            </a:lvl5pPr>
            <a:lvl6pPr marL="2286000" marR="0" lvl="5"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rtl val="0"/>
              </a:defRPr>
            </a:lvl6pPr>
            <a:lvl7pPr marL="2743200" marR="0" lvl="6"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rtl val="0"/>
              </a:defRPr>
            </a:lvl7pPr>
            <a:lvl8pPr marL="3200400" marR="0" lvl="7"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rtl val="0"/>
              </a:defRPr>
            </a:lvl8pPr>
            <a:lvl9pPr marL="3657600" marR="0" lvl="8"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rtl val="0"/>
              </a:defRPr>
            </a:lvl9pPr>
          </a:lstStyle>
          <a:p>
            <a:endParaRPr/>
          </a:p>
        </p:txBody>
      </p:sp>
      <p:sp>
        <p:nvSpPr>
          <p:cNvPr id="167" name="Shape 167"/>
          <p:cNvSpPr txBox="1">
            <a:spLocks noGrp="1"/>
          </p:cNvSpPr>
          <p:nvPr>
            <p:ph type="body" idx="2"/>
          </p:nvPr>
        </p:nvSpPr>
        <p:spPr>
          <a:xfrm>
            <a:off x="457200" y="2190750"/>
            <a:ext cx="4040187" cy="3951285"/>
          </a:xfrm>
          <a:prstGeom prst="rect">
            <a:avLst/>
          </a:prstGeom>
          <a:noFill/>
          <a:ln>
            <a:noFill/>
          </a:ln>
        </p:spPr>
        <p:txBody>
          <a:bodyPr lIns="91425" tIns="91425" rIns="91425" bIns="91425" anchor="t" anchorCtr="0"/>
          <a:lstStyle>
            <a:lvl1pPr marL="342900" marR="0" lvl="0" indent="419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rtl val="0"/>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rtl val="0"/>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rtl val="0"/>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rtl val="0"/>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rtl val="0"/>
              </a:defRPr>
            </a:lvl5pPr>
            <a:lvl6pPr marL="2514600" marR="0" lvl="5"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rtl val="0"/>
              </a:defRPr>
            </a:lvl6pPr>
            <a:lvl7pPr marL="2971800" marR="0" lvl="6"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rtl val="0"/>
              </a:defRPr>
            </a:lvl7pPr>
            <a:lvl8pPr marL="3429000" marR="0" lvl="7"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rtl val="0"/>
              </a:defRPr>
            </a:lvl8pPr>
            <a:lvl9pPr marL="3886200" marR="0" lvl="8"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rtl val="0"/>
              </a:defRPr>
            </a:lvl9pPr>
          </a:lstStyle>
          <a:p>
            <a:endParaRPr/>
          </a:p>
        </p:txBody>
      </p:sp>
      <p:sp>
        <p:nvSpPr>
          <p:cNvPr id="168" name="Shape 168"/>
          <p:cNvSpPr txBox="1">
            <a:spLocks noGrp="1"/>
          </p:cNvSpPr>
          <p:nvPr>
            <p:ph type="body" idx="3"/>
          </p:nvPr>
        </p:nvSpPr>
        <p:spPr>
          <a:xfrm>
            <a:off x="4645025" y="1550987"/>
            <a:ext cx="4041772" cy="63976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9"/>
              </a:buClr>
              <a:buFont typeface="Allerta"/>
              <a:buNone/>
              <a:defRPr sz="2400" b="1" i="0" u="none" strike="noStrike" cap="none">
                <a:solidFill>
                  <a:srgbClr val="3F3F39"/>
                </a:solidFill>
                <a:latin typeface="Allerta"/>
                <a:ea typeface="Allerta"/>
                <a:cs typeface="Allerta"/>
                <a:sym typeface="Allerta"/>
                <a:rtl val="0"/>
              </a:defRPr>
            </a:lvl1pPr>
            <a:lvl2pPr marL="457200" marR="0" lvl="1" indent="0" algn="l" rtl="0">
              <a:lnSpc>
                <a:spcPct val="100000"/>
              </a:lnSpc>
              <a:spcBef>
                <a:spcPts val="0"/>
              </a:spcBef>
              <a:spcAft>
                <a:spcPts val="0"/>
              </a:spcAft>
              <a:buClr>
                <a:schemeClr val="dk1"/>
              </a:buClr>
              <a:buFont typeface="Allerta"/>
              <a:buNone/>
              <a:defRPr sz="2000" b="1" i="0" u="none" strike="noStrike" cap="none">
                <a:solidFill>
                  <a:schemeClr val="dk1"/>
                </a:solidFill>
                <a:latin typeface="Allerta"/>
                <a:ea typeface="Allerta"/>
                <a:cs typeface="Allerta"/>
                <a:sym typeface="Allerta"/>
                <a:rtl val="0"/>
              </a:defRPr>
            </a:lvl2pPr>
            <a:lvl3pPr marL="914400" marR="0" lvl="2" indent="0" algn="l" rtl="0">
              <a:lnSpc>
                <a:spcPct val="100000"/>
              </a:lnSpc>
              <a:spcBef>
                <a:spcPts val="0"/>
              </a:spcBef>
              <a:spcAft>
                <a:spcPts val="0"/>
              </a:spcAft>
              <a:buClr>
                <a:schemeClr val="dk1"/>
              </a:buClr>
              <a:buFont typeface="Allerta"/>
              <a:buNone/>
              <a:defRPr sz="1800" b="1" i="0" u="none" strike="noStrike" cap="none">
                <a:solidFill>
                  <a:schemeClr val="dk1"/>
                </a:solidFill>
                <a:latin typeface="Allerta"/>
                <a:ea typeface="Allerta"/>
                <a:cs typeface="Allerta"/>
                <a:sym typeface="Allerta"/>
                <a:rtl val="0"/>
              </a:defRPr>
            </a:lvl3pPr>
            <a:lvl4pPr marL="1371600" marR="0" lvl="3"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rtl val="0"/>
              </a:defRPr>
            </a:lvl4pPr>
            <a:lvl5pPr marL="1828800" marR="0" lvl="4"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rtl val="0"/>
              </a:defRPr>
            </a:lvl5pPr>
            <a:lvl6pPr marL="2286000" marR="0" lvl="5"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rtl val="0"/>
              </a:defRPr>
            </a:lvl6pPr>
            <a:lvl7pPr marL="2743200" marR="0" lvl="6"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rtl val="0"/>
              </a:defRPr>
            </a:lvl7pPr>
            <a:lvl8pPr marL="3200400" marR="0" lvl="7"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rtl val="0"/>
              </a:defRPr>
            </a:lvl8pPr>
            <a:lvl9pPr marL="3657600" marR="0" lvl="8"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rtl val="0"/>
              </a:defRPr>
            </a:lvl9pPr>
          </a:lstStyle>
          <a:p>
            <a:endParaRPr/>
          </a:p>
        </p:txBody>
      </p:sp>
      <p:sp>
        <p:nvSpPr>
          <p:cNvPr id="169" name="Shape 169"/>
          <p:cNvSpPr txBox="1">
            <a:spLocks noGrp="1"/>
          </p:cNvSpPr>
          <p:nvPr>
            <p:ph type="body" idx="4"/>
          </p:nvPr>
        </p:nvSpPr>
        <p:spPr>
          <a:xfrm>
            <a:off x="4645025" y="2190750"/>
            <a:ext cx="4041772" cy="3951285"/>
          </a:xfrm>
          <a:prstGeom prst="rect">
            <a:avLst/>
          </a:prstGeom>
          <a:noFill/>
          <a:ln>
            <a:noFill/>
          </a:ln>
        </p:spPr>
        <p:txBody>
          <a:bodyPr lIns="91425" tIns="91425" rIns="91425" bIns="91425" anchor="t" anchorCtr="0"/>
          <a:lstStyle>
            <a:lvl1pPr marL="342900" marR="0" lvl="0" indent="419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rtl val="0"/>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rtl val="0"/>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rtl val="0"/>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rtl val="0"/>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rtl val="0"/>
              </a:defRPr>
            </a:lvl5pPr>
            <a:lvl6pPr marL="2514600" marR="0" lvl="5"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rtl val="0"/>
              </a:defRPr>
            </a:lvl6pPr>
            <a:lvl7pPr marL="2971800" marR="0" lvl="6"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rtl val="0"/>
              </a:defRPr>
            </a:lvl7pPr>
            <a:lvl8pPr marL="3429000" marR="0" lvl="7"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rtl val="0"/>
              </a:defRPr>
            </a:lvl8pPr>
            <a:lvl9pPr marL="3886200" marR="0" lvl="8" indent="381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rtl val="0"/>
              </a:defRPr>
            </a:lvl9pPr>
          </a:lstStyle>
          <a:p>
            <a:endParaRPr/>
          </a:p>
        </p:txBody>
      </p:sp>
      <p:sp>
        <p:nvSpPr>
          <p:cNvPr id="170" name="Shape 17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
        <p:nvSpPr>
          <p:cNvPr id="171" name="Shape 17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tl val="0"/>
              </a:rPr>
              <a:t>PAGE </a:t>
            </a:r>
            <a:fld id="{00000000-1234-1234-1234-123412341234}" type="slidenum">
              <a:rPr lang="en-US" sz="1000" b="0" i="0" u="none" strike="noStrike" cap="none">
                <a:solidFill>
                  <a:srgbClr val="FFFFFF"/>
                </a:solidFill>
                <a:latin typeface="Allerta"/>
                <a:ea typeface="Allerta"/>
                <a:cs typeface="Allerta"/>
                <a:sym typeface="Allerta"/>
                <a:rtl val="0"/>
              </a:rPr>
              <a:t>‹#›</a:t>
            </a:fld>
            <a:r>
              <a:rPr lang="en-US" sz="1000" b="0" i="0" u="none" strike="noStrike" cap="none">
                <a:solidFill>
                  <a:srgbClr val="FFFFFF"/>
                </a:solidFill>
                <a:latin typeface="Allerta"/>
                <a:ea typeface="Allerta"/>
                <a:cs typeface="Allerta"/>
                <a:sym typeface="Allerta"/>
                <a:rtl val="0"/>
              </a:rPr>
              <a:t> </a:t>
            </a:r>
          </a:p>
        </p:txBody>
      </p:sp>
      <p:pic>
        <p:nvPicPr>
          <p:cNvPr id="172" name="Shape 17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73" name="Shape 17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174"/>
        <p:cNvGrpSpPr/>
        <p:nvPr/>
      </p:nvGrpSpPr>
      <p:grpSpPr>
        <a:xfrm>
          <a:off x="0" y="0"/>
          <a:ext cx="0" cy="0"/>
          <a:chOff x="0" y="0"/>
          <a:chExt cx="0" cy="0"/>
        </a:xfrm>
      </p:grpSpPr>
      <p:sp>
        <p:nvSpPr>
          <p:cNvPr id="175" name="Shape 175"/>
          <p:cNvSpPr>
            <a:spLocks noGrp="1"/>
          </p:cNvSpPr>
          <p:nvPr>
            <p:ph type="pic" idx="2"/>
          </p:nvPr>
        </p:nvSpPr>
        <p:spPr>
          <a:xfrm>
            <a:off x="4578350" y="1600200"/>
            <a:ext cx="4108450" cy="45259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9pPr>
          </a:lstStyle>
          <a:p>
            <a:endParaRPr/>
          </a:p>
        </p:txBody>
      </p:sp>
      <p:sp>
        <p:nvSpPr>
          <p:cNvPr id="176" name="Shape 17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rtl val="0"/>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77" name="Shape 177"/>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419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rtl val="0"/>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rtl val="0"/>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rtl val="0"/>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rtl val="0"/>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rtl val="0"/>
              </a:defRPr>
            </a:lvl5pPr>
            <a:lvl6pPr marL="2514600" marR="0" lvl="5" indent="393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rtl val="0"/>
              </a:defRPr>
            </a:lvl6pPr>
            <a:lvl7pPr marL="2971800" marR="0" lvl="6" indent="393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rtl val="0"/>
              </a:defRPr>
            </a:lvl7pPr>
            <a:lvl8pPr marL="3429000" marR="0" lvl="7" indent="393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rtl val="0"/>
              </a:defRPr>
            </a:lvl8pPr>
            <a:lvl9pPr marL="3886200" marR="0" lvl="8" indent="393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rtl val="0"/>
              </a:defRPr>
            </a:lvl9pPr>
          </a:lstStyle>
          <a:p>
            <a:endParaRPr/>
          </a:p>
        </p:txBody>
      </p:sp>
      <p:sp>
        <p:nvSpPr>
          <p:cNvPr id="178" name="Shape 178"/>
          <p:cNvSpPr txBox="1">
            <a:spLocks noGrp="1"/>
          </p:cNvSpPr>
          <p:nvPr>
            <p:ph type="body" idx="3"/>
          </p:nvPr>
        </p:nvSpPr>
        <p:spPr>
          <a:xfrm>
            <a:off x="4578350" y="5646676"/>
            <a:ext cx="4108450" cy="479485"/>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rtl val="0"/>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rtl val="0"/>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rtl val="0"/>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rtl val="0"/>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179" name="Shape 179"/>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
        <p:nvSpPr>
          <p:cNvPr id="180" name="Shape 18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tl val="0"/>
              </a:rPr>
              <a:t>PAGE </a:t>
            </a:r>
            <a:fld id="{00000000-1234-1234-1234-123412341234}" type="slidenum">
              <a:rPr lang="en-US" sz="1000" b="0" i="0" u="none" strike="noStrike" cap="none">
                <a:solidFill>
                  <a:srgbClr val="FFFFFF"/>
                </a:solidFill>
                <a:latin typeface="Allerta"/>
                <a:ea typeface="Allerta"/>
                <a:cs typeface="Allerta"/>
                <a:sym typeface="Allerta"/>
                <a:rtl val="0"/>
              </a:rPr>
              <a:t>‹#›</a:t>
            </a:fld>
            <a:r>
              <a:rPr lang="en-US" sz="1000" b="0" i="0" u="none" strike="noStrike" cap="none">
                <a:solidFill>
                  <a:srgbClr val="FFFFFF"/>
                </a:solidFill>
                <a:latin typeface="Allerta"/>
                <a:ea typeface="Allerta"/>
                <a:cs typeface="Allerta"/>
                <a:sym typeface="Allerta"/>
                <a:rtl val="0"/>
              </a:rPr>
              <a:t> </a:t>
            </a:r>
          </a:p>
        </p:txBody>
      </p:sp>
      <p:pic>
        <p:nvPicPr>
          <p:cNvPr id="181" name="Shape 181"/>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82" name="Shape 182"/>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183"/>
        <p:cNvGrpSpPr/>
        <p:nvPr/>
      </p:nvGrpSpPr>
      <p:grpSpPr>
        <a:xfrm>
          <a:off x="0" y="0"/>
          <a:ext cx="0" cy="0"/>
          <a:chOff x="0" y="0"/>
          <a:chExt cx="0" cy="0"/>
        </a:xfrm>
      </p:grpSpPr>
      <p:sp>
        <p:nvSpPr>
          <p:cNvPr id="184" name="Shape 184"/>
          <p:cNvSpPr>
            <a:spLocks noGrp="1"/>
          </p:cNvSpPr>
          <p:nvPr>
            <p:ph type="pic" idx="2"/>
          </p:nvPr>
        </p:nvSpPr>
        <p:spPr>
          <a:xfrm>
            <a:off x="4578350" y="3892046"/>
            <a:ext cx="4108450" cy="223411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9pPr>
          </a:lstStyle>
          <a:p>
            <a:endParaRPr/>
          </a:p>
        </p:txBody>
      </p:sp>
      <p:sp>
        <p:nvSpPr>
          <p:cNvPr id="185" name="Shape 185"/>
          <p:cNvSpPr>
            <a:spLocks noGrp="1"/>
          </p:cNvSpPr>
          <p:nvPr>
            <p:ph type="pic" idx="3"/>
          </p:nvPr>
        </p:nvSpPr>
        <p:spPr>
          <a:xfrm>
            <a:off x="4578350" y="1600200"/>
            <a:ext cx="4108450" cy="223411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9pPr>
          </a:lstStyle>
          <a:p>
            <a:endParaRPr/>
          </a:p>
        </p:txBody>
      </p:sp>
      <p:sp>
        <p:nvSpPr>
          <p:cNvPr id="186" name="Shape 1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rtl val="0"/>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87" name="Shape 187"/>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419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rtl val="0"/>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rtl val="0"/>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rtl val="0"/>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rtl val="0"/>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rtl val="0"/>
              </a:defRPr>
            </a:lvl5pPr>
            <a:lvl6pPr marL="2514600" marR="0" lvl="5" indent="393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rtl val="0"/>
              </a:defRPr>
            </a:lvl6pPr>
            <a:lvl7pPr marL="2971800" marR="0" lvl="6" indent="393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rtl val="0"/>
              </a:defRPr>
            </a:lvl7pPr>
            <a:lvl8pPr marL="3429000" marR="0" lvl="7" indent="393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rtl val="0"/>
              </a:defRPr>
            </a:lvl8pPr>
            <a:lvl9pPr marL="3886200" marR="0" lvl="8" indent="393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rtl val="0"/>
              </a:defRPr>
            </a:lvl9pPr>
          </a:lstStyle>
          <a:p>
            <a:endParaRPr/>
          </a:p>
        </p:txBody>
      </p:sp>
      <p:sp>
        <p:nvSpPr>
          <p:cNvPr id="188" name="Shape 188"/>
          <p:cNvSpPr txBox="1">
            <a:spLocks noGrp="1"/>
          </p:cNvSpPr>
          <p:nvPr>
            <p:ph type="body" idx="4"/>
          </p:nvPr>
        </p:nvSpPr>
        <p:spPr>
          <a:xfrm>
            <a:off x="4578350" y="5646676"/>
            <a:ext cx="4108450" cy="479485"/>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rtl val="0"/>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rtl val="0"/>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rtl val="0"/>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rtl val="0"/>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189" name="Shape 189"/>
          <p:cNvSpPr txBox="1">
            <a:spLocks noGrp="1"/>
          </p:cNvSpPr>
          <p:nvPr>
            <p:ph type="body" idx="5"/>
          </p:nvPr>
        </p:nvSpPr>
        <p:spPr>
          <a:xfrm>
            <a:off x="4578350" y="3354830"/>
            <a:ext cx="4108450" cy="479485"/>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rtl val="0"/>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rtl val="0"/>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rtl val="0"/>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rtl val="0"/>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190" name="Shape 19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
        <p:nvSpPr>
          <p:cNvPr id="191" name="Shape 19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tl val="0"/>
              </a:rPr>
              <a:t>PAGE </a:t>
            </a:r>
            <a:fld id="{00000000-1234-1234-1234-123412341234}" type="slidenum">
              <a:rPr lang="en-US" sz="1000" b="0" i="0" u="none" strike="noStrike" cap="none">
                <a:solidFill>
                  <a:srgbClr val="FFFFFF"/>
                </a:solidFill>
                <a:latin typeface="Allerta"/>
                <a:ea typeface="Allerta"/>
                <a:cs typeface="Allerta"/>
                <a:sym typeface="Allerta"/>
                <a:rtl val="0"/>
              </a:rPr>
              <a:t>‹#›</a:t>
            </a:fld>
            <a:r>
              <a:rPr lang="en-US" sz="1000" b="0" i="0" u="none" strike="noStrike" cap="none">
                <a:solidFill>
                  <a:srgbClr val="FFFFFF"/>
                </a:solidFill>
                <a:latin typeface="Allerta"/>
                <a:ea typeface="Allerta"/>
                <a:cs typeface="Allerta"/>
                <a:sym typeface="Allerta"/>
                <a:rtl val="0"/>
              </a:rPr>
              <a:t> </a:t>
            </a:r>
          </a:p>
        </p:txBody>
      </p:sp>
      <p:pic>
        <p:nvPicPr>
          <p:cNvPr id="192" name="Shape 19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93" name="Shape 19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wo Images">
    <p:spTree>
      <p:nvGrpSpPr>
        <p:cNvPr id="1" name="Shape 194"/>
        <p:cNvGrpSpPr/>
        <p:nvPr/>
      </p:nvGrpSpPr>
      <p:grpSpPr>
        <a:xfrm>
          <a:off x="0" y="0"/>
          <a:ext cx="0" cy="0"/>
          <a:chOff x="0" y="0"/>
          <a:chExt cx="0" cy="0"/>
        </a:xfrm>
      </p:grpSpPr>
      <p:sp>
        <p:nvSpPr>
          <p:cNvPr id="195" name="Shape 195"/>
          <p:cNvSpPr>
            <a:spLocks noGrp="1"/>
          </p:cNvSpPr>
          <p:nvPr>
            <p:ph type="pic" idx="2"/>
          </p:nvPr>
        </p:nvSpPr>
        <p:spPr>
          <a:xfrm>
            <a:off x="4616450" y="1600200"/>
            <a:ext cx="4070350" cy="452596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9pPr>
          </a:lstStyle>
          <a:p>
            <a:endParaRPr/>
          </a:p>
        </p:txBody>
      </p:sp>
      <p:sp>
        <p:nvSpPr>
          <p:cNvPr id="196" name="Shape 19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rtl val="0"/>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97" name="Shape 197"/>
          <p:cNvSpPr txBox="1">
            <a:spLocks noGrp="1"/>
          </p:cNvSpPr>
          <p:nvPr>
            <p:ph type="body" idx="1"/>
          </p:nvPr>
        </p:nvSpPr>
        <p:spPr>
          <a:xfrm>
            <a:off x="4616450" y="5646676"/>
            <a:ext cx="4070350" cy="479485"/>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rtl val="0"/>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rtl val="0"/>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rtl val="0"/>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rtl val="0"/>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198" name="Shape 198"/>
          <p:cNvSpPr>
            <a:spLocks noGrp="1"/>
          </p:cNvSpPr>
          <p:nvPr>
            <p:ph type="pic" idx="3"/>
          </p:nvPr>
        </p:nvSpPr>
        <p:spPr>
          <a:xfrm>
            <a:off x="457199" y="1600200"/>
            <a:ext cx="4073524" cy="452596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9pPr>
          </a:lstStyle>
          <a:p>
            <a:endParaRPr/>
          </a:p>
        </p:txBody>
      </p:sp>
      <p:sp>
        <p:nvSpPr>
          <p:cNvPr id="199" name="Shape 199"/>
          <p:cNvSpPr txBox="1">
            <a:spLocks noGrp="1"/>
          </p:cNvSpPr>
          <p:nvPr>
            <p:ph type="body" idx="4"/>
          </p:nvPr>
        </p:nvSpPr>
        <p:spPr>
          <a:xfrm>
            <a:off x="457197" y="5646676"/>
            <a:ext cx="4073524" cy="479485"/>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rtl val="0"/>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rtl val="0"/>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rtl val="0"/>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rtl val="0"/>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200" name="Shape 20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
        <p:nvSpPr>
          <p:cNvPr id="201" name="Shape 20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tl val="0"/>
              </a:rPr>
              <a:t>PAGE </a:t>
            </a:r>
            <a:fld id="{00000000-1234-1234-1234-123412341234}" type="slidenum">
              <a:rPr lang="en-US" sz="1000" b="0" i="0" u="none" strike="noStrike" cap="none">
                <a:solidFill>
                  <a:srgbClr val="FFFFFF"/>
                </a:solidFill>
                <a:latin typeface="Allerta"/>
                <a:ea typeface="Allerta"/>
                <a:cs typeface="Allerta"/>
                <a:sym typeface="Allerta"/>
                <a:rtl val="0"/>
              </a:rPr>
              <a:t>‹#›</a:t>
            </a:fld>
            <a:r>
              <a:rPr lang="en-US" sz="1000" b="0" i="0" u="none" strike="noStrike" cap="none">
                <a:solidFill>
                  <a:srgbClr val="FFFFFF"/>
                </a:solidFill>
                <a:latin typeface="Allerta"/>
                <a:ea typeface="Allerta"/>
                <a:cs typeface="Allerta"/>
                <a:sym typeface="Allerta"/>
                <a:rtl val="0"/>
              </a:rPr>
              <a:t> </a:t>
            </a:r>
          </a:p>
        </p:txBody>
      </p:sp>
      <p:pic>
        <p:nvPicPr>
          <p:cNvPr id="202" name="Shape 20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03" name="Shape 20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Four Images">
    <p:spTree>
      <p:nvGrpSpPr>
        <p:cNvPr id="1" name="Shape 204"/>
        <p:cNvGrpSpPr/>
        <p:nvPr/>
      </p:nvGrpSpPr>
      <p:grpSpPr>
        <a:xfrm>
          <a:off x="0" y="0"/>
          <a:ext cx="0" cy="0"/>
          <a:chOff x="0" y="0"/>
          <a:chExt cx="0" cy="0"/>
        </a:xfrm>
      </p:grpSpPr>
      <p:sp>
        <p:nvSpPr>
          <p:cNvPr id="205" name="Shape 205"/>
          <p:cNvSpPr>
            <a:spLocks noGrp="1"/>
          </p:cNvSpPr>
          <p:nvPr>
            <p:ph type="pic" idx="2"/>
          </p:nvPr>
        </p:nvSpPr>
        <p:spPr>
          <a:xfrm>
            <a:off x="4616450" y="3892046"/>
            <a:ext cx="4070350" cy="2234117"/>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9pPr>
          </a:lstStyle>
          <a:p>
            <a:endParaRPr/>
          </a:p>
        </p:txBody>
      </p:sp>
      <p:sp>
        <p:nvSpPr>
          <p:cNvPr id="206" name="Shape 206"/>
          <p:cNvSpPr>
            <a:spLocks noGrp="1"/>
          </p:cNvSpPr>
          <p:nvPr>
            <p:ph type="pic" idx="3"/>
          </p:nvPr>
        </p:nvSpPr>
        <p:spPr>
          <a:xfrm>
            <a:off x="4616450" y="1600200"/>
            <a:ext cx="4070350" cy="2234117"/>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9pPr>
          </a:lstStyle>
          <a:p>
            <a:endParaRPr/>
          </a:p>
        </p:txBody>
      </p:sp>
      <p:sp>
        <p:nvSpPr>
          <p:cNvPr id="207" name="Shape 207"/>
          <p:cNvSpPr>
            <a:spLocks noGrp="1"/>
          </p:cNvSpPr>
          <p:nvPr>
            <p:ph type="pic" idx="4"/>
          </p:nvPr>
        </p:nvSpPr>
        <p:spPr>
          <a:xfrm>
            <a:off x="457197" y="1600200"/>
            <a:ext cx="4070350" cy="2234117"/>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9pPr>
          </a:lstStyle>
          <a:p>
            <a:endParaRPr/>
          </a:p>
        </p:txBody>
      </p:sp>
      <p:sp>
        <p:nvSpPr>
          <p:cNvPr id="208" name="Shape 208"/>
          <p:cNvSpPr>
            <a:spLocks noGrp="1"/>
          </p:cNvSpPr>
          <p:nvPr>
            <p:ph type="pic" idx="5"/>
          </p:nvPr>
        </p:nvSpPr>
        <p:spPr>
          <a:xfrm>
            <a:off x="460372" y="3892046"/>
            <a:ext cx="4070350" cy="2234117"/>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9pPr>
          </a:lstStyle>
          <a:p>
            <a:endParaRPr/>
          </a:p>
        </p:txBody>
      </p:sp>
      <p:sp>
        <p:nvSpPr>
          <p:cNvPr id="209" name="Shape 20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rtl val="0"/>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10" name="Shape 210"/>
          <p:cNvSpPr txBox="1">
            <a:spLocks noGrp="1"/>
          </p:cNvSpPr>
          <p:nvPr>
            <p:ph type="body" idx="1"/>
          </p:nvPr>
        </p:nvSpPr>
        <p:spPr>
          <a:xfrm>
            <a:off x="4616450" y="5646676"/>
            <a:ext cx="4070350" cy="479485"/>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rtl val="0"/>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rtl val="0"/>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rtl val="0"/>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rtl val="0"/>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211" name="Shape 211"/>
          <p:cNvSpPr txBox="1">
            <a:spLocks noGrp="1"/>
          </p:cNvSpPr>
          <p:nvPr>
            <p:ph type="body" idx="6"/>
          </p:nvPr>
        </p:nvSpPr>
        <p:spPr>
          <a:xfrm>
            <a:off x="457197" y="5646676"/>
            <a:ext cx="4073524" cy="479485"/>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rtl val="0"/>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rtl val="0"/>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rtl val="0"/>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rtl val="0"/>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212" name="Shape 212"/>
          <p:cNvSpPr txBox="1">
            <a:spLocks noGrp="1"/>
          </p:cNvSpPr>
          <p:nvPr>
            <p:ph type="body" idx="7"/>
          </p:nvPr>
        </p:nvSpPr>
        <p:spPr>
          <a:xfrm>
            <a:off x="4616450" y="3354830"/>
            <a:ext cx="4070350" cy="479485"/>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rtl val="0"/>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rtl val="0"/>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rtl val="0"/>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rtl val="0"/>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213" name="Shape 213"/>
          <p:cNvSpPr txBox="1">
            <a:spLocks noGrp="1"/>
          </p:cNvSpPr>
          <p:nvPr>
            <p:ph type="body" idx="8"/>
          </p:nvPr>
        </p:nvSpPr>
        <p:spPr>
          <a:xfrm>
            <a:off x="454022" y="3354830"/>
            <a:ext cx="4073524" cy="479485"/>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rtl val="0"/>
              </a:defRPr>
            </a:lvl1pPr>
            <a:lvl2pPr marL="742950" marR="0" lvl="1" indent="349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rtl val="0"/>
              </a:defRPr>
            </a:lvl2pPr>
            <a:lvl3pPr marL="1143000" marR="0" lvl="2" indent="3429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rtl val="0"/>
              </a:defRPr>
            </a:lvl3pPr>
            <a:lvl4pPr marL="1600200" marR="0" lvl="3"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rtl val="0"/>
              </a:defRPr>
            </a:lvl4pPr>
            <a:lvl5pPr marL="2057400" marR="0" lvl="4" indent="279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
        <p:nvSpPr>
          <p:cNvPr id="214" name="Shape 214"/>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
        <p:nvSpPr>
          <p:cNvPr id="215" name="Shape 215"/>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tl val="0"/>
              </a:rPr>
              <a:t>PAGE </a:t>
            </a:r>
            <a:fld id="{00000000-1234-1234-1234-123412341234}" type="slidenum">
              <a:rPr lang="en-US" sz="1000" b="0" i="0" u="none" strike="noStrike" cap="none">
                <a:solidFill>
                  <a:srgbClr val="FFFFFF"/>
                </a:solidFill>
                <a:latin typeface="Allerta"/>
                <a:ea typeface="Allerta"/>
                <a:cs typeface="Allerta"/>
                <a:sym typeface="Allerta"/>
                <a:rtl val="0"/>
              </a:rPr>
              <a:t>‹#›</a:t>
            </a:fld>
            <a:r>
              <a:rPr lang="en-US" sz="1000" b="0" i="0" u="none" strike="noStrike" cap="none">
                <a:solidFill>
                  <a:srgbClr val="FFFFFF"/>
                </a:solidFill>
                <a:latin typeface="Allerta"/>
                <a:ea typeface="Allerta"/>
                <a:cs typeface="Allerta"/>
                <a:sym typeface="Allerta"/>
                <a:rtl val="0"/>
              </a:rPr>
              <a:t> </a:t>
            </a:r>
          </a:p>
        </p:txBody>
      </p:sp>
      <p:pic>
        <p:nvPicPr>
          <p:cNvPr id="216" name="Shape 216"/>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17" name="Shape 217"/>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26"/>
        <p:cNvGrpSpPr/>
        <p:nvPr/>
      </p:nvGrpSpPr>
      <p:grpSpPr>
        <a:xfrm>
          <a:off x="0" y="0"/>
          <a:ext cx="0" cy="0"/>
          <a:chOff x="0" y="0"/>
          <a:chExt cx="0" cy="0"/>
        </a:xfrm>
      </p:grpSpPr>
      <p:sp>
        <p:nvSpPr>
          <p:cNvPr id="27" name="Shape 27"/>
          <p:cNvSpPr/>
          <p:nvPr/>
        </p:nvSpPr>
        <p:spPr>
          <a:xfrm>
            <a:off x="0" y="0"/>
            <a:ext cx="9144000" cy="6858000"/>
          </a:xfrm>
          <a:prstGeom prst="rect">
            <a:avLst/>
          </a:prstGeom>
          <a:solidFill>
            <a:srgbClr val="2B965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
        <p:nvSpPr>
          <p:cNvPr id="28" name="Shape 28"/>
          <p:cNvSpPr txBox="1"/>
          <p:nvPr/>
        </p:nvSpPr>
        <p:spPr>
          <a:xfrm>
            <a:off x="115456"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rtl val="0"/>
            </a:endParaRPr>
          </a:p>
        </p:txBody>
      </p:sp>
      <p:sp>
        <p:nvSpPr>
          <p:cNvPr id="29" name="Shape 29"/>
          <p:cNvSpPr txBox="1"/>
          <p:nvPr/>
        </p:nvSpPr>
        <p:spPr>
          <a:xfrm>
            <a:off x="115456"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rtl val="0"/>
            </a:endParaRPr>
          </a:p>
        </p:txBody>
      </p:sp>
      <p:sp>
        <p:nvSpPr>
          <p:cNvPr id="30" name="Shape 30"/>
          <p:cNvSpPr txBox="1"/>
          <p:nvPr/>
        </p:nvSpPr>
        <p:spPr>
          <a:xfrm>
            <a:off x="115456"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rtl val="0"/>
            </a:endParaRPr>
          </a:p>
        </p:txBody>
      </p:sp>
      <p:sp>
        <p:nvSpPr>
          <p:cNvPr id="31" name="Shape 31"/>
          <p:cNvSpPr txBox="1"/>
          <p:nvPr/>
        </p:nvSpPr>
        <p:spPr>
          <a:xfrm>
            <a:off x="115456"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rtl val="0"/>
            </a:endParaRPr>
          </a:p>
        </p:txBody>
      </p:sp>
      <p:sp>
        <p:nvSpPr>
          <p:cNvPr id="32" name="Shape 32"/>
          <p:cNvSpPr txBox="1">
            <a:spLocks noGrp="1"/>
          </p:cNvSpPr>
          <p:nvPr>
            <p:ph type="title"/>
          </p:nvPr>
        </p:nvSpPr>
        <p:spPr>
          <a:xfrm>
            <a:off x="216563" y="2829675"/>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3200" b="0" i="0" u="none" strike="noStrike" cap="none">
                <a:solidFill>
                  <a:srgbClr val="23593E"/>
                </a:solidFill>
                <a:latin typeface="Allerta"/>
                <a:ea typeface="Allerta"/>
                <a:cs typeface="Allerta"/>
                <a:sym typeface="Allerta"/>
                <a:rtl val="0"/>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33"/>
        <p:cNvGrpSpPr/>
        <p:nvPr/>
      </p:nvGrpSpPr>
      <p:grpSpPr>
        <a:xfrm>
          <a:off x="0" y="0"/>
          <a:ext cx="0" cy="0"/>
          <a:chOff x="0" y="0"/>
          <a:chExt cx="0" cy="0"/>
        </a:xfrm>
      </p:grpSpPr>
      <p:sp>
        <p:nvSpPr>
          <p:cNvPr id="34" name="Shape 34"/>
          <p:cNvSpPr/>
          <p:nvPr/>
        </p:nvSpPr>
        <p:spPr>
          <a:xfrm>
            <a:off x="0" y="0"/>
            <a:ext cx="9144000" cy="6858000"/>
          </a:xfrm>
          <a:prstGeom prst="rect">
            <a:avLst/>
          </a:prstGeom>
          <a:solidFill>
            <a:srgbClr val="A9B0AC"/>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
        <p:nvSpPr>
          <p:cNvPr id="35" name="Shape 35"/>
          <p:cNvSpPr txBox="1"/>
          <p:nvPr/>
        </p:nvSpPr>
        <p:spPr>
          <a:xfrm>
            <a:off x="115456"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rtl val="0"/>
            </a:endParaRPr>
          </a:p>
        </p:txBody>
      </p:sp>
      <p:sp>
        <p:nvSpPr>
          <p:cNvPr id="36" name="Shape 36"/>
          <p:cNvSpPr txBox="1"/>
          <p:nvPr/>
        </p:nvSpPr>
        <p:spPr>
          <a:xfrm>
            <a:off x="115456"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rtl val="0"/>
            </a:endParaRPr>
          </a:p>
        </p:txBody>
      </p:sp>
      <p:sp>
        <p:nvSpPr>
          <p:cNvPr id="37" name="Shape 37"/>
          <p:cNvSpPr txBox="1"/>
          <p:nvPr/>
        </p:nvSpPr>
        <p:spPr>
          <a:xfrm>
            <a:off x="115456"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rtl val="0"/>
            </a:endParaRPr>
          </a:p>
        </p:txBody>
      </p:sp>
      <p:sp>
        <p:nvSpPr>
          <p:cNvPr id="38" name="Shape 38"/>
          <p:cNvSpPr txBox="1"/>
          <p:nvPr/>
        </p:nvSpPr>
        <p:spPr>
          <a:xfrm>
            <a:off x="115456"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rtl val="0"/>
            </a:endParaRPr>
          </a:p>
        </p:txBody>
      </p:sp>
      <p:sp>
        <p:nvSpPr>
          <p:cNvPr id="39" name="Shape 39"/>
          <p:cNvSpPr txBox="1">
            <a:spLocks noGrp="1"/>
          </p:cNvSpPr>
          <p:nvPr>
            <p:ph type="title"/>
          </p:nvPr>
        </p:nvSpPr>
        <p:spPr>
          <a:xfrm>
            <a:off x="216563" y="2829675"/>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3200" b="0" i="0" u="none" strike="noStrike" cap="none">
                <a:solidFill>
                  <a:srgbClr val="23593E"/>
                </a:solidFill>
                <a:latin typeface="Allerta"/>
                <a:ea typeface="Allerta"/>
                <a:cs typeface="Allerta"/>
                <a:sym typeface="Allerta"/>
                <a:rtl val="0"/>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nd Slide">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2" name="Shape 42"/>
          <p:cNvSpPr txBox="1"/>
          <p:nvPr/>
        </p:nvSpPr>
        <p:spPr>
          <a:xfrm>
            <a:off x="115456"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rtl val="0"/>
            </a:endParaRPr>
          </a:p>
        </p:txBody>
      </p:sp>
      <p:sp>
        <p:nvSpPr>
          <p:cNvPr id="43" name="Shape 43"/>
          <p:cNvSpPr txBox="1"/>
          <p:nvPr/>
        </p:nvSpPr>
        <p:spPr>
          <a:xfrm>
            <a:off x="115456"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rtl val="0"/>
            </a:endParaRPr>
          </a:p>
        </p:txBody>
      </p:sp>
      <p:sp>
        <p:nvSpPr>
          <p:cNvPr id="44" name="Shape 44"/>
          <p:cNvSpPr txBox="1"/>
          <p:nvPr/>
        </p:nvSpPr>
        <p:spPr>
          <a:xfrm>
            <a:off x="216563" y="2852946"/>
            <a:ext cx="8620551" cy="876843"/>
          </a:xfrm>
          <a:prstGeom prst="rect">
            <a:avLst/>
          </a:prstGeom>
          <a:solidFill>
            <a:srgbClr val="FFFFFF">
              <a:alpha val="80000"/>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rgbClr val="23593E"/>
              </a:solidFill>
              <a:latin typeface="Allerta"/>
              <a:ea typeface="Allerta"/>
              <a:cs typeface="Allerta"/>
              <a:sym typeface="Allerta"/>
              <a:rtl val="0"/>
            </a:endParaRPr>
          </a:p>
        </p:txBody>
      </p:sp>
      <p:pic>
        <p:nvPicPr>
          <p:cNvPr id="45" name="Shape 45"/>
          <p:cNvPicPr preferRelativeResize="0"/>
          <p:nvPr/>
        </p:nvPicPr>
        <p:blipFill rotWithShape="1">
          <a:blip r:embed="rId3">
            <a:alphaModFix/>
          </a:blip>
          <a:srcRect/>
          <a:stretch/>
        </p:blipFill>
        <p:spPr>
          <a:xfrm>
            <a:off x="219315" y="225991"/>
            <a:ext cx="1640437" cy="808048"/>
          </a:xfrm>
          <a:prstGeom prst="rect">
            <a:avLst/>
          </a:prstGeom>
          <a:noFill/>
          <a:ln>
            <a:noFill/>
          </a:ln>
        </p:spPr>
      </p:pic>
      <p:sp>
        <p:nvSpPr>
          <p:cNvPr id="46" name="Shape 46"/>
          <p:cNvSpPr txBox="1">
            <a:spLocks noGrp="1"/>
          </p:cNvSpPr>
          <p:nvPr>
            <p:ph type="title"/>
          </p:nvPr>
        </p:nvSpPr>
        <p:spPr>
          <a:xfrm>
            <a:off x="219315" y="2852946"/>
            <a:ext cx="8617800" cy="876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rtl val="0"/>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SAP and ATC 2">
    <p:spTree>
      <p:nvGrpSpPr>
        <p:cNvPr id="1" name="Shape 47"/>
        <p:cNvGrpSpPr/>
        <p:nvPr/>
      </p:nvGrpSpPr>
      <p:grpSpPr>
        <a:xfrm>
          <a:off x="0" y="0"/>
          <a:ext cx="0" cy="0"/>
          <a:chOff x="0" y="0"/>
          <a:chExt cx="0" cy="0"/>
        </a:xfrm>
      </p:grpSpPr>
      <p:pic>
        <p:nvPicPr>
          <p:cNvPr id="48" name="Shape 48"/>
          <p:cNvPicPr preferRelativeResize="0"/>
          <p:nvPr/>
        </p:nvPicPr>
        <p:blipFill rotWithShape="1">
          <a:blip r:embed="rId2">
            <a:alphaModFix/>
          </a:blip>
          <a:srcRect/>
          <a:stretch/>
        </p:blipFill>
        <p:spPr>
          <a:xfrm>
            <a:off x="0" y="1874133"/>
            <a:ext cx="9144000" cy="3131363"/>
          </a:xfrm>
          <a:prstGeom prst="rect">
            <a:avLst/>
          </a:prstGeom>
          <a:noFill/>
          <a:ln>
            <a:noFill/>
          </a:ln>
        </p:spPr>
      </p:pic>
      <p:sp>
        <p:nvSpPr>
          <p:cNvPr id="49" name="Shape 49"/>
          <p:cNvSpPr txBox="1">
            <a:spLocks noGrp="1"/>
          </p:cNvSpPr>
          <p:nvPr>
            <p:ph type="ctrTitle"/>
          </p:nvPr>
        </p:nvSpPr>
        <p:spPr>
          <a:xfrm>
            <a:off x="3507950" y="2362433"/>
            <a:ext cx="5497218"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rtl val="0"/>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50" name="Shape 50"/>
          <p:cNvSpPr txBox="1">
            <a:spLocks noGrp="1"/>
          </p:cNvSpPr>
          <p:nvPr>
            <p:ph type="subTitle" idx="1"/>
          </p:nvPr>
        </p:nvSpPr>
        <p:spPr>
          <a:xfrm>
            <a:off x="3507948" y="3835562"/>
            <a:ext cx="5497218"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rtl val="0"/>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rtl val="0"/>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rtl val="0"/>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rtl val="0"/>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rtl val="0"/>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rtl val="0"/>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rtl val="0"/>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rtl val="0"/>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rtl val="0"/>
              </a:defRPr>
            </a:lvl9pPr>
          </a:lstStyle>
          <a:p>
            <a:endParaRPr/>
          </a:p>
        </p:txBody>
      </p:sp>
      <p:sp>
        <p:nvSpPr>
          <p:cNvPr id="51" name="Shape 51"/>
          <p:cNvSpPr/>
          <p:nvPr/>
        </p:nvSpPr>
        <p:spPr>
          <a:xfrm>
            <a:off x="0" y="174624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
        <p:nvSpPr>
          <p:cNvPr id="52" name="Shape 52"/>
          <p:cNvSpPr>
            <a:spLocks noGrp="1"/>
          </p:cNvSpPr>
          <p:nvPr>
            <p:ph type="pic" idx="2"/>
          </p:nvPr>
        </p:nvSpPr>
        <p:spPr>
          <a:xfrm>
            <a:off x="0" y="1857374"/>
            <a:ext cx="3349624" cy="3159126"/>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9pPr>
          </a:lstStyle>
          <a:p>
            <a:endParaRPr/>
          </a:p>
        </p:txBody>
      </p:sp>
      <p:pic>
        <p:nvPicPr>
          <p:cNvPr id="53" name="Shape 53"/>
          <p:cNvPicPr preferRelativeResize="0"/>
          <p:nvPr/>
        </p:nvPicPr>
        <p:blipFill rotWithShape="1">
          <a:blip r:embed="rId3">
            <a:alphaModFix/>
          </a:blip>
          <a:srcRect/>
          <a:stretch/>
        </p:blipFill>
        <p:spPr>
          <a:xfrm>
            <a:off x="219315" y="225991"/>
            <a:ext cx="1640437" cy="808048"/>
          </a:xfrm>
          <a:prstGeom prst="rect">
            <a:avLst/>
          </a:prstGeom>
          <a:noFill/>
          <a:ln>
            <a:noFill/>
          </a:ln>
        </p:spPr>
      </p:pic>
      <p:pic>
        <p:nvPicPr>
          <p:cNvPr id="54" name="Shape 54"/>
          <p:cNvPicPr preferRelativeResize="0"/>
          <p:nvPr/>
        </p:nvPicPr>
        <p:blipFill rotWithShape="1">
          <a:blip r:embed="rId4">
            <a:alphaModFix/>
          </a:blip>
          <a:srcRect/>
          <a:stretch/>
        </p:blipFill>
        <p:spPr>
          <a:xfrm>
            <a:off x="5353921" y="283558"/>
            <a:ext cx="3651247" cy="75048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SAP only">
    <p:spTree>
      <p:nvGrpSpPr>
        <p:cNvPr id="1" name="Shape 55"/>
        <p:cNvGrpSpPr/>
        <p:nvPr/>
      </p:nvGrpSpPr>
      <p:grpSpPr>
        <a:xfrm>
          <a:off x="0" y="0"/>
          <a:ext cx="0" cy="0"/>
          <a:chOff x="0" y="0"/>
          <a:chExt cx="0" cy="0"/>
        </a:xfrm>
      </p:grpSpPr>
      <p:pic>
        <p:nvPicPr>
          <p:cNvPr id="56" name="Shape 56"/>
          <p:cNvPicPr preferRelativeResize="0"/>
          <p:nvPr/>
        </p:nvPicPr>
        <p:blipFill rotWithShape="1">
          <a:blip r:embed="rId2">
            <a:alphaModFix/>
          </a:blip>
          <a:srcRect/>
          <a:stretch/>
        </p:blipFill>
        <p:spPr>
          <a:xfrm>
            <a:off x="0" y="1874133"/>
            <a:ext cx="9144000" cy="3131363"/>
          </a:xfrm>
          <a:prstGeom prst="rect">
            <a:avLst/>
          </a:prstGeom>
          <a:noFill/>
          <a:ln>
            <a:noFill/>
          </a:ln>
        </p:spPr>
      </p:pic>
      <p:pic>
        <p:nvPicPr>
          <p:cNvPr id="57" name="Shape 57"/>
          <p:cNvPicPr preferRelativeResize="0"/>
          <p:nvPr/>
        </p:nvPicPr>
        <p:blipFill rotWithShape="1">
          <a:blip r:embed="rId3">
            <a:alphaModFix/>
          </a:blip>
          <a:srcRect/>
          <a:stretch/>
        </p:blipFill>
        <p:spPr>
          <a:xfrm>
            <a:off x="219315" y="225991"/>
            <a:ext cx="1640437" cy="808048"/>
          </a:xfrm>
          <a:prstGeom prst="rect">
            <a:avLst/>
          </a:prstGeom>
          <a:noFill/>
          <a:ln>
            <a:noFill/>
          </a:ln>
        </p:spPr>
      </p:pic>
      <p:sp>
        <p:nvSpPr>
          <p:cNvPr id="58" name="Shape 58"/>
          <p:cNvSpPr txBox="1">
            <a:spLocks noGrp="1"/>
          </p:cNvSpPr>
          <p:nvPr>
            <p:ph type="ctrTitle"/>
          </p:nvPr>
        </p:nvSpPr>
        <p:spPr>
          <a:xfrm>
            <a:off x="219315" y="2362433"/>
            <a:ext cx="878585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rtl val="0"/>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59" name="Shape 59"/>
          <p:cNvSpPr txBox="1">
            <a:spLocks noGrp="1"/>
          </p:cNvSpPr>
          <p:nvPr>
            <p:ph type="subTitle" idx="1"/>
          </p:nvPr>
        </p:nvSpPr>
        <p:spPr>
          <a:xfrm>
            <a:off x="219312" y="3835562"/>
            <a:ext cx="8785851"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rtl val="0"/>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rtl val="0"/>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rtl val="0"/>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rtl val="0"/>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rtl val="0"/>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rtl val="0"/>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rtl val="0"/>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rtl val="0"/>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rtl val="0"/>
              </a:defRPr>
            </a:lvl9pPr>
          </a:lstStyle>
          <a:p>
            <a:endParaRPr/>
          </a:p>
        </p:txBody>
      </p:sp>
      <p:pic>
        <p:nvPicPr>
          <p:cNvPr id="60" name="Shape 60"/>
          <p:cNvPicPr preferRelativeResize="0"/>
          <p:nvPr/>
        </p:nvPicPr>
        <p:blipFill rotWithShape="1">
          <a:blip r:embed="rId4">
            <a:alphaModFix/>
          </a:blip>
          <a:srcRect/>
          <a:stretch/>
        </p:blipFill>
        <p:spPr>
          <a:xfrm>
            <a:off x="172081" y="6518032"/>
            <a:ext cx="1862714" cy="150564"/>
          </a:xfrm>
          <a:prstGeom prst="rect">
            <a:avLst/>
          </a:prstGeom>
          <a:noFill/>
          <a:ln>
            <a:noFill/>
          </a:ln>
        </p:spPr>
      </p:pic>
      <p:sp>
        <p:nvSpPr>
          <p:cNvPr id="61" name="Shape 61"/>
          <p:cNvSpPr/>
          <p:nvPr/>
        </p:nvSpPr>
        <p:spPr>
          <a:xfrm>
            <a:off x="0" y="1737608"/>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62"/>
        <p:cNvGrpSpPr/>
        <p:nvPr/>
      </p:nvGrpSpPr>
      <p:grpSpPr>
        <a:xfrm>
          <a:off x="0" y="0"/>
          <a:ext cx="0" cy="0"/>
          <a:chOff x="0" y="0"/>
          <a:chExt cx="0" cy="0"/>
        </a:xfrm>
      </p:grpSpPr>
      <p:pic>
        <p:nvPicPr>
          <p:cNvPr id="63" name="Shape 63"/>
          <p:cNvPicPr preferRelativeResize="0"/>
          <p:nvPr/>
        </p:nvPicPr>
        <p:blipFill rotWithShape="1">
          <a:blip r:embed="rId2">
            <a:alphaModFix/>
          </a:blip>
          <a:srcRect/>
          <a:stretch/>
        </p:blipFill>
        <p:spPr>
          <a:xfrm>
            <a:off x="0" y="1874133"/>
            <a:ext cx="9144000" cy="3131363"/>
          </a:xfrm>
          <a:prstGeom prst="rect">
            <a:avLst/>
          </a:prstGeom>
          <a:noFill/>
          <a:ln>
            <a:noFill/>
          </a:ln>
        </p:spPr>
      </p:pic>
      <p:pic>
        <p:nvPicPr>
          <p:cNvPr id="64" name="Shape 64"/>
          <p:cNvPicPr preferRelativeResize="0"/>
          <p:nvPr/>
        </p:nvPicPr>
        <p:blipFill rotWithShape="1">
          <a:blip r:embed="rId3">
            <a:alphaModFix/>
          </a:blip>
          <a:srcRect/>
          <a:stretch/>
        </p:blipFill>
        <p:spPr>
          <a:xfrm>
            <a:off x="219315" y="225991"/>
            <a:ext cx="1640437" cy="808048"/>
          </a:xfrm>
          <a:prstGeom prst="rect">
            <a:avLst/>
          </a:prstGeom>
          <a:noFill/>
          <a:ln>
            <a:noFill/>
          </a:ln>
        </p:spPr>
      </p:pic>
      <p:sp>
        <p:nvSpPr>
          <p:cNvPr id="65" name="Shape 65"/>
          <p:cNvSpPr txBox="1">
            <a:spLocks noGrp="1"/>
          </p:cNvSpPr>
          <p:nvPr>
            <p:ph type="ctrTitle"/>
          </p:nvPr>
        </p:nvSpPr>
        <p:spPr>
          <a:xfrm>
            <a:off x="219315" y="2362433"/>
            <a:ext cx="878585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rtl val="0"/>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66" name="Shape 66"/>
          <p:cNvSpPr txBox="1">
            <a:spLocks noGrp="1"/>
          </p:cNvSpPr>
          <p:nvPr>
            <p:ph type="subTitle" idx="1"/>
          </p:nvPr>
        </p:nvSpPr>
        <p:spPr>
          <a:xfrm>
            <a:off x="219312" y="3835562"/>
            <a:ext cx="8785851"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rtl val="0"/>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rtl val="0"/>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rtl val="0"/>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rtl val="0"/>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rtl val="0"/>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rtl val="0"/>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rtl val="0"/>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rtl val="0"/>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rtl val="0"/>
              </a:defRPr>
            </a:lvl9pPr>
          </a:lstStyle>
          <a:p>
            <a:endParaRPr/>
          </a:p>
        </p:txBody>
      </p:sp>
      <p:pic>
        <p:nvPicPr>
          <p:cNvPr id="67" name="Shape 67"/>
          <p:cNvPicPr preferRelativeResize="0"/>
          <p:nvPr/>
        </p:nvPicPr>
        <p:blipFill rotWithShape="1">
          <a:blip r:embed="rId4">
            <a:alphaModFix/>
          </a:blip>
          <a:srcRect/>
          <a:stretch/>
        </p:blipFill>
        <p:spPr>
          <a:xfrm>
            <a:off x="172081" y="6518032"/>
            <a:ext cx="1862714" cy="150564"/>
          </a:xfrm>
          <a:prstGeom prst="rect">
            <a:avLst/>
          </a:prstGeom>
          <a:noFill/>
          <a:ln>
            <a:noFill/>
          </a:ln>
        </p:spPr>
      </p:pic>
      <p:sp>
        <p:nvSpPr>
          <p:cNvPr id="68" name="Shape 68"/>
          <p:cNvSpPr/>
          <p:nvPr/>
        </p:nvSpPr>
        <p:spPr>
          <a:xfrm>
            <a:off x="0" y="1737608"/>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rtl val="0"/>
            </a:endParaRPr>
          </a:p>
        </p:txBody>
      </p:sp>
      <p:sp>
        <p:nvSpPr>
          <p:cNvPr id="69" name="Shape 69"/>
          <p:cNvSpPr>
            <a:spLocks noGrp="1"/>
          </p:cNvSpPr>
          <p:nvPr>
            <p:ph type="pic" idx="2"/>
          </p:nvPr>
        </p:nvSpPr>
        <p:spPr>
          <a:xfrm>
            <a:off x="7117557" y="225425"/>
            <a:ext cx="1650999" cy="808037"/>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rtl val="0"/>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 ATC only">
    <p:spTree>
      <p:nvGrpSpPr>
        <p:cNvPr id="1" name="Shape 70"/>
        <p:cNvGrpSpPr/>
        <p:nvPr/>
      </p:nvGrpSpPr>
      <p:grpSpPr>
        <a:xfrm>
          <a:off x="0" y="0"/>
          <a:ext cx="0" cy="0"/>
          <a:chOff x="0" y="0"/>
          <a:chExt cx="0" cy="0"/>
        </a:xfrm>
      </p:grpSpPr>
      <p:pic>
        <p:nvPicPr>
          <p:cNvPr id="71" name="Shape 71"/>
          <p:cNvPicPr preferRelativeResize="0"/>
          <p:nvPr/>
        </p:nvPicPr>
        <p:blipFill rotWithShape="1">
          <a:blip r:embed="rId2">
            <a:alphaModFix/>
          </a:blip>
          <a:srcRect/>
          <a:stretch/>
        </p:blipFill>
        <p:spPr>
          <a:xfrm>
            <a:off x="0" y="0"/>
            <a:ext cx="9144000" cy="4922873"/>
          </a:xfrm>
          <a:prstGeom prst="rect">
            <a:avLst/>
          </a:prstGeom>
          <a:noFill/>
          <a:ln>
            <a:noFill/>
          </a:ln>
        </p:spPr>
      </p:pic>
      <p:pic>
        <p:nvPicPr>
          <p:cNvPr id="72" name="Shape 72"/>
          <p:cNvPicPr preferRelativeResize="0"/>
          <p:nvPr/>
        </p:nvPicPr>
        <p:blipFill rotWithShape="1">
          <a:blip r:embed="rId3">
            <a:alphaModFix/>
          </a:blip>
          <a:srcRect/>
          <a:stretch/>
        </p:blipFill>
        <p:spPr>
          <a:xfrm>
            <a:off x="0" y="4861542"/>
            <a:ext cx="9144000" cy="1996457"/>
          </a:xfrm>
          <a:prstGeom prst="rect">
            <a:avLst/>
          </a:prstGeom>
          <a:noFill/>
          <a:ln>
            <a:noFill/>
          </a:ln>
        </p:spPr>
      </p:pic>
      <p:sp>
        <p:nvSpPr>
          <p:cNvPr id="73" name="Shape 73"/>
          <p:cNvSpPr txBox="1">
            <a:spLocks noGrp="1"/>
          </p:cNvSpPr>
          <p:nvPr>
            <p:ph type="ctrTitle"/>
          </p:nvPr>
        </p:nvSpPr>
        <p:spPr>
          <a:xfrm>
            <a:off x="237693" y="4861542"/>
            <a:ext cx="8684052" cy="942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2800" b="0" i="0" u="none" strike="noStrike" cap="none">
                <a:solidFill>
                  <a:srgbClr val="FFFFFF"/>
                </a:solidFill>
                <a:latin typeface="Allerta"/>
                <a:ea typeface="Allerta"/>
                <a:cs typeface="Allerta"/>
                <a:sym typeface="Allerta"/>
                <a:rtl val="0"/>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74" name="Shape 74"/>
          <p:cNvSpPr txBox="1">
            <a:spLocks noGrp="1"/>
          </p:cNvSpPr>
          <p:nvPr>
            <p:ph type="subTitle" idx="1"/>
          </p:nvPr>
        </p:nvSpPr>
        <p:spPr>
          <a:xfrm>
            <a:off x="237693" y="5804044"/>
            <a:ext cx="5497218"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chemeClr val="lt1"/>
              </a:buClr>
              <a:buFont typeface="Arial"/>
              <a:buNone/>
              <a:defRPr sz="2400" b="0" i="0" u="none" strike="noStrike" cap="none">
                <a:solidFill>
                  <a:schemeClr val="lt1"/>
                </a:solidFill>
                <a:latin typeface="Allerta"/>
                <a:ea typeface="Allerta"/>
                <a:cs typeface="Allerta"/>
                <a:sym typeface="Allerta"/>
                <a:rtl val="0"/>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rtl val="0"/>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rtl val="0"/>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rtl val="0"/>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rtl val="0"/>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rtl val="0"/>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rtl val="0"/>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rtl val="0"/>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rtl val="0"/>
              </a:defRPr>
            </a:lvl9pPr>
          </a:lstStyle>
          <a:p>
            <a:endParaRPr/>
          </a:p>
        </p:txBody>
      </p:sp>
      <p:pic>
        <p:nvPicPr>
          <p:cNvPr id="75" name="Shape 75"/>
          <p:cNvPicPr preferRelativeResize="0"/>
          <p:nvPr/>
        </p:nvPicPr>
        <p:blipFill rotWithShape="1">
          <a:blip r:embed="rId4">
            <a:alphaModFix/>
          </a:blip>
          <a:srcRect/>
          <a:stretch/>
        </p:blipFill>
        <p:spPr>
          <a:xfrm>
            <a:off x="0" y="329608"/>
            <a:ext cx="3651247" cy="75048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rtl val="0"/>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419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rtl val="0"/>
              </a:defRPr>
            </a:lvl1pPr>
            <a:lvl2pPr marL="742950" marR="0" lvl="1" indent="349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rtl val="0"/>
              </a:defRPr>
            </a:lvl2pPr>
            <a:lvl3pPr marL="1143000" marR="0" lvl="2" indent="3429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rtl val="0"/>
              </a:defRPr>
            </a:lvl3pPr>
            <a:lvl4pPr marL="1600200" marR="0" lvl="3"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rtl val="0"/>
              </a:defRPr>
            </a:lvl4pPr>
            <a:lvl5pPr marL="2057400" marR="0" lvl="4" indent="279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rtl val="0"/>
              </a:defRPr>
            </a:lvl5pPr>
            <a:lvl6pPr marL="2514600" marR="0" lvl="5"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6pPr>
            <a:lvl7pPr marL="2971800" marR="0" lvl="6"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7pPr>
            <a:lvl8pPr marL="3429000" marR="0" lvl="7"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8pPr>
            <a:lvl9pPr marL="3886200" marR="0" lvl="8" indent="406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rtl val="0"/>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wagnerm@studentsachieve.n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www.achievethecore.org" TargetMode="External"/><Relationship Id="rId4" Type="http://schemas.openxmlformats.org/officeDocument/2006/relationships/hyperlink" Target="mailto:jfunderburk@studentsachieven.net"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bit.ly/1EYfuMQ"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attendee.gotowebinar.com/register/865010358584972546"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attendee.gotowebinar.com/register/7976673555971807234"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bit.ly/1EYfuMQ"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p:nvPr/>
        </p:nvSpPr>
        <p:spPr>
          <a:xfrm>
            <a:off x="-2518771" y="5036553"/>
            <a:ext cx="184666"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rtl val="0"/>
            </a:endParaRPr>
          </a:p>
        </p:txBody>
      </p:sp>
      <p:sp>
        <p:nvSpPr>
          <p:cNvPr id="224" name="Shape 224"/>
          <p:cNvSpPr txBox="1">
            <a:spLocks noGrp="1"/>
          </p:cNvSpPr>
          <p:nvPr>
            <p:ph type="ctrTitle"/>
          </p:nvPr>
        </p:nvSpPr>
        <p:spPr>
          <a:xfrm>
            <a:off x="0" y="2235433"/>
            <a:ext cx="9005167" cy="14700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Allerta"/>
              <a:buNone/>
            </a:pPr>
            <a:r>
              <a:rPr lang="en-US" sz="3200" b="0" i="0" u="none" strike="noStrike" cap="none">
                <a:solidFill>
                  <a:srgbClr val="FFFFFF"/>
                </a:solidFill>
                <a:latin typeface="Allerta"/>
                <a:ea typeface="Allerta"/>
                <a:cs typeface="Allerta"/>
                <a:sym typeface="Allerta"/>
                <a:rtl val="0"/>
              </a:rPr>
              <a:t>The Instructional Practice Suite for Math</a:t>
            </a:r>
          </a:p>
        </p:txBody>
      </p:sp>
      <p:sp>
        <p:nvSpPr>
          <p:cNvPr id="225" name="Shape 225"/>
          <p:cNvSpPr txBox="1">
            <a:spLocks noGrp="1"/>
          </p:cNvSpPr>
          <p:nvPr>
            <p:ph type="subTitle" idx="1"/>
          </p:nvPr>
        </p:nvSpPr>
        <p:spPr>
          <a:xfrm>
            <a:off x="219312" y="3835562"/>
            <a:ext cx="8785851" cy="792405"/>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24593B"/>
              </a:buClr>
              <a:buSzPct val="25000"/>
              <a:buFont typeface="Arial"/>
              <a:buNone/>
            </a:pPr>
            <a:r>
              <a:rPr lang="en-US" sz="1500" b="0" i="0" u="none" strike="noStrike" cap="none">
                <a:solidFill>
                  <a:srgbClr val="24593B"/>
                </a:solidFill>
                <a:latin typeface="Allerta"/>
                <a:ea typeface="Allerta"/>
                <a:cs typeface="Allerta"/>
                <a:sym typeface="Allerta"/>
                <a:rtl val="0"/>
              </a:rPr>
              <a:t>Core Advocate Webinar</a:t>
            </a:r>
          </a:p>
          <a:p>
            <a:pPr marL="0" marR="0" lvl="0" indent="0" algn="l" rtl="0">
              <a:lnSpc>
                <a:spcPct val="80000"/>
              </a:lnSpc>
              <a:spcBef>
                <a:spcPts val="300"/>
              </a:spcBef>
              <a:spcAft>
                <a:spcPts val="0"/>
              </a:spcAft>
              <a:buClr>
                <a:srgbClr val="24593B"/>
              </a:buClr>
              <a:buSzPct val="25000"/>
              <a:buFont typeface="Arial"/>
              <a:buNone/>
            </a:pPr>
            <a:r>
              <a:rPr lang="en-US" sz="1500" b="0" i="0" u="none" strike="noStrike" cap="none">
                <a:solidFill>
                  <a:srgbClr val="24593B"/>
                </a:solidFill>
                <a:latin typeface="Allerta"/>
                <a:ea typeface="Allerta"/>
                <a:cs typeface="Allerta"/>
                <a:sym typeface="Allerta"/>
                <a:rtl val="0"/>
              </a:rPr>
              <a:t>January 19, 2016</a:t>
            </a:r>
          </a:p>
          <a:p>
            <a:pPr marL="0" marR="0" lvl="0" indent="0" algn="l" rtl="0">
              <a:lnSpc>
                <a:spcPct val="80000"/>
              </a:lnSpc>
              <a:spcBef>
                <a:spcPts val="300"/>
              </a:spcBef>
              <a:spcAft>
                <a:spcPts val="0"/>
              </a:spcAft>
              <a:buClr>
                <a:srgbClr val="24593B"/>
              </a:buClr>
              <a:buSzPct val="25000"/>
              <a:buFont typeface="Arial"/>
              <a:buNone/>
            </a:pPr>
            <a:r>
              <a:rPr lang="en-US" sz="1500" b="0" i="0" u="none" strike="noStrike" cap="none">
                <a:solidFill>
                  <a:srgbClr val="24593B"/>
                </a:solidFill>
                <a:latin typeface="Allerta"/>
                <a:ea typeface="Allerta"/>
                <a:cs typeface="Allerta"/>
                <a:sym typeface="Allerta"/>
                <a:rtl val="0"/>
              </a:rPr>
              <a:t>7:00 – 8:00 EST</a:t>
            </a:r>
          </a:p>
        </p:txBody>
      </p:sp>
      <p:sp>
        <p:nvSpPr>
          <p:cNvPr id="226" name="Shape 226"/>
          <p:cNvSpPr txBox="1"/>
          <p:nvPr/>
        </p:nvSpPr>
        <p:spPr>
          <a:xfrm>
            <a:off x="5359400" y="3683162"/>
            <a:ext cx="3784600" cy="120032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1800" b="0" i="0" u="none" strike="noStrike" cap="none">
                <a:solidFill>
                  <a:schemeClr val="lt1"/>
                </a:solidFill>
                <a:latin typeface="Calibri"/>
                <a:ea typeface="Calibri"/>
                <a:cs typeface="Calibri"/>
                <a:sym typeface="Calibri"/>
                <a:rtl val="0"/>
              </a:rPr>
              <a:t>The webinar will begin shortly.  You may wish to download the handouts (check the tab on your webinar control panel) while you wait.</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216575" y="2281250"/>
            <a:ext cx="8620500" cy="1782299"/>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endParaRPr sz="3200" b="0" i="0" u="none" strike="noStrike" cap="none" dirty="0">
              <a:solidFill>
                <a:srgbClr val="23593E"/>
              </a:solidFill>
              <a:latin typeface="Allerta"/>
              <a:ea typeface="Allerta"/>
              <a:cs typeface="Allerta"/>
              <a:sym typeface="Allerta"/>
              <a:rtl val="0"/>
            </a:endParaRPr>
          </a:p>
          <a:p>
            <a:pPr marL="0" marR="0" lvl="0" indent="0" algn="ctr" rtl="0">
              <a:lnSpc>
                <a:spcPct val="100000"/>
              </a:lnSpc>
              <a:spcBef>
                <a:spcPts val="0"/>
              </a:spcBef>
              <a:spcAft>
                <a:spcPts val="0"/>
              </a:spcAft>
              <a:buClr>
                <a:schemeClr val="dk1"/>
              </a:buClr>
              <a:buSzPct val="25000"/>
              <a:buFont typeface="Allerta"/>
              <a:buNone/>
            </a:pPr>
            <a:r>
              <a:rPr lang="en-US" dirty="0">
                <a:rtl val="0"/>
              </a:rPr>
              <a:t>Polls</a:t>
            </a:r>
            <a:r>
              <a:rPr lang="en-US" sz="3200" b="0" i="0" u="none" strike="noStrike" cap="none" dirty="0">
                <a:solidFill>
                  <a:srgbClr val="23593E"/>
                </a:solidFill>
                <a:latin typeface="Allerta"/>
                <a:ea typeface="Allerta"/>
                <a:cs typeface="Allerta"/>
                <a:sym typeface="Allerta"/>
                <a:rtl val="0"/>
              </a:rPr>
              <a:t>: Wh</a:t>
            </a:r>
            <a:r>
              <a:rPr lang="en-US" dirty="0">
                <a:rtl val="0"/>
              </a:rPr>
              <a:t>at is your experience with the Instructional Practice Suite of Tools for Math</a:t>
            </a:r>
            <a:r>
              <a:rPr lang="en-US" sz="3200" b="0" i="0" u="none" strike="noStrike" cap="none" dirty="0">
                <a:solidFill>
                  <a:srgbClr val="23593E"/>
                </a:solidFill>
                <a:latin typeface="Allerta"/>
                <a:ea typeface="Allerta"/>
                <a:cs typeface="Allerta"/>
                <a:sym typeface="Allerta"/>
                <a:rtl val="0"/>
              </a:rPr>
              <a:t>?</a:t>
            </a:r>
          </a:p>
          <a:p>
            <a:pPr marL="0" marR="0" lvl="0" indent="0" algn="ctr" rtl="0">
              <a:lnSpc>
                <a:spcPct val="100000"/>
              </a:lnSpc>
              <a:spcBef>
                <a:spcPts val="0"/>
              </a:spcBef>
              <a:spcAft>
                <a:spcPts val="0"/>
              </a:spcAft>
              <a:buClr>
                <a:schemeClr val="dk1"/>
              </a:buClr>
              <a:buSzPct val="25000"/>
              <a:buFont typeface="Allerta"/>
              <a:buNone/>
            </a:pPr>
            <a:endParaRPr sz="3200" b="0" i="0" u="none" strike="noStrike" cap="none" dirty="0">
              <a:solidFill>
                <a:srgbClr val="23593E"/>
              </a:solidFill>
              <a:latin typeface="Allerta"/>
              <a:ea typeface="Allerta"/>
              <a:cs typeface="Allerta"/>
              <a:sym typeface="Allerta"/>
              <a:rtl val="0"/>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25037" y="315737"/>
            <a:ext cx="8229600" cy="1143000"/>
          </a:xfrm>
          <a:prstGeom prst="rect">
            <a:avLst/>
          </a:prstGeom>
        </p:spPr>
        <p:txBody>
          <a:bodyPr lIns="91425" tIns="91425" rIns="91425" bIns="91425" anchor="ctr" anchorCtr="0">
            <a:noAutofit/>
          </a:bodyPr>
          <a:lstStyle/>
          <a:p>
            <a:pPr lvl="0">
              <a:spcBef>
                <a:spcPts val="0"/>
              </a:spcBef>
              <a:buNone/>
            </a:pPr>
            <a:r>
              <a:rPr lang="en-US"/>
              <a:t>Elements of the tools</a:t>
            </a:r>
          </a:p>
        </p:txBody>
      </p:sp>
      <p:sp>
        <p:nvSpPr>
          <p:cNvPr id="314" name="Shape 314"/>
          <p:cNvSpPr txBox="1">
            <a:spLocks noGrp="1"/>
          </p:cNvSpPr>
          <p:nvPr>
            <p:ph type="body" idx="1"/>
          </p:nvPr>
        </p:nvSpPr>
        <p:spPr>
          <a:xfrm>
            <a:off x="413162" y="1410125"/>
            <a:ext cx="8229600" cy="4526100"/>
          </a:xfrm>
          <a:prstGeom prst="rect">
            <a:avLst/>
          </a:prstGeom>
        </p:spPr>
        <p:txBody>
          <a:bodyPr lIns="91425" tIns="91425" rIns="91425" bIns="91425" anchor="t" anchorCtr="0">
            <a:noAutofit/>
          </a:bodyPr>
          <a:lstStyle/>
          <a:p>
            <a:pPr marL="0" lvl="0" indent="0" rtl="0">
              <a:spcBef>
                <a:spcPts val="0"/>
              </a:spcBef>
              <a:buNone/>
            </a:pPr>
            <a:r>
              <a:rPr lang="en-US"/>
              <a:t>SUPPORT TEACHERS </a:t>
            </a:r>
          </a:p>
          <a:p>
            <a:pPr marL="0" lvl="0" indent="0" rtl="0">
              <a:spcBef>
                <a:spcPts val="0"/>
              </a:spcBef>
              <a:buNone/>
            </a:pPr>
            <a:endParaRPr/>
          </a:p>
          <a:p>
            <a:pPr marL="457200" lvl="0" indent="-228600" rtl="0">
              <a:spcBef>
                <a:spcPts val="0"/>
              </a:spcBef>
            </a:pPr>
            <a:r>
              <a:rPr lang="en-US"/>
              <a:t>in applying the Shifts in their practice - in short and long term planning and in instruction</a:t>
            </a:r>
          </a:p>
          <a:p>
            <a:pPr marL="0" lvl="0" indent="0" rtl="0">
              <a:spcBef>
                <a:spcPts val="0"/>
              </a:spcBef>
              <a:buNone/>
            </a:pPr>
            <a:endParaRPr/>
          </a:p>
          <a:p>
            <a:pPr marL="457200" lvl="0" indent="-228600" rtl="0">
              <a:spcBef>
                <a:spcPts val="0"/>
              </a:spcBef>
            </a:pPr>
            <a:r>
              <a:rPr lang="en-US"/>
              <a:t>by developing and improving their use of instructional practices that allow students to learn mathematics</a:t>
            </a:r>
          </a:p>
          <a:p>
            <a:pPr marL="0" lvl="0" indent="0" rtl="0">
              <a:spcBef>
                <a:spcPts val="0"/>
              </a:spcBef>
              <a:buNone/>
            </a:pPr>
            <a:endParaRPr/>
          </a:p>
          <a:p>
            <a:pPr marL="457200" lvl="0" indent="-228600" rtl="0">
              <a:spcBef>
                <a:spcPts val="0"/>
              </a:spcBef>
            </a:pPr>
            <a:r>
              <a:rPr lang="en-US"/>
              <a:t>in giving students opportunities to strengthen their math skills and understanding through  engagement in the mathematical practices</a:t>
            </a:r>
          </a:p>
          <a:p>
            <a:pPr marL="0" lvl="0" indent="0" rtl="0">
              <a:spcBef>
                <a:spcPts val="0"/>
              </a:spcBef>
              <a:buNone/>
            </a:pPr>
            <a:endParaRPr sz="1800"/>
          </a:p>
          <a:p>
            <a:pPr marL="0" lvl="0" indent="0" rtl="0">
              <a:spcBef>
                <a:spcPts val="0"/>
              </a:spcBef>
              <a:buNone/>
            </a:pPr>
            <a:r>
              <a:rPr lang="en-US" sz="1800"/>
              <a:t> </a:t>
            </a:r>
          </a:p>
          <a:p>
            <a:pPr marL="0" lvl="0" indent="0" rtl="0">
              <a:spcBef>
                <a:spcPts val="0"/>
              </a:spcBef>
              <a:buNone/>
            </a:pPr>
            <a:endParaRPr sz="1800"/>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tl val="0"/>
              </a:rPr>
              <a:t>Instructional Practice Guide: Coaching Tool</a:t>
            </a:r>
          </a:p>
        </p:txBody>
      </p:sp>
      <p:cxnSp>
        <p:nvCxnSpPr>
          <p:cNvPr id="321" name="Shape 321"/>
          <p:cNvCxnSpPr/>
          <p:nvPr/>
        </p:nvCxnSpPr>
        <p:spPr>
          <a:xfrm>
            <a:off x="457200" y="12700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322" name="Shape 322"/>
          <p:cNvPicPr preferRelativeResize="0"/>
          <p:nvPr/>
        </p:nvPicPr>
        <p:blipFill rotWithShape="1">
          <a:blip r:embed="rId3">
            <a:alphaModFix/>
          </a:blip>
          <a:srcRect/>
          <a:stretch/>
        </p:blipFill>
        <p:spPr>
          <a:xfrm>
            <a:off x="380162" y="1619175"/>
            <a:ext cx="8383674" cy="44266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tl val="0"/>
              </a:rPr>
              <a:t>Instructional Practice Guide: Coaching Tool</a:t>
            </a:r>
          </a:p>
        </p:txBody>
      </p:sp>
      <p:cxnSp>
        <p:nvCxnSpPr>
          <p:cNvPr id="329" name="Shape 329"/>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330" name="Shape 330"/>
          <p:cNvPicPr preferRelativeResize="0"/>
          <p:nvPr/>
        </p:nvPicPr>
        <p:blipFill rotWithShape="1">
          <a:blip r:embed="rId3">
            <a:alphaModFix/>
          </a:blip>
          <a:srcRect/>
          <a:stretch/>
        </p:blipFill>
        <p:spPr>
          <a:xfrm>
            <a:off x="360077" y="2395501"/>
            <a:ext cx="8326723" cy="234070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tl val="0"/>
              </a:rPr>
              <a:t>Instructional Practice Guide: Coaching Tool</a:t>
            </a:r>
          </a:p>
        </p:txBody>
      </p:sp>
      <p:cxnSp>
        <p:nvCxnSpPr>
          <p:cNvPr id="337" name="Shape 337"/>
          <p:cNvCxnSpPr/>
          <p:nvPr/>
        </p:nvCxnSpPr>
        <p:spPr>
          <a:xfrm>
            <a:off x="507004"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338" name="Shape 338"/>
          <p:cNvPicPr preferRelativeResize="0"/>
          <p:nvPr/>
        </p:nvPicPr>
        <p:blipFill rotWithShape="1">
          <a:blip r:embed="rId3">
            <a:alphaModFix/>
          </a:blip>
          <a:srcRect/>
          <a:stretch/>
        </p:blipFill>
        <p:spPr>
          <a:xfrm>
            <a:off x="127492" y="1987714"/>
            <a:ext cx="8750960" cy="261515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tl val="0"/>
              </a:rPr>
              <a:t>Instructional Practice Guide: Coaching Tool</a:t>
            </a:r>
          </a:p>
        </p:txBody>
      </p:sp>
      <p:cxnSp>
        <p:nvCxnSpPr>
          <p:cNvPr id="345" name="Shape 345"/>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346" name="Shape 346"/>
          <p:cNvPicPr preferRelativeResize="0"/>
          <p:nvPr/>
        </p:nvPicPr>
        <p:blipFill rotWithShape="1">
          <a:blip r:embed="rId3">
            <a:alphaModFix/>
          </a:blip>
          <a:srcRect/>
          <a:stretch/>
        </p:blipFill>
        <p:spPr>
          <a:xfrm>
            <a:off x="326629" y="1505490"/>
            <a:ext cx="8606115" cy="465009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tl val="0"/>
              </a:rPr>
              <a:t>Instructional Practice Guide: Coaching Tool</a:t>
            </a:r>
          </a:p>
        </p:txBody>
      </p:sp>
      <p:cxnSp>
        <p:nvCxnSpPr>
          <p:cNvPr id="353" name="Shape 353"/>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sp>
        <p:nvSpPr>
          <p:cNvPr id="354" name="Shape 354"/>
          <p:cNvSpPr txBox="1"/>
          <p:nvPr/>
        </p:nvSpPr>
        <p:spPr>
          <a:xfrm>
            <a:off x="446825" y="1545000"/>
            <a:ext cx="4413298" cy="47795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200" b="1" i="0" u="none" strike="noStrike" cap="none">
                <a:solidFill>
                  <a:srgbClr val="3F3F39"/>
                </a:solidFill>
                <a:latin typeface="Allerta"/>
                <a:ea typeface="Allerta"/>
                <a:cs typeface="Allerta"/>
                <a:sym typeface="Allerta"/>
                <a:rtl val="0"/>
              </a:rPr>
              <a:t>Helpful uses...</a:t>
            </a:r>
          </a:p>
          <a:p>
            <a:pPr marL="0" marR="0" lvl="0" indent="0" algn="l" rtl="0">
              <a:lnSpc>
                <a:spcPct val="100000"/>
              </a:lnSpc>
              <a:spcBef>
                <a:spcPts val="0"/>
              </a:spcBef>
              <a:spcAft>
                <a:spcPts val="0"/>
              </a:spcAft>
              <a:buClr>
                <a:srgbClr val="000000"/>
              </a:buClr>
              <a:buFont typeface="Arial"/>
              <a:buNone/>
            </a:pPr>
            <a:endParaRPr sz="2200" b="0" i="0" u="none" strike="noStrike" cap="none">
              <a:solidFill>
                <a:srgbClr val="3F3F39"/>
              </a:solidFill>
              <a:latin typeface="Allerta"/>
              <a:ea typeface="Allerta"/>
              <a:cs typeface="Allerta"/>
              <a:sym typeface="Allerta"/>
              <a:rtl val="0"/>
            </a:endParaRPr>
          </a:p>
          <a:p>
            <a:pPr marL="457200" marR="0" lvl="0" indent="-228600" algn="l" rtl="0">
              <a:lnSpc>
                <a:spcPct val="100000"/>
              </a:lnSpc>
              <a:spcBef>
                <a:spcPts val="0"/>
              </a:spcBef>
              <a:spcAft>
                <a:spcPts val="0"/>
              </a:spcAft>
              <a:buClr>
                <a:srgbClr val="3F3F39"/>
              </a:buClr>
              <a:buSzPct val="100000"/>
              <a:buFont typeface="Allerta"/>
              <a:buChar char="•"/>
            </a:pPr>
            <a:r>
              <a:rPr lang="en-US" sz="2200">
                <a:solidFill>
                  <a:srgbClr val="3F3F39"/>
                </a:solidFill>
                <a:latin typeface="Allerta"/>
                <a:ea typeface="Allerta"/>
                <a:cs typeface="Allerta"/>
                <a:sym typeface="Allerta"/>
                <a:rtl val="0"/>
              </a:rPr>
              <a:t>L</a:t>
            </a:r>
            <a:r>
              <a:rPr lang="en-US" sz="2200" b="0" i="0" u="none" strike="noStrike" cap="none">
                <a:solidFill>
                  <a:srgbClr val="3F3F39"/>
                </a:solidFill>
                <a:latin typeface="Allerta"/>
                <a:ea typeface="Allerta"/>
                <a:cs typeface="Allerta"/>
                <a:sym typeface="Allerta"/>
                <a:rtl val="0"/>
              </a:rPr>
              <a:t>esson planning</a:t>
            </a:r>
          </a:p>
          <a:p>
            <a:pPr marL="457200" marR="0" lvl="0" indent="-228600" algn="l" rtl="0">
              <a:lnSpc>
                <a:spcPct val="100000"/>
              </a:lnSpc>
              <a:spcBef>
                <a:spcPts val="0"/>
              </a:spcBef>
              <a:spcAft>
                <a:spcPts val="0"/>
              </a:spcAft>
              <a:buClr>
                <a:srgbClr val="3F3F39"/>
              </a:buClr>
              <a:buSzPct val="100000"/>
              <a:buFont typeface="Allerta"/>
              <a:buChar char="•"/>
            </a:pPr>
            <a:r>
              <a:rPr lang="en-US" sz="2200" b="0" i="0" u="none" strike="noStrike" cap="none">
                <a:solidFill>
                  <a:srgbClr val="3F3F39"/>
                </a:solidFill>
                <a:latin typeface="Allerta"/>
                <a:ea typeface="Allerta"/>
                <a:cs typeface="Allerta"/>
                <a:sym typeface="Allerta"/>
                <a:rtl val="0"/>
              </a:rPr>
              <a:t>PLC/teacher team meetings</a:t>
            </a:r>
          </a:p>
          <a:p>
            <a:pPr marL="457200" marR="0" lvl="0" indent="-228600" algn="l" rtl="0">
              <a:lnSpc>
                <a:spcPct val="100000"/>
              </a:lnSpc>
              <a:spcBef>
                <a:spcPts val="0"/>
              </a:spcBef>
              <a:spcAft>
                <a:spcPts val="0"/>
              </a:spcAft>
              <a:buClr>
                <a:srgbClr val="3F3F39"/>
              </a:buClr>
              <a:buSzPct val="100000"/>
              <a:buFont typeface="Allerta"/>
              <a:buChar char="•"/>
            </a:pPr>
            <a:r>
              <a:rPr lang="en-US" sz="2200" b="0" i="0" u="none" strike="noStrike" cap="none">
                <a:solidFill>
                  <a:srgbClr val="3F3F39"/>
                </a:solidFill>
                <a:latin typeface="Allerta"/>
                <a:ea typeface="Allerta"/>
                <a:cs typeface="Allerta"/>
                <a:sym typeface="Allerta"/>
                <a:rtl val="0"/>
              </a:rPr>
              <a:t>Discussing instructional strategies</a:t>
            </a:r>
          </a:p>
          <a:p>
            <a:pPr marL="457200" marR="0" lvl="0" indent="-228600" algn="l" rtl="0">
              <a:lnSpc>
                <a:spcPct val="100000"/>
              </a:lnSpc>
              <a:spcBef>
                <a:spcPts val="0"/>
              </a:spcBef>
              <a:spcAft>
                <a:spcPts val="0"/>
              </a:spcAft>
              <a:buClr>
                <a:srgbClr val="3F3F39"/>
              </a:buClr>
              <a:buSzPct val="100000"/>
              <a:buFont typeface="Allerta"/>
              <a:buChar char="•"/>
            </a:pPr>
            <a:r>
              <a:rPr lang="en-US" sz="2200">
                <a:solidFill>
                  <a:srgbClr val="3F3F39"/>
                </a:solidFill>
                <a:latin typeface="Allerta"/>
                <a:ea typeface="Allerta"/>
                <a:cs typeface="Allerta"/>
                <a:sym typeface="Allerta"/>
              </a:rPr>
              <a:t>S</a:t>
            </a:r>
            <a:r>
              <a:rPr lang="en-US" sz="2200" b="0" i="0" u="none" strike="noStrike" cap="none">
                <a:solidFill>
                  <a:srgbClr val="3F3F39"/>
                </a:solidFill>
                <a:latin typeface="Allerta"/>
                <a:ea typeface="Allerta"/>
                <a:cs typeface="Allerta"/>
                <a:sym typeface="Allerta"/>
                <a:rtl val="0"/>
              </a:rPr>
              <a:t>electing a focus area for improvement</a:t>
            </a:r>
          </a:p>
          <a:p>
            <a:pPr marL="457200" marR="0" lvl="0" indent="-228600" algn="l" rtl="0">
              <a:lnSpc>
                <a:spcPct val="100000"/>
              </a:lnSpc>
              <a:spcBef>
                <a:spcPts val="0"/>
              </a:spcBef>
              <a:spcAft>
                <a:spcPts val="0"/>
              </a:spcAft>
              <a:buClr>
                <a:srgbClr val="3F3F39"/>
              </a:buClr>
              <a:buSzPct val="100000"/>
              <a:buFont typeface="Allerta"/>
              <a:buChar char="•"/>
            </a:pPr>
            <a:r>
              <a:rPr lang="en-US" sz="2200">
                <a:solidFill>
                  <a:srgbClr val="3F3F39"/>
                </a:solidFill>
                <a:latin typeface="Allerta"/>
                <a:ea typeface="Allerta"/>
                <a:cs typeface="Allerta"/>
                <a:sym typeface="Allerta"/>
              </a:rPr>
              <a:t>P</a:t>
            </a:r>
            <a:r>
              <a:rPr lang="en-US" sz="2200" b="0" i="0" u="none" strike="noStrike" cap="none">
                <a:solidFill>
                  <a:srgbClr val="3F3F39"/>
                </a:solidFill>
                <a:latin typeface="Allerta"/>
                <a:ea typeface="Allerta"/>
                <a:cs typeface="Allerta"/>
                <a:sym typeface="Allerta"/>
                <a:rtl val="0"/>
              </a:rPr>
              <a:t>eer observation</a:t>
            </a:r>
          </a:p>
          <a:p>
            <a:pPr marL="457200" marR="0" lvl="0" indent="-228600" algn="l" rtl="0">
              <a:lnSpc>
                <a:spcPct val="100000"/>
              </a:lnSpc>
              <a:spcBef>
                <a:spcPts val="0"/>
              </a:spcBef>
              <a:spcAft>
                <a:spcPts val="0"/>
              </a:spcAft>
              <a:buClr>
                <a:srgbClr val="3F3F39"/>
              </a:buClr>
              <a:buSzPct val="100000"/>
              <a:buFont typeface="Allerta"/>
              <a:buChar char="•"/>
            </a:pPr>
            <a:r>
              <a:rPr lang="en-US" sz="2200">
                <a:solidFill>
                  <a:srgbClr val="3F3F39"/>
                </a:solidFill>
                <a:latin typeface="Allerta"/>
                <a:ea typeface="Allerta"/>
                <a:cs typeface="Allerta"/>
                <a:sym typeface="Allerta"/>
              </a:rPr>
              <a:t>C</a:t>
            </a:r>
            <a:r>
              <a:rPr lang="en-US" sz="2200" b="0" i="0" u="none" strike="noStrike" cap="none">
                <a:solidFill>
                  <a:srgbClr val="3F3F39"/>
                </a:solidFill>
                <a:latin typeface="Allerta"/>
                <a:ea typeface="Allerta"/>
                <a:cs typeface="Allerta"/>
                <a:sym typeface="Allerta"/>
                <a:rtl val="0"/>
              </a:rPr>
              <a:t>oach observation</a:t>
            </a:r>
          </a:p>
          <a:p>
            <a:pPr marL="457200" marR="0" lvl="0" indent="-228600" algn="l" rtl="0">
              <a:lnSpc>
                <a:spcPct val="100000"/>
              </a:lnSpc>
              <a:spcBef>
                <a:spcPts val="0"/>
              </a:spcBef>
              <a:spcAft>
                <a:spcPts val="0"/>
              </a:spcAft>
              <a:buClr>
                <a:srgbClr val="3F3F39"/>
              </a:buClr>
              <a:buSzPct val="100000"/>
              <a:buFont typeface="Allerta"/>
              <a:buChar char="•"/>
            </a:pPr>
            <a:r>
              <a:rPr lang="en-US" sz="2200">
                <a:solidFill>
                  <a:srgbClr val="3F3F39"/>
                </a:solidFill>
                <a:latin typeface="Allerta"/>
                <a:ea typeface="Allerta"/>
                <a:cs typeface="Allerta"/>
                <a:sym typeface="Allerta"/>
              </a:rPr>
              <a:t>R</a:t>
            </a:r>
            <a:r>
              <a:rPr lang="en-US" sz="2200" b="0" i="0" u="none" strike="noStrike" cap="none">
                <a:solidFill>
                  <a:srgbClr val="3F3F39"/>
                </a:solidFill>
                <a:latin typeface="Allerta"/>
                <a:ea typeface="Allerta"/>
                <a:cs typeface="Allerta"/>
                <a:sym typeface="Allerta"/>
                <a:rtl val="0"/>
              </a:rPr>
              <a:t>eviewing classroom video</a:t>
            </a:r>
          </a:p>
          <a:p>
            <a:pPr marL="0" marR="0" lvl="0" indent="0" algn="l" rtl="0">
              <a:lnSpc>
                <a:spcPct val="100000"/>
              </a:lnSpc>
              <a:spcBef>
                <a:spcPts val="0"/>
              </a:spcBef>
              <a:spcAft>
                <a:spcPts val="0"/>
              </a:spcAft>
              <a:buClr>
                <a:srgbClr val="000000"/>
              </a:buClr>
              <a:buFont typeface="Arial"/>
              <a:buNone/>
            </a:pPr>
            <a:endParaRPr sz="2200" b="0" i="0" u="none" strike="noStrike" cap="none">
              <a:solidFill>
                <a:srgbClr val="3F3F39"/>
              </a:solidFill>
              <a:latin typeface="Allerta"/>
              <a:ea typeface="Allerta"/>
              <a:cs typeface="Allerta"/>
              <a:sym typeface="Allerta"/>
              <a:rtl val="0"/>
            </a:endParaRPr>
          </a:p>
          <a:p>
            <a:pPr marL="0" marR="0" lvl="0" indent="0" algn="l" rtl="0">
              <a:lnSpc>
                <a:spcPct val="100000"/>
              </a:lnSpc>
              <a:spcBef>
                <a:spcPts val="0"/>
              </a:spcBef>
              <a:spcAft>
                <a:spcPts val="0"/>
              </a:spcAft>
              <a:buClr>
                <a:srgbClr val="000000"/>
              </a:buClr>
              <a:buFont typeface="Arial"/>
              <a:buNone/>
            </a:pPr>
            <a:endParaRPr sz="2200" b="0" i="0" u="none" strike="noStrike" cap="none">
              <a:solidFill>
                <a:srgbClr val="3F3F39"/>
              </a:solidFill>
              <a:latin typeface="Allerta"/>
              <a:ea typeface="Allerta"/>
              <a:cs typeface="Allerta"/>
              <a:sym typeface="Allerta"/>
              <a:rtl val="0"/>
            </a:endParaRPr>
          </a:p>
          <a:p>
            <a:pPr marL="0" marR="0" lvl="0" indent="0" algn="l" rtl="0">
              <a:lnSpc>
                <a:spcPct val="100000"/>
              </a:lnSpc>
              <a:spcBef>
                <a:spcPts val="0"/>
              </a:spcBef>
              <a:spcAft>
                <a:spcPts val="0"/>
              </a:spcAft>
              <a:buClr>
                <a:srgbClr val="000000"/>
              </a:buClr>
              <a:buFont typeface="Arial"/>
              <a:buNone/>
            </a:pPr>
            <a:endParaRPr sz="2200" b="0" i="0" u="none" strike="noStrike" cap="none">
              <a:solidFill>
                <a:srgbClr val="3F3F39"/>
              </a:solidFill>
              <a:latin typeface="Allerta"/>
              <a:ea typeface="Allerta"/>
              <a:cs typeface="Allerta"/>
              <a:sym typeface="Allerta"/>
              <a:rtl val="0"/>
            </a:endParaRPr>
          </a:p>
          <a:p>
            <a:pPr marL="0" marR="0" lvl="0" indent="0" algn="l" rtl="0">
              <a:lnSpc>
                <a:spcPct val="100000"/>
              </a:lnSpc>
              <a:spcBef>
                <a:spcPts val="0"/>
              </a:spcBef>
              <a:spcAft>
                <a:spcPts val="0"/>
              </a:spcAft>
              <a:buClr>
                <a:srgbClr val="000000"/>
              </a:buClr>
              <a:buFont typeface="Arial"/>
              <a:buNone/>
            </a:pPr>
            <a:endParaRPr sz="2200" b="0" i="0" u="none" strike="noStrike" cap="none">
              <a:solidFill>
                <a:srgbClr val="3F3F39"/>
              </a:solidFill>
              <a:latin typeface="Allerta"/>
              <a:ea typeface="Allerta"/>
              <a:cs typeface="Allerta"/>
              <a:sym typeface="Allerta"/>
              <a:rtl val="0"/>
            </a:endParaRPr>
          </a:p>
          <a:p>
            <a:pPr marL="342900" marR="0" lvl="0" indent="266700" algn="l" rtl="0">
              <a:lnSpc>
                <a:spcPct val="100000"/>
              </a:lnSpc>
              <a:spcBef>
                <a:spcPts val="0"/>
              </a:spcBef>
              <a:spcAft>
                <a:spcPts val="0"/>
              </a:spcAft>
              <a:buClr>
                <a:srgbClr val="000000"/>
              </a:buClr>
              <a:buFont typeface="Arial"/>
              <a:buNone/>
            </a:pPr>
            <a:endParaRPr sz="2200" b="0" i="0" u="none" strike="noStrike" cap="none">
              <a:solidFill>
                <a:srgbClr val="3F3F39"/>
              </a:solidFill>
              <a:latin typeface="Allerta"/>
              <a:ea typeface="Allerta"/>
              <a:cs typeface="Allerta"/>
              <a:sym typeface="Allerta"/>
              <a:rtl val="0"/>
            </a:endParaRPr>
          </a:p>
        </p:txBody>
      </p:sp>
      <p:sp>
        <p:nvSpPr>
          <p:cNvPr id="355" name="Shape 355"/>
          <p:cNvSpPr txBox="1"/>
          <p:nvPr/>
        </p:nvSpPr>
        <p:spPr>
          <a:xfrm>
            <a:off x="4758125" y="1621200"/>
            <a:ext cx="4233000" cy="47795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200" b="1" i="0" u="none" strike="noStrike" cap="none">
                <a:solidFill>
                  <a:srgbClr val="3F3F39"/>
                </a:solidFill>
                <a:latin typeface="Allerta"/>
                <a:ea typeface="Allerta"/>
                <a:cs typeface="Allerta"/>
                <a:sym typeface="Allerta"/>
                <a:rtl val="0"/>
              </a:rPr>
              <a:t>Unhelpful... (don’t do this!)</a:t>
            </a:r>
          </a:p>
          <a:p>
            <a:pPr marL="0" marR="0" lvl="0" indent="0" algn="l" rtl="0">
              <a:lnSpc>
                <a:spcPct val="100000"/>
              </a:lnSpc>
              <a:spcBef>
                <a:spcPts val="0"/>
              </a:spcBef>
              <a:spcAft>
                <a:spcPts val="0"/>
              </a:spcAft>
              <a:buClr>
                <a:srgbClr val="000000"/>
              </a:buClr>
              <a:buFont typeface="Arial"/>
              <a:buNone/>
            </a:pPr>
            <a:endParaRPr sz="2200" b="0" i="0" u="none" strike="noStrike" cap="none">
              <a:solidFill>
                <a:srgbClr val="3F3F39"/>
              </a:solidFill>
              <a:latin typeface="Allerta"/>
              <a:ea typeface="Allerta"/>
              <a:cs typeface="Allerta"/>
              <a:sym typeface="Allerta"/>
              <a:rtl val="0"/>
            </a:endParaRPr>
          </a:p>
          <a:p>
            <a:pPr marL="457200" marR="0" lvl="0" indent="-228600" algn="l" rtl="0">
              <a:lnSpc>
                <a:spcPct val="100000"/>
              </a:lnSpc>
              <a:spcBef>
                <a:spcPts val="0"/>
              </a:spcBef>
              <a:spcAft>
                <a:spcPts val="0"/>
              </a:spcAft>
              <a:buClr>
                <a:srgbClr val="3F3F39"/>
              </a:buClr>
              <a:buSzPct val="100000"/>
              <a:buFont typeface="Allerta"/>
              <a:buChar char="•"/>
            </a:pPr>
            <a:r>
              <a:rPr lang="en-US" sz="2200" b="0" i="0" u="none" strike="noStrike" cap="none">
                <a:solidFill>
                  <a:srgbClr val="3F3F39"/>
                </a:solidFill>
                <a:latin typeface="Allerta"/>
                <a:ea typeface="Allerta"/>
                <a:cs typeface="Allerta"/>
                <a:sym typeface="Allerta"/>
                <a:rtl val="0"/>
              </a:rPr>
              <a:t>evaluate teachers</a:t>
            </a:r>
          </a:p>
          <a:p>
            <a:pPr marL="457200" marR="0" lvl="0" indent="-228600" algn="l" rtl="0">
              <a:lnSpc>
                <a:spcPct val="100000"/>
              </a:lnSpc>
              <a:spcBef>
                <a:spcPts val="0"/>
              </a:spcBef>
              <a:spcAft>
                <a:spcPts val="0"/>
              </a:spcAft>
              <a:buClr>
                <a:srgbClr val="3F3F39"/>
              </a:buClr>
              <a:buSzPct val="100000"/>
              <a:buFont typeface="Allerta"/>
              <a:buChar char="•"/>
            </a:pPr>
            <a:r>
              <a:rPr lang="en-US" sz="2200" b="0" i="0" u="none" strike="noStrike" cap="none">
                <a:solidFill>
                  <a:srgbClr val="3F3F39"/>
                </a:solidFill>
                <a:latin typeface="Allerta"/>
                <a:ea typeface="Allerta"/>
                <a:cs typeface="Allerta"/>
                <a:sym typeface="Allerta"/>
                <a:rtl val="0"/>
              </a:rPr>
              <a:t>serve as a checklist of what every teacher should do every day</a:t>
            </a:r>
          </a:p>
          <a:p>
            <a:pPr marL="457200" marR="0" lvl="0" indent="-228600" algn="l" rtl="0">
              <a:lnSpc>
                <a:spcPct val="100000"/>
              </a:lnSpc>
              <a:spcBef>
                <a:spcPts val="0"/>
              </a:spcBef>
              <a:spcAft>
                <a:spcPts val="0"/>
              </a:spcAft>
              <a:buClr>
                <a:srgbClr val="3F3F39"/>
              </a:buClr>
              <a:buSzPct val="100000"/>
              <a:buFont typeface="Allerta"/>
              <a:buChar char="•"/>
            </a:pPr>
            <a:r>
              <a:rPr lang="en-US" sz="2200" b="0" i="0" u="none" strike="noStrike" cap="none">
                <a:solidFill>
                  <a:srgbClr val="3F3F39"/>
                </a:solidFill>
                <a:latin typeface="Allerta"/>
                <a:ea typeface="Allerta"/>
                <a:cs typeface="Allerta"/>
                <a:sym typeface="Allerta"/>
                <a:rtl val="0"/>
              </a:rPr>
              <a:t>rate a teacher’s effectiveness</a:t>
            </a:r>
          </a:p>
          <a:p>
            <a:pPr marL="457200" marR="0" lvl="0" indent="-228600" algn="l" rtl="0">
              <a:lnSpc>
                <a:spcPct val="100000"/>
              </a:lnSpc>
              <a:spcBef>
                <a:spcPts val="0"/>
              </a:spcBef>
              <a:spcAft>
                <a:spcPts val="0"/>
              </a:spcAft>
              <a:buClr>
                <a:srgbClr val="3F3F39"/>
              </a:buClr>
              <a:buSzPct val="100000"/>
              <a:buFont typeface="Allerta"/>
              <a:buChar char="•"/>
            </a:pPr>
            <a:r>
              <a:rPr lang="en-US" sz="2200" b="0" i="0" u="none" strike="noStrike" cap="none">
                <a:solidFill>
                  <a:srgbClr val="3F3F39"/>
                </a:solidFill>
                <a:latin typeface="Allerta"/>
                <a:ea typeface="Allerta"/>
                <a:cs typeface="Allerta"/>
                <a:sym typeface="Allerta"/>
                <a:rtl val="0"/>
              </a:rPr>
              <a:t>mandate instructional practices</a:t>
            </a:r>
          </a:p>
          <a:p>
            <a:pPr marL="457200" marR="0" lvl="0" indent="-228600" algn="l" rtl="0">
              <a:lnSpc>
                <a:spcPct val="100000"/>
              </a:lnSpc>
              <a:spcBef>
                <a:spcPts val="0"/>
              </a:spcBef>
              <a:spcAft>
                <a:spcPts val="0"/>
              </a:spcAft>
              <a:buClr>
                <a:srgbClr val="3F3F39"/>
              </a:buClr>
              <a:buSzPct val="100000"/>
              <a:buFont typeface="Allerta"/>
              <a:buChar char="•"/>
            </a:pPr>
            <a:r>
              <a:rPr lang="en-US" sz="2200" b="0" i="0" u="none" strike="noStrike" cap="none">
                <a:solidFill>
                  <a:srgbClr val="3F3F39"/>
                </a:solidFill>
                <a:latin typeface="Allerta"/>
                <a:ea typeface="Allerta"/>
                <a:cs typeface="Allerta"/>
                <a:sym typeface="Allerta"/>
                <a:rtl val="0"/>
              </a:rPr>
              <a:t>rank how well a teacher is performing</a:t>
            </a:r>
          </a:p>
          <a:p>
            <a:pPr marL="342900" marR="0" lvl="0" indent="266700" algn="l" rtl="0">
              <a:lnSpc>
                <a:spcPct val="100000"/>
              </a:lnSpc>
              <a:spcBef>
                <a:spcPts val="0"/>
              </a:spcBef>
              <a:spcAft>
                <a:spcPts val="0"/>
              </a:spcAft>
              <a:buClr>
                <a:srgbClr val="000000"/>
              </a:buClr>
              <a:buFont typeface="Arial"/>
              <a:buNone/>
            </a:pPr>
            <a:endParaRPr sz="2200" b="0" i="0" u="none" strike="noStrike" cap="none">
              <a:solidFill>
                <a:srgbClr val="000000"/>
              </a:solidFill>
              <a:latin typeface="Allerta"/>
              <a:ea typeface="Allerta"/>
              <a:cs typeface="Allerta"/>
              <a:sym typeface="Allerta"/>
              <a:rtl val="0"/>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216575" y="2706900"/>
            <a:ext cx="8620500" cy="1210200"/>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endParaRPr sz="3200" b="0" i="0" u="none" strike="noStrike" cap="none">
              <a:solidFill>
                <a:srgbClr val="23593E"/>
              </a:solidFill>
              <a:latin typeface="Allerta"/>
              <a:ea typeface="Allerta"/>
              <a:cs typeface="Allerta"/>
              <a:sym typeface="Allerta"/>
            </a:endParaRPr>
          </a:p>
          <a:p>
            <a:pPr marL="0" marR="0" lvl="0" indent="0" algn="ctr" rtl="0">
              <a:lnSpc>
                <a:spcPct val="100000"/>
              </a:lnSpc>
              <a:spcBef>
                <a:spcPts val="0"/>
              </a:spcBef>
              <a:spcAft>
                <a:spcPts val="0"/>
              </a:spcAft>
              <a:buClr>
                <a:schemeClr val="dk1"/>
              </a:buClr>
              <a:buSzPct val="25000"/>
              <a:buFont typeface="Allerta"/>
              <a:buNone/>
            </a:pPr>
            <a:r>
              <a:rPr lang="en-US"/>
              <a:t>Question</a:t>
            </a:r>
            <a:r>
              <a:rPr lang="en-US" sz="3200" b="0" i="0" u="none" strike="noStrike" cap="none">
                <a:solidFill>
                  <a:srgbClr val="23593E"/>
                </a:solidFill>
                <a:latin typeface="Allerta"/>
                <a:ea typeface="Allerta"/>
                <a:cs typeface="Allerta"/>
                <a:sym typeface="Allerta"/>
              </a:rPr>
              <a:t>: Which of the uses of the IPG is most relevant for you?</a:t>
            </a:r>
          </a:p>
          <a:p>
            <a:pPr lvl="0" algn="ctr" rtl="0">
              <a:spcBef>
                <a:spcPts val="0"/>
              </a:spcBef>
              <a:buClr>
                <a:schemeClr val="dk1"/>
              </a:buClr>
              <a:buSzPct val="25000"/>
              <a:buFont typeface="Allerta"/>
              <a:buNone/>
            </a:pPr>
            <a:r>
              <a:rPr lang="en-US" sz="1400"/>
              <a:t>Use the “Question” tab on your control panel to submit your response.</a:t>
            </a:r>
          </a:p>
          <a:p>
            <a:pPr marL="0" marR="0" lvl="0" indent="0" algn="ctr" rtl="0">
              <a:lnSpc>
                <a:spcPct val="100000"/>
              </a:lnSpc>
              <a:spcBef>
                <a:spcPts val="0"/>
              </a:spcBef>
              <a:spcAft>
                <a:spcPts val="0"/>
              </a:spcAft>
              <a:buClr>
                <a:schemeClr val="dk1"/>
              </a:buClr>
              <a:buSzPct val="25000"/>
              <a:buFont typeface="Allerta"/>
              <a:buNone/>
            </a:pPr>
            <a:endParaRPr sz="3200" b="0" i="0" u="none" strike="noStrike" cap="none">
              <a:solidFill>
                <a:srgbClr val="23593E"/>
              </a:solidFill>
              <a:latin typeface="Allerta"/>
              <a:ea typeface="Allerta"/>
              <a:cs typeface="Allerta"/>
              <a:sym typeface="Allerta"/>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tl val="0"/>
              </a:rPr>
              <a:t>Instructional Practice Guide: Beyond the Lesson</a:t>
            </a:r>
          </a:p>
        </p:txBody>
      </p:sp>
      <p:cxnSp>
        <p:nvCxnSpPr>
          <p:cNvPr id="367" name="Shape 367"/>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368" name="Shape 368"/>
          <p:cNvPicPr preferRelativeResize="0"/>
          <p:nvPr/>
        </p:nvPicPr>
        <p:blipFill rotWithShape="1">
          <a:blip r:embed="rId3">
            <a:alphaModFix/>
          </a:blip>
          <a:srcRect/>
          <a:stretch/>
        </p:blipFill>
        <p:spPr>
          <a:xfrm>
            <a:off x="1050676" y="1453246"/>
            <a:ext cx="6391526" cy="488860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tl val="0"/>
              </a:rPr>
              <a:t>Instructional Practice Guide: Beyond the Lesson</a:t>
            </a:r>
          </a:p>
        </p:txBody>
      </p:sp>
      <p:sp>
        <p:nvSpPr>
          <p:cNvPr id="374" name="Shape 374"/>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pPr>
            <a:r>
              <a:rPr lang="en-US" sz="2400" b="0" i="0" u="none" strike="noStrike" cap="none">
                <a:solidFill>
                  <a:srgbClr val="3F3F39"/>
                </a:solidFill>
                <a:latin typeface="Allerta"/>
                <a:ea typeface="Allerta"/>
                <a:cs typeface="Allerta"/>
                <a:sym typeface="Allerta"/>
                <a:rtl val="0"/>
              </a:rPr>
              <a:t>P</a:t>
            </a:r>
            <a:r>
              <a:rPr lang="en-US">
                <a:rtl val="0"/>
              </a:rPr>
              <a:t>uts the content of the lesson in the context of the broader instructional plan for the unit or year</a:t>
            </a:r>
          </a:p>
          <a:p>
            <a:pPr marL="0" marR="0" lvl="0" indent="0" algn="l" rtl="0">
              <a:lnSpc>
                <a:spcPct val="100000"/>
              </a:lnSpc>
              <a:spcBef>
                <a:spcPts val="0"/>
              </a:spcBef>
              <a:spcAft>
                <a:spcPts val="0"/>
              </a:spcAft>
              <a:buNone/>
            </a:pPr>
            <a:endParaRPr>
              <a:rtl val="0"/>
            </a:endParaRPr>
          </a:p>
          <a:p>
            <a:pPr marL="457200" marR="0" lvl="0" indent="-228600" algn="l" rtl="0">
              <a:lnSpc>
                <a:spcPct val="100000"/>
              </a:lnSpc>
              <a:spcBef>
                <a:spcPts val="0"/>
              </a:spcBef>
              <a:spcAft>
                <a:spcPts val="0"/>
              </a:spcAft>
            </a:pPr>
            <a:r>
              <a:rPr lang="en-US">
                <a:rtl val="0"/>
              </a:rPr>
              <a:t>Allows for conversations about Focus, Coherence, and Rigor that cannot always be captured in the discussion of a single lesson</a:t>
            </a:r>
          </a:p>
          <a:p>
            <a:pPr marL="0" lvl="0" indent="0" rtl="0">
              <a:spcBef>
                <a:spcPts val="0"/>
              </a:spcBef>
              <a:buNone/>
            </a:pPr>
            <a:endParaRPr>
              <a:rtl val="0"/>
            </a:endParaRPr>
          </a:p>
          <a:p>
            <a:pPr marL="457200" lvl="0" indent="-228600" rtl="0">
              <a:spcBef>
                <a:spcPts val="0"/>
              </a:spcBef>
            </a:pPr>
            <a:r>
              <a:rPr lang="en-US">
                <a:rtl val="0"/>
              </a:rPr>
              <a:t>Sparks conversation about monitoring student progress and creating a mathematically rich classroom environment</a:t>
            </a:r>
          </a:p>
          <a:p>
            <a:pPr marL="0" marR="0" lvl="0" indent="0" algn="l" rtl="0">
              <a:lnSpc>
                <a:spcPct val="100000"/>
              </a:lnSpc>
              <a:spcBef>
                <a:spcPts val="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rtl val="0"/>
            </a:endParaRPr>
          </a:p>
          <a:p>
            <a:pPr marL="742950" marR="0" lvl="1" indent="-44450" algn="l" rtl="0">
              <a:lnSpc>
                <a:spcPct val="100000"/>
              </a:lnSpc>
              <a:spcBef>
                <a:spcPts val="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rtl val="0"/>
            </a:endParaRPr>
          </a:p>
        </p:txBody>
      </p:sp>
      <p:cxnSp>
        <p:nvCxnSpPr>
          <p:cNvPr id="375" name="Shape 375"/>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tl val="0"/>
              </a:rPr>
              <a:t>Introductions - Webinar Hosts</a:t>
            </a:r>
          </a:p>
        </p:txBody>
      </p:sp>
      <p:sp>
        <p:nvSpPr>
          <p:cNvPr id="233" name="Shape 23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endParaRPr sz="2200" b="0" i="0" u="none" strike="noStrike" cap="none">
              <a:solidFill>
                <a:srgbClr val="3F3F39"/>
              </a:solidFill>
              <a:latin typeface="Allerta"/>
              <a:ea typeface="Allerta"/>
              <a:cs typeface="Allerta"/>
              <a:sym typeface="Allerta"/>
              <a:rtl val="0"/>
            </a:endParaRPr>
          </a:p>
          <a:p>
            <a:pPr marL="0" marR="0" lvl="0" indent="0" algn="l" rtl="0">
              <a:lnSpc>
                <a:spcPct val="80000"/>
              </a:lnSpc>
              <a:spcBef>
                <a:spcPts val="0"/>
              </a:spcBef>
              <a:spcAft>
                <a:spcPts val="0"/>
              </a:spcAft>
              <a:buClr>
                <a:schemeClr val="dk1"/>
              </a:buClr>
              <a:buSzPct val="25000"/>
              <a:buFont typeface="Arial"/>
              <a:buNone/>
            </a:pPr>
            <a:endParaRPr sz="2200" b="0" i="0" u="none" strike="noStrike" cap="none">
              <a:solidFill>
                <a:srgbClr val="3F3F39"/>
              </a:solidFill>
              <a:latin typeface="Allerta"/>
              <a:ea typeface="Allerta"/>
              <a:cs typeface="Allerta"/>
              <a:sym typeface="Allerta"/>
              <a:rtl val="0"/>
            </a:endParaRPr>
          </a:p>
          <a:p>
            <a:pPr marL="342900" marR="0" lvl="0" indent="-342900" algn="l" rtl="0">
              <a:lnSpc>
                <a:spcPct val="80000"/>
              </a:lnSpc>
              <a:spcBef>
                <a:spcPts val="0"/>
              </a:spcBef>
              <a:spcAft>
                <a:spcPts val="0"/>
              </a:spcAft>
              <a:buClr>
                <a:srgbClr val="3F3F39"/>
              </a:buClr>
              <a:buSzPct val="100000"/>
              <a:buFont typeface="Arial"/>
              <a:buChar char="•"/>
            </a:pPr>
            <a:r>
              <a:rPr lang="en-US" sz="2200" b="0" i="0" u="none" strike="noStrike" cap="none">
                <a:solidFill>
                  <a:srgbClr val="3F3F39"/>
                </a:solidFill>
                <a:latin typeface="Allerta"/>
                <a:ea typeface="Allerta"/>
                <a:cs typeface="Allerta"/>
                <a:sym typeface="Allerta"/>
                <a:rtl val="0"/>
              </a:rPr>
              <a:t>Sandra Alberti, Janelle Fann, Joanie Funderburk - Field Impact Team</a:t>
            </a:r>
          </a:p>
          <a:p>
            <a:pPr marL="0" marR="0" lvl="0" indent="0" algn="l" rtl="0">
              <a:lnSpc>
                <a:spcPct val="80000"/>
              </a:lnSpc>
              <a:spcBef>
                <a:spcPts val="0"/>
              </a:spcBef>
              <a:spcAft>
                <a:spcPts val="0"/>
              </a:spcAft>
              <a:buClr>
                <a:schemeClr val="dk1"/>
              </a:buClr>
              <a:buSzPct val="25000"/>
              <a:buFont typeface="Arial"/>
              <a:buNone/>
            </a:pPr>
            <a:endParaRPr sz="2200" b="0" i="0" u="none" strike="noStrike" cap="none">
              <a:solidFill>
                <a:srgbClr val="3F3F39"/>
              </a:solidFill>
              <a:latin typeface="Allerta"/>
              <a:ea typeface="Allerta"/>
              <a:cs typeface="Allerta"/>
              <a:sym typeface="Allerta"/>
              <a:rtl val="0"/>
            </a:endParaRPr>
          </a:p>
          <a:p>
            <a:pPr marL="342900" marR="0" lvl="0" indent="-342900" algn="l" rtl="0">
              <a:lnSpc>
                <a:spcPct val="80000"/>
              </a:lnSpc>
              <a:spcBef>
                <a:spcPts val="0"/>
              </a:spcBef>
              <a:spcAft>
                <a:spcPts val="0"/>
              </a:spcAft>
              <a:buClr>
                <a:srgbClr val="3F3F39"/>
              </a:buClr>
              <a:buSzPct val="100000"/>
              <a:buFont typeface="Arial"/>
              <a:buChar char="•"/>
            </a:pPr>
            <a:r>
              <a:rPr lang="en-US" sz="2200" b="0" i="0" u="none" strike="noStrike" cap="none">
                <a:solidFill>
                  <a:srgbClr val="3F3F39"/>
                </a:solidFill>
                <a:latin typeface="Allerta"/>
                <a:ea typeface="Allerta"/>
                <a:cs typeface="Allerta"/>
                <a:sym typeface="Allerta"/>
                <a:rtl val="0"/>
              </a:rPr>
              <a:t>Barbara Beske - Math Team</a:t>
            </a:r>
          </a:p>
          <a:p>
            <a:pPr marL="0" marR="0" lvl="0" indent="0" algn="l" rtl="0">
              <a:lnSpc>
                <a:spcPct val="80000"/>
              </a:lnSpc>
              <a:spcBef>
                <a:spcPts val="44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rtl val="0"/>
            </a:endParaRPr>
          </a:p>
          <a:p>
            <a:pPr marL="742950" marR="0" lvl="1" indent="-171450" algn="l" rtl="0">
              <a:lnSpc>
                <a:spcPct val="80000"/>
              </a:lnSpc>
              <a:spcBef>
                <a:spcPts val="370"/>
              </a:spcBef>
              <a:spcAft>
                <a:spcPts val="0"/>
              </a:spcAft>
              <a:buClr>
                <a:srgbClr val="3F3F39"/>
              </a:buClr>
              <a:buSzPct val="25000"/>
              <a:buFont typeface="Arial"/>
              <a:buNone/>
            </a:pPr>
            <a:endParaRPr sz="1850" b="0" i="0" u="none" strike="noStrike" cap="none">
              <a:solidFill>
                <a:srgbClr val="3F3F39"/>
              </a:solidFill>
              <a:latin typeface="Allerta"/>
              <a:ea typeface="Allerta"/>
              <a:cs typeface="Allerta"/>
              <a:sym typeface="Allerta"/>
              <a:rtl val="0"/>
            </a:endParaRPr>
          </a:p>
        </p:txBody>
      </p:sp>
      <p:cxnSp>
        <p:nvCxnSpPr>
          <p:cNvPr id="234" name="Shape 234"/>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216575" y="2706900"/>
            <a:ext cx="8620500" cy="1855499"/>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a:t>Question</a:t>
            </a:r>
            <a:r>
              <a:rPr lang="en-US" sz="3200" b="0" i="0" u="none" strike="noStrike" cap="none">
                <a:solidFill>
                  <a:srgbClr val="23593E"/>
                </a:solidFill>
                <a:latin typeface="Allerta"/>
                <a:ea typeface="Allerta"/>
                <a:cs typeface="Allerta"/>
                <a:sym typeface="Allerta"/>
              </a:rPr>
              <a:t>: Whic</a:t>
            </a:r>
            <a:r>
              <a:rPr lang="en-US"/>
              <a:t>h one or two questions from the list can you commit to asking yourself or the teachers you support?</a:t>
            </a:r>
          </a:p>
          <a:p>
            <a:pPr marL="0" marR="0" lvl="0" indent="0" algn="ctr" rtl="0">
              <a:lnSpc>
                <a:spcPct val="100000"/>
              </a:lnSpc>
              <a:spcBef>
                <a:spcPts val="0"/>
              </a:spcBef>
              <a:spcAft>
                <a:spcPts val="0"/>
              </a:spcAft>
              <a:buClr>
                <a:schemeClr val="dk1"/>
              </a:buClr>
              <a:buSzPct val="25000"/>
              <a:buFont typeface="Allerta"/>
              <a:buNone/>
            </a:pPr>
            <a:r>
              <a:rPr lang="en-US" sz="1400"/>
              <a:t>Use the “Question” tab on your control panel to submit your response.</a:t>
            </a:r>
            <a:r>
              <a:rPr lang="en-US"/>
              <a:t> </a:t>
            </a:r>
            <a:r>
              <a:rPr lang="en-US" sz="3200" b="0" i="0" u="none" strike="noStrike" cap="none">
                <a:solidFill>
                  <a:srgbClr val="23593E"/>
                </a:solidFill>
                <a:latin typeface="Allerta"/>
                <a:ea typeface="Allerta"/>
                <a:cs typeface="Allerta"/>
                <a:sym typeface="Allerta"/>
              </a:rPr>
              <a:t> </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tl val="0"/>
              </a:rPr>
              <a:t>Instructional Practice Guide: Lesson Planning Tool</a:t>
            </a:r>
          </a:p>
        </p:txBody>
      </p:sp>
      <p:cxnSp>
        <p:nvCxnSpPr>
          <p:cNvPr id="388" name="Shape 388"/>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389" name="Shape 389"/>
          <p:cNvPicPr preferRelativeResize="0"/>
          <p:nvPr/>
        </p:nvPicPr>
        <p:blipFill rotWithShape="1">
          <a:blip r:embed="rId3">
            <a:alphaModFix/>
          </a:blip>
          <a:srcRect/>
          <a:stretch/>
        </p:blipFill>
        <p:spPr>
          <a:xfrm>
            <a:off x="0" y="1641306"/>
            <a:ext cx="9144000" cy="40232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Pr>
              <a:t>Instructional Practice Guide: Lesson Planning Tool</a:t>
            </a:r>
          </a:p>
        </p:txBody>
      </p:sp>
      <p:cxnSp>
        <p:nvCxnSpPr>
          <p:cNvPr id="396" name="Shape 396"/>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397" name="Shape 397"/>
          <p:cNvPicPr preferRelativeResize="0"/>
          <p:nvPr/>
        </p:nvPicPr>
        <p:blipFill rotWithShape="1">
          <a:blip r:embed="rId3">
            <a:alphaModFix/>
          </a:blip>
          <a:srcRect b="11902"/>
          <a:stretch/>
        </p:blipFill>
        <p:spPr>
          <a:xfrm>
            <a:off x="9768125" y="391223"/>
            <a:ext cx="2266950" cy="4925625"/>
          </a:xfrm>
          <a:prstGeom prst="rect">
            <a:avLst/>
          </a:prstGeom>
          <a:noFill/>
          <a:ln>
            <a:noFill/>
          </a:ln>
        </p:spPr>
      </p:pic>
      <p:sp>
        <p:nvSpPr>
          <p:cNvPr id="398" name="Shape 398"/>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0" rtl="0">
              <a:spcBef>
                <a:spcPts val="0"/>
              </a:spcBef>
              <a:buNone/>
            </a:pPr>
            <a:r>
              <a:rPr lang="en-US"/>
              <a:t>Planning a Standards-Aligned Lesson</a:t>
            </a:r>
          </a:p>
          <a:p>
            <a:pPr marL="0" lvl="0" indent="0" rtl="0">
              <a:spcBef>
                <a:spcPts val="0"/>
              </a:spcBef>
              <a:buNone/>
            </a:pPr>
            <a:endParaRPr/>
          </a:p>
          <a:p>
            <a:pPr marL="914400" lvl="0" indent="-228600" rtl="0">
              <a:spcBef>
                <a:spcPts val="0"/>
              </a:spcBef>
            </a:pPr>
            <a:r>
              <a:rPr lang="en-US"/>
              <a:t>Lesson Details</a:t>
            </a:r>
          </a:p>
          <a:p>
            <a:pPr marL="914400" lvl="0" indent="-228600" rtl="0">
              <a:spcBef>
                <a:spcPts val="0"/>
              </a:spcBef>
            </a:pPr>
            <a:r>
              <a:rPr lang="en-US"/>
              <a:t>Clusters &amp; Standards</a:t>
            </a:r>
          </a:p>
          <a:p>
            <a:pPr marL="914400" lvl="0" indent="-228600" rtl="0">
              <a:spcBef>
                <a:spcPts val="0"/>
              </a:spcBef>
            </a:pPr>
            <a:r>
              <a:rPr lang="en-US"/>
              <a:t>Coherence</a:t>
            </a:r>
          </a:p>
          <a:p>
            <a:pPr marL="914400" lvl="0" indent="-228600" rtl="0">
              <a:spcBef>
                <a:spcPts val="0"/>
              </a:spcBef>
            </a:pPr>
            <a:r>
              <a:rPr lang="en-US"/>
              <a:t>Learning Goal</a:t>
            </a:r>
          </a:p>
          <a:p>
            <a:pPr marL="914400" lvl="0" indent="-228600" rtl="0">
              <a:spcBef>
                <a:spcPts val="0"/>
              </a:spcBef>
            </a:pPr>
            <a:r>
              <a:rPr lang="en-US"/>
              <a:t>Rigor</a:t>
            </a:r>
          </a:p>
          <a:p>
            <a:pPr marL="914400" lvl="0" indent="-228600" rtl="0">
              <a:spcBef>
                <a:spcPts val="0"/>
              </a:spcBef>
            </a:pPr>
            <a:r>
              <a:rPr lang="en-US"/>
              <a:t>Mathematical Explanations</a:t>
            </a:r>
          </a:p>
          <a:p>
            <a:pPr marL="914400" lvl="0" indent="-228600" rtl="0">
              <a:spcBef>
                <a:spcPts val="0"/>
              </a:spcBef>
            </a:pPr>
            <a:r>
              <a:rPr lang="en-US"/>
              <a:t>Grade-Level Problems</a:t>
            </a:r>
          </a:p>
          <a:p>
            <a:pPr marL="914400" lvl="0" indent="-228600" rtl="0">
              <a:spcBef>
                <a:spcPts val="0"/>
              </a:spcBef>
            </a:pPr>
            <a:r>
              <a:rPr lang="en-US"/>
              <a:t>Checks for Understanding</a:t>
            </a:r>
          </a:p>
          <a:p>
            <a:pPr marL="914400" lvl="0" indent="-228600">
              <a:spcBef>
                <a:spcPts val="0"/>
              </a:spcBef>
            </a:pPr>
            <a:r>
              <a:rPr lang="en-US"/>
              <a:t>Discussion Questions</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tl val="0"/>
              </a:rPr>
              <a:t>Instructional Practice Guide: Lesson Planning Tool</a:t>
            </a:r>
          </a:p>
        </p:txBody>
      </p:sp>
      <p:cxnSp>
        <p:nvCxnSpPr>
          <p:cNvPr id="405" name="Shape 405"/>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406" name="Shape 406"/>
          <p:cNvPicPr preferRelativeResize="0"/>
          <p:nvPr/>
        </p:nvPicPr>
        <p:blipFill rotWithShape="1">
          <a:blip r:embed="rId3">
            <a:alphaModFix/>
          </a:blip>
          <a:srcRect/>
          <a:stretch/>
        </p:blipFill>
        <p:spPr>
          <a:xfrm>
            <a:off x="961440" y="1480894"/>
            <a:ext cx="7003031" cy="476130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tl val="0"/>
              </a:rPr>
              <a:t>Instructional Practice Guide: Lesson Planning Tool</a:t>
            </a:r>
          </a:p>
        </p:txBody>
      </p:sp>
      <p:sp>
        <p:nvSpPr>
          <p:cNvPr id="413" name="Shape 413"/>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rtl val="0"/>
            </a:endParaRPr>
          </a:p>
        </p:txBody>
      </p:sp>
      <p:cxnSp>
        <p:nvCxnSpPr>
          <p:cNvPr id="414" name="Shape 414"/>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415" name="Shape 415"/>
          <p:cNvPicPr preferRelativeResize="0"/>
          <p:nvPr/>
        </p:nvPicPr>
        <p:blipFill>
          <a:blip r:embed="rId3">
            <a:alphaModFix/>
          </a:blip>
          <a:stretch>
            <a:fillRect/>
          </a:stretch>
        </p:blipFill>
        <p:spPr>
          <a:xfrm>
            <a:off x="524475" y="1600199"/>
            <a:ext cx="7904550" cy="43995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Pr>
              <a:t>Instructional Practice Guide: Lesson Planning Tool</a:t>
            </a:r>
          </a:p>
        </p:txBody>
      </p:sp>
      <p:cxnSp>
        <p:nvCxnSpPr>
          <p:cNvPr id="422" name="Shape 422"/>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423" name="Shape 423"/>
          <p:cNvPicPr preferRelativeResize="0"/>
          <p:nvPr/>
        </p:nvPicPr>
        <p:blipFill rotWithShape="1">
          <a:blip r:embed="rId3">
            <a:alphaModFix/>
          </a:blip>
          <a:srcRect/>
          <a:stretch/>
        </p:blipFill>
        <p:spPr>
          <a:xfrm>
            <a:off x="961440" y="1480894"/>
            <a:ext cx="7002900" cy="4761300"/>
          </a:xfrm>
          <a:prstGeom prst="rect">
            <a:avLst/>
          </a:prstGeom>
          <a:noFill/>
          <a:ln>
            <a:noFill/>
          </a:ln>
        </p:spPr>
      </p:pic>
      <p:sp>
        <p:nvSpPr>
          <p:cNvPr id="424" name="Shape 424"/>
          <p:cNvSpPr/>
          <p:nvPr/>
        </p:nvSpPr>
        <p:spPr>
          <a:xfrm>
            <a:off x="5570050" y="3853300"/>
            <a:ext cx="2509800" cy="2388899"/>
          </a:xfrm>
          <a:prstGeom prst="ellipse">
            <a:avLst/>
          </a:prstGeom>
          <a:no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Pr>
              <a:t>Instructional Practice Guide: Lesson Planning Tool</a:t>
            </a:r>
          </a:p>
        </p:txBody>
      </p:sp>
      <p:pic>
        <p:nvPicPr>
          <p:cNvPr id="431" name="Shape 431"/>
          <p:cNvPicPr preferRelativeResize="0"/>
          <p:nvPr/>
        </p:nvPicPr>
        <p:blipFill>
          <a:blip r:embed="rId3">
            <a:alphaModFix/>
          </a:blip>
          <a:stretch>
            <a:fillRect/>
          </a:stretch>
        </p:blipFill>
        <p:spPr>
          <a:xfrm>
            <a:off x="2146900" y="983800"/>
            <a:ext cx="6292500" cy="53026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261750" y="1959625"/>
            <a:ext cx="8620500" cy="3006900"/>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a:solidFill>
                  <a:srgbClr val="23593E"/>
                </a:solidFill>
                <a:latin typeface="Allerta"/>
                <a:ea typeface="Allerta"/>
                <a:cs typeface="Allerta"/>
                <a:sym typeface="Allerta"/>
                <a:rtl val="0"/>
              </a:rPr>
              <a:t>Question:  </a:t>
            </a:r>
            <a:br>
              <a:rPr lang="en-US" sz="3200" b="0" i="0" u="none" strike="noStrike" cap="none">
                <a:solidFill>
                  <a:srgbClr val="23593E"/>
                </a:solidFill>
                <a:latin typeface="Allerta"/>
                <a:ea typeface="Allerta"/>
                <a:cs typeface="Allerta"/>
                <a:sym typeface="Allerta"/>
                <a:rtl val="0"/>
              </a:rPr>
            </a:br>
            <a:r>
              <a:rPr lang="en-US" sz="3200" b="0" i="0" u="none" strike="noStrike" cap="none">
                <a:solidFill>
                  <a:srgbClr val="23593E"/>
                </a:solidFill>
                <a:latin typeface="Allerta"/>
                <a:ea typeface="Allerta"/>
                <a:cs typeface="Allerta"/>
                <a:sym typeface="Allerta"/>
                <a:rtl val="0"/>
              </a:rPr>
              <a:t>In what ways have you used these tools </a:t>
            </a:r>
            <a:r>
              <a:rPr lang="en-US">
                <a:rtl val="0"/>
              </a:rPr>
              <a:t>and/or </a:t>
            </a:r>
            <a:r>
              <a:rPr lang="en-US" sz="3200" b="0" i="0" u="none" strike="noStrike" cap="none">
                <a:solidFill>
                  <a:srgbClr val="23593E"/>
                </a:solidFill>
                <a:latin typeface="Allerta"/>
                <a:ea typeface="Allerta"/>
                <a:cs typeface="Allerta"/>
                <a:sym typeface="Allerta"/>
                <a:rtl val="0"/>
              </a:rPr>
              <a:t>what tools are you most looking forward to further </a:t>
            </a:r>
            <a:r>
              <a:rPr lang="en-US">
                <a:rtl val="0"/>
              </a:rPr>
              <a:t>engaging with</a:t>
            </a:r>
            <a:r>
              <a:rPr lang="en-US" sz="3200" b="0" i="0" u="none" strike="noStrike" cap="none">
                <a:solidFill>
                  <a:srgbClr val="23593E"/>
                </a:solidFill>
                <a:latin typeface="Allerta"/>
                <a:ea typeface="Allerta"/>
                <a:cs typeface="Allerta"/>
                <a:sym typeface="Allerta"/>
                <a:rtl val="0"/>
              </a:rPr>
              <a:t>?</a:t>
            </a:r>
          </a:p>
          <a:p>
            <a:pPr marL="0" marR="0" lvl="0" indent="0" algn="ctr" rtl="0">
              <a:lnSpc>
                <a:spcPct val="100000"/>
              </a:lnSpc>
              <a:spcBef>
                <a:spcPts val="0"/>
              </a:spcBef>
              <a:spcAft>
                <a:spcPts val="0"/>
              </a:spcAft>
              <a:buClr>
                <a:schemeClr val="dk1"/>
              </a:buClr>
              <a:buSzPct val="25000"/>
              <a:buFont typeface="Allerta"/>
              <a:buNone/>
            </a:pPr>
            <a:endParaRPr sz="1400" b="0" i="0" u="none" strike="noStrike" cap="none">
              <a:solidFill>
                <a:srgbClr val="23593E"/>
              </a:solidFill>
              <a:latin typeface="Allerta"/>
              <a:ea typeface="Allerta"/>
              <a:cs typeface="Allerta"/>
              <a:sym typeface="Allerta"/>
              <a:rtl val="0"/>
            </a:endParaRPr>
          </a:p>
          <a:p>
            <a:pPr marL="0" marR="0" lvl="0" indent="0" algn="ctr" rtl="0">
              <a:lnSpc>
                <a:spcPct val="100000"/>
              </a:lnSpc>
              <a:spcBef>
                <a:spcPts val="0"/>
              </a:spcBef>
              <a:spcAft>
                <a:spcPts val="0"/>
              </a:spcAft>
              <a:buClr>
                <a:schemeClr val="dk1"/>
              </a:buClr>
              <a:buSzPct val="25000"/>
              <a:buFont typeface="Allerta"/>
              <a:buNone/>
            </a:pPr>
            <a:r>
              <a:rPr lang="en-US" sz="1400" b="0" i="0" u="none" strike="noStrike" cap="none">
                <a:solidFill>
                  <a:srgbClr val="23593E"/>
                </a:solidFill>
                <a:latin typeface="Allerta"/>
                <a:ea typeface="Allerta"/>
                <a:cs typeface="Allerta"/>
                <a:sym typeface="Allerta"/>
                <a:rtl val="0"/>
              </a:rPr>
              <a:t>Use the “Question” tab on your control panel to submit your response.</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216575" y="2829674"/>
            <a:ext cx="8620500" cy="1025698"/>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a:solidFill>
                  <a:srgbClr val="23593E"/>
                </a:solidFill>
                <a:latin typeface="Allerta"/>
                <a:ea typeface="Allerta"/>
                <a:cs typeface="Allerta"/>
                <a:sym typeface="Allerta"/>
                <a:rtl val="0"/>
              </a:rPr>
              <a:t>How do the tools in the Instructional Practice Suite work together?</a:t>
            </a: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tl val="0"/>
              </a:rPr>
              <a:t>Teaching – Learning Cycle*</a:t>
            </a:r>
          </a:p>
        </p:txBody>
      </p:sp>
      <p:cxnSp>
        <p:nvCxnSpPr>
          <p:cNvPr id="450" name="Shape 450"/>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451" name="Shape 451"/>
          <p:cNvPicPr preferRelativeResize="0"/>
          <p:nvPr/>
        </p:nvPicPr>
        <p:blipFill rotWithShape="1">
          <a:blip r:embed="rId3">
            <a:alphaModFix/>
          </a:blip>
          <a:srcRect/>
          <a:stretch/>
        </p:blipFill>
        <p:spPr>
          <a:xfrm>
            <a:off x="1586883" y="1522016"/>
            <a:ext cx="5563215" cy="4545433"/>
          </a:xfrm>
          <a:prstGeom prst="rect">
            <a:avLst/>
          </a:prstGeom>
          <a:noFill/>
          <a:ln>
            <a:noFill/>
          </a:ln>
        </p:spPr>
      </p:pic>
      <p:sp>
        <p:nvSpPr>
          <p:cNvPr id="452" name="Shape 452"/>
          <p:cNvSpPr txBox="1"/>
          <p:nvPr/>
        </p:nvSpPr>
        <p:spPr>
          <a:xfrm>
            <a:off x="6375119" y="5914750"/>
            <a:ext cx="2781332" cy="4154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tl val="0"/>
              </a:rPr>
              <a:t>*Graphic courtesy of Cherry Creek Schools</a:t>
            </a:r>
          </a:p>
          <a:p>
            <a:pPr marL="0" marR="0" lvl="0" indent="0" algn="l"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tl val="0"/>
              </a:rPr>
              <a:t>Centennial, CO</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tl val="0"/>
              </a:rPr>
              <a:t>Core Advocates</a:t>
            </a:r>
          </a:p>
        </p:txBody>
      </p:sp>
      <p:sp>
        <p:nvSpPr>
          <p:cNvPr id="241" name="Shape 241"/>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endParaRPr sz="2200" b="0" i="0" u="none" strike="noStrike" cap="none">
              <a:solidFill>
                <a:srgbClr val="3F3F39"/>
              </a:solidFill>
              <a:latin typeface="Allerta"/>
              <a:ea typeface="Allerta"/>
              <a:cs typeface="Allerta"/>
              <a:sym typeface="Allerta"/>
              <a:rtl val="0"/>
            </a:endParaRPr>
          </a:p>
          <a:p>
            <a:pPr marL="342900" marR="0" lvl="0" indent="-342900" algn="l" rtl="0">
              <a:lnSpc>
                <a:spcPct val="80000"/>
              </a:lnSpc>
              <a:spcBef>
                <a:spcPts val="440"/>
              </a:spcBef>
              <a:spcAft>
                <a:spcPts val="0"/>
              </a:spcAft>
              <a:buClr>
                <a:srgbClr val="3F3F39"/>
              </a:buClr>
              <a:buSzPct val="100000"/>
              <a:buFont typeface="Arial"/>
              <a:buChar char="•"/>
            </a:pPr>
            <a:r>
              <a:rPr lang="en-US" sz="2200" b="0" i="0" u="none" strike="noStrike" cap="none">
                <a:solidFill>
                  <a:srgbClr val="3F3F39"/>
                </a:solidFill>
                <a:latin typeface="Allerta"/>
                <a:ea typeface="Allerta"/>
                <a:cs typeface="Allerta"/>
                <a:sym typeface="Allerta"/>
                <a:rtl val="0"/>
              </a:rPr>
              <a:t>Core Advocates are educators who:</a:t>
            </a:r>
          </a:p>
          <a:p>
            <a:pPr marL="0" marR="0" lvl="0" indent="0" algn="l" rtl="0">
              <a:lnSpc>
                <a:spcPct val="80000"/>
              </a:lnSpc>
              <a:spcBef>
                <a:spcPts val="440"/>
              </a:spcBef>
              <a:spcAft>
                <a:spcPts val="0"/>
              </a:spcAft>
              <a:buNone/>
            </a:pPr>
            <a:endParaRPr sz="2200"/>
          </a:p>
          <a:p>
            <a:pPr marL="742950" marR="0" lvl="1" indent="-285750" algn="l" rtl="0">
              <a:lnSpc>
                <a:spcPct val="80000"/>
              </a:lnSpc>
              <a:spcBef>
                <a:spcPts val="370"/>
              </a:spcBef>
              <a:spcAft>
                <a:spcPts val="0"/>
              </a:spcAft>
              <a:buClr>
                <a:srgbClr val="3F3F39"/>
              </a:buClr>
              <a:buSzPct val="87514"/>
              <a:buFont typeface="Arial"/>
              <a:buChar char="–"/>
            </a:pPr>
            <a:r>
              <a:rPr lang="en-US" sz="1850" b="0" i="0" u="none" strike="noStrike" cap="none">
                <a:solidFill>
                  <a:srgbClr val="3F3F39"/>
                </a:solidFill>
                <a:latin typeface="Allerta"/>
                <a:ea typeface="Allerta"/>
                <a:cs typeface="Allerta"/>
                <a:sym typeface="Allerta"/>
                <a:rtl val="0"/>
              </a:rPr>
              <a:t>Believe in the potential of the CCSS to prepare all students for college and careers;</a:t>
            </a:r>
          </a:p>
          <a:p>
            <a:pPr marL="742950" marR="0" lvl="1" indent="-285750" algn="l" rtl="0">
              <a:lnSpc>
                <a:spcPct val="80000"/>
              </a:lnSpc>
              <a:spcBef>
                <a:spcPts val="370"/>
              </a:spcBef>
              <a:spcAft>
                <a:spcPts val="0"/>
              </a:spcAft>
              <a:buClr>
                <a:srgbClr val="3F3F39"/>
              </a:buClr>
              <a:buSzPct val="87514"/>
              <a:buFont typeface="Arial"/>
              <a:buChar char="–"/>
            </a:pPr>
            <a:r>
              <a:rPr lang="en-US" sz="1850" b="0" i="0" u="none" strike="noStrike" cap="none">
                <a:solidFill>
                  <a:srgbClr val="3F3F39"/>
                </a:solidFill>
                <a:latin typeface="Allerta"/>
                <a:ea typeface="Allerta"/>
                <a:cs typeface="Allerta"/>
                <a:sym typeface="Allerta"/>
                <a:rtl val="0"/>
              </a:rPr>
              <a:t>Are eager to support their colleagues and communities in understanding and advocating for the CCSS and CCSS-aligned instruction;</a:t>
            </a:r>
          </a:p>
          <a:p>
            <a:pPr marL="742950" marR="0" lvl="1" indent="-285750" algn="l" rtl="0">
              <a:lnSpc>
                <a:spcPct val="80000"/>
              </a:lnSpc>
              <a:spcBef>
                <a:spcPts val="370"/>
              </a:spcBef>
              <a:spcAft>
                <a:spcPts val="0"/>
              </a:spcAft>
              <a:buClr>
                <a:srgbClr val="3F3F39"/>
              </a:buClr>
              <a:buSzPct val="87514"/>
              <a:buFont typeface="Arial"/>
              <a:buChar char="–"/>
            </a:pPr>
            <a:r>
              <a:rPr lang="en-US" sz="1850" b="0" i="0" u="none" strike="noStrike" cap="none">
                <a:solidFill>
                  <a:srgbClr val="3F3F39"/>
                </a:solidFill>
                <a:latin typeface="Allerta"/>
                <a:ea typeface="Allerta"/>
                <a:cs typeface="Allerta"/>
                <a:sym typeface="Allerta"/>
                <a:rtl val="0"/>
              </a:rPr>
              <a:t>Understand and embrace the shifts in instruction and assessment required by the CCSS</a:t>
            </a:r>
          </a:p>
          <a:p>
            <a:pPr marL="742950" marR="0" lvl="1" indent="-171450" algn="l" rtl="0">
              <a:lnSpc>
                <a:spcPct val="80000"/>
              </a:lnSpc>
              <a:spcBef>
                <a:spcPts val="370"/>
              </a:spcBef>
              <a:spcAft>
                <a:spcPts val="0"/>
              </a:spcAft>
              <a:buClr>
                <a:srgbClr val="3F3F39"/>
              </a:buClr>
              <a:buSzPct val="25000"/>
              <a:buFont typeface="Arial"/>
              <a:buNone/>
            </a:pPr>
            <a:endParaRPr sz="1850" b="0" i="0" u="none" strike="noStrike" cap="none">
              <a:solidFill>
                <a:srgbClr val="3F3F39"/>
              </a:solidFill>
              <a:latin typeface="Allerta"/>
              <a:ea typeface="Allerta"/>
              <a:cs typeface="Allerta"/>
              <a:sym typeface="Allerta"/>
              <a:rtl val="0"/>
            </a:endParaRPr>
          </a:p>
        </p:txBody>
      </p:sp>
      <p:cxnSp>
        <p:nvCxnSpPr>
          <p:cNvPr id="242" name="Shape 242"/>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tl val="0"/>
              </a:rPr>
              <a:t>Teaching – Learning Cycle*</a:t>
            </a:r>
          </a:p>
        </p:txBody>
      </p:sp>
      <p:cxnSp>
        <p:nvCxnSpPr>
          <p:cNvPr id="459" name="Shape 459"/>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460" name="Shape 460"/>
          <p:cNvPicPr preferRelativeResize="0"/>
          <p:nvPr/>
        </p:nvPicPr>
        <p:blipFill rotWithShape="1">
          <a:blip r:embed="rId3">
            <a:alphaModFix/>
          </a:blip>
          <a:srcRect/>
          <a:stretch/>
        </p:blipFill>
        <p:spPr>
          <a:xfrm>
            <a:off x="1586883" y="1522016"/>
            <a:ext cx="5563200" cy="4545300"/>
          </a:xfrm>
          <a:prstGeom prst="rect">
            <a:avLst/>
          </a:prstGeom>
          <a:noFill/>
          <a:ln>
            <a:noFill/>
          </a:ln>
        </p:spPr>
      </p:pic>
      <p:sp>
        <p:nvSpPr>
          <p:cNvPr id="461" name="Shape 461"/>
          <p:cNvSpPr txBox="1"/>
          <p:nvPr/>
        </p:nvSpPr>
        <p:spPr>
          <a:xfrm>
            <a:off x="6375119" y="5914750"/>
            <a:ext cx="2781300" cy="415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tl val="0"/>
              </a:rPr>
              <a:t>*Graphic courtesy of Cherry Creek Schools</a:t>
            </a:r>
          </a:p>
          <a:p>
            <a:pPr marL="0" marR="0" lvl="0" indent="0" algn="l"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tl val="0"/>
              </a:rPr>
              <a:t>Centennial, CO</a:t>
            </a:r>
          </a:p>
        </p:txBody>
      </p:sp>
      <p:sp>
        <p:nvSpPr>
          <p:cNvPr id="462" name="Shape 462"/>
          <p:cNvSpPr txBox="1"/>
          <p:nvPr/>
        </p:nvSpPr>
        <p:spPr>
          <a:xfrm>
            <a:off x="5050425" y="1427175"/>
            <a:ext cx="3209400" cy="7770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2"/>
              </a:buClr>
              <a:buSzPct val="25000"/>
              <a:buFont typeface="Allerta"/>
              <a:buNone/>
            </a:pPr>
            <a:r>
              <a:rPr lang="en-US" sz="2400" b="0" i="0" u="none" strike="noStrike" cap="none">
                <a:solidFill>
                  <a:schemeClr val="accent2"/>
                </a:solidFill>
                <a:latin typeface="Allerta"/>
                <a:ea typeface="Allerta"/>
                <a:cs typeface="Allerta"/>
                <a:sym typeface="Allerta"/>
                <a:rtl val="0"/>
              </a:rPr>
              <a:t>Lesson Planning Tool</a:t>
            </a:r>
          </a:p>
        </p:txBody>
      </p:sp>
      <p:sp>
        <p:nvSpPr>
          <p:cNvPr id="463" name="Shape 463"/>
          <p:cNvSpPr txBox="1"/>
          <p:nvPr/>
        </p:nvSpPr>
        <p:spPr>
          <a:xfrm>
            <a:off x="5798300" y="2208950"/>
            <a:ext cx="2697899" cy="4847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2"/>
              </a:buClr>
              <a:buSzPct val="25000"/>
              <a:buFont typeface="Allerta"/>
              <a:buNone/>
            </a:pPr>
            <a:r>
              <a:rPr lang="en-US" sz="2400" b="0" i="0" u="none" strike="noStrike" cap="none">
                <a:solidFill>
                  <a:schemeClr val="accent2"/>
                </a:solidFill>
                <a:latin typeface="Allerta"/>
                <a:ea typeface="Allerta"/>
                <a:cs typeface="Allerta"/>
                <a:sym typeface="Allerta"/>
                <a:rtl val="0"/>
              </a:rPr>
              <a:t>Coaching Tool</a:t>
            </a: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tl val="0"/>
              </a:rPr>
              <a:t>Teaching – Learning Cycle*</a:t>
            </a:r>
          </a:p>
        </p:txBody>
      </p:sp>
      <p:cxnSp>
        <p:nvCxnSpPr>
          <p:cNvPr id="470" name="Shape 470"/>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471" name="Shape 471"/>
          <p:cNvPicPr preferRelativeResize="0"/>
          <p:nvPr/>
        </p:nvPicPr>
        <p:blipFill rotWithShape="1">
          <a:blip r:embed="rId3">
            <a:alphaModFix/>
          </a:blip>
          <a:srcRect/>
          <a:stretch/>
        </p:blipFill>
        <p:spPr>
          <a:xfrm>
            <a:off x="1586883" y="1522016"/>
            <a:ext cx="5563200" cy="4545300"/>
          </a:xfrm>
          <a:prstGeom prst="rect">
            <a:avLst/>
          </a:prstGeom>
          <a:noFill/>
          <a:ln>
            <a:noFill/>
          </a:ln>
        </p:spPr>
      </p:pic>
      <p:sp>
        <p:nvSpPr>
          <p:cNvPr id="472" name="Shape 472"/>
          <p:cNvSpPr txBox="1"/>
          <p:nvPr/>
        </p:nvSpPr>
        <p:spPr>
          <a:xfrm>
            <a:off x="6375119" y="5914750"/>
            <a:ext cx="2781300" cy="415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tl val="0"/>
              </a:rPr>
              <a:t>*Graphic courtesy of Cherry Creek Schools</a:t>
            </a:r>
          </a:p>
          <a:p>
            <a:pPr marL="0" marR="0" lvl="0" indent="0" algn="l"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tl val="0"/>
              </a:rPr>
              <a:t>Centennial, CO</a:t>
            </a:r>
          </a:p>
        </p:txBody>
      </p:sp>
      <p:sp>
        <p:nvSpPr>
          <p:cNvPr id="473" name="Shape 473"/>
          <p:cNvSpPr txBox="1"/>
          <p:nvPr/>
        </p:nvSpPr>
        <p:spPr>
          <a:xfrm>
            <a:off x="6283675" y="4206200"/>
            <a:ext cx="2567399" cy="9119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00FF"/>
              </a:buClr>
              <a:buSzPct val="25000"/>
              <a:buFont typeface="Allerta"/>
              <a:buNone/>
            </a:pPr>
            <a:r>
              <a:rPr lang="en-US" sz="2400" b="0" i="0" u="none" strike="noStrike" cap="none">
                <a:solidFill>
                  <a:srgbClr val="9900FF"/>
                </a:solidFill>
                <a:latin typeface="Allerta"/>
                <a:ea typeface="Allerta"/>
                <a:cs typeface="Allerta"/>
                <a:sym typeface="Allerta"/>
                <a:rtl val="0"/>
              </a:rPr>
              <a:t>Coaching Tool</a:t>
            </a: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tl val="0"/>
              </a:rPr>
              <a:t>Teaching – Learning Cycle*</a:t>
            </a:r>
          </a:p>
        </p:txBody>
      </p:sp>
      <p:cxnSp>
        <p:nvCxnSpPr>
          <p:cNvPr id="480" name="Shape 480"/>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481" name="Shape 481"/>
          <p:cNvPicPr preferRelativeResize="0"/>
          <p:nvPr/>
        </p:nvPicPr>
        <p:blipFill rotWithShape="1">
          <a:blip r:embed="rId3">
            <a:alphaModFix/>
          </a:blip>
          <a:srcRect/>
          <a:stretch/>
        </p:blipFill>
        <p:spPr>
          <a:xfrm>
            <a:off x="1586883" y="1522016"/>
            <a:ext cx="5563200" cy="4545300"/>
          </a:xfrm>
          <a:prstGeom prst="rect">
            <a:avLst/>
          </a:prstGeom>
          <a:noFill/>
          <a:ln>
            <a:noFill/>
          </a:ln>
        </p:spPr>
      </p:pic>
      <p:sp>
        <p:nvSpPr>
          <p:cNvPr id="482" name="Shape 482"/>
          <p:cNvSpPr txBox="1"/>
          <p:nvPr/>
        </p:nvSpPr>
        <p:spPr>
          <a:xfrm>
            <a:off x="6375119" y="5914750"/>
            <a:ext cx="2781300" cy="415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tl val="0"/>
              </a:rPr>
              <a:t>*Graphic courtesy of Cherry Creek Schools</a:t>
            </a:r>
          </a:p>
          <a:p>
            <a:pPr marL="0" marR="0" lvl="0" indent="0" algn="l"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tl val="0"/>
              </a:rPr>
              <a:t>Centennial, CO</a:t>
            </a:r>
          </a:p>
        </p:txBody>
      </p:sp>
      <p:sp>
        <p:nvSpPr>
          <p:cNvPr id="483" name="Shape 483"/>
          <p:cNvSpPr txBox="1"/>
          <p:nvPr/>
        </p:nvSpPr>
        <p:spPr>
          <a:xfrm>
            <a:off x="66825" y="4645025"/>
            <a:ext cx="3318898" cy="1532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0000"/>
              </a:buClr>
              <a:buSzPct val="25000"/>
              <a:buFont typeface="Allerta"/>
              <a:buNone/>
            </a:pPr>
            <a:r>
              <a:rPr lang="en-US" sz="2400" b="0" i="0" u="none" strike="noStrike" cap="none">
                <a:solidFill>
                  <a:srgbClr val="FF0000"/>
                </a:solidFill>
                <a:latin typeface="Allerta"/>
                <a:ea typeface="Allerta"/>
                <a:cs typeface="Allerta"/>
                <a:sym typeface="Allerta"/>
                <a:rtl val="0"/>
              </a:rPr>
              <a:t>Coaching Tool &amp; conversations</a:t>
            </a:r>
          </a:p>
          <a:p>
            <a:pPr marL="0" marR="0" lvl="0" indent="0" algn="ctr" rtl="0">
              <a:lnSpc>
                <a:spcPct val="100000"/>
              </a:lnSpc>
              <a:spcBef>
                <a:spcPts val="0"/>
              </a:spcBef>
              <a:spcAft>
                <a:spcPts val="0"/>
              </a:spcAft>
              <a:buClr>
                <a:srgbClr val="000000"/>
              </a:buClr>
              <a:buFont typeface="Arial"/>
              <a:buNone/>
            </a:pPr>
            <a:endParaRPr sz="2400" b="0" i="0" u="none" strike="noStrike" cap="none">
              <a:solidFill>
                <a:srgbClr val="FF0000"/>
              </a:solidFill>
              <a:latin typeface="Allerta"/>
              <a:ea typeface="Allerta"/>
              <a:cs typeface="Allerta"/>
              <a:sym typeface="Allerta"/>
              <a:rtl val="0"/>
            </a:endParaRPr>
          </a:p>
          <a:p>
            <a:pPr marL="0" marR="0" lvl="0" indent="0" algn="ctr" rtl="0">
              <a:lnSpc>
                <a:spcPct val="100000"/>
              </a:lnSpc>
              <a:spcBef>
                <a:spcPts val="0"/>
              </a:spcBef>
              <a:spcAft>
                <a:spcPts val="0"/>
              </a:spcAft>
              <a:buClr>
                <a:srgbClr val="FF0000"/>
              </a:buClr>
              <a:buSzPct val="25000"/>
              <a:buFont typeface="Allerta"/>
              <a:buNone/>
            </a:pPr>
            <a:r>
              <a:rPr lang="en-US" sz="2400" b="0" i="0" u="none" strike="noStrike" cap="none">
                <a:solidFill>
                  <a:srgbClr val="FF0000"/>
                </a:solidFill>
                <a:latin typeface="Allerta"/>
                <a:ea typeface="Allerta"/>
                <a:cs typeface="Allerta"/>
                <a:sym typeface="Allerta"/>
                <a:rtl val="0"/>
              </a:rPr>
              <a:t>Beyond the Lesson</a:t>
            </a: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tl val="0"/>
              </a:rPr>
              <a:t>Teaching – Learning Cycle*</a:t>
            </a:r>
          </a:p>
        </p:txBody>
      </p:sp>
      <p:cxnSp>
        <p:nvCxnSpPr>
          <p:cNvPr id="490" name="Shape 490"/>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491" name="Shape 491"/>
          <p:cNvPicPr preferRelativeResize="0"/>
          <p:nvPr/>
        </p:nvPicPr>
        <p:blipFill rotWithShape="1">
          <a:blip r:embed="rId3">
            <a:alphaModFix/>
          </a:blip>
          <a:srcRect/>
          <a:stretch/>
        </p:blipFill>
        <p:spPr>
          <a:xfrm>
            <a:off x="1586883" y="1522016"/>
            <a:ext cx="5563200" cy="4545300"/>
          </a:xfrm>
          <a:prstGeom prst="rect">
            <a:avLst/>
          </a:prstGeom>
          <a:noFill/>
          <a:ln>
            <a:noFill/>
          </a:ln>
        </p:spPr>
      </p:pic>
      <p:sp>
        <p:nvSpPr>
          <p:cNvPr id="492" name="Shape 492"/>
          <p:cNvSpPr txBox="1"/>
          <p:nvPr/>
        </p:nvSpPr>
        <p:spPr>
          <a:xfrm>
            <a:off x="6375119" y="5914750"/>
            <a:ext cx="2781300" cy="415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tl val="0"/>
              </a:rPr>
              <a:t>*Graphic courtesy of Cherry Creek Schools</a:t>
            </a:r>
          </a:p>
          <a:p>
            <a:pPr marL="0" marR="0" lvl="0" indent="0" algn="l"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tl val="0"/>
              </a:rPr>
              <a:t>Centennial, CO</a:t>
            </a:r>
          </a:p>
        </p:txBody>
      </p:sp>
      <p:sp>
        <p:nvSpPr>
          <p:cNvPr id="493" name="Shape 493"/>
          <p:cNvSpPr txBox="1"/>
          <p:nvPr/>
        </p:nvSpPr>
        <p:spPr>
          <a:xfrm>
            <a:off x="87450" y="1422400"/>
            <a:ext cx="2485499" cy="20783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FF"/>
              </a:buClr>
              <a:buSzPct val="25000"/>
              <a:buFont typeface="Allerta"/>
              <a:buNone/>
            </a:pPr>
            <a:r>
              <a:rPr lang="en-US" sz="2200" b="0" i="0" u="none" strike="noStrike" cap="none">
                <a:solidFill>
                  <a:srgbClr val="0000FF"/>
                </a:solidFill>
                <a:latin typeface="Allerta"/>
                <a:ea typeface="Allerta"/>
                <a:cs typeface="Allerta"/>
                <a:sym typeface="Allerta"/>
                <a:rtl val="0"/>
              </a:rPr>
              <a:t>Coaching Conversations &amp;</a:t>
            </a:r>
          </a:p>
          <a:p>
            <a:pPr marL="0" marR="0" lvl="0" indent="0" algn="ctr" rtl="0">
              <a:lnSpc>
                <a:spcPct val="100000"/>
              </a:lnSpc>
              <a:spcBef>
                <a:spcPts val="0"/>
              </a:spcBef>
              <a:spcAft>
                <a:spcPts val="0"/>
              </a:spcAft>
              <a:buClr>
                <a:srgbClr val="0000FF"/>
              </a:buClr>
              <a:buSzPct val="25000"/>
              <a:buFont typeface="Allerta"/>
              <a:buNone/>
            </a:pPr>
            <a:r>
              <a:rPr lang="en-US" sz="2200" b="0" i="0" u="none" strike="noStrike" cap="none">
                <a:solidFill>
                  <a:srgbClr val="0000FF"/>
                </a:solidFill>
                <a:latin typeface="Allerta"/>
                <a:ea typeface="Allerta"/>
                <a:cs typeface="Allerta"/>
                <a:sym typeface="Allerta"/>
                <a:rtl val="0"/>
              </a:rPr>
              <a:t>Reflection</a:t>
            </a:r>
          </a:p>
          <a:p>
            <a:pPr marL="0" marR="0" lvl="0" indent="0" algn="ctr" rtl="0">
              <a:lnSpc>
                <a:spcPct val="100000"/>
              </a:lnSpc>
              <a:spcBef>
                <a:spcPts val="0"/>
              </a:spcBef>
              <a:spcAft>
                <a:spcPts val="0"/>
              </a:spcAft>
              <a:buClr>
                <a:srgbClr val="000000"/>
              </a:buClr>
              <a:buFont typeface="Arial"/>
              <a:buNone/>
            </a:pPr>
            <a:endParaRPr sz="2200" b="0" i="0" u="none" strike="noStrike" cap="none">
              <a:solidFill>
                <a:srgbClr val="0000FF"/>
              </a:solidFill>
              <a:latin typeface="Allerta"/>
              <a:ea typeface="Allerta"/>
              <a:cs typeface="Allerta"/>
              <a:sym typeface="Allerta"/>
              <a:rtl val="0"/>
            </a:endParaRPr>
          </a:p>
          <a:p>
            <a:pPr marL="0" marR="0" lvl="0" indent="0" algn="ctr" rtl="0">
              <a:lnSpc>
                <a:spcPct val="100000"/>
              </a:lnSpc>
              <a:spcBef>
                <a:spcPts val="0"/>
              </a:spcBef>
              <a:spcAft>
                <a:spcPts val="0"/>
              </a:spcAft>
              <a:buClr>
                <a:srgbClr val="0000FF"/>
              </a:buClr>
              <a:buSzPct val="25000"/>
              <a:buFont typeface="Allerta"/>
              <a:buNone/>
            </a:pPr>
            <a:r>
              <a:rPr lang="en-US" sz="2200" b="0" i="0" u="none" strike="noStrike" cap="none">
                <a:solidFill>
                  <a:srgbClr val="0000FF"/>
                </a:solidFill>
                <a:latin typeface="Allerta"/>
                <a:ea typeface="Allerta"/>
                <a:cs typeface="Allerta"/>
                <a:sym typeface="Allerta"/>
                <a:rtl val="0"/>
              </a:rPr>
              <a:t>Lesson Planning Tool</a:t>
            </a: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216575" y="1970398"/>
            <a:ext cx="8620500" cy="2878198"/>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a:solidFill>
                  <a:srgbClr val="23593E"/>
                </a:solidFill>
                <a:latin typeface="Allerta"/>
                <a:ea typeface="Allerta"/>
                <a:cs typeface="Allerta"/>
                <a:sym typeface="Allerta"/>
                <a:rtl val="0"/>
              </a:rPr>
              <a:t>Question:  </a:t>
            </a:r>
            <a:br>
              <a:rPr lang="en-US" sz="3200" b="0" i="0" u="none" strike="noStrike" cap="none">
                <a:solidFill>
                  <a:srgbClr val="23593E"/>
                </a:solidFill>
                <a:latin typeface="Allerta"/>
                <a:ea typeface="Allerta"/>
                <a:cs typeface="Allerta"/>
                <a:sym typeface="Allerta"/>
                <a:rtl val="0"/>
              </a:rPr>
            </a:br>
            <a:r>
              <a:rPr lang="en-US" sz="3200" b="0" i="0" u="none" strike="noStrike" cap="none">
                <a:solidFill>
                  <a:srgbClr val="23593E"/>
                </a:solidFill>
                <a:latin typeface="Allerta"/>
                <a:ea typeface="Allerta"/>
                <a:cs typeface="Allerta"/>
                <a:sym typeface="Allerta"/>
                <a:rtl val="0"/>
              </a:rPr>
              <a:t>How might the Suite of Instructional Tools enhance your current planning-teaching processes?</a:t>
            </a:r>
          </a:p>
          <a:p>
            <a:pPr marL="0" marR="0" lvl="0" indent="0" algn="ctr" rtl="0">
              <a:lnSpc>
                <a:spcPct val="100000"/>
              </a:lnSpc>
              <a:spcBef>
                <a:spcPts val="0"/>
              </a:spcBef>
              <a:spcAft>
                <a:spcPts val="0"/>
              </a:spcAft>
              <a:buClr>
                <a:schemeClr val="dk1"/>
              </a:buClr>
              <a:buSzPct val="25000"/>
              <a:buFont typeface="Allerta"/>
              <a:buNone/>
            </a:pPr>
            <a:endParaRPr sz="3200" b="0" i="0" u="none" strike="noStrike" cap="none">
              <a:solidFill>
                <a:srgbClr val="23593E"/>
              </a:solidFill>
              <a:latin typeface="Allerta"/>
              <a:ea typeface="Allerta"/>
              <a:cs typeface="Allerta"/>
              <a:sym typeface="Allerta"/>
              <a:rtl val="0"/>
            </a:endParaRPr>
          </a:p>
          <a:p>
            <a:pPr marL="0" marR="0" lvl="0" indent="0" algn="ctr" rtl="0">
              <a:lnSpc>
                <a:spcPct val="100000"/>
              </a:lnSpc>
              <a:spcBef>
                <a:spcPts val="0"/>
              </a:spcBef>
              <a:spcAft>
                <a:spcPts val="0"/>
              </a:spcAft>
              <a:buClr>
                <a:schemeClr val="dk1"/>
              </a:buClr>
              <a:buSzPct val="25000"/>
              <a:buFont typeface="Allerta"/>
              <a:buNone/>
            </a:pPr>
            <a:r>
              <a:rPr lang="en-US" sz="1400" b="0" i="0" u="none" strike="noStrike" cap="none">
                <a:solidFill>
                  <a:srgbClr val="23593E"/>
                </a:solidFill>
                <a:latin typeface="Allerta"/>
                <a:ea typeface="Allerta"/>
                <a:cs typeface="Allerta"/>
                <a:sym typeface="Allerta"/>
                <a:rtl val="0"/>
              </a:rPr>
              <a:t>Use the “Question” tab on your control panel to submit your response.</a:t>
            </a: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261738" y="2754725"/>
            <a:ext cx="8620500" cy="1182900"/>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a:solidFill>
                  <a:srgbClr val="23593E"/>
                </a:solidFill>
                <a:latin typeface="Allerta"/>
                <a:ea typeface="Allerta"/>
                <a:cs typeface="Allerta"/>
                <a:sym typeface="Allerta"/>
                <a:rtl val="0"/>
              </a:rPr>
              <a:t>How do the videos on Teaching the Core support the Instructional Practice Suite?</a:t>
            </a: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tl val="0"/>
              </a:rPr>
              <a:t>Teaching the Core</a:t>
            </a:r>
          </a:p>
        </p:txBody>
      </p:sp>
      <p:cxnSp>
        <p:nvCxnSpPr>
          <p:cNvPr id="512" name="Shape 512"/>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513" name="Shape 513"/>
          <p:cNvPicPr preferRelativeResize="0"/>
          <p:nvPr/>
        </p:nvPicPr>
        <p:blipFill rotWithShape="1">
          <a:blip r:embed="rId3">
            <a:alphaModFix/>
          </a:blip>
          <a:srcRect/>
          <a:stretch/>
        </p:blipFill>
        <p:spPr>
          <a:xfrm>
            <a:off x="0" y="1932433"/>
            <a:ext cx="9048751" cy="343509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title"/>
          </p:nvPr>
        </p:nvSpPr>
        <p:spPr>
          <a:xfrm>
            <a:off x="216575" y="2829675"/>
            <a:ext cx="8620500" cy="983699"/>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endParaRPr sz="3200" b="0" i="0" u="none" strike="noStrike" cap="none">
              <a:solidFill>
                <a:srgbClr val="23593E"/>
              </a:solidFill>
              <a:latin typeface="Allerta"/>
              <a:ea typeface="Allerta"/>
              <a:cs typeface="Allerta"/>
              <a:sym typeface="Allerta"/>
              <a:rtl val="0"/>
            </a:endParaRPr>
          </a:p>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a:solidFill>
                  <a:srgbClr val="23593E"/>
                </a:solidFill>
                <a:latin typeface="Allerta"/>
                <a:ea typeface="Allerta"/>
                <a:cs typeface="Allerta"/>
                <a:sym typeface="Allerta"/>
                <a:rtl val="0"/>
              </a:rPr>
              <a:t>Poll: Have you seen or used the videos on Teaching the Core?</a:t>
            </a:r>
          </a:p>
          <a:p>
            <a:pPr marL="0" marR="0" lvl="0" indent="0" algn="l" rtl="0">
              <a:lnSpc>
                <a:spcPct val="100000"/>
              </a:lnSpc>
              <a:spcBef>
                <a:spcPts val="0"/>
              </a:spcBef>
              <a:spcAft>
                <a:spcPts val="0"/>
              </a:spcAft>
              <a:buClr>
                <a:schemeClr val="dk1"/>
              </a:buClr>
              <a:buSzPct val="25000"/>
              <a:buFont typeface="Allerta"/>
              <a:buNone/>
            </a:pPr>
            <a:endParaRPr sz="3200" b="0" i="0" u="none" strike="noStrike" cap="none">
              <a:solidFill>
                <a:srgbClr val="23593E"/>
              </a:solidFill>
              <a:latin typeface="Allerta"/>
              <a:ea typeface="Allerta"/>
              <a:cs typeface="Allerta"/>
              <a:sym typeface="Allerta"/>
              <a:rtl val="0"/>
            </a:endParaRP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tl val="0"/>
              </a:rPr>
              <a:t>Teaching the Core</a:t>
            </a:r>
          </a:p>
        </p:txBody>
      </p:sp>
      <p:cxnSp>
        <p:nvCxnSpPr>
          <p:cNvPr id="526" name="Shape 526"/>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527" name="Shape 527"/>
          <p:cNvPicPr preferRelativeResize="0"/>
          <p:nvPr/>
        </p:nvPicPr>
        <p:blipFill rotWithShape="1">
          <a:blip r:embed="rId3">
            <a:alphaModFix/>
          </a:blip>
          <a:srcRect/>
          <a:stretch/>
        </p:blipFill>
        <p:spPr>
          <a:xfrm>
            <a:off x="284868" y="1512125"/>
            <a:ext cx="8425671" cy="453405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tl val="0"/>
              </a:rPr>
              <a:t>Teaching the Core</a:t>
            </a:r>
          </a:p>
        </p:txBody>
      </p:sp>
      <p:cxnSp>
        <p:nvCxnSpPr>
          <p:cNvPr id="534" name="Shape 534"/>
          <p:cNvCxnSpPr/>
          <p:nvPr/>
        </p:nvCxnSpPr>
        <p:spPr>
          <a:xfrm>
            <a:off x="457200" y="143485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535" name="Shape 535"/>
          <p:cNvPicPr preferRelativeResize="0"/>
          <p:nvPr/>
        </p:nvPicPr>
        <p:blipFill rotWithShape="1">
          <a:blip r:embed="rId3">
            <a:alphaModFix/>
          </a:blip>
          <a:srcRect/>
          <a:stretch/>
        </p:blipFill>
        <p:spPr>
          <a:xfrm>
            <a:off x="-11869" y="1680903"/>
            <a:ext cx="9144000" cy="43063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tl val="0"/>
              </a:rPr>
              <a:t>To learn more about Core Advocates…</a:t>
            </a:r>
          </a:p>
        </p:txBody>
      </p:sp>
      <p:sp>
        <p:nvSpPr>
          <p:cNvPr id="249" name="Shape 24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tl val="0"/>
              </a:rPr>
              <a:t>Contact Janelle Fann </a:t>
            </a:r>
            <a:r>
              <a:rPr lang="en-US" sz="1800" b="0" i="0" u="none" strike="noStrike" cap="none">
                <a:solidFill>
                  <a:srgbClr val="3F3F39"/>
                </a:solidFill>
                <a:latin typeface="Allerta"/>
                <a:ea typeface="Allerta"/>
                <a:cs typeface="Allerta"/>
                <a:sym typeface="Allerta"/>
                <a:rtl val="0"/>
              </a:rPr>
              <a:t>(</a:t>
            </a:r>
            <a:r>
              <a:rPr lang="en-US" sz="1800" b="0" i="0" u="sng" strike="noStrike" cap="none">
                <a:solidFill>
                  <a:schemeClr val="hlink"/>
                </a:solidFill>
                <a:latin typeface="Allerta"/>
                <a:ea typeface="Allerta"/>
                <a:cs typeface="Allerta"/>
                <a:sym typeface="Allerta"/>
                <a:rtl val="0"/>
              </a:rPr>
              <a:t>jfann</a:t>
            </a:r>
            <a:r>
              <a:rPr lang="en-US" sz="1800" b="0" i="0" u="sng" strike="noStrike" cap="none">
                <a:solidFill>
                  <a:schemeClr val="hlink"/>
                </a:solidFill>
                <a:latin typeface="Allerta"/>
                <a:ea typeface="Allerta"/>
                <a:cs typeface="Allerta"/>
                <a:sym typeface="Allerta"/>
                <a:hlinkClick r:id="rId3"/>
                <a:rtl val="0"/>
              </a:rPr>
              <a:t>@studentsachieve.net</a:t>
            </a:r>
            <a:r>
              <a:rPr lang="en-US" sz="1800" b="0" i="0" u="none" strike="noStrike" cap="none">
                <a:solidFill>
                  <a:srgbClr val="3F3F39"/>
                </a:solidFill>
                <a:latin typeface="Allerta"/>
                <a:ea typeface="Allerta"/>
                <a:cs typeface="Allerta"/>
                <a:sym typeface="Allerta"/>
                <a:rtl val="0"/>
              </a:rPr>
              <a:t> ) </a:t>
            </a:r>
            <a:r>
              <a:rPr lang="en-US" sz="2400" b="0" i="0" u="none" strike="noStrike" cap="none">
                <a:solidFill>
                  <a:srgbClr val="3F3F39"/>
                </a:solidFill>
                <a:latin typeface="Allerta"/>
                <a:ea typeface="Allerta"/>
                <a:cs typeface="Allerta"/>
                <a:sym typeface="Allerta"/>
                <a:rtl val="0"/>
              </a:rPr>
              <a:t>or Joanie Funderburk </a:t>
            </a:r>
            <a:r>
              <a:rPr lang="en-US" sz="1800" b="0" i="0" u="none" strike="noStrike" cap="none">
                <a:solidFill>
                  <a:srgbClr val="3F3F39"/>
                </a:solidFill>
                <a:latin typeface="Allerta"/>
                <a:ea typeface="Allerta"/>
                <a:cs typeface="Allerta"/>
                <a:sym typeface="Allerta"/>
                <a:rtl val="0"/>
              </a:rPr>
              <a:t>(</a:t>
            </a:r>
            <a:r>
              <a:rPr lang="en-US" sz="1800" b="0" i="0" u="sng" strike="noStrike" cap="none">
                <a:solidFill>
                  <a:schemeClr val="hlink"/>
                </a:solidFill>
                <a:latin typeface="Allerta"/>
                <a:ea typeface="Allerta"/>
                <a:cs typeface="Allerta"/>
                <a:sym typeface="Allerta"/>
                <a:hlinkClick r:id="rId4"/>
                <a:rtl val="0"/>
              </a:rPr>
              <a:t>jfunderburk@studentsachieve.net</a:t>
            </a:r>
            <a:r>
              <a:rPr lang="en-US" sz="1800" b="0" i="0" u="none" strike="noStrike" cap="none">
                <a:solidFill>
                  <a:srgbClr val="3F3F39"/>
                </a:solidFill>
                <a:latin typeface="Allerta"/>
                <a:ea typeface="Allerta"/>
                <a:cs typeface="Allerta"/>
                <a:sym typeface="Allerta"/>
                <a:rtl val="0"/>
              </a:rPr>
              <a:t>)</a:t>
            </a:r>
          </a:p>
          <a:p>
            <a:pPr marL="342900" marR="0" lvl="0" indent="-342900" algn="l" rtl="0">
              <a:lnSpc>
                <a:spcPct val="100000"/>
              </a:lnSpc>
              <a:spcBef>
                <a:spcPts val="480"/>
              </a:spcBef>
              <a:spcAft>
                <a:spcPts val="0"/>
              </a:spcAft>
              <a:buClr>
                <a:srgbClr val="3F3F39"/>
              </a:buClr>
              <a:buSzPct val="133333"/>
              <a:buFont typeface="Arial"/>
              <a:buChar char="•"/>
            </a:pPr>
            <a:r>
              <a:rPr lang="en-US"/>
              <a:t>J</a:t>
            </a:r>
            <a:r>
              <a:rPr lang="en-US" sz="2400" b="0" i="0" u="none" strike="noStrike" cap="none">
                <a:solidFill>
                  <a:srgbClr val="3F3F39"/>
                </a:solidFill>
                <a:latin typeface="Allerta"/>
                <a:ea typeface="Allerta"/>
                <a:cs typeface="Allerta"/>
                <a:sym typeface="Allerta"/>
                <a:rtl val="0"/>
              </a:rPr>
              <a:t>oin our database (and mailing lists): </a:t>
            </a:r>
            <a:r>
              <a:rPr lang="en-US" sz="1800" b="0" i="0" u="sng" strike="noStrike" cap="none">
                <a:solidFill>
                  <a:schemeClr val="hlink"/>
                </a:solidFill>
                <a:latin typeface="Allerta"/>
                <a:ea typeface="Allerta"/>
                <a:cs typeface="Allerta"/>
                <a:sym typeface="Allerta"/>
                <a:rtl val="0"/>
              </a:rPr>
              <a:t>bitly.com/joincoreadvocates</a:t>
            </a:r>
            <a:r>
              <a:rPr lang="en-US" sz="1800" b="0" i="0" u="sng" strike="noStrike" cap="none">
                <a:solidFill>
                  <a:srgbClr val="3F3F39"/>
                </a:solidFill>
                <a:latin typeface="Allerta"/>
                <a:ea typeface="Allerta"/>
                <a:cs typeface="Allerta"/>
                <a:sym typeface="Allerta"/>
                <a:rtl val="0"/>
              </a:rPr>
              <a:t> </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tl val="0"/>
              </a:rPr>
              <a:t>Visit our website: </a:t>
            </a:r>
            <a:r>
              <a:rPr lang="en-US" sz="1800" b="0" i="0" u="sng" strike="noStrike" cap="none">
                <a:solidFill>
                  <a:schemeClr val="hlink"/>
                </a:solidFill>
                <a:latin typeface="Allerta"/>
                <a:ea typeface="Allerta"/>
                <a:cs typeface="Allerta"/>
                <a:sym typeface="Allerta"/>
                <a:hlinkClick r:id="rId5"/>
                <a:rtl val="0"/>
              </a:rPr>
              <a:t>www.achievethecore.org</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rtl val="0"/>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rtl val="0"/>
            </a:endParaRPr>
          </a:p>
        </p:txBody>
      </p:sp>
      <p:pic>
        <p:nvPicPr>
          <p:cNvPr id="250" name="Shape 250"/>
          <p:cNvPicPr preferRelativeResize="0">
            <a:picLocks noGrp="1"/>
          </p:cNvPicPr>
          <p:nvPr>
            <p:ph type="pic" idx="2"/>
          </p:nvPr>
        </p:nvPicPr>
        <p:blipFill rotWithShape="1">
          <a:blip r:embed="rId6">
            <a:alphaModFix/>
          </a:blip>
          <a:srcRect t="-56844" b="-56840"/>
          <a:stretch/>
        </p:blipFill>
        <p:spPr>
          <a:xfrm>
            <a:off x="1336675" y="2840038"/>
            <a:ext cx="4419373" cy="4201263"/>
          </a:xfrm>
          <a:prstGeom prst="rect">
            <a:avLst/>
          </a:prstGeom>
          <a:noFill/>
          <a:ln>
            <a:noFill/>
          </a:ln>
        </p:spPr>
      </p:pic>
      <p:cxnSp>
        <p:nvCxnSpPr>
          <p:cNvPr id="251" name="Shape 251"/>
          <p:cNvCxnSpPr/>
          <p:nvPr/>
        </p:nvCxnSpPr>
        <p:spPr>
          <a:xfrm flipH="1">
            <a:off x="5841999" y="4432300"/>
            <a:ext cx="1663700" cy="1092198"/>
          </a:xfrm>
          <a:prstGeom prst="straightConnector1">
            <a:avLst/>
          </a:prstGeom>
          <a:noFill/>
          <a:ln w="25400" cap="flat" cmpd="sng">
            <a:solidFill>
              <a:schemeClr val="accent1"/>
            </a:solidFill>
            <a:prstDash val="solid"/>
            <a:round/>
            <a:headEnd type="none" w="med" len="med"/>
            <a:tailEnd type="stealth" w="lg" len="lg"/>
          </a:ln>
        </p:spPr>
      </p:cxnSp>
      <p:cxnSp>
        <p:nvCxnSpPr>
          <p:cNvPr id="252" name="Shape 252"/>
          <p:cNvCxnSpPr/>
          <p:nvPr/>
        </p:nvCxnSpPr>
        <p:spPr>
          <a:xfrm>
            <a:off x="457200" y="14732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txBox="1">
            <a:spLocks noGrp="1"/>
          </p:cNvSpPr>
          <p:nvPr>
            <p:ph type="title"/>
          </p:nvPr>
        </p:nvSpPr>
        <p:spPr>
          <a:xfrm>
            <a:off x="216575" y="2510950"/>
            <a:ext cx="8620500" cy="1579200"/>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a:solidFill>
                  <a:srgbClr val="23593E"/>
                </a:solidFill>
                <a:latin typeface="Allerta"/>
                <a:ea typeface="Allerta"/>
                <a:cs typeface="Allerta"/>
                <a:sym typeface="Allerta"/>
                <a:rtl val="0"/>
              </a:rPr>
              <a:t>Your questions?</a:t>
            </a:r>
            <a:br>
              <a:rPr lang="en-US" sz="3200" b="0" i="0" u="none" strike="noStrike" cap="none">
                <a:solidFill>
                  <a:srgbClr val="23593E"/>
                </a:solidFill>
                <a:latin typeface="Allerta"/>
                <a:ea typeface="Allerta"/>
                <a:cs typeface="Allerta"/>
                <a:sym typeface="Allerta"/>
                <a:rtl val="0"/>
              </a:rPr>
            </a:br>
            <a:r>
              <a:rPr lang="en-US" sz="1400" b="0" i="0" u="none" strike="noStrike" cap="none">
                <a:solidFill>
                  <a:srgbClr val="23593E"/>
                </a:solidFill>
                <a:latin typeface="Allerta"/>
                <a:ea typeface="Allerta"/>
                <a:cs typeface="Allerta"/>
                <a:sym typeface="Allerta"/>
                <a:rtl val="0"/>
              </a:rPr>
              <a:t/>
            </a:r>
            <a:br>
              <a:rPr lang="en-US" sz="1400" b="0" i="0" u="none" strike="noStrike" cap="none">
                <a:solidFill>
                  <a:srgbClr val="23593E"/>
                </a:solidFill>
                <a:latin typeface="Allerta"/>
                <a:ea typeface="Allerta"/>
                <a:cs typeface="Allerta"/>
                <a:sym typeface="Allerta"/>
                <a:rtl val="0"/>
              </a:rPr>
            </a:br>
            <a:r>
              <a:rPr lang="en-US" sz="1400" b="0" i="0" u="none" strike="noStrike" cap="none">
                <a:solidFill>
                  <a:srgbClr val="23593E"/>
                </a:solidFill>
                <a:latin typeface="Allerta"/>
                <a:ea typeface="Allerta"/>
                <a:cs typeface="Allerta"/>
                <a:sym typeface="Allerta"/>
                <a:rtl val="0"/>
              </a:rPr>
              <a:t>Use the “Question” tab on your control panel to submit your questions.</a:t>
            </a:r>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Shape 5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tl val="0"/>
              </a:rPr>
              <a:t>Follow Up	</a:t>
            </a:r>
          </a:p>
        </p:txBody>
      </p:sp>
      <p:sp>
        <p:nvSpPr>
          <p:cNvPr id="548" name="Shape 548"/>
          <p:cNvSpPr txBox="1">
            <a:spLocks noGrp="1"/>
          </p:cNvSpPr>
          <p:nvPr>
            <p:ph type="body" idx="1"/>
          </p:nvPr>
        </p:nvSpPr>
        <p:spPr>
          <a:xfrm>
            <a:off x="457200" y="1576512"/>
            <a:ext cx="82296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a:t>Use any of the tools in the Instructional Practice Suite and tell us how they helped you do your job better.</a:t>
            </a:r>
          </a:p>
          <a:p>
            <a:pPr marL="0" marR="0" lvl="0" indent="0" algn="l" rtl="0">
              <a:lnSpc>
                <a:spcPct val="100000"/>
              </a:lnSpc>
              <a:spcBef>
                <a:spcPts val="0"/>
              </a:spcBef>
              <a:spcAft>
                <a:spcPts val="0"/>
              </a:spcAft>
              <a:buNone/>
            </a:pPr>
            <a:endParaRPr/>
          </a:p>
          <a:p>
            <a:pPr marL="457200" marR="0" lvl="0" indent="-228600" algn="l" rtl="0">
              <a:lnSpc>
                <a:spcPct val="100000"/>
              </a:lnSpc>
              <a:spcBef>
                <a:spcPts val="0"/>
              </a:spcBef>
              <a:spcAft>
                <a:spcPts val="0"/>
              </a:spcAft>
              <a:buClr>
                <a:schemeClr val="dk1"/>
              </a:buClr>
              <a:buSzPct val="100000"/>
              <a:buFont typeface="Arial"/>
              <a:buChar char="•"/>
            </a:pPr>
            <a:r>
              <a:rPr lang="en-US" sz="2400" b="0" i="0" u="none" strike="noStrike" cap="none">
                <a:solidFill>
                  <a:srgbClr val="3F3F39"/>
                </a:solidFill>
                <a:latin typeface="Allerta"/>
                <a:ea typeface="Allerta"/>
                <a:cs typeface="Allerta"/>
                <a:sym typeface="Allerta"/>
                <a:rtl val="0"/>
              </a:rPr>
              <a:t>Watch a Teaching the Core video yourself or with colleagues with the IPG in hand and have a conversation about what you see.</a:t>
            </a:r>
          </a:p>
          <a:p>
            <a:pPr marL="457200" marR="0" lvl="0" indent="-76200" algn="l" rtl="0">
              <a:lnSpc>
                <a:spcPct val="100000"/>
              </a:lnSpc>
              <a:spcBef>
                <a:spcPts val="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rtl val="0"/>
            </a:endParaRPr>
          </a:p>
          <a:p>
            <a:pPr marL="457200" marR="0" lvl="0" indent="-228600" algn="l" rtl="0">
              <a:lnSpc>
                <a:spcPct val="100000"/>
              </a:lnSpc>
              <a:spcBef>
                <a:spcPts val="0"/>
              </a:spcBef>
              <a:spcAft>
                <a:spcPts val="0"/>
              </a:spcAft>
              <a:buClr>
                <a:schemeClr val="dk1"/>
              </a:buClr>
              <a:buSzPct val="100000"/>
              <a:buFont typeface="Arial"/>
              <a:buChar char="•"/>
            </a:pPr>
            <a:r>
              <a:rPr lang="en-US" sz="2400" b="0" i="0" u="none" strike="noStrike" cap="none">
                <a:solidFill>
                  <a:srgbClr val="3F3F39"/>
                </a:solidFill>
                <a:latin typeface="Allerta"/>
                <a:ea typeface="Allerta"/>
                <a:cs typeface="Allerta"/>
                <a:sym typeface="Allerta"/>
                <a:rtl val="0"/>
              </a:rPr>
              <a:t>Share information about these tools with your colleagues!</a:t>
            </a:r>
          </a:p>
          <a:p>
            <a:pPr marL="0" marR="0" lvl="0" indent="0" algn="l" rtl="0">
              <a:lnSpc>
                <a:spcPct val="100000"/>
              </a:lnSpc>
              <a:spcBef>
                <a:spcPts val="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rtl val="0"/>
            </a:endParaRPr>
          </a:p>
          <a:p>
            <a:pPr marL="457200" marR="0" lvl="0" indent="-228600" algn="l" rtl="0">
              <a:lnSpc>
                <a:spcPct val="100000"/>
              </a:lnSpc>
              <a:spcBef>
                <a:spcPts val="0"/>
              </a:spcBef>
              <a:spcAft>
                <a:spcPts val="0"/>
              </a:spcAft>
              <a:buClr>
                <a:schemeClr val="dk1"/>
              </a:buClr>
              <a:buSzPct val="100000"/>
              <a:buFont typeface="Arial"/>
              <a:buChar char="•"/>
            </a:pPr>
            <a:r>
              <a:rPr lang="en-US" sz="2400" b="0" i="0" u="none" strike="noStrike" cap="none">
                <a:solidFill>
                  <a:srgbClr val="3F3F39"/>
                </a:solidFill>
                <a:latin typeface="Allerta"/>
                <a:ea typeface="Allerta"/>
                <a:cs typeface="Allerta"/>
                <a:sym typeface="Allerta"/>
                <a:rtl val="0"/>
              </a:rPr>
              <a:t>Submit comments and reflections </a:t>
            </a:r>
            <a:r>
              <a:rPr lang="en-US" sz="2400" b="0" i="0" u="sng" strike="noStrike" cap="none">
                <a:solidFill>
                  <a:schemeClr val="hlink"/>
                </a:solidFill>
                <a:latin typeface="Allerta"/>
                <a:ea typeface="Allerta"/>
                <a:cs typeface="Allerta"/>
                <a:sym typeface="Allerta"/>
                <a:hlinkClick r:id="rId3"/>
                <a:rtl val="0"/>
              </a:rPr>
              <a:t>here</a:t>
            </a:r>
            <a:r>
              <a:rPr lang="en-US" sz="2400" b="0" i="0" u="none" strike="noStrike" cap="none">
                <a:solidFill>
                  <a:srgbClr val="3F3F39"/>
                </a:solidFill>
                <a:latin typeface="Allerta"/>
                <a:ea typeface="Allerta"/>
                <a:cs typeface="Allerta"/>
                <a:sym typeface="Allerta"/>
                <a:rtl val="0"/>
              </a:rPr>
              <a:t>.</a:t>
            </a:r>
          </a:p>
          <a:p>
            <a:pPr marL="0" marR="0" lvl="0" indent="0" algn="l" rtl="0">
              <a:lnSpc>
                <a:spcPct val="100000"/>
              </a:lnSpc>
              <a:spcBef>
                <a:spcPts val="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rtl val="0"/>
            </a:endParaRPr>
          </a:p>
        </p:txBody>
      </p:sp>
      <p:cxnSp>
        <p:nvCxnSpPr>
          <p:cNvPr id="549" name="Shape 549"/>
          <p:cNvCxnSpPr/>
          <p:nvPr/>
        </p:nvCxnSpPr>
        <p:spPr>
          <a:xfrm>
            <a:off x="457200" y="143485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tl val="0"/>
              </a:rPr>
              <a:t>Upcoming Webinars</a:t>
            </a:r>
          </a:p>
        </p:txBody>
      </p:sp>
      <p:sp>
        <p:nvSpPr>
          <p:cNvPr id="556" name="Shape 55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sz="2400" b="0" i="0" u="none" strike="noStrike" cap="none">
                <a:solidFill>
                  <a:srgbClr val="3F3F39"/>
                </a:solidFill>
                <a:latin typeface="Allerta"/>
                <a:ea typeface="Allerta"/>
                <a:cs typeface="Allerta"/>
                <a:sym typeface="Allerta"/>
                <a:rtl val="0"/>
              </a:rPr>
              <a:t>Text Complexity</a:t>
            </a:r>
          </a:p>
          <a:p>
            <a:pPr marL="857250" marR="0" lvl="1" indent="-234950" algn="l" rtl="0">
              <a:lnSpc>
                <a:spcPct val="100000"/>
              </a:lnSpc>
              <a:spcBef>
                <a:spcPts val="0"/>
              </a:spcBef>
              <a:spcAft>
                <a:spcPts val="0"/>
              </a:spcAft>
              <a:buClr>
                <a:schemeClr val="dk1"/>
              </a:buClr>
              <a:buSzPct val="100000"/>
              <a:buFont typeface="Arial"/>
              <a:buChar char="•"/>
            </a:pPr>
            <a:r>
              <a:rPr lang="en-US" sz="2000" b="0" i="0" u="none" strike="noStrike" cap="none">
                <a:solidFill>
                  <a:srgbClr val="3F3F39"/>
                </a:solidFill>
                <a:latin typeface="Allerta"/>
                <a:ea typeface="Allerta"/>
                <a:cs typeface="Allerta"/>
                <a:sym typeface="Allerta"/>
                <a:rtl val="0"/>
              </a:rPr>
              <a:t>Tuesday, February 16, 2015</a:t>
            </a:r>
          </a:p>
          <a:p>
            <a:pPr marL="857250" marR="0" lvl="1" indent="-234950" algn="l" rtl="0">
              <a:lnSpc>
                <a:spcPct val="100000"/>
              </a:lnSpc>
              <a:spcBef>
                <a:spcPts val="0"/>
              </a:spcBef>
              <a:spcAft>
                <a:spcPts val="0"/>
              </a:spcAft>
              <a:buClr>
                <a:schemeClr val="dk1"/>
              </a:buClr>
              <a:buSzPct val="100000"/>
              <a:buFont typeface="Arial"/>
              <a:buChar char="•"/>
            </a:pPr>
            <a:r>
              <a:rPr lang="en-US" sz="2000" b="0" i="0" u="none" strike="noStrike" cap="none">
                <a:solidFill>
                  <a:srgbClr val="3F3F39"/>
                </a:solidFill>
                <a:latin typeface="Allerta"/>
                <a:ea typeface="Allerta"/>
                <a:cs typeface="Allerta"/>
                <a:sym typeface="Allerta"/>
                <a:rtl val="0"/>
              </a:rPr>
              <a:t>7:00 – 8:00 pm EST</a:t>
            </a:r>
          </a:p>
          <a:p>
            <a:pPr marL="857250" marR="0" lvl="1" indent="-234950" algn="l" rtl="0">
              <a:lnSpc>
                <a:spcPct val="100000"/>
              </a:lnSpc>
              <a:spcBef>
                <a:spcPts val="0"/>
              </a:spcBef>
              <a:spcAft>
                <a:spcPts val="0"/>
              </a:spcAft>
              <a:buClr>
                <a:schemeClr val="dk1"/>
              </a:buClr>
              <a:buSzPct val="25000"/>
              <a:buFont typeface="Arial"/>
              <a:buNone/>
            </a:pPr>
            <a:endParaRPr sz="2000" b="0" i="0" u="none" strike="noStrike" cap="none">
              <a:solidFill>
                <a:srgbClr val="3F3F39"/>
              </a:solidFill>
              <a:latin typeface="Allerta"/>
              <a:ea typeface="Allerta"/>
              <a:cs typeface="Allerta"/>
              <a:sym typeface="Allerta"/>
              <a:rtl val="0"/>
            </a:endParaRPr>
          </a:p>
          <a:p>
            <a:pPr marL="342900" marR="0" lvl="0" indent="-38100" algn="l" rtl="0">
              <a:lnSpc>
                <a:spcPct val="100000"/>
              </a:lnSpc>
              <a:spcBef>
                <a:spcPts val="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rtl val="0"/>
            </a:endParaRPr>
          </a:p>
          <a:p>
            <a:pPr marL="457200" marR="0" lvl="0" indent="-228600" algn="l" rtl="0">
              <a:lnSpc>
                <a:spcPct val="100000"/>
              </a:lnSpc>
              <a:spcBef>
                <a:spcPts val="0"/>
              </a:spcBef>
              <a:spcAft>
                <a:spcPts val="0"/>
              </a:spcAft>
              <a:buClr>
                <a:schemeClr val="dk1"/>
              </a:buClr>
              <a:buSzPct val="100000"/>
              <a:buFont typeface="Arial"/>
              <a:buChar char="•"/>
            </a:pPr>
            <a:r>
              <a:rPr lang="en-US" sz="2400" b="0" i="0" u="none" strike="noStrike" cap="none">
                <a:solidFill>
                  <a:srgbClr val="3F3F39"/>
                </a:solidFill>
                <a:latin typeface="Allerta"/>
                <a:ea typeface="Allerta"/>
                <a:cs typeface="Allerta"/>
                <a:sym typeface="Allerta"/>
                <a:rtl val="0"/>
              </a:rPr>
              <a:t>Register </a:t>
            </a:r>
            <a:r>
              <a:rPr lang="en-US" sz="2400" b="0" i="0" u="sng" strike="noStrike" cap="none">
                <a:solidFill>
                  <a:schemeClr val="hlink"/>
                </a:solidFill>
                <a:latin typeface="Allerta"/>
                <a:ea typeface="Allerta"/>
                <a:cs typeface="Allerta"/>
                <a:sym typeface="Allerta"/>
                <a:hlinkClick r:id="rId3"/>
                <a:rtl val="0"/>
              </a:rPr>
              <a:t>here</a:t>
            </a:r>
          </a:p>
          <a:p>
            <a:pPr marL="0" marR="0" lvl="0" indent="0" algn="l" rtl="0">
              <a:lnSpc>
                <a:spcPct val="100000"/>
              </a:lnSpc>
              <a:spcBef>
                <a:spcPts val="0"/>
              </a:spcBef>
              <a:spcAft>
                <a:spcPts val="0"/>
              </a:spcAft>
              <a:buNone/>
            </a:pPr>
            <a:endParaRPr>
              <a:hlinkClick r:id="rId4"/>
              <a:rtl val="0"/>
            </a:endParaRPr>
          </a:p>
        </p:txBody>
      </p:sp>
      <p:cxnSp>
        <p:nvCxnSpPr>
          <p:cNvPr id="557" name="Shape 557"/>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p:nvPr/>
        </p:nvSpPr>
        <p:spPr>
          <a:xfrm>
            <a:off x="115456"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rtl val="0"/>
            </a:endParaRPr>
          </a:p>
        </p:txBody>
      </p:sp>
      <p:sp>
        <p:nvSpPr>
          <p:cNvPr id="563" name="Shape 563"/>
          <p:cNvSpPr txBox="1"/>
          <p:nvPr/>
        </p:nvSpPr>
        <p:spPr>
          <a:xfrm>
            <a:off x="115456"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rtl val="0"/>
            </a:endParaRPr>
          </a:p>
        </p:txBody>
      </p:sp>
      <p:sp>
        <p:nvSpPr>
          <p:cNvPr id="564" name="Shape 564"/>
          <p:cNvSpPr txBox="1">
            <a:spLocks noGrp="1"/>
          </p:cNvSpPr>
          <p:nvPr>
            <p:ph type="title"/>
          </p:nvPr>
        </p:nvSpPr>
        <p:spPr>
          <a:xfrm>
            <a:off x="219315" y="2852946"/>
            <a:ext cx="8617800" cy="87684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chemeClr val="dk1"/>
                </a:solidFill>
                <a:latin typeface="Allerta"/>
                <a:ea typeface="Allerta"/>
                <a:cs typeface="Allerta"/>
                <a:sym typeface="Allerta"/>
                <a:rtl val="0"/>
              </a:rPr>
              <a:t>Thank You!</a:t>
            </a:r>
          </a:p>
        </p:txBody>
      </p:sp>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tl val="0"/>
              </a:rPr>
              <a:t>Resources</a:t>
            </a:r>
          </a:p>
        </p:txBody>
      </p:sp>
      <p:sp>
        <p:nvSpPr>
          <p:cNvPr id="570" name="Shape 57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sng" strike="noStrike" cap="none">
                <a:solidFill>
                  <a:schemeClr val="hlink"/>
                </a:solidFill>
                <a:latin typeface="Allerta"/>
                <a:ea typeface="Allerta"/>
                <a:cs typeface="Allerta"/>
                <a:sym typeface="Allerta"/>
                <a:hlinkClick r:id="rId3"/>
                <a:rtl val="0"/>
              </a:rPr>
              <a:t>www.Achievethecore.org</a:t>
            </a:r>
            <a:r>
              <a:rPr lang="en-US" sz="2400" b="0" i="0" u="none" strike="noStrike" cap="none">
                <a:solidFill>
                  <a:srgbClr val="3F3F39"/>
                </a:solidFill>
                <a:latin typeface="Allerta"/>
                <a:ea typeface="Allerta"/>
                <a:cs typeface="Allerta"/>
                <a:sym typeface="Allerta"/>
                <a:rtl val="0"/>
              </a:rPr>
              <a:t> </a:t>
            </a:r>
          </a:p>
          <a:p>
            <a:pPr marL="0" marR="0" lvl="0" indent="0" algn="l" rtl="0">
              <a:lnSpc>
                <a:spcPct val="100000"/>
              </a:lnSpc>
              <a:spcBef>
                <a:spcPts val="48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rtl val="0"/>
            </a:endParaRP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tl val="0"/>
              </a:rPr>
              <a:t>Submit your action steps here </a:t>
            </a:r>
            <a:r>
              <a:rPr lang="en-US" sz="2400" b="0" i="0" u="sng" strike="noStrike" cap="none">
                <a:solidFill>
                  <a:schemeClr val="hlink"/>
                </a:solidFill>
                <a:latin typeface="Allerta"/>
                <a:ea typeface="Allerta"/>
                <a:cs typeface="Allerta"/>
                <a:sym typeface="Allerta"/>
                <a:hlinkClick r:id="rId4"/>
                <a:rtl val="0"/>
              </a:rPr>
              <a:t>http://bit.ly/1EYfuMQ</a:t>
            </a:r>
          </a:p>
          <a:p>
            <a:pPr marL="0" marR="0" lvl="0" indent="0" algn="l" rtl="0">
              <a:lnSpc>
                <a:spcPct val="100000"/>
              </a:lnSpc>
              <a:spcBef>
                <a:spcPts val="48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rtl val="0"/>
            </a:endParaRPr>
          </a:p>
          <a:p>
            <a:pPr marL="0" marR="0" lvl="0" indent="0" algn="l" rtl="0">
              <a:lnSpc>
                <a:spcPct val="100000"/>
              </a:lnSpc>
              <a:spcBef>
                <a:spcPts val="48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rtl val="0"/>
            </a:endParaRPr>
          </a:p>
          <a:p>
            <a:pPr marL="0" marR="0" lvl="0" indent="0" algn="l" rtl="0">
              <a:lnSpc>
                <a:spcPct val="100000"/>
              </a:lnSpc>
              <a:spcBef>
                <a:spcPts val="48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rtl val="0"/>
            </a:endParaRPr>
          </a:p>
          <a:p>
            <a:pPr marL="0" marR="0" lvl="0" indent="0" algn="l" rtl="0">
              <a:lnSpc>
                <a:spcPct val="100000"/>
              </a:lnSpc>
              <a:spcBef>
                <a:spcPts val="48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rtl val="0"/>
            </a:endParaRPr>
          </a:p>
          <a:p>
            <a:pPr marL="0" marR="0" lvl="0" indent="0" algn="l" rtl="0">
              <a:lnSpc>
                <a:spcPct val="100000"/>
              </a:lnSpc>
              <a:spcBef>
                <a:spcPts val="480"/>
              </a:spcBef>
              <a:spcAft>
                <a:spcPts val="0"/>
              </a:spcAft>
              <a:buClr>
                <a:schemeClr val="dk1"/>
              </a:buClr>
              <a:buSzPct val="25000"/>
              <a:buFont typeface="Arial"/>
              <a:buNone/>
            </a:pPr>
            <a:r>
              <a:rPr lang="en-US" sz="2400" b="0" i="0" u="none" strike="noStrike" cap="none">
                <a:solidFill>
                  <a:srgbClr val="3F3F39"/>
                </a:solidFill>
                <a:latin typeface="Allerta"/>
                <a:ea typeface="Allerta"/>
                <a:cs typeface="Allerta"/>
                <a:sym typeface="Allerta"/>
                <a:rtl val="0"/>
              </a:rPr>
              <a:t> </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rtl val="0"/>
            </a:endParaRPr>
          </a:p>
        </p:txBody>
      </p:sp>
      <p:cxnSp>
        <p:nvCxnSpPr>
          <p:cNvPr id="571" name="Shape 571"/>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tl val="0"/>
              </a:rPr>
              <a:t>For Tweeters…</a:t>
            </a:r>
          </a:p>
        </p:txBody>
      </p:sp>
      <p:sp>
        <p:nvSpPr>
          <p:cNvPr id="258" name="Shape 25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a:r>
              <a:rPr lang="en-US" sz="2400" b="0" i="0" u="none" strike="noStrike" cap="none" dirty="0" smtClean="0">
                <a:solidFill>
                  <a:srgbClr val="3F3F39"/>
                </a:solidFill>
                <a:latin typeface="Allerta"/>
                <a:ea typeface="Allerta"/>
                <a:cs typeface="Allerta"/>
                <a:sym typeface="Allerta"/>
                <a:rtl val="0"/>
              </a:rPr>
              <a:t>Please feel free to tweet during and after the webinar </a:t>
            </a:r>
            <a:r>
              <a:rPr lang="en-US"/>
              <a:t>using </a:t>
            </a:r>
            <a:r>
              <a:rPr lang="en-US"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n-US" sz="2400" b="0" i="0" u="none" strike="noStrike" cap="none" smtClean="0">
                <a:solidFill>
                  <a:srgbClr val="3F3F39"/>
                </a:solidFill>
                <a:latin typeface="Allerta"/>
                <a:ea typeface="Allerta"/>
                <a:cs typeface="Allerta"/>
                <a:sym typeface="Allerta"/>
                <a:rtl val="0"/>
              </a:rPr>
              <a:t>coreadvocates</a:t>
            </a:r>
            <a:endParaRPr lang="en-US" sz="2400" b="0" i="0" u="none" strike="noStrike" cap="none" dirty="0" smtClean="0">
              <a:solidFill>
                <a:srgbClr val="3F3F39"/>
              </a:solidFill>
              <a:latin typeface="Allerta"/>
              <a:ea typeface="Allerta"/>
              <a:cs typeface="Allerta"/>
              <a:sym typeface="Allerta"/>
              <a:rtl val="0"/>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latin typeface="Allerta"/>
              <a:ea typeface="Allerta"/>
              <a:cs typeface="Allerta"/>
              <a:sym typeface="Allerta"/>
              <a:rtl val="0"/>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latin typeface="Allerta"/>
              <a:ea typeface="Allerta"/>
              <a:cs typeface="Allerta"/>
              <a:sym typeface="Allerta"/>
              <a:rtl val="0"/>
            </a:endParaRP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dirty="0">
                <a:solidFill>
                  <a:srgbClr val="3F3F39"/>
                </a:solidFill>
                <a:latin typeface="Allerta"/>
                <a:ea typeface="Allerta"/>
                <a:cs typeface="Allerta"/>
                <a:sym typeface="Allerta"/>
                <a:rtl val="0"/>
              </a:rPr>
              <a:t>@</a:t>
            </a:r>
            <a:r>
              <a:rPr lang="en-US" sz="2400" b="0" i="0" u="none" strike="noStrike" cap="none" dirty="0" err="1">
                <a:solidFill>
                  <a:srgbClr val="3F3F39"/>
                </a:solidFill>
                <a:latin typeface="Allerta"/>
                <a:ea typeface="Allerta"/>
                <a:cs typeface="Allerta"/>
                <a:sym typeface="Allerta"/>
                <a:rtl val="0"/>
              </a:rPr>
              <a:t>achievethecore</a:t>
            </a:r>
            <a:r>
              <a:rPr lang="en-US" sz="2400" b="0" i="0" u="none" strike="noStrike" cap="none" dirty="0">
                <a:solidFill>
                  <a:srgbClr val="3F3F39"/>
                </a:solidFill>
                <a:latin typeface="Allerta"/>
                <a:ea typeface="Allerta"/>
                <a:cs typeface="Allerta"/>
                <a:sym typeface="Allerta"/>
                <a:rtl val="0"/>
              </a:rPr>
              <a:t>, </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dirty="0">
                <a:solidFill>
                  <a:srgbClr val="3F3F39"/>
                </a:solidFill>
                <a:latin typeface="Allerta"/>
                <a:ea typeface="Allerta"/>
                <a:cs typeface="Allerta"/>
                <a:sym typeface="Allerta"/>
                <a:rtl val="0"/>
              </a:rPr>
              <a:t>@</a:t>
            </a:r>
            <a:r>
              <a:rPr lang="en-US" sz="2400" b="0" i="0" u="none" strike="noStrike" cap="none" dirty="0" err="1">
                <a:solidFill>
                  <a:srgbClr val="3F3F39"/>
                </a:solidFill>
                <a:latin typeface="Allerta"/>
                <a:ea typeface="Allerta"/>
                <a:cs typeface="Allerta"/>
                <a:sym typeface="Allerta"/>
                <a:rtl val="0"/>
              </a:rPr>
              <a:t>salberti</a:t>
            </a:r>
            <a:r>
              <a:rPr lang="en-US" sz="2400" b="0" i="0" u="none" strike="noStrike" cap="none" dirty="0">
                <a:solidFill>
                  <a:srgbClr val="3F3F39"/>
                </a:solidFill>
                <a:latin typeface="Allerta"/>
                <a:ea typeface="Allerta"/>
                <a:cs typeface="Allerta"/>
                <a:sym typeface="Allerta"/>
                <a:rtl val="0"/>
              </a:rPr>
              <a:t>, @</a:t>
            </a:r>
            <a:r>
              <a:rPr lang="en-US" sz="2400" b="0" i="0" u="none" strike="noStrike" cap="none" dirty="0" err="1">
                <a:solidFill>
                  <a:srgbClr val="3F3F39"/>
                </a:solidFill>
                <a:latin typeface="Allerta"/>
                <a:ea typeface="Allerta"/>
                <a:cs typeface="Allerta"/>
                <a:sym typeface="Allerta"/>
                <a:rtl val="0"/>
              </a:rPr>
              <a:t>joaniefun</a:t>
            </a:r>
            <a:r>
              <a:rPr lang="en-US" sz="2400" b="0" i="0" u="none" strike="noStrike" cap="none" dirty="0">
                <a:solidFill>
                  <a:srgbClr val="3F3F39"/>
                </a:solidFill>
                <a:latin typeface="Allerta"/>
                <a:ea typeface="Allerta"/>
                <a:cs typeface="Allerta"/>
                <a:sym typeface="Allerta"/>
                <a:rtl val="0"/>
              </a:rPr>
              <a:t>, @beske3</a:t>
            </a:r>
          </a:p>
        </p:txBody>
      </p:sp>
      <p:pic>
        <p:nvPicPr>
          <p:cNvPr id="259" name="Shape 259"/>
          <p:cNvPicPr preferRelativeResize="0"/>
          <p:nvPr/>
        </p:nvPicPr>
        <p:blipFill rotWithShape="1">
          <a:blip r:embed="rId3">
            <a:alphaModFix/>
          </a:blip>
          <a:srcRect/>
          <a:stretch/>
        </p:blipFill>
        <p:spPr>
          <a:xfrm>
            <a:off x="6511235" y="4229100"/>
            <a:ext cx="2632763" cy="1892297"/>
          </a:xfrm>
          <a:prstGeom prst="rect">
            <a:avLst/>
          </a:prstGeom>
          <a:noFill/>
          <a:ln>
            <a:noFill/>
          </a:ln>
        </p:spPr>
      </p:pic>
      <p:cxnSp>
        <p:nvCxnSpPr>
          <p:cNvPr id="260" name="Shape 260"/>
          <p:cNvCxnSpPr/>
          <p:nvPr/>
        </p:nvCxnSpPr>
        <p:spPr>
          <a:xfrm>
            <a:off x="457200" y="13716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tl val="0"/>
              </a:rPr>
              <a:t>Webinar protocols</a:t>
            </a:r>
          </a:p>
        </p:txBody>
      </p:sp>
      <p:sp>
        <p:nvSpPr>
          <p:cNvPr id="267" name="Shape 267"/>
          <p:cNvSpPr txBox="1">
            <a:spLocks noGrp="1"/>
          </p:cNvSpPr>
          <p:nvPr>
            <p:ph type="body" idx="1"/>
          </p:nvPr>
        </p:nvSpPr>
        <p:spPr>
          <a:xfrm>
            <a:off x="457200" y="1600200"/>
            <a:ext cx="4604400" cy="4526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400" b="0" i="0" u="none" strike="noStrike" cap="none">
                <a:solidFill>
                  <a:srgbClr val="3F3F39"/>
                </a:solidFill>
                <a:latin typeface="Allerta"/>
                <a:ea typeface="Allerta"/>
                <a:cs typeface="Allerta"/>
                <a:sym typeface="Allerta"/>
                <a:rtl val="0"/>
              </a:rPr>
              <a:t>During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tl val="0"/>
              </a:rPr>
              <a:t>– </a:t>
            </a:r>
            <a:r>
              <a:rPr lang="en-US" sz="2000" b="0" i="0" u="none" strike="noStrike" cap="none">
                <a:solidFill>
                  <a:srgbClr val="3F3F39"/>
                </a:solidFill>
                <a:latin typeface="Allerta"/>
                <a:ea typeface="Allerta"/>
                <a:cs typeface="Allerta"/>
                <a:sym typeface="Allerta"/>
                <a:rtl val="0"/>
              </a:rPr>
              <a:t>Accessing Documents</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tl val="0"/>
              </a:rPr>
              <a:t>– </a:t>
            </a:r>
            <a:r>
              <a:rPr lang="en-US" sz="2000" b="0" i="0" u="none" strike="noStrike" cap="none">
                <a:solidFill>
                  <a:srgbClr val="3F3F39"/>
                </a:solidFill>
                <a:latin typeface="Allerta"/>
                <a:ea typeface="Allerta"/>
                <a:cs typeface="Allerta"/>
                <a:sym typeface="Allerta"/>
                <a:rtl val="0"/>
              </a:rPr>
              <a:t>Questions option</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tl val="0"/>
              </a:rPr>
              <a:t>– </a:t>
            </a:r>
            <a:r>
              <a:rPr lang="en-US" sz="2000" b="0" i="0" u="none" strike="noStrike" cap="none">
                <a:solidFill>
                  <a:srgbClr val="3F3F39"/>
                </a:solidFill>
                <a:latin typeface="Allerta"/>
                <a:ea typeface="Allerta"/>
                <a:cs typeface="Allerta"/>
                <a:sym typeface="Allerta"/>
                <a:rtl val="0"/>
              </a:rPr>
              <a:t>Polling</a:t>
            </a:r>
          </a:p>
          <a:p>
            <a:pPr marL="0" marR="0" lvl="0" indent="0" algn="l" rtl="0">
              <a:lnSpc>
                <a:spcPct val="115000"/>
              </a:lnSpc>
              <a:spcBef>
                <a:spcPts val="600"/>
              </a:spcBef>
              <a:spcAft>
                <a:spcPts val="0"/>
              </a:spcAft>
              <a:buClr>
                <a:schemeClr val="dk1"/>
              </a:buClr>
              <a:buSzPct val="25000"/>
              <a:buFont typeface="Arial"/>
              <a:buNone/>
            </a:pPr>
            <a:r>
              <a:rPr lang="en-US" sz="2400" b="0" i="0" u="none" strike="noStrike" cap="none">
                <a:solidFill>
                  <a:srgbClr val="3F3F39"/>
                </a:solidFill>
                <a:latin typeface="Allerta"/>
                <a:ea typeface="Allerta"/>
                <a:cs typeface="Allerta"/>
                <a:sym typeface="Allerta"/>
                <a:rtl val="0"/>
              </a:rPr>
              <a:t>After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tl val="0"/>
              </a:rPr>
              <a:t>– </a:t>
            </a:r>
            <a:r>
              <a:rPr lang="en-US" sz="2000" b="0" i="0" u="none" strike="noStrike" cap="none">
                <a:solidFill>
                  <a:srgbClr val="3F3F39"/>
                </a:solidFill>
                <a:latin typeface="Allerta"/>
                <a:ea typeface="Allerta"/>
                <a:cs typeface="Allerta"/>
                <a:sym typeface="Allerta"/>
                <a:rtl val="0"/>
              </a:rPr>
              <a:t>Survey</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tl val="0"/>
              </a:rPr>
              <a:t>– </a:t>
            </a:r>
            <a:r>
              <a:rPr lang="en-US" sz="2000" b="0" i="0" u="none" strike="noStrike" cap="none">
                <a:solidFill>
                  <a:srgbClr val="3F3F39"/>
                </a:solidFill>
                <a:latin typeface="Allerta"/>
                <a:ea typeface="Allerta"/>
                <a:cs typeface="Allerta"/>
                <a:sym typeface="Allerta"/>
                <a:rtl val="0"/>
              </a:rPr>
              <a:t>Access to recorded webinar</a:t>
            </a:r>
          </a:p>
          <a:p>
            <a:pPr marL="800100" marR="0" lvl="0" indent="-38100" algn="l" rtl="0">
              <a:lnSpc>
                <a:spcPct val="100000"/>
              </a:lnSpc>
              <a:spcBef>
                <a:spcPts val="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rtl val="0"/>
            </a:endParaRPr>
          </a:p>
        </p:txBody>
      </p:sp>
      <p:cxnSp>
        <p:nvCxnSpPr>
          <p:cNvPr id="268" name="Shape 268"/>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269" name="Shape 269"/>
          <p:cNvPicPr preferRelativeResize="0"/>
          <p:nvPr/>
        </p:nvPicPr>
        <p:blipFill rotWithShape="1">
          <a:blip r:embed="rId3">
            <a:alphaModFix/>
          </a:blip>
          <a:srcRect/>
          <a:stretch/>
        </p:blipFill>
        <p:spPr>
          <a:xfrm>
            <a:off x="4877275" y="1662100"/>
            <a:ext cx="3524248" cy="353377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tl val="0"/>
              </a:rPr>
              <a:t>Goals of the webinar</a:t>
            </a:r>
          </a:p>
        </p:txBody>
      </p:sp>
      <p:sp>
        <p:nvSpPr>
          <p:cNvPr id="276" name="Shape 27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tl val="0"/>
              </a:rPr>
              <a:t>Gain a basic understanding of the design and functionality of the tools in the Instructional Practice Suite for Math and what the</a:t>
            </a:r>
            <a:r>
              <a:rPr lang="en-US">
                <a:rtl val="0"/>
              </a:rPr>
              <a:t>y support</a:t>
            </a:r>
          </a:p>
          <a:p>
            <a:pPr marL="342900" marR="0" lvl="0" indent="-190500" algn="l" rtl="0">
              <a:lnSpc>
                <a:spcPct val="100000"/>
              </a:lnSpc>
              <a:spcBef>
                <a:spcPts val="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rtl val="0"/>
            </a:endParaRPr>
          </a:p>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tl val="0"/>
              </a:rPr>
              <a:t>Consider how the Instructional Practice Suite of tools work together in a teaching-learning cycle for teachers</a:t>
            </a:r>
          </a:p>
          <a:p>
            <a:pPr marL="0" marR="0" lvl="0" indent="0" algn="l" rtl="0">
              <a:lnSpc>
                <a:spcPct val="100000"/>
              </a:lnSpc>
              <a:spcBef>
                <a:spcPts val="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rtl val="0"/>
            </a:endParaRPr>
          </a:p>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tl val="0"/>
              </a:rPr>
              <a:t>Be familiar with Teaching the Core </a:t>
            </a:r>
            <a:r>
              <a:rPr lang="en-US">
                <a:rtl val="0"/>
              </a:rPr>
              <a:t>-</a:t>
            </a:r>
            <a:r>
              <a:rPr lang="en-US" sz="2400" b="0" i="0" u="none" strike="noStrike" cap="none">
                <a:solidFill>
                  <a:srgbClr val="3F3F39"/>
                </a:solidFill>
                <a:latin typeface="Allerta"/>
                <a:ea typeface="Allerta"/>
                <a:cs typeface="Allerta"/>
                <a:sym typeface="Allerta"/>
                <a:rtl val="0"/>
              </a:rPr>
              <a:t> a resource for full length classroom videos annotated to the Instructional Practice Guide: Coaching tool</a:t>
            </a:r>
          </a:p>
        </p:txBody>
      </p:sp>
      <p:cxnSp>
        <p:nvCxnSpPr>
          <p:cNvPr id="277" name="Shape 277"/>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216575" y="2829674"/>
            <a:ext cx="8620500" cy="1042800"/>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a:solidFill>
                  <a:srgbClr val="23593E"/>
                </a:solidFill>
                <a:latin typeface="Allerta"/>
                <a:ea typeface="Allerta"/>
                <a:cs typeface="Allerta"/>
                <a:sym typeface="Allerta"/>
                <a:rtl val="0"/>
              </a:rPr>
              <a:t>What tools are in the Instructional Practice Suite for Math?</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lgn="ctr">
              <a:spcBef>
                <a:spcPts val="0"/>
              </a:spcBef>
              <a:buClr>
                <a:schemeClr val="dk1"/>
              </a:buClr>
              <a:buSzPct val="25000"/>
              <a:buFont typeface="Allerta"/>
              <a:buNone/>
            </a:pPr>
            <a:r>
              <a:rPr lang="en-US" sz="3200">
                <a:solidFill>
                  <a:srgbClr val="23593E"/>
                </a:solidFill>
              </a:rPr>
              <a:t>Instructional Practice Suite for Math</a:t>
            </a:r>
          </a:p>
        </p:txBody>
      </p:sp>
      <p:sp>
        <p:nvSpPr>
          <p:cNvPr id="290" name="Shape 290"/>
          <p:cNvSpPr>
            <a:spLocks noGrp="1"/>
          </p:cNvSpPr>
          <p:nvPr>
            <p:ph type="pic" idx="2"/>
          </p:nvPr>
        </p:nvSpPr>
        <p:spPr>
          <a:xfrm>
            <a:off x="4616450" y="3892046"/>
            <a:ext cx="4070399" cy="2234100"/>
          </a:xfrm>
          <a:prstGeom prst="rect">
            <a:avLst/>
          </a:prstGeom>
        </p:spPr>
        <p:txBody>
          <a:bodyPr lIns="91425" tIns="91425" rIns="91425" bIns="91425" anchor="ctr" anchorCtr="0">
            <a:noAutofit/>
          </a:bodyPr>
          <a:lstStyle/>
          <a:p>
            <a:pPr lvl="0">
              <a:spcBef>
                <a:spcPts val="0"/>
              </a:spcBef>
              <a:buNone/>
            </a:pPr>
            <a:r>
              <a:rPr lang="en-US"/>
              <a:t> </a:t>
            </a:r>
          </a:p>
        </p:txBody>
      </p:sp>
      <p:sp>
        <p:nvSpPr>
          <p:cNvPr id="291" name="Shape 291"/>
          <p:cNvSpPr>
            <a:spLocks noGrp="1"/>
          </p:cNvSpPr>
          <p:nvPr>
            <p:ph type="pic" idx="3"/>
          </p:nvPr>
        </p:nvSpPr>
        <p:spPr>
          <a:xfrm>
            <a:off x="4616450" y="1600200"/>
            <a:ext cx="4070399" cy="2234100"/>
          </a:xfrm>
          <a:prstGeom prst="rect">
            <a:avLst/>
          </a:prstGeom>
        </p:spPr>
        <p:txBody>
          <a:bodyPr lIns="91425" tIns="91425" rIns="91425" bIns="91425" anchor="ctr" anchorCtr="0">
            <a:noAutofit/>
          </a:bodyPr>
          <a:lstStyle/>
          <a:p>
            <a:pPr lvl="0">
              <a:spcBef>
                <a:spcPts val="0"/>
              </a:spcBef>
              <a:buNone/>
            </a:pPr>
            <a:r>
              <a:rPr lang="en-US"/>
              <a:t> </a:t>
            </a:r>
          </a:p>
        </p:txBody>
      </p:sp>
      <p:sp>
        <p:nvSpPr>
          <p:cNvPr id="292" name="Shape 292"/>
          <p:cNvSpPr>
            <a:spLocks noGrp="1"/>
          </p:cNvSpPr>
          <p:nvPr>
            <p:ph type="pic" idx="4"/>
          </p:nvPr>
        </p:nvSpPr>
        <p:spPr>
          <a:xfrm>
            <a:off x="457197" y="1600200"/>
            <a:ext cx="4070399" cy="2234100"/>
          </a:xfrm>
          <a:prstGeom prst="rect">
            <a:avLst/>
          </a:prstGeom>
        </p:spPr>
        <p:txBody>
          <a:bodyPr lIns="91425" tIns="91425" rIns="91425" bIns="91425" anchor="ctr" anchorCtr="0">
            <a:noAutofit/>
          </a:bodyPr>
          <a:lstStyle/>
          <a:p>
            <a:pPr lvl="0">
              <a:spcBef>
                <a:spcPts val="0"/>
              </a:spcBef>
              <a:buNone/>
            </a:pPr>
            <a:r>
              <a:rPr lang="en-US"/>
              <a:t> </a:t>
            </a:r>
          </a:p>
        </p:txBody>
      </p:sp>
      <p:sp>
        <p:nvSpPr>
          <p:cNvPr id="293" name="Shape 293"/>
          <p:cNvSpPr>
            <a:spLocks noGrp="1"/>
          </p:cNvSpPr>
          <p:nvPr>
            <p:ph type="pic" idx="5"/>
          </p:nvPr>
        </p:nvSpPr>
        <p:spPr>
          <a:xfrm>
            <a:off x="460372" y="3892046"/>
            <a:ext cx="4070399" cy="2234100"/>
          </a:xfrm>
          <a:prstGeom prst="rect">
            <a:avLst/>
          </a:prstGeom>
        </p:spPr>
        <p:txBody>
          <a:bodyPr lIns="91425" tIns="91425" rIns="91425" bIns="91425" anchor="ctr" anchorCtr="0">
            <a:noAutofit/>
          </a:bodyPr>
          <a:lstStyle/>
          <a:p>
            <a:pPr lvl="0">
              <a:spcBef>
                <a:spcPts val="0"/>
              </a:spcBef>
              <a:buNone/>
            </a:pPr>
            <a:r>
              <a:rPr lang="en-US"/>
              <a:t> </a:t>
            </a:r>
          </a:p>
        </p:txBody>
      </p:sp>
      <p:sp>
        <p:nvSpPr>
          <p:cNvPr id="294" name="Shape 294"/>
          <p:cNvSpPr txBox="1">
            <a:spLocks noGrp="1"/>
          </p:cNvSpPr>
          <p:nvPr>
            <p:ph type="body" idx="1"/>
          </p:nvPr>
        </p:nvSpPr>
        <p:spPr>
          <a:xfrm>
            <a:off x="4616450" y="5646676"/>
            <a:ext cx="4070399" cy="479399"/>
          </a:xfrm>
          <a:prstGeom prst="rect">
            <a:avLst/>
          </a:prstGeom>
        </p:spPr>
        <p:txBody>
          <a:bodyPr lIns="91425" tIns="91425" rIns="91425" bIns="91425" anchor="ctr" anchorCtr="0">
            <a:noAutofit/>
          </a:bodyPr>
          <a:lstStyle/>
          <a:p>
            <a:pPr lvl="0">
              <a:spcBef>
                <a:spcPts val="0"/>
              </a:spcBef>
              <a:buNone/>
            </a:pPr>
            <a:r>
              <a:rPr lang="en-US"/>
              <a:t> </a:t>
            </a:r>
          </a:p>
        </p:txBody>
      </p:sp>
      <p:sp>
        <p:nvSpPr>
          <p:cNvPr id="295" name="Shape 295"/>
          <p:cNvSpPr txBox="1">
            <a:spLocks noGrp="1"/>
          </p:cNvSpPr>
          <p:nvPr>
            <p:ph type="body" idx="6"/>
          </p:nvPr>
        </p:nvSpPr>
        <p:spPr>
          <a:xfrm>
            <a:off x="457197" y="5646676"/>
            <a:ext cx="4073400" cy="479399"/>
          </a:xfrm>
          <a:prstGeom prst="rect">
            <a:avLst/>
          </a:prstGeom>
        </p:spPr>
        <p:txBody>
          <a:bodyPr lIns="91425" tIns="91425" rIns="91425" bIns="91425" anchor="ctr" anchorCtr="0">
            <a:noAutofit/>
          </a:bodyPr>
          <a:lstStyle/>
          <a:p>
            <a:pPr lvl="0">
              <a:spcBef>
                <a:spcPts val="0"/>
              </a:spcBef>
              <a:buNone/>
            </a:pPr>
            <a:r>
              <a:rPr lang="en-US"/>
              <a:t> </a:t>
            </a:r>
          </a:p>
        </p:txBody>
      </p:sp>
      <p:sp>
        <p:nvSpPr>
          <p:cNvPr id="296" name="Shape 296"/>
          <p:cNvSpPr txBox="1">
            <a:spLocks noGrp="1"/>
          </p:cNvSpPr>
          <p:nvPr>
            <p:ph type="body" idx="7"/>
          </p:nvPr>
        </p:nvSpPr>
        <p:spPr>
          <a:xfrm>
            <a:off x="4616450" y="3354830"/>
            <a:ext cx="4070399" cy="479399"/>
          </a:xfrm>
          <a:prstGeom prst="rect">
            <a:avLst/>
          </a:prstGeom>
        </p:spPr>
        <p:txBody>
          <a:bodyPr lIns="91425" tIns="91425" rIns="91425" bIns="91425" anchor="ctr" anchorCtr="0">
            <a:noAutofit/>
          </a:bodyPr>
          <a:lstStyle/>
          <a:p>
            <a:pPr lvl="0">
              <a:spcBef>
                <a:spcPts val="0"/>
              </a:spcBef>
              <a:buNone/>
            </a:pPr>
            <a:r>
              <a:rPr lang="en-US"/>
              <a:t> </a:t>
            </a:r>
          </a:p>
        </p:txBody>
      </p:sp>
      <p:sp>
        <p:nvSpPr>
          <p:cNvPr id="297" name="Shape 297"/>
          <p:cNvSpPr txBox="1">
            <a:spLocks noGrp="1"/>
          </p:cNvSpPr>
          <p:nvPr>
            <p:ph type="body" idx="8"/>
          </p:nvPr>
        </p:nvSpPr>
        <p:spPr>
          <a:xfrm>
            <a:off x="454022" y="3354830"/>
            <a:ext cx="4073400" cy="479399"/>
          </a:xfrm>
          <a:prstGeom prst="rect">
            <a:avLst/>
          </a:prstGeom>
        </p:spPr>
        <p:txBody>
          <a:bodyPr lIns="91425" tIns="91425" rIns="91425" bIns="91425" anchor="ctr" anchorCtr="0">
            <a:noAutofit/>
          </a:bodyPr>
          <a:lstStyle/>
          <a:p>
            <a:pPr lvl="0">
              <a:spcBef>
                <a:spcPts val="0"/>
              </a:spcBef>
              <a:buNone/>
            </a:pPr>
            <a:r>
              <a:rPr lang="en-US"/>
              <a:t> </a:t>
            </a:r>
          </a:p>
        </p:txBody>
      </p:sp>
      <p:pic>
        <p:nvPicPr>
          <p:cNvPr id="298" name="Shape 298"/>
          <p:cNvPicPr preferRelativeResize="0"/>
          <p:nvPr/>
        </p:nvPicPr>
        <p:blipFill rotWithShape="1">
          <a:blip r:embed="rId3">
            <a:alphaModFix/>
          </a:blip>
          <a:srcRect r="65275" b="57745"/>
          <a:stretch/>
        </p:blipFill>
        <p:spPr>
          <a:xfrm>
            <a:off x="688375" y="1365975"/>
            <a:ext cx="2911199" cy="1870499"/>
          </a:xfrm>
          <a:prstGeom prst="rect">
            <a:avLst/>
          </a:prstGeom>
          <a:noFill/>
          <a:ln>
            <a:noFill/>
          </a:ln>
        </p:spPr>
      </p:pic>
      <p:pic>
        <p:nvPicPr>
          <p:cNvPr id="299" name="Shape 299"/>
          <p:cNvPicPr preferRelativeResize="0"/>
          <p:nvPr/>
        </p:nvPicPr>
        <p:blipFill rotWithShape="1">
          <a:blip r:embed="rId4">
            <a:alphaModFix/>
          </a:blip>
          <a:srcRect l="4402" r="24122" b="83340"/>
          <a:stretch/>
        </p:blipFill>
        <p:spPr>
          <a:xfrm>
            <a:off x="211525" y="3892050"/>
            <a:ext cx="4568099" cy="814499"/>
          </a:xfrm>
          <a:prstGeom prst="rect">
            <a:avLst/>
          </a:prstGeom>
          <a:noFill/>
          <a:ln>
            <a:noFill/>
          </a:ln>
        </p:spPr>
      </p:pic>
      <p:pic>
        <p:nvPicPr>
          <p:cNvPr id="300" name="Shape 300"/>
          <p:cNvPicPr preferRelativeResize="0"/>
          <p:nvPr/>
        </p:nvPicPr>
        <p:blipFill rotWithShape="1">
          <a:blip r:embed="rId5">
            <a:alphaModFix/>
          </a:blip>
          <a:srcRect r="62301" b="84647"/>
          <a:stretch/>
        </p:blipFill>
        <p:spPr>
          <a:xfrm>
            <a:off x="4020143" y="4949900"/>
            <a:ext cx="4666707" cy="814500"/>
          </a:xfrm>
          <a:prstGeom prst="rect">
            <a:avLst/>
          </a:prstGeom>
          <a:noFill/>
          <a:ln>
            <a:noFill/>
          </a:ln>
        </p:spPr>
      </p:pic>
      <p:pic>
        <p:nvPicPr>
          <p:cNvPr id="301" name="Shape 301"/>
          <p:cNvPicPr preferRelativeResize="0"/>
          <p:nvPr/>
        </p:nvPicPr>
        <p:blipFill rotWithShape="1">
          <a:blip r:embed="rId6">
            <a:alphaModFix/>
          </a:blip>
          <a:srcRect l="4361" b="20672"/>
          <a:stretch/>
        </p:blipFill>
        <p:spPr>
          <a:xfrm>
            <a:off x="5003225" y="1424637"/>
            <a:ext cx="3609650" cy="246039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1000"/>
                                        <p:tgtEl>
                                          <p:spTgt spid="2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1"/>
                                        </p:tgtEl>
                                        <p:attrNameLst>
                                          <p:attrName>style.visibility</p:attrName>
                                        </p:attrNameLst>
                                      </p:cBhvr>
                                      <p:to>
                                        <p:strVal val="visible"/>
                                      </p:to>
                                    </p:set>
                                    <p:animEffect transition="in" filter="fade">
                                      <p:cBhvr>
                                        <p:cTn id="12" dur="1000"/>
                                        <p:tgtEl>
                                          <p:spTgt spid="3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9"/>
                                        </p:tgtEl>
                                        <p:attrNameLst>
                                          <p:attrName>style.visibility</p:attrName>
                                        </p:attrNameLst>
                                      </p:cBhvr>
                                      <p:to>
                                        <p:strVal val="visible"/>
                                      </p:to>
                                    </p:set>
                                    <p:animEffect transition="in" filter="fade">
                                      <p:cBhvr>
                                        <p:cTn id="17" dur="1000"/>
                                        <p:tgtEl>
                                          <p:spTgt spid="2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0"/>
                                        </p:tgtEl>
                                        <p:attrNameLst>
                                          <p:attrName>style.visibility</p:attrName>
                                        </p:attrNameLst>
                                      </p:cBhvr>
                                      <p:to>
                                        <p:strVal val="visible"/>
                                      </p:to>
                                    </p:set>
                                    <p:animEffect transition="in" filter="fade">
                                      <p:cBhvr>
                                        <p:cTn id="22" dur="10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1163</TotalTime>
  <Words>939</Words>
  <Application>Microsoft Office PowerPoint</Application>
  <PresentationFormat>On-screen Show (4:3)</PresentationFormat>
  <Paragraphs>220</Paragraphs>
  <Slides>44</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Allerta</vt:lpstr>
      <vt:lpstr>Times New Roman</vt:lpstr>
      <vt:lpstr>SAP ATC PPT Template revised</vt:lpstr>
      <vt:lpstr>The Instructional Practice Suite for Math</vt:lpstr>
      <vt:lpstr>Introductions - Webinar Hosts</vt:lpstr>
      <vt:lpstr>Core Advocates</vt:lpstr>
      <vt:lpstr>To learn more about Core Advocates…</vt:lpstr>
      <vt:lpstr>For Tweeters…</vt:lpstr>
      <vt:lpstr>Webinar protocols</vt:lpstr>
      <vt:lpstr>Goals of the webinar</vt:lpstr>
      <vt:lpstr>What tools are in the Instructional Practice Suite for Math?</vt:lpstr>
      <vt:lpstr>Instructional Practice Suite for Math</vt:lpstr>
      <vt:lpstr> Polls: What is your experience with the Instructional Practice Suite of Tools for Math? </vt:lpstr>
      <vt:lpstr>Elements of the tools</vt:lpstr>
      <vt:lpstr>Instructional Practice Guide: Coaching Tool</vt:lpstr>
      <vt:lpstr>Instructional Practice Guide: Coaching Tool</vt:lpstr>
      <vt:lpstr>Instructional Practice Guide: Coaching Tool</vt:lpstr>
      <vt:lpstr>Instructional Practice Guide: Coaching Tool</vt:lpstr>
      <vt:lpstr>Instructional Practice Guide: Coaching Tool</vt:lpstr>
      <vt:lpstr> Question: Which of the uses of the IPG is most relevant for you? Use the “Question” tab on your control panel to submit your response. </vt:lpstr>
      <vt:lpstr>Instructional Practice Guide: Beyond the Lesson</vt:lpstr>
      <vt:lpstr>Instructional Practice Guide: Beyond the Lesson</vt:lpstr>
      <vt:lpstr>Question: Which one or two questions from the list can you commit to asking yourself or the teachers you support? Use the “Question” tab on your control panel to submit your response.  </vt:lpstr>
      <vt:lpstr>Instructional Practice Guide: Lesson Planning Tool</vt:lpstr>
      <vt:lpstr>Instructional Practice Guide: Lesson Planning Tool</vt:lpstr>
      <vt:lpstr>Instructional Practice Guide: Lesson Planning Tool</vt:lpstr>
      <vt:lpstr>Instructional Practice Guide: Lesson Planning Tool</vt:lpstr>
      <vt:lpstr>Instructional Practice Guide: Lesson Planning Tool</vt:lpstr>
      <vt:lpstr>Instructional Practice Guide: Lesson Planning Tool</vt:lpstr>
      <vt:lpstr>Question:   In what ways have you used these tools and/or what tools are you most looking forward to further engaging with?  Use the “Question” tab on your control panel to submit your response.</vt:lpstr>
      <vt:lpstr>How do the tools in the Instructional Practice Suite work together?</vt:lpstr>
      <vt:lpstr>Teaching – Learning Cycle*</vt:lpstr>
      <vt:lpstr>Teaching – Learning Cycle*</vt:lpstr>
      <vt:lpstr>Teaching – Learning Cycle*</vt:lpstr>
      <vt:lpstr>Teaching – Learning Cycle*</vt:lpstr>
      <vt:lpstr>Teaching – Learning Cycle*</vt:lpstr>
      <vt:lpstr>Question:   How might the Suite of Instructional Tools enhance your current planning-teaching processes?  Use the “Question” tab on your control panel to submit your response.</vt:lpstr>
      <vt:lpstr>How do the videos on Teaching the Core support the Instructional Practice Suite?</vt:lpstr>
      <vt:lpstr>Teaching the Core</vt:lpstr>
      <vt:lpstr> Poll: Have you seen or used the videos on Teaching the Core? </vt:lpstr>
      <vt:lpstr>Teaching the Core</vt:lpstr>
      <vt:lpstr>Teaching the Core</vt:lpstr>
      <vt:lpstr>Your questions?  Use the “Question” tab on your control panel to submit your questions.</vt:lpstr>
      <vt:lpstr>Follow Up </vt:lpstr>
      <vt:lpstr>Upcoming Webinars</vt:lpstr>
      <vt:lpstr>Thank You!</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Instructional Practice Suite for Math</dc:title>
  <dc:creator>Janelle</dc:creator>
  <cp:lastModifiedBy>Janelle Fann</cp:lastModifiedBy>
  <cp:revision>3</cp:revision>
  <dcterms:modified xsi:type="dcterms:W3CDTF">2016-01-21T14:30:25Z</dcterms:modified>
</cp:coreProperties>
</file>