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Allerta" panose="020B0604020202020204" charset="0"/>
      <p:regular r:id="rId3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45" autoAdjust="0"/>
  </p:normalViewPr>
  <p:slideViewPr>
    <p:cSldViewPr snapToGrid="0">
      <p:cViewPr varScale="1">
        <p:scale>
          <a:sx n="56" d="100"/>
          <a:sy n="56" d="100"/>
        </p:scale>
        <p:origin x="18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413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dirty="0"/>
          </a:p>
          <a:p>
            <a:pPr marL="0" marR="0" lvl="0" indent="0" algn="l" rtl="0">
              <a:spcBef>
                <a:spcPts val="0"/>
              </a:spcBef>
              <a:buClr>
                <a:schemeClr val="dk1"/>
              </a:buClr>
              <a:buFont typeface="Calibri"/>
              <a:buNone/>
            </a:pPr>
            <a:endParaRPr dirty="0"/>
          </a:p>
          <a:p>
            <a:pPr lvl="0" rtl="0">
              <a:spcBef>
                <a:spcPts val="0"/>
              </a:spcBef>
              <a:buClr>
                <a:schemeClr val="dk1"/>
              </a:buClr>
              <a:buFont typeface="Calibri"/>
              <a:buNone/>
            </a:pPr>
            <a:endParaRPr dirty="0"/>
          </a:p>
          <a:p>
            <a:pPr lvl="0" rtl="0">
              <a:spcBef>
                <a:spcPts val="0"/>
              </a:spcBef>
              <a:buClr>
                <a:schemeClr val="dk1"/>
              </a:buClr>
              <a:buFont typeface="Calibri"/>
              <a:buNone/>
            </a:pPr>
            <a:endParaRPr dirty="0"/>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250228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583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11</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09268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237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311" name="Shape 3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13</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39870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dirty="0"/>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14</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75821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R="0" lvl="0" algn="l" rtl="0">
              <a:spcBef>
                <a:spcPts val="0"/>
              </a:spcBef>
              <a:buNone/>
            </a:pPr>
            <a:endParaRPr sz="1050" dirty="0">
              <a:solidFill>
                <a:srgbClr val="50524F"/>
              </a:solidFill>
              <a:highlight>
                <a:srgbClr val="FFFFFF"/>
              </a:highlight>
              <a:latin typeface="Arial"/>
              <a:ea typeface="Arial"/>
              <a:cs typeface="Arial"/>
              <a:sym typeface="Arial"/>
            </a:endParaRPr>
          </a:p>
        </p:txBody>
      </p:sp>
      <p:sp>
        <p:nvSpPr>
          <p:cNvPr id="324" name="Shape 3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15</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94500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dirty="0"/>
          </a:p>
        </p:txBody>
      </p:sp>
      <p:sp>
        <p:nvSpPr>
          <p:cNvPr id="331" name="Shape 33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16</a:t>
            </a:fld>
            <a:endParaRPr lang="en-US"/>
          </a:p>
        </p:txBody>
      </p:sp>
    </p:spTree>
    <p:extLst>
      <p:ext uri="{BB962C8B-B14F-4D97-AF65-F5344CB8AC3E}">
        <p14:creationId xmlns:p14="http://schemas.microsoft.com/office/powerpoint/2010/main" val="378166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R="0" algn="l" rtl="0">
              <a:spcBef>
                <a:spcPts val="0"/>
              </a:spcBef>
              <a:buNone/>
            </a:pPr>
            <a:endParaRPr lang="en-US" dirty="0"/>
          </a:p>
        </p:txBody>
      </p:sp>
      <p:sp>
        <p:nvSpPr>
          <p:cNvPr id="338" name="Shape 3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Pr>
              <a:t>17</a:t>
            </a:fld>
            <a:endParaRPr lang="en-US" sz="14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088801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dirty="0"/>
          </a:p>
        </p:txBody>
      </p:sp>
      <p:sp>
        <p:nvSpPr>
          <p:cNvPr id="345" name="Shape 34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18</a:t>
            </a:fld>
            <a:endParaRPr lang="en-US"/>
          </a:p>
        </p:txBody>
      </p:sp>
    </p:spTree>
    <p:extLst>
      <p:ext uri="{BB962C8B-B14F-4D97-AF65-F5344CB8AC3E}">
        <p14:creationId xmlns:p14="http://schemas.microsoft.com/office/powerpoint/2010/main" val="3694943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dirty="0"/>
          </a:p>
        </p:txBody>
      </p:sp>
      <p:sp>
        <p:nvSpPr>
          <p:cNvPr id="353" name="Shape 3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19</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51399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897947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dirty="0"/>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20</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97367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dirty="0"/>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21</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03173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dirty="0"/>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22</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30855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23</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995194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386" name="Shape 3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24</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886924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25</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71328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400" name="Shape 4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Pr>
              <a:t>26</a:t>
            </a:fld>
            <a:endParaRPr lang="en-US" sz="14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6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dirty="0"/>
          </a:p>
        </p:txBody>
      </p:sp>
      <p:sp>
        <p:nvSpPr>
          <p:cNvPr id="406" name="Shape 4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27</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42173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13" name="Shape 4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28</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092255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462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43" name="Shape 2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377501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79434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487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384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5</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6140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4253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Font typeface="Calibri"/>
              <a:buNone/>
            </a:pPr>
            <a:endParaRPr dirty="0"/>
          </a:p>
        </p:txBody>
      </p:sp>
      <p:sp>
        <p:nvSpPr>
          <p:cNvPr id="274" name="Shape 2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tl val="0"/>
              </a:rPr>
              <a:t>7</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96737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280" name="Shape 2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rgbClr val="000000"/>
                </a:solidFill>
                <a:latin typeface="Arial"/>
                <a:ea typeface="Arial"/>
                <a:cs typeface="Arial"/>
                <a:sym typeface="Arial"/>
              </a:rPr>
              <a:t>8</a:t>
            </a:fld>
            <a:endParaRPr lang="en-US" sz="14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22823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dirty="0"/>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6220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17" y="225993"/>
            <a:ext cx="1640437" cy="808048"/>
          </a:xfrm>
          <a:prstGeom prst="rect">
            <a:avLst/>
          </a:prstGeom>
          <a:noFill/>
          <a:ln>
            <a:noFill/>
          </a:ln>
        </p:spPr>
      </p:pic>
      <p:pic>
        <p:nvPicPr>
          <p:cNvPr id="13" name="Shape 13"/>
          <p:cNvPicPr preferRelativeResize="0"/>
          <p:nvPr/>
        </p:nvPicPr>
        <p:blipFill rotWithShape="1">
          <a:blip r:embed="rId3">
            <a:alphaModFix/>
          </a:blip>
          <a:srcRect/>
          <a:stretch/>
        </p:blipFill>
        <p:spPr>
          <a:xfrm>
            <a:off x="0" y="1848734"/>
            <a:ext cx="9144000" cy="3167762"/>
          </a:xfrm>
          <a:prstGeom prst="rect">
            <a:avLst/>
          </a:prstGeom>
          <a:noFill/>
          <a:ln>
            <a:noFill/>
          </a:ln>
        </p:spPr>
      </p:pic>
      <p:sp>
        <p:nvSpPr>
          <p:cNvPr id="14" name="Shape 14"/>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sz="3200" b="0" i="0" u="none" strike="noStrike" cap="none" baseline="0">
                <a:solidFill>
                  <a:srgbClr val="FFFFFF"/>
                </a:solidFill>
                <a:latin typeface="Allerta"/>
                <a:ea typeface="Allerta"/>
                <a:cs typeface="Allerta"/>
                <a:sym typeface="Allerta"/>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5" name="Shape 15"/>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sz="2400" b="0" i="0" u="none" strike="noStrike" cap="none" baseline="0">
                <a:solidFill>
                  <a:srgbClr val="24593B"/>
                </a:solidFill>
                <a:latin typeface="Allerta"/>
                <a:ea typeface="Allerta"/>
                <a:cs typeface="Allerta"/>
                <a:sym typeface="Allerta"/>
                <a:rtl val="0"/>
              </a:defRPr>
            </a:lvl1pPr>
            <a:lvl2pPr marL="457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Allerta"/>
                <a:ea typeface="Allerta"/>
                <a:cs typeface="Allerta"/>
                <a:sym typeface="Allerta"/>
                <a:rtl val="0"/>
              </a:defRPr>
            </a:lvl2pPr>
            <a:lvl3pPr marL="914400" marR="0" indent="0" algn="ctr" rtl="0">
              <a:lnSpc>
                <a:spcPct val="100000"/>
              </a:lnSpc>
              <a:spcBef>
                <a:spcPts val="360"/>
              </a:spcBef>
              <a:spcAft>
                <a:spcPts val="0"/>
              </a:spcAft>
              <a:buClr>
                <a:srgbClr val="888888"/>
              </a:buClr>
              <a:buFont typeface="Arial"/>
              <a:buNone/>
              <a:defRPr sz="1800" b="0" i="0" u="none" strike="noStrike" cap="none" baseline="0">
                <a:solidFill>
                  <a:srgbClr val="888888"/>
                </a:solidFill>
                <a:latin typeface="Allerta"/>
                <a:ea typeface="Allerta"/>
                <a:cs typeface="Allerta"/>
                <a:sym typeface="Allerta"/>
                <a:rtl val="0"/>
              </a:defRPr>
            </a:lvl3pPr>
            <a:lvl4pPr marL="13716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4pPr>
            <a:lvl5pPr marL="18288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endParaRPr/>
          </a:p>
        </p:txBody>
      </p:sp>
      <p:sp>
        <p:nvSpPr>
          <p:cNvPr id="16" name="Shape 16"/>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pic>
        <p:nvPicPr>
          <p:cNvPr id="17" name="Shape 17"/>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88" name="Shape 88"/>
          <p:cNvSpPr/>
          <p:nvPr/>
        </p:nvSpPr>
        <p:spPr>
          <a:xfrm>
            <a:off x="0" y="2120455"/>
            <a:ext cx="9144001" cy="398305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llerta"/>
              <a:ea typeface="Allerta"/>
              <a:cs typeface="Allerta"/>
              <a:sym typeface="Allerta"/>
              <a:rtl val="0"/>
            </a:endParaRPr>
          </a:p>
        </p:txBody>
      </p:sp>
      <p:sp>
        <p:nvSpPr>
          <p:cNvPr id="89" name="Shape 89"/>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rtl="0">
              <a:spcBef>
                <a:spcPts val="0"/>
              </a:spcBef>
              <a:defRPr>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02"/>
        <p:cNvGrpSpPr/>
        <p:nvPr/>
      </p:nvGrpSpPr>
      <p:grpSpPr>
        <a:xfrm>
          <a:off x="0" y="0"/>
          <a:ext cx="0" cy="0"/>
          <a:chOff x="0" y="0"/>
          <a:chExt cx="0" cy="0"/>
        </a:xfrm>
      </p:grpSpPr>
      <p:sp>
        <p:nvSpPr>
          <p:cNvPr id="103" name="Shape 103"/>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04" name="Shape 104"/>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05" name="Shape 105"/>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06" name="Shape 106"/>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07" name="Shape 107"/>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08" name="Shape 108"/>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sz="3200">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09"/>
        <p:cNvGrpSpPr/>
        <p:nvPr/>
      </p:nvGrpSpPr>
      <p:grpSpPr>
        <a:xfrm>
          <a:off x="0" y="0"/>
          <a:ext cx="0" cy="0"/>
          <a:chOff x="0" y="0"/>
          <a:chExt cx="0" cy="0"/>
        </a:xfrm>
      </p:grpSpPr>
      <p:sp>
        <p:nvSpPr>
          <p:cNvPr id="110" name="Shape 110"/>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11" name="Shape 111"/>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12" name="Shape 112"/>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13" name="Shape 113"/>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14" name="Shape 114"/>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115" name="Shape 115"/>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sz="3200">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age">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19" name="Shape 11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20" name="Shape 120"/>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1" name="Shape 121"/>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age">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4" name="Shape 12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25" name="Shape 12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26" name="Shape 12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7" name="Shape 12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28"/>
        <p:cNvGrpSpPr/>
        <p:nvPr/>
      </p:nvGrpSpPr>
      <p:grpSpPr>
        <a:xfrm>
          <a:off x="0" y="0"/>
          <a:ext cx="0" cy="0"/>
          <a:chOff x="0" y="0"/>
          <a:chExt cx="0" cy="0"/>
        </a:xfrm>
      </p:grpSpPr>
      <p:sp>
        <p:nvSpPr>
          <p:cNvPr id="129" name="Shape 129"/>
          <p:cNvSpPr>
            <a:spLocks noGrp="1"/>
          </p:cNvSpPr>
          <p:nvPr>
            <p:ph type="pic" idx="2"/>
          </p:nvPr>
        </p:nvSpPr>
        <p:spPr>
          <a:xfrm>
            <a:off x="0" y="0"/>
            <a:ext cx="3000000" cy="3000000"/>
          </a:xfrm>
          <a:prstGeom prst="rect">
            <a:avLst/>
          </a:prstGeom>
          <a:noFill/>
          <a:ln>
            <a:noFill/>
          </a:ln>
        </p:spPr>
      </p:sp>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32" name="Shape 13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33" name="Shape 13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4" name="Shape 13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35"/>
        <p:cNvGrpSpPr/>
        <p:nvPr/>
      </p:nvGrpSpPr>
      <p:grpSpPr>
        <a:xfrm>
          <a:off x="0" y="0"/>
          <a:ext cx="0" cy="0"/>
          <a:chOff x="0" y="0"/>
          <a:chExt cx="0" cy="0"/>
        </a:xfrm>
      </p:grpSpPr>
      <p:sp>
        <p:nvSpPr>
          <p:cNvPr id="136" name="Shape 136"/>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9" name="Shape 13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40" name="Shape 14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41" name="Shape 14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2" name="Shape 14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3"/>
        <p:cNvGrpSpPr/>
        <p:nvPr/>
      </p:nvGrpSpPr>
      <p:grpSpPr>
        <a:xfrm>
          <a:off x="0" y="0"/>
          <a:ext cx="0" cy="0"/>
          <a:chOff x="0" y="0"/>
          <a:chExt cx="0" cy="0"/>
        </a:xfrm>
      </p:grpSpPr>
      <p:sp>
        <p:nvSpPr>
          <p:cNvPr id="144" name="Shape 14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45" name="Shape 14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46" name="Shape 14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7" name="Shape 14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0" name="Shape 1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solidFill>
                  <a:srgbClr val="3F3F39"/>
                </a:solidFill>
              </a:defRPr>
            </a:lvl1pPr>
            <a:lvl2pPr rtl="0">
              <a:spcBef>
                <a:spcPts val="0"/>
              </a:spcBef>
              <a:defRPr>
                <a:solidFill>
                  <a:srgbClr val="3F3F39"/>
                </a:solidFill>
              </a:defRPr>
            </a:lvl2pPr>
            <a:lvl3pPr rtl="0">
              <a:spcBef>
                <a:spcPts val="0"/>
              </a:spcBef>
              <a:defRPr>
                <a:solidFill>
                  <a:srgbClr val="3F3F39"/>
                </a:solidFill>
              </a:defRPr>
            </a:lvl3pPr>
            <a:lvl4pPr rtl="0">
              <a:spcBef>
                <a:spcPts val="0"/>
              </a:spcBef>
              <a:defRPr>
                <a:solidFill>
                  <a:srgbClr val="3F3F39"/>
                </a:solidFill>
              </a:defRPr>
            </a:lvl4pPr>
            <a:lvl5pPr rtl="0">
              <a:spcBef>
                <a:spcPts val="0"/>
              </a:spcBef>
              <a:defRPr>
                <a:solidFill>
                  <a:srgbClr val="3F3F39"/>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51" name="Shape 15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baseline="0">
                <a:solidFill>
                  <a:schemeClr val="lt1"/>
                </a:solidFill>
                <a:latin typeface="Calibri"/>
                <a:ea typeface="Calibri"/>
                <a:cs typeface="Calibri"/>
                <a:sym typeface="Calibri"/>
                <a:rtl val="0"/>
              </a:rPr>
              <a:t> </a:t>
            </a:r>
          </a:p>
        </p:txBody>
      </p:sp>
      <p:pic>
        <p:nvPicPr>
          <p:cNvPr id="152" name="Shape 152"/>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153" name="Shape 15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sp>
        <p:nvSpPr>
          <p:cNvPr id="154" name="Shape 154"/>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solidFill>
                  <a:srgbClr val="3F3F39"/>
                </a:solidFill>
              </a:defRPr>
            </a:lvl1pPr>
            <a:lvl2pPr rtl="0">
              <a:spcBef>
                <a:spcPts val="0"/>
              </a:spcBef>
              <a:defRPr>
                <a:solidFill>
                  <a:srgbClr val="3F3F39"/>
                </a:solidFill>
              </a:defRPr>
            </a:lvl2pPr>
            <a:lvl3pPr rtl="0">
              <a:spcBef>
                <a:spcPts val="0"/>
              </a:spcBef>
              <a:defRPr>
                <a:solidFill>
                  <a:srgbClr val="3F3F39"/>
                </a:solidFill>
              </a:defRPr>
            </a:lvl3pPr>
            <a:lvl4pPr rtl="0">
              <a:spcBef>
                <a:spcPts val="0"/>
              </a:spcBef>
              <a:defRPr>
                <a:solidFill>
                  <a:srgbClr val="3F3F39"/>
                </a:solidFill>
              </a:defRPr>
            </a:lvl4pPr>
            <a:lvl5pPr rtl="0">
              <a:spcBef>
                <a:spcPts val="0"/>
              </a:spcBef>
              <a:defRPr>
                <a:solidFill>
                  <a:srgbClr val="3F3F39"/>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 name="Shape 2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2" name="Shape 2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23" name="Shape 2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4" name="Shape 2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7" name="Shape 15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58" name="Shape 158"/>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59" name="Shape 15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60" name="Shape 16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61" name="Shape 16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62" name="Shape 16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66" name="Shape 166"/>
          <p:cNvSpPr txBox="1">
            <a:spLocks noGrp="1"/>
          </p:cNvSpPr>
          <p:nvPr>
            <p:ph type="body" idx="2"/>
          </p:nvPr>
        </p:nvSpPr>
        <p:spPr>
          <a:xfrm>
            <a:off x="457200" y="2190750"/>
            <a:ext cx="4040187" cy="3951285"/>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67" name="Shape 167"/>
          <p:cNvSpPr txBox="1">
            <a:spLocks noGrp="1"/>
          </p:cNvSpPr>
          <p:nvPr>
            <p:ph type="body" idx="3"/>
          </p:nvPr>
        </p:nvSpPr>
        <p:spPr>
          <a:xfrm>
            <a:off x="4645025" y="1550987"/>
            <a:ext cx="4041772"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68" name="Shape 168"/>
          <p:cNvSpPr txBox="1">
            <a:spLocks noGrp="1"/>
          </p:cNvSpPr>
          <p:nvPr>
            <p:ph type="body" idx="4"/>
          </p:nvPr>
        </p:nvSpPr>
        <p:spPr>
          <a:xfrm>
            <a:off x="4645025" y="2190750"/>
            <a:ext cx="4041772" cy="3951285"/>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69" name="Shape 16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70" name="Shape 17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71" name="Shape 17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2" name="Shape 17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73"/>
        <p:cNvGrpSpPr/>
        <p:nvPr/>
      </p:nvGrpSpPr>
      <p:grpSpPr>
        <a:xfrm>
          <a:off x="0" y="0"/>
          <a:ext cx="0" cy="0"/>
          <a:chOff x="0" y="0"/>
          <a:chExt cx="0" cy="0"/>
        </a:xfrm>
      </p:grpSpPr>
      <p:sp>
        <p:nvSpPr>
          <p:cNvPr id="174" name="Shape 174"/>
          <p:cNvSpPr>
            <a:spLocks noGrp="1"/>
          </p:cNvSpPr>
          <p:nvPr>
            <p:ph type="pic" idx="2"/>
          </p:nvPr>
        </p:nvSpPr>
        <p:spPr>
          <a:xfrm>
            <a:off x="4578350" y="1600200"/>
            <a:ext cx="4108450" cy="4525959"/>
          </a:xfrm>
          <a:prstGeom prst="rect">
            <a:avLst/>
          </a:prstGeom>
          <a:noFill/>
          <a:ln>
            <a:noFill/>
          </a:ln>
        </p:spPr>
      </p:sp>
      <p:sp>
        <p:nvSpPr>
          <p:cNvPr id="175" name="Shape 1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6" name="Shape 176"/>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77" name="Shape 177"/>
          <p:cNvSpPr txBox="1">
            <a:spLocks noGrp="1"/>
          </p:cNvSpPr>
          <p:nvPr>
            <p:ph type="body" idx="3"/>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Font typeface="Allerta"/>
              <a:buNone/>
              <a:defRPr sz="1600" baseline="0"/>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78" name="Shape 178"/>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79" name="Shape 17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80" name="Shape 180"/>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1" name="Shape 181"/>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2"/>
        <p:cNvGrpSpPr/>
        <p:nvPr/>
      </p:nvGrpSpPr>
      <p:grpSpPr>
        <a:xfrm>
          <a:off x="0" y="0"/>
          <a:ext cx="0" cy="0"/>
          <a:chOff x="0" y="0"/>
          <a:chExt cx="0" cy="0"/>
        </a:xfrm>
      </p:grpSpPr>
      <p:sp>
        <p:nvSpPr>
          <p:cNvPr id="183" name="Shape 183"/>
          <p:cNvSpPr>
            <a:spLocks noGrp="1"/>
          </p:cNvSpPr>
          <p:nvPr>
            <p:ph type="pic" idx="2"/>
          </p:nvPr>
        </p:nvSpPr>
        <p:spPr>
          <a:xfrm>
            <a:off x="4578350" y="3892046"/>
            <a:ext cx="4108450" cy="2234115"/>
          </a:xfrm>
          <a:prstGeom prst="rect">
            <a:avLst/>
          </a:prstGeom>
          <a:noFill/>
          <a:ln>
            <a:noFill/>
          </a:ln>
        </p:spPr>
      </p:sp>
      <p:sp>
        <p:nvSpPr>
          <p:cNvPr id="184" name="Shape 184"/>
          <p:cNvSpPr>
            <a:spLocks noGrp="1"/>
          </p:cNvSpPr>
          <p:nvPr>
            <p:ph type="pic" idx="3"/>
          </p:nvPr>
        </p:nvSpPr>
        <p:spPr>
          <a:xfrm>
            <a:off x="4578350" y="1600200"/>
            <a:ext cx="4108450" cy="2234115"/>
          </a:xfrm>
          <a:prstGeom prst="rect">
            <a:avLst/>
          </a:prstGeom>
          <a:noFill/>
          <a:ln>
            <a:noFill/>
          </a:ln>
        </p:spPr>
      </p:sp>
      <p:sp>
        <p:nvSpPr>
          <p:cNvPr id="185" name="Shape 1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6" name="Shape 186"/>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87" name="Shape 187"/>
          <p:cNvSpPr txBox="1">
            <a:spLocks noGrp="1"/>
          </p:cNvSpPr>
          <p:nvPr>
            <p:ph type="body" idx="4"/>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5"/>
          </p:nvPr>
        </p:nvSpPr>
        <p:spPr>
          <a:xfrm>
            <a:off x="4578350" y="3354830"/>
            <a:ext cx="4108450"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89" name="Shape 18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90" name="Shape 19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191" name="Shape 19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2" name="Shape 19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Images">
    <p:spTree>
      <p:nvGrpSpPr>
        <p:cNvPr id="1" name="Shape 193"/>
        <p:cNvGrpSpPr/>
        <p:nvPr/>
      </p:nvGrpSpPr>
      <p:grpSpPr>
        <a:xfrm>
          <a:off x="0" y="0"/>
          <a:ext cx="0" cy="0"/>
          <a:chOff x="0" y="0"/>
          <a:chExt cx="0" cy="0"/>
        </a:xfrm>
      </p:grpSpPr>
      <p:sp>
        <p:nvSpPr>
          <p:cNvPr id="194" name="Shape 194"/>
          <p:cNvSpPr>
            <a:spLocks noGrp="1"/>
          </p:cNvSpPr>
          <p:nvPr>
            <p:ph type="pic" idx="2"/>
          </p:nvPr>
        </p:nvSpPr>
        <p:spPr>
          <a:xfrm>
            <a:off x="4616450" y="1600200"/>
            <a:ext cx="4070350" cy="4525963"/>
          </a:xfrm>
          <a:prstGeom prst="rect">
            <a:avLst/>
          </a:prstGeom>
          <a:noFill/>
          <a:ln>
            <a:noFill/>
          </a:ln>
        </p:spPr>
      </p:sp>
      <p:sp>
        <p:nvSpPr>
          <p:cNvPr id="195" name="Shape 1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97" name="Shape 197"/>
          <p:cNvSpPr>
            <a:spLocks noGrp="1"/>
          </p:cNvSpPr>
          <p:nvPr>
            <p:ph type="pic" idx="3"/>
          </p:nvPr>
        </p:nvSpPr>
        <p:spPr>
          <a:xfrm>
            <a:off x="457199" y="1600200"/>
            <a:ext cx="4073524" cy="4525963"/>
          </a:xfrm>
          <a:prstGeom prst="rect">
            <a:avLst/>
          </a:prstGeom>
          <a:noFill/>
          <a:ln>
            <a:noFill/>
          </a:ln>
        </p:spPr>
      </p:sp>
      <p:sp>
        <p:nvSpPr>
          <p:cNvPr id="198" name="Shape 198"/>
          <p:cNvSpPr txBox="1">
            <a:spLocks noGrp="1"/>
          </p:cNvSpPr>
          <p:nvPr>
            <p:ph type="body" idx="4"/>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99" name="Shape 19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00" name="Shape 20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201" name="Shape 20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2" name="Shape 20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03"/>
        <p:cNvGrpSpPr/>
        <p:nvPr/>
      </p:nvGrpSpPr>
      <p:grpSpPr>
        <a:xfrm>
          <a:off x="0" y="0"/>
          <a:ext cx="0" cy="0"/>
          <a:chOff x="0" y="0"/>
          <a:chExt cx="0" cy="0"/>
        </a:xfrm>
      </p:grpSpPr>
      <p:sp>
        <p:nvSpPr>
          <p:cNvPr id="204" name="Shape 204"/>
          <p:cNvSpPr>
            <a:spLocks noGrp="1"/>
          </p:cNvSpPr>
          <p:nvPr>
            <p:ph type="pic" idx="2"/>
          </p:nvPr>
        </p:nvSpPr>
        <p:spPr>
          <a:xfrm>
            <a:off x="4616450" y="3892046"/>
            <a:ext cx="4070350" cy="2234117"/>
          </a:xfrm>
          <a:prstGeom prst="rect">
            <a:avLst/>
          </a:prstGeom>
          <a:noFill/>
          <a:ln>
            <a:noFill/>
          </a:ln>
        </p:spPr>
      </p:sp>
      <p:sp>
        <p:nvSpPr>
          <p:cNvPr id="205" name="Shape 205"/>
          <p:cNvSpPr>
            <a:spLocks noGrp="1"/>
          </p:cNvSpPr>
          <p:nvPr>
            <p:ph type="pic" idx="3"/>
          </p:nvPr>
        </p:nvSpPr>
        <p:spPr>
          <a:xfrm>
            <a:off x="4616450" y="1600200"/>
            <a:ext cx="4070350" cy="2234117"/>
          </a:xfrm>
          <a:prstGeom prst="rect">
            <a:avLst/>
          </a:prstGeom>
          <a:noFill/>
          <a:ln>
            <a:noFill/>
          </a:ln>
        </p:spPr>
      </p:sp>
      <p:sp>
        <p:nvSpPr>
          <p:cNvPr id="206" name="Shape 206"/>
          <p:cNvSpPr>
            <a:spLocks noGrp="1"/>
          </p:cNvSpPr>
          <p:nvPr>
            <p:ph type="pic" idx="4"/>
          </p:nvPr>
        </p:nvSpPr>
        <p:spPr>
          <a:xfrm>
            <a:off x="457197" y="1600200"/>
            <a:ext cx="4070350" cy="2234117"/>
          </a:xfrm>
          <a:prstGeom prst="rect">
            <a:avLst/>
          </a:prstGeom>
          <a:noFill/>
          <a:ln>
            <a:noFill/>
          </a:ln>
        </p:spPr>
      </p:sp>
      <p:sp>
        <p:nvSpPr>
          <p:cNvPr id="207" name="Shape 207"/>
          <p:cNvSpPr>
            <a:spLocks noGrp="1"/>
          </p:cNvSpPr>
          <p:nvPr>
            <p:ph type="pic" idx="5"/>
          </p:nvPr>
        </p:nvSpPr>
        <p:spPr>
          <a:xfrm>
            <a:off x="460372" y="3892046"/>
            <a:ext cx="4070350" cy="2234117"/>
          </a:xfrm>
          <a:prstGeom prst="rect">
            <a:avLst/>
          </a:prstGeom>
          <a:noFill/>
          <a:ln>
            <a:noFill/>
          </a:ln>
        </p:spPr>
      </p:sp>
      <p:sp>
        <p:nvSpPr>
          <p:cNvPr id="208" name="Shape 20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9" name="Shape 209"/>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6"/>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7"/>
          </p:nvPr>
        </p:nvSpPr>
        <p:spPr>
          <a:xfrm>
            <a:off x="4616450" y="3354830"/>
            <a:ext cx="4070350"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8"/>
          </p:nvPr>
        </p:nvSpPr>
        <p:spPr>
          <a:xfrm>
            <a:off x="454022" y="3354830"/>
            <a:ext cx="4073524" cy="479485"/>
          </a:xfrm>
          <a:prstGeom prst="rect">
            <a:avLst/>
          </a:prstGeom>
          <a:solidFill>
            <a:srgbClr val="FFFFFF">
              <a:alpha val="47843"/>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3" name="Shape 213"/>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14" name="Shape 21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pic>
        <p:nvPicPr>
          <p:cNvPr id="215" name="Shape 21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6" name="Shape 21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7" name="Shape 27"/>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28" name="Shape 28"/>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29" name="Shape 29"/>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30" name="Shape 30"/>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31" name="Shape 31"/>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sz="3200">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End Slide">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Shape 34"/>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35" name="Shape 3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36" name="Shape 36"/>
          <p:cNvSpPr txBox="1"/>
          <p:nvPr/>
        </p:nvSpPr>
        <p:spPr>
          <a:xfrm>
            <a:off x="216565"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rgbClr val="23593E"/>
              </a:solidFill>
              <a:latin typeface="Allerta"/>
              <a:ea typeface="Allerta"/>
              <a:cs typeface="Allerta"/>
              <a:sym typeface="Allerta"/>
              <a:rtl val="0"/>
            </a:endParaRPr>
          </a:p>
        </p:txBody>
      </p:sp>
      <p:pic>
        <p:nvPicPr>
          <p:cNvPr id="37" name="Shape 37"/>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38" name="Shape 38"/>
          <p:cNvSpPr txBox="1">
            <a:spLocks noGrp="1"/>
          </p:cNvSpPr>
          <p:nvPr>
            <p:ph type="title"/>
          </p:nvPr>
        </p:nvSpPr>
        <p:spPr>
          <a:xfrm>
            <a:off x="219317" y="2852946"/>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sz="2800">
                <a:solidFill>
                  <a:schemeClr val="dk1"/>
                </a:solidFill>
                <a:latin typeface="Allerta"/>
                <a:ea typeface="Allerta"/>
                <a:cs typeface="Allerta"/>
                <a:sym typeface="Allert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0" y="1874134"/>
            <a:ext cx="9144000" cy="3131363"/>
          </a:xfrm>
          <a:prstGeom prst="rect">
            <a:avLst/>
          </a:prstGeom>
          <a:noFill/>
          <a:ln>
            <a:noFill/>
          </a:ln>
        </p:spPr>
      </p:pic>
      <p:sp>
        <p:nvSpPr>
          <p:cNvPr id="41" name="Shape 41"/>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sz="3200" b="0" i="0" u="none" strike="noStrike" cap="none" baseline="0">
                <a:solidFill>
                  <a:srgbClr val="FFFFFF"/>
                </a:solidFill>
                <a:latin typeface="Allerta"/>
                <a:ea typeface="Allerta"/>
                <a:cs typeface="Allerta"/>
                <a:sym typeface="Allerta"/>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42" name="Shape 42"/>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sz="2400" b="0" i="0" u="none" strike="noStrike" cap="none" baseline="0">
                <a:solidFill>
                  <a:srgbClr val="24593B"/>
                </a:solidFill>
                <a:latin typeface="Allerta"/>
                <a:ea typeface="Allerta"/>
                <a:cs typeface="Allerta"/>
                <a:sym typeface="Allerta"/>
                <a:rtl val="0"/>
              </a:defRPr>
            </a:lvl1pPr>
            <a:lvl2pPr marL="457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Allerta"/>
                <a:ea typeface="Allerta"/>
                <a:cs typeface="Allerta"/>
                <a:sym typeface="Allerta"/>
                <a:rtl val="0"/>
              </a:defRPr>
            </a:lvl2pPr>
            <a:lvl3pPr marL="914400" marR="0" indent="0" algn="ctr" rtl="0">
              <a:lnSpc>
                <a:spcPct val="100000"/>
              </a:lnSpc>
              <a:spcBef>
                <a:spcPts val="360"/>
              </a:spcBef>
              <a:spcAft>
                <a:spcPts val="0"/>
              </a:spcAft>
              <a:buClr>
                <a:srgbClr val="888888"/>
              </a:buClr>
              <a:buFont typeface="Arial"/>
              <a:buNone/>
              <a:defRPr sz="1800" b="0" i="0" u="none" strike="noStrike" cap="none" baseline="0">
                <a:solidFill>
                  <a:srgbClr val="888888"/>
                </a:solidFill>
                <a:latin typeface="Allerta"/>
                <a:ea typeface="Allerta"/>
                <a:cs typeface="Allerta"/>
                <a:sym typeface="Allerta"/>
                <a:rtl val="0"/>
              </a:defRPr>
            </a:lvl3pPr>
            <a:lvl4pPr marL="13716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4pPr>
            <a:lvl5pPr marL="18288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endParaRPr/>
          </a:p>
        </p:txBody>
      </p:sp>
      <p:sp>
        <p:nvSpPr>
          <p:cNvPr id="43" name="Shape 43"/>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44" name="Shape 44"/>
          <p:cNvSpPr>
            <a:spLocks noGrp="1"/>
          </p:cNvSpPr>
          <p:nvPr>
            <p:ph type="pic" idx="2"/>
          </p:nvPr>
        </p:nvSpPr>
        <p:spPr>
          <a:xfrm>
            <a:off x="0" y="1857374"/>
            <a:ext cx="3349624" cy="3159126"/>
          </a:xfrm>
          <a:prstGeom prst="rect">
            <a:avLst/>
          </a:prstGeom>
          <a:noFill/>
          <a:ln>
            <a:noFill/>
          </a:ln>
        </p:spPr>
      </p:sp>
      <p:pic>
        <p:nvPicPr>
          <p:cNvPr id="45" name="Shape 45"/>
          <p:cNvPicPr preferRelativeResize="0"/>
          <p:nvPr/>
        </p:nvPicPr>
        <p:blipFill rotWithShape="1">
          <a:blip r:embed="rId3">
            <a:alphaModFix/>
          </a:blip>
          <a:srcRect/>
          <a:stretch/>
        </p:blipFill>
        <p:spPr>
          <a:xfrm>
            <a:off x="219317" y="225993"/>
            <a:ext cx="1640437" cy="808048"/>
          </a:xfrm>
          <a:prstGeom prst="rect">
            <a:avLst/>
          </a:prstGeom>
          <a:noFill/>
          <a:ln>
            <a:noFill/>
          </a:ln>
        </p:spPr>
      </p:pic>
      <p:pic>
        <p:nvPicPr>
          <p:cNvPr id="46" name="Shape 46"/>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7"/>
        <p:cNvGrpSpPr/>
        <p:nvPr/>
      </p:nvGrpSpPr>
      <p:grpSpPr>
        <a:xfrm>
          <a:off x="0" y="0"/>
          <a:ext cx="0" cy="0"/>
          <a:chOff x="0" y="0"/>
          <a:chExt cx="0" cy="0"/>
        </a:xfrm>
      </p:grpSpPr>
      <p:pic>
        <p:nvPicPr>
          <p:cNvPr id="48" name="Shape 48"/>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49" name="Shape 49"/>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0" name="Shape 50"/>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sz="3200" b="0" i="0" u="none" strike="noStrike" cap="none" baseline="0">
                <a:solidFill>
                  <a:srgbClr val="FFFFFF"/>
                </a:solidFill>
                <a:latin typeface="Allerta"/>
                <a:ea typeface="Allerta"/>
                <a:cs typeface="Allerta"/>
                <a:sym typeface="Allerta"/>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51" name="Shape 51"/>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sz="2400" b="0" i="0" u="none" strike="noStrike" cap="none" baseline="0">
                <a:solidFill>
                  <a:srgbClr val="24593B"/>
                </a:solidFill>
                <a:latin typeface="Allerta"/>
                <a:ea typeface="Allerta"/>
                <a:cs typeface="Allerta"/>
                <a:sym typeface="Allerta"/>
                <a:rtl val="0"/>
              </a:defRPr>
            </a:lvl1pPr>
            <a:lvl2pPr marL="457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Allerta"/>
                <a:ea typeface="Allerta"/>
                <a:cs typeface="Allerta"/>
                <a:sym typeface="Allerta"/>
                <a:rtl val="0"/>
              </a:defRPr>
            </a:lvl2pPr>
            <a:lvl3pPr marL="914400" marR="0" indent="0" algn="ctr" rtl="0">
              <a:lnSpc>
                <a:spcPct val="100000"/>
              </a:lnSpc>
              <a:spcBef>
                <a:spcPts val="360"/>
              </a:spcBef>
              <a:spcAft>
                <a:spcPts val="0"/>
              </a:spcAft>
              <a:buClr>
                <a:srgbClr val="888888"/>
              </a:buClr>
              <a:buFont typeface="Arial"/>
              <a:buNone/>
              <a:defRPr sz="1800" b="0" i="0" u="none" strike="noStrike" cap="none" baseline="0">
                <a:solidFill>
                  <a:srgbClr val="888888"/>
                </a:solidFill>
                <a:latin typeface="Allerta"/>
                <a:ea typeface="Allerta"/>
                <a:cs typeface="Allerta"/>
                <a:sym typeface="Allerta"/>
                <a:rtl val="0"/>
              </a:defRPr>
            </a:lvl3pPr>
            <a:lvl4pPr marL="13716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4pPr>
            <a:lvl5pPr marL="18288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endParaRPr/>
          </a:p>
        </p:txBody>
      </p:sp>
      <p:pic>
        <p:nvPicPr>
          <p:cNvPr id="52" name="Shape 52"/>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53" name="Shape 53"/>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4"/>
        <p:cNvGrpSpPr/>
        <p:nvPr/>
      </p:nvGrpSpPr>
      <p:grpSpPr>
        <a:xfrm>
          <a:off x="0" y="0"/>
          <a:ext cx="0" cy="0"/>
          <a:chOff x="0" y="0"/>
          <a:chExt cx="0" cy="0"/>
        </a:xfrm>
      </p:grpSpPr>
      <p:pic>
        <p:nvPicPr>
          <p:cNvPr id="55" name="Shape 55"/>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56" name="Shape 56"/>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7" name="Shape 57"/>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sz="3200" b="0" i="0" u="none" strike="noStrike" cap="none" baseline="0">
                <a:solidFill>
                  <a:srgbClr val="FFFFFF"/>
                </a:solidFill>
                <a:latin typeface="Allerta"/>
                <a:ea typeface="Allerta"/>
                <a:cs typeface="Allerta"/>
                <a:sym typeface="Allerta"/>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58" name="Shape 58"/>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sz="2400" b="0" i="0" u="none" strike="noStrike" cap="none" baseline="0">
                <a:solidFill>
                  <a:srgbClr val="24593B"/>
                </a:solidFill>
                <a:latin typeface="Allerta"/>
                <a:ea typeface="Allerta"/>
                <a:cs typeface="Allerta"/>
                <a:sym typeface="Allerta"/>
                <a:rtl val="0"/>
              </a:defRPr>
            </a:lvl1pPr>
            <a:lvl2pPr marL="457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Allerta"/>
                <a:ea typeface="Allerta"/>
                <a:cs typeface="Allerta"/>
                <a:sym typeface="Allerta"/>
                <a:rtl val="0"/>
              </a:defRPr>
            </a:lvl2pPr>
            <a:lvl3pPr marL="914400" marR="0" indent="0" algn="ctr" rtl="0">
              <a:lnSpc>
                <a:spcPct val="100000"/>
              </a:lnSpc>
              <a:spcBef>
                <a:spcPts val="360"/>
              </a:spcBef>
              <a:spcAft>
                <a:spcPts val="0"/>
              </a:spcAft>
              <a:buClr>
                <a:srgbClr val="888888"/>
              </a:buClr>
              <a:buFont typeface="Arial"/>
              <a:buNone/>
              <a:defRPr sz="1800" b="0" i="0" u="none" strike="noStrike" cap="none" baseline="0">
                <a:solidFill>
                  <a:srgbClr val="888888"/>
                </a:solidFill>
                <a:latin typeface="Allerta"/>
                <a:ea typeface="Allerta"/>
                <a:cs typeface="Allerta"/>
                <a:sym typeface="Allerta"/>
                <a:rtl val="0"/>
              </a:defRPr>
            </a:lvl3pPr>
            <a:lvl4pPr marL="13716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4pPr>
            <a:lvl5pPr marL="18288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endParaRPr/>
          </a:p>
        </p:txBody>
      </p:sp>
      <p:pic>
        <p:nvPicPr>
          <p:cNvPr id="59" name="Shape 59"/>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60" name="Shape 60"/>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61" name="Shape 61"/>
          <p:cNvSpPr>
            <a:spLocks noGrp="1"/>
          </p:cNvSpPr>
          <p:nvPr>
            <p:ph type="pic" idx="2"/>
          </p:nvPr>
        </p:nvSpPr>
        <p:spPr>
          <a:xfrm>
            <a:off x="7117557" y="225425"/>
            <a:ext cx="1650999" cy="808037"/>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64" name="Shape 64"/>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65" name="Shape 65"/>
          <p:cNvSpPr txBox="1">
            <a:spLocks noGrp="1"/>
          </p:cNvSpPr>
          <p:nvPr>
            <p:ph type="ctrTitle"/>
          </p:nvPr>
        </p:nvSpPr>
        <p:spPr>
          <a:xfrm>
            <a:off x="237695" y="4861542"/>
            <a:ext cx="8684052" cy="9424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sz="2800" b="0" i="0" u="none" strike="noStrike" cap="none" baseline="0">
                <a:solidFill>
                  <a:srgbClr val="FFFFFF"/>
                </a:solidFill>
                <a:latin typeface="Allerta"/>
                <a:ea typeface="Allerta"/>
                <a:cs typeface="Allerta"/>
                <a:sym typeface="Allerta"/>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66" name="Shape 66"/>
          <p:cNvSpPr txBox="1">
            <a:spLocks noGrp="1"/>
          </p:cNvSpPr>
          <p:nvPr>
            <p:ph type="subTitle" idx="1"/>
          </p:nvPr>
        </p:nvSpPr>
        <p:spPr>
          <a:xfrm>
            <a:off x="237695" y="5804044"/>
            <a:ext cx="5497218" cy="792405"/>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chemeClr val="lt1"/>
              </a:buClr>
              <a:buFont typeface="Arial"/>
              <a:buNone/>
              <a:defRPr sz="2400" b="0" i="0" u="none" strike="noStrike" cap="none" baseline="0">
                <a:solidFill>
                  <a:schemeClr val="lt1"/>
                </a:solidFill>
                <a:latin typeface="Allerta"/>
                <a:ea typeface="Allerta"/>
                <a:cs typeface="Allerta"/>
                <a:sym typeface="Allerta"/>
                <a:rtl val="0"/>
              </a:defRPr>
            </a:lvl1pPr>
            <a:lvl2pPr marL="457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Allerta"/>
                <a:ea typeface="Allerta"/>
                <a:cs typeface="Allerta"/>
                <a:sym typeface="Allerta"/>
                <a:rtl val="0"/>
              </a:defRPr>
            </a:lvl2pPr>
            <a:lvl3pPr marL="914400" marR="0" indent="0" algn="ctr" rtl="0">
              <a:lnSpc>
                <a:spcPct val="100000"/>
              </a:lnSpc>
              <a:spcBef>
                <a:spcPts val="360"/>
              </a:spcBef>
              <a:spcAft>
                <a:spcPts val="0"/>
              </a:spcAft>
              <a:buClr>
                <a:srgbClr val="888888"/>
              </a:buClr>
              <a:buFont typeface="Arial"/>
              <a:buNone/>
              <a:defRPr sz="1800" b="0" i="0" u="none" strike="noStrike" cap="none" baseline="0">
                <a:solidFill>
                  <a:srgbClr val="888888"/>
                </a:solidFill>
                <a:latin typeface="Allerta"/>
                <a:ea typeface="Allerta"/>
                <a:cs typeface="Allerta"/>
                <a:sym typeface="Allerta"/>
                <a:rtl val="0"/>
              </a:defRPr>
            </a:lvl3pPr>
            <a:lvl4pPr marL="13716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4pPr>
            <a:lvl5pPr marL="1828800" marR="0" indent="0" algn="ctr" rtl="0">
              <a:lnSpc>
                <a:spcPct val="100000"/>
              </a:lnSpc>
              <a:spcBef>
                <a:spcPts val="320"/>
              </a:spcBef>
              <a:spcAft>
                <a:spcPts val="0"/>
              </a:spcAft>
              <a:buClr>
                <a:srgbClr val="888888"/>
              </a:buClr>
              <a:buFont typeface="Arial"/>
              <a:buNone/>
              <a:defRPr sz="1600" b="0" i="0" u="none" strike="noStrike" cap="none" baseline="0">
                <a:solidFill>
                  <a:srgbClr val="888888"/>
                </a:solidFill>
                <a:latin typeface="Allerta"/>
                <a:ea typeface="Allerta"/>
                <a:cs typeface="Allerta"/>
                <a:sym typeface="Allerta"/>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endParaRPr/>
          </a:p>
        </p:txBody>
      </p:sp>
      <p:pic>
        <p:nvPicPr>
          <p:cNvPr id="67" name="Shape 67"/>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68"/>
        <p:cNvGrpSpPr/>
        <p:nvPr/>
      </p:nvGrpSpPr>
      <p:grpSpPr>
        <a:xfrm>
          <a:off x="0" y="0"/>
          <a:ext cx="0" cy="0"/>
          <a:chOff x="0" y="0"/>
          <a:chExt cx="0" cy="0"/>
        </a:xfrm>
      </p:grpSpPr>
      <p:sp>
        <p:nvSpPr>
          <p:cNvPr id="69" name="Shape 6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70" name="Shape 7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tl val="0"/>
              </a:rPr>
              <a:t>PAGE </a:t>
            </a:r>
            <a:fld id="{00000000-1234-1234-1234-123412341234}" type="slidenum">
              <a:rPr lang="en-US" sz="1000" b="0" i="0" u="none" strike="noStrike" cap="none" baseline="0">
                <a:solidFill>
                  <a:srgbClr val="FFFFFF"/>
                </a:solidFill>
                <a:latin typeface="Allerta"/>
                <a:ea typeface="Allerta"/>
                <a:cs typeface="Allerta"/>
                <a:sym typeface="Allerta"/>
                <a:rtl val="0"/>
              </a:rPr>
              <a:t>‹#›</a:t>
            </a:fld>
            <a:r>
              <a:rPr lang="en-US" sz="1000" b="0" i="0" u="none" strike="noStrike" cap="none" baseline="0">
                <a:solidFill>
                  <a:srgbClr val="FFFFFF"/>
                </a:solidFill>
                <a:latin typeface="Allerta"/>
                <a:ea typeface="Allerta"/>
                <a:cs typeface="Allerta"/>
                <a:sym typeface="Allerta"/>
                <a:rtl val="0"/>
              </a:rPr>
              <a:t> </a:t>
            </a:r>
          </a:p>
        </p:txBody>
      </p:sp>
      <p:sp>
        <p:nvSpPr>
          <p:cNvPr id="71" name="Shape 71"/>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rtl="0">
              <a:spcBef>
                <a:spcPts val="0"/>
              </a:spcBef>
              <a:defRPr>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3"/>
          </p:nvPr>
        </p:nvSpPr>
        <p:spPr>
          <a:xfrm>
            <a:off x="4624612" y="240062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4"/>
          </p:nvPr>
        </p:nvSpPr>
        <p:spPr>
          <a:xfrm>
            <a:off x="7209514" y="2400625"/>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pic>
        <p:nvPicPr>
          <p:cNvPr id="84" name="Shape 8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5" name="Shape 8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llerta"/>
              <a:buNone/>
              <a:defRPr sz="2800" b="0" i="0" u="none" strike="noStrike" cap="none" baseline="0">
                <a:solidFill>
                  <a:schemeClr val="dk1"/>
                </a:solidFill>
                <a:latin typeface="Allerta"/>
                <a:ea typeface="Allerta"/>
                <a:cs typeface="Allerta"/>
                <a:sym typeface="Allerta"/>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14300"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llerta"/>
                <a:ea typeface="Allerta"/>
                <a:cs typeface="Allerta"/>
                <a:sym typeface="Allerta"/>
                <a:rtl val="0"/>
              </a:defRPr>
            </a:lvl1pPr>
            <a:lvl2pPr marL="742950" marR="0" indent="9525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llerta"/>
                <a:ea typeface="Allerta"/>
                <a:cs typeface="Allerta"/>
                <a:sym typeface="Allerta"/>
                <a:rtl val="0"/>
              </a:defRPr>
            </a:lvl2pPr>
            <a:lvl3pPr marL="11430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llerta"/>
                <a:ea typeface="Allerta"/>
                <a:cs typeface="Allerta"/>
                <a:sym typeface="Allerta"/>
                <a:rtl val="0"/>
              </a:defRPr>
            </a:lvl3pPr>
            <a:lvl4pPr marL="1600200" marR="0" indent="76200" algn="l" rtl="0">
              <a:lnSpc>
                <a:spcPct val="100000"/>
              </a:lnSpc>
              <a:spcBef>
                <a:spcPts val="320"/>
              </a:spcBef>
              <a:spcAft>
                <a:spcPts val="0"/>
              </a:spcAft>
              <a:buClr>
                <a:schemeClr val="dk1"/>
              </a:buClr>
              <a:buFont typeface="Arial"/>
              <a:buChar char="–"/>
              <a:defRPr sz="1600" b="0" i="0" u="none" strike="noStrike" cap="none" baseline="0">
                <a:solidFill>
                  <a:schemeClr val="dk1"/>
                </a:solidFill>
                <a:latin typeface="Allerta"/>
                <a:ea typeface="Allerta"/>
                <a:cs typeface="Allerta"/>
                <a:sym typeface="Allerta"/>
                <a:rtl val="0"/>
              </a:defRPr>
            </a:lvl4pPr>
            <a:lvl5pPr marL="2057400" marR="0" indent="76200" algn="l" rtl="0">
              <a:lnSpc>
                <a:spcPct val="100000"/>
              </a:lnSpc>
              <a:spcBef>
                <a:spcPts val="320"/>
              </a:spcBef>
              <a:spcAft>
                <a:spcPts val="0"/>
              </a:spcAft>
              <a:buClr>
                <a:schemeClr val="dk1"/>
              </a:buClr>
              <a:buFont typeface="Arial"/>
              <a:buChar char="»"/>
              <a:defRPr sz="1600" b="0" i="0" u="none" strike="noStrike" cap="none" baseline="0">
                <a:solidFill>
                  <a:schemeClr val="dk1"/>
                </a:solidFill>
                <a:latin typeface="Allerta"/>
                <a:ea typeface="Allerta"/>
                <a:cs typeface="Allerta"/>
                <a:sym typeface="Allerta"/>
                <a:rtl val="0"/>
              </a:defRPr>
            </a:lvl5pPr>
            <a:lvl6pPr marL="25146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524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bit.ly/1Gmkvz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wagnerm@studentsachieve.net"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bit.ly/1EYfuMQ" TargetMode="External"/><Relationship Id="rId4" Type="http://schemas.openxmlformats.org/officeDocument/2006/relationships/hyperlink" Target="www.achievethecore.org/coherence-ma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ngageny.org/resource/released-2015-3-8-ela-and-mathematics-state-test-questions" TargetMode="External"/><Relationship Id="rId7" Type="http://schemas.openxmlformats.org/officeDocument/2006/relationships/hyperlink" Target="http://commoncoretools.me/wp-content/uploads/2011/12/ccssatlas_2011_12_01_1257.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tinyurl.com/ccssmgraph" TargetMode="External"/><Relationship Id="rId5" Type="http://schemas.openxmlformats.org/officeDocument/2006/relationships/hyperlink" Target="http://sampleitems.smarterbalanced.org/itempreview/sbac/index.htm" TargetMode="External"/><Relationship Id="rId4" Type="http://schemas.openxmlformats.org/officeDocument/2006/relationships/hyperlink" Target="http://parcc.pearson.com/practice-tests/mat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19" name="Shape 219"/>
          <p:cNvSpPr txBox="1">
            <a:spLocks noGrp="1"/>
          </p:cNvSpPr>
          <p:nvPr>
            <p:ph type="ctrTitle"/>
          </p:nvPr>
        </p:nvSpPr>
        <p:spPr>
          <a:xfrm>
            <a:off x="219317"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a:t>The Coherence Map </a:t>
            </a:r>
          </a:p>
        </p:txBody>
      </p:sp>
      <p:sp>
        <p:nvSpPr>
          <p:cNvPr id="220" name="Shape 220"/>
          <p:cNvSpPr txBox="1">
            <a:spLocks noGrp="1"/>
          </p:cNvSpPr>
          <p:nvPr>
            <p:ph type="subTitle" idx="1"/>
          </p:nvPr>
        </p:nvSpPr>
        <p:spPr>
          <a:xfrm>
            <a:off x="219314" y="3835562"/>
            <a:ext cx="8785851" cy="79240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24593B"/>
              </a:buClr>
              <a:buSzPct val="25000"/>
              <a:buFont typeface="Arial"/>
              <a:buNone/>
            </a:pPr>
            <a:r>
              <a:rPr lang="en-US" sz="1500" b="0" i="0" u="none" strike="noStrike" cap="none" baseline="0">
                <a:solidFill>
                  <a:srgbClr val="24593B"/>
                </a:solidFill>
                <a:latin typeface="Allerta"/>
                <a:ea typeface="Allerta"/>
                <a:cs typeface="Allerta"/>
                <a:sym typeface="Allerta"/>
                <a:rtl val="0"/>
              </a:rPr>
              <a:t>Core Advocate Webinar</a:t>
            </a:r>
          </a:p>
          <a:p>
            <a:pPr marL="0" marR="0" lvl="0" indent="0" algn="l" rtl="0">
              <a:lnSpc>
                <a:spcPct val="80000"/>
              </a:lnSpc>
              <a:spcBef>
                <a:spcPts val="300"/>
              </a:spcBef>
              <a:spcAft>
                <a:spcPts val="0"/>
              </a:spcAft>
              <a:buClr>
                <a:srgbClr val="24593B"/>
              </a:buClr>
              <a:buSzPct val="25000"/>
              <a:buFont typeface="Arial"/>
              <a:buNone/>
            </a:pPr>
            <a:r>
              <a:rPr lang="en-US" sz="1500"/>
              <a:t>October 19, 2015</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baseline="0">
                <a:solidFill>
                  <a:srgbClr val="24593B"/>
                </a:solidFill>
                <a:latin typeface="Allerta"/>
                <a:ea typeface="Allerta"/>
                <a:cs typeface="Allerta"/>
                <a:sym typeface="Allerta"/>
                <a:rtl val="0"/>
              </a:rPr>
              <a:t>7:00 – 8:00 EDT</a:t>
            </a:r>
          </a:p>
        </p:txBody>
      </p:sp>
      <p:sp>
        <p:nvSpPr>
          <p:cNvPr id="221" name="Shape 221"/>
          <p:cNvSpPr txBox="1"/>
          <p:nvPr/>
        </p:nvSpPr>
        <p:spPr>
          <a:xfrm>
            <a:off x="5359400" y="3683162"/>
            <a:ext cx="3784600" cy="1200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800" b="0" i="0" u="none" strike="noStrike" cap="none" baseline="0">
                <a:solidFill>
                  <a:schemeClr val="lt1"/>
                </a:solidFill>
                <a:latin typeface="Calibri"/>
                <a:ea typeface="Calibri"/>
                <a:cs typeface="Calibri"/>
                <a:sym typeface="Calibri"/>
                <a:rtl val="0"/>
              </a:rPr>
              <a:t>The webinar will begin shortly.  You may wish to download the handouts (check the tab on your webinar control panel) while you wait.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a:blip r:embed="rId3">
            <a:alphaModFix/>
          </a:blip>
          <a:stretch>
            <a:fillRect/>
          </a:stretch>
        </p:blipFill>
        <p:spPr>
          <a:xfrm>
            <a:off x="1752712" y="391400"/>
            <a:ext cx="5188875" cy="5584224"/>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The “Wiring Diagram”</a:t>
            </a:r>
          </a:p>
        </p:txBody>
      </p:sp>
      <p:sp>
        <p:nvSpPr>
          <p:cNvPr id="294" name="Shape 294"/>
          <p:cNvSpPr txBox="1"/>
          <p:nvPr/>
        </p:nvSpPr>
        <p:spPr>
          <a:xfrm>
            <a:off x="457195" y="1376425"/>
            <a:ext cx="7907999" cy="410519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Font typeface="Arial"/>
              <a:buChar char="•"/>
            </a:pPr>
            <a:endParaRPr sz="1800" b="0" i="0" u="none" strike="noStrike" cap="none" baseline="0">
              <a:solidFill>
                <a:srgbClr val="3F3F39"/>
              </a:solidFill>
              <a:latin typeface="Allerta"/>
              <a:ea typeface="Allerta"/>
              <a:cs typeface="Allerta"/>
              <a:sym typeface="Allerta"/>
              <a:rtl val="0"/>
            </a:endParaRPr>
          </a:p>
        </p:txBody>
      </p:sp>
      <p:pic>
        <p:nvPicPr>
          <p:cNvPr id="295" name="Shape 295"/>
          <p:cNvPicPr preferRelativeResize="0"/>
          <p:nvPr/>
        </p:nvPicPr>
        <p:blipFill>
          <a:blip r:embed="rId3">
            <a:alphaModFix/>
          </a:blip>
          <a:stretch>
            <a:fillRect/>
          </a:stretch>
        </p:blipFill>
        <p:spPr>
          <a:xfrm>
            <a:off x="0" y="1458979"/>
            <a:ext cx="9144001" cy="3940040"/>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The promises and perils of lists</a:t>
            </a:r>
          </a:p>
        </p:txBody>
      </p:sp>
      <p:pic>
        <p:nvPicPr>
          <p:cNvPr id="302" name="Shape 302"/>
          <p:cNvPicPr preferRelativeResize="0"/>
          <p:nvPr/>
        </p:nvPicPr>
        <p:blipFill>
          <a:blip r:embed="rId3">
            <a:alphaModFix/>
          </a:blip>
          <a:stretch>
            <a:fillRect/>
          </a:stretch>
        </p:blipFill>
        <p:spPr>
          <a:xfrm>
            <a:off x="2412825" y="1417625"/>
            <a:ext cx="4457400" cy="4526400"/>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216575" y="1510475"/>
            <a:ext cx="8620500" cy="3529199"/>
          </a:xfrm>
          <a:prstGeom prst="rect">
            <a:avLst/>
          </a:prstGeom>
          <a:solidFill>
            <a:schemeClr val="lt1">
              <a:alpha val="80000"/>
            </a:schemeClr>
          </a:solidFill>
          <a:ln>
            <a:noFill/>
          </a:ln>
        </p:spPr>
        <p:txBody>
          <a:bodyPr lIns="91425" tIns="91425" rIns="91425" bIns="91425" anchor="ctr" anchorCtr="0">
            <a:noAutofit/>
          </a:bodyPr>
          <a:lstStyle/>
          <a:p>
            <a:pPr lvl="0" rtl="0">
              <a:lnSpc>
                <a:spcPct val="115000"/>
              </a:lnSpc>
              <a:spcBef>
                <a:spcPts val="0"/>
              </a:spcBef>
              <a:buClr>
                <a:schemeClr val="dk1"/>
              </a:buClr>
              <a:buSzPct val="36666"/>
              <a:buFont typeface="Arial"/>
              <a:buNone/>
            </a:pPr>
            <a:r>
              <a:rPr lang="en-US" sz="3000">
                <a:solidFill>
                  <a:schemeClr val="dk1"/>
                </a:solidFill>
              </a:rPr>
              <a:t>Why is it important to know how the math standards connect to one another?   </a:t>
            </a:r>
          </a:p>
          <a:p>
            <a:pPr lvl="0" rtl="0">
              <a:lnSpc>
                <a:spcPct val="115000"/>
              </a:lnSpc>
              <a:spcBef>
                <a:spcPts val="0"/>
              </a:spcBef>
              <a:buClr>
                <a:schemeClr val="dk1"/>
              </a:buClr>
              <a:buSzPct val="36666"/>
              <a:buFont typeface="Arial"/>
              <a:buNone/>
            </a:pPr>
            <a:r>
              <a:rPr lang="en-US" sz="3000">
                <a:solidFill>
                  <a:schemeClr val="dk1"/>
                </a:solidFill>
              </a:rPr>
              <a:t>How do the connections (and teachers’ knowledge of them) contribute to student learning?</a:t>
            </a:r>
          </a:p>
          <a:p>
            <a:pPr marL="0" marR="0" lvl="0" indent="0" algn="l" rtl="0">
              <a:lnSpc>
                <a:spcPct val="100000"/>
              </a:lnSpc>
              <a:spcBef>
                <a:spcPts val="0"/>
              </a:spcBef>
              <a:spcAft>
                <a:spcPts val="0"/>
              </a:spcAft>
              <a:buClr>
                <a:schemeClr val="dk1"/>
              </a:buClr>
              <a:buFont typeface="Allerta"/>
              <a:buNone/>
            </a:pPr>
            <a:endParaRPr sz="1100" b="0" i="0" u="none" strike="noStrike" cap="none" baseline="0">
              <a:solidFill>
                <a:srgbClr val="23593E"/>
              </a:solidFill>
              <a:latin typeface="Allerta"/>
              <a:ea typeface="Allerta"/>
              <a:cs typeface="Allerta"/>
              <a:sym typeface="Allerta"/>
              <a:rtl val="0"/>
            </a:endParaRPr>
          </a:p>
          <a:p>
            <a:pPr marL="0" marR="0" lvl="0" indent="0" algn="l" rtl="0">
              <a:lnSpc>
                <a:spcPct val="100000"/>
              </a:lnSpc>
              <a:spcBef>
                <a:spcPts val="0"/>
              </a:spcBef>
              <a:spcAft>
                <a:spcPts val="0"/>
              </a:spcAft>
              <a:buClr>
                <a:schemeClr val="dk1"/>
              </a:buClr>
              <a:buFont typeface="Allerta"/>
              <a:buNone/>
            </a:pPr>
            <a:endParaRPr sz="1400" b="0" i="0" u="none" strike="noStrike" cap="none" baseline="0">
              <a:solidFill>
                <a:srgbClr val="23593E"/>
              </a:solidFill>
              <a:latin typeface="Allerta"/>
              <a:ea typeface="Allerta"/>
              <a:cs typeface="Allerta"/>
              <a:sym typeface="Allerta"/>
              <a:rtl val="0"/>
            </a:endParaRPr>
          </a:p>
          <a:p>
            <a:pPr marL="0" marR="0" lvl="0" indent="0" algn="l" rtl="0">
              <a:lnSpc>
                <a:spcPct val="100000"/>
              </a:lnSpc>
              <a:spcBef>
                <a:spcPts val="0"/>
              </a:spcBef>
              <a:spcAft>
                <a:spcPts val="0"/>
              </a:spcAft>
              <a:buClr>
                <a:schemeClr val="dk1"/>
              </a:buClr>
              <a:buSzPct val="25000"/>
              <a:buFont typeface="Allerta"/>
              <a:buNone/>
            </a:pPr>
            <a:r>
              <a:rPr lang="en-US" sz="1400" b="0" i="0" u="none" strike="noStrike" cap="none" baseline="0">
                <a:solidFill>
                  <a:srgbClr val="23593E"/>
                </a:solidFill>
                <a:latin typeface="Allerta"/>
                <a:ea typeface="Allerta"/>
                <a:cs typeface="Allerta"/>
                <a:sym typeface="Allerta"/>
                <a:rtl val="0"/>
              </a:rPr>
              <a:t>Use the “Question” tab on your control panel to submit your response.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216575" y="2829674"/>
            <a:ext cx="8620500" cy="1025698"/>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How does the Coherence Map show the connections that live within the CCSSM?</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Your turn!  Coherence across grades</a:t>
            </a:r>
          </a:p>
        </p:txBody>
      </p:sp>
      <p:sp>
        <p:nvSpPr>
          <p:cNvPr id="320" name="Shape 32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indent="0" algn="l" rtl="0">
              <a:lnSpc>
                <a:spcPct val="100000"/>
              </a:lnSpc>
              <a:spcBef>
                <a:spcPts val="0"/>
              </a:spcBef>
              <a:spcAft>
                <a:spcPts val="0"/>
              </a:spcAft>
              <a:buNone/>
            </a:pPr>
            <a:r>
              <a:rPr lang="en-US"/>
              <a:t>Standard A: </a:t>
            </a:r>
            <a:r>
              <a:rPr lang="en-US" sz="2000">
                <a:solidFill>
                  <a:srgbClr val="50524F"/>
                </a:solidFill>
              </a:rPr>
              <a:t>Understand a rational number as a point on the number line. Extend number line diagrams and coordinate axes familiar from previous grades to represent points on the line and in the plane with negative number coordinates.</a:t>
            </a:r>
          </a:p>
          <a:p>
            <a:pPr marL="0" marR="0" indent="0" algn="l" rtl="0">
              <a:lnSpc>
                <a:spcPct val="100000"/>
              </a:lnSpc>
              <a:spcBef>
                <a:spcPts val="0"/>
              </a:spcBef>
              <a:spcAft>
                <a:spcPts val="0"/>
              </a:spcAft>
              <a:buNone/>
            </a:pPr>
            <a:endParaRPr sz="2000"/>
          </a:p>
          <a:p>
            <a:pPr marL="0" marR="0" indent="0" algn="l" rtl="0">
              <a:lnSpc>
                <a:spcPct val="100000"/>
              </a:lnSpc>
              <a:spcBef>
                <a:spcPts val="0"/>
              </a:spcBef>
              <a:spcAft>
                <a:spcPts val="0"/>
              </a:spcAft>
              <a:buNone/>
            </a:pPr>
            <a:r>
              <a:rPr lang="en-US"/>
              <a:t>Standard B: </a:t>
            </a:r>
            <a:r>
              <a:rPr lang="en-US">
                <a:solidFill>
                  <a:srgbClr val="50524F"/>
                </a:solidFill>
              </a:rPr>
              <a:t> </a:t>
            </a:r>
            <a:r>
              <a:rPr lang="en-US" sz="2000">
                <a:solidFill>
                  <a:srgbClr val="50524F"/>
                </a:solidFill>
              </a:rPr>
              <a:t>Understand a fraction as a number on the number line; represent fractions on a number line diagram.</a:t>
            </a:r>
          </a:p>
          <a:p>
            <a:pPr marL="0" marR="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Standard C:</a:t>
            </a:r>
            <a:r>
              <a:rPr lang="en-US" sz="2000"/>
              <a:t> </a:t>
            </a:r>
            <a:r>
              <a:rPr lang="en-US" sz="2000">
                <a:solidFill>
                  <a:srgbClr val="50524F"/>
                </a:solidFill>
              </a:rPr>
              <a:t>Represent whole numbers as lengths from 0 on a number line diagram with equally spaced points corresponding to the numbers 0, 1, 2</a:t>
            </a:r>
          </a:p>
          <a:p>
            <a:pPr marL="0" indent="0" rtl="0">
              <a:spcBef>
                <a:spcPts val="0"/>
              </a:spcBef>
              <a:buNone/>
            </a:pPr>
            <a:endParaRPr>
              <a:solidFill>
                <a:srgbClr val="50524F"/>
              </a:solidFill>
              <a:highlight>
                <a:srgbClr val="FFFFFF"/>
              </a:highlight>
            </a:endParaRPr>
          </a:p>
          <a:p>
            <a:pPr marL="0" marR="0" lvl="0" indent="0" algn="l" rtl="0">
              <a:lnSpc>
                <a:spcPct val="100000"/>
              </a:lnSpc>
              <a:spcBef>
                <a:spcPts val="0"/>
              </a:spcBef>
              <a:spcAft>
                <a:spcPts val="0"/>
              </a:spcAft>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Coherence across grades</a:t>
            </a:r>
          </a:p>
        </p:txBody>
      </p:sp>
      <p:sp>
        <p:nvSpPr>
          <p:cNvPr id="327" name="Shape 32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US"/>
              <a:t>What thinking did you use to order the standards?</a:t>
            </a:r>
          </a:p>
          <a:p>
            <a:pPr marL="457200" lvl="0" indent="-228600" rtl="0">
              <a:spcBef>
                <a:spcPts val="0"/>
              </a:spcBef>
            </a:pPr>
            <a:r>
              <a:rPr lang="en-US"/>
              <a:t>What knowledge of the mathematics did you use to order these standards?</a:t>
            </a:r>
          </a:p>
          <a:p>
            <a:pPr marL="457200" lvl="0" indent="-228600" rtl="0">
              <a:spcBef>
                <a:spcPts val="0"/>
              </a:spcBef>
            </a:pPr>
            <a:r>
              <a:rPr lang="en-US"/>
              <a:t>What knowledge of the standards did you use to order these standards?</a:t>
            </a:r>
          </a:p>
          <a:p>
            <a:pPr marL="457200" lvl="0" indent="-228600">
              <a:spcBef>
                <a:spcPts val="0"/>
              </a:spcBef>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Your turn!  Coherence within a grade</a:t>
            </a:r>
          </a:p>
        </p:txBody>
      </p:sp>
      <p:sp>
        <p:nvSpPr>
          <p:cNvPr id="334" name="Shape 33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indent="0" algn="l" rtl="0">
              <a:lnSpc>
                <a:spcPct val="100000"/>
              </a:lnSpc>
              <a:spcBef>
                <a:spcPts val="0"/>
              </a:spcBef>
              <a:spcAft>
                <a:spcPts val="0"/>
              </a:spcAft>
              <a:buNone/>
            </a:pPr>
            <a:r>
              <a:rPr lang="en-US" u="sng"/>
              <a:t>Standard 8.SP.A.3:</a:t>
            </a:r>
          </a:p>
          <a:p>
            <a:pPr marL="0" marR="0" lvl="0" indent="0" algn="l" rtl="0">
              <a:lnSpc>
                <a:spcPct val="100000"/>
              </a:lnSpc>
              <a:spcBef>
                <a:spcPts val="0"/>
              </a:spcBef>
              <a:spcAft>
                <a:spcPts val="0"/>
              </a:spcAft>
              <a:buNone/>
            </a:pPr>
            <a:r>
              <a:rPr lang="en-US">
                <a:solidFill>
                  <a:srgbClr val="50524F"/>
                </a:solidFill>
                <a:highlight>
                  <a:srgbClr val="FFFFFF"/>
                </a:highlight>
                <a:latin typeface="Arial"/>
                <a:ea typeface="Arial"/>
                <a:cs typeface="Arial"/>
                <a:sym typeface="Arial"/>
              </a:rPr>
              <a:t>Use the equation of a linear model to solve problems in the context of bivariate measurement data, interpreting the slope and intercept.</a:t>
            </a:r>
          </a:p>
          <a:p>
            <a:pPr marL="0" marR="0" indent="0" algn="l" rtl="0">
              <a:lnSpc>
                <a:spcPct val="100000"/>
              </a:lnSpc>
              <a:spcBef>
                <a:spcPts val="0"/>
              </a:spcBef>
              <a:spcAft>
                <a:spcPts val="0"/>
              </a:spcAft>
              <a:buNone/>
            </a:pPr>
            <a:endParaRPr>
              <a:solidFill>
                <a:srgbClr val="50524F"/>
              </a:solidFill>
              <a:highlight>
                <a:srgbClr val="FFFFFF"/>
              </a:highlight>
              <a:latin typeface="Arial"/>
              <a:ea typeface="Arial"/>
              <a:cs typeface="Arial"/>
              <a:sym typeface="Arial"/>
            </a:endParaRPr>
          </a:p>
          <a:p>
            <a:pPr marL="0" marR="0" indent="0" algn="l" rtl="0">
              <a:lnSpc>
                <a:spcPct val="100000"/>
              </a:lnSpc>
              <a:spcBef>
                <a:spcPts val="0"/>
              </a:spcBef>
              <a:spcAft>
                <a:spcPts val="0"/>
              </a:spcAft>
              <a:buNone/>
            </a:pPr>
            <a:endParaRPr>
              <a:solidFill>
                <a:srgbClr val="50524F"/>
              </a:solidFill>
              <a:highlight>
                <a:srgbClr val="FFFFFF"/>
              </a:highlight>
              <a:latin typeface="Arial"/>
              <a:ea typeface="Arial"/>
              <a:cs typeface="Arial"/>
              <a:sym typeface="Arial"/>
            </a:endParaRPr>
          </a:p>
          <a:p>
            <a:pPr marL="0" marR="0" indent="0" algn="l" rtl="0">
              <a:lnSpc>
                <a:spcPct val="100000"/>
              </a:lnSpc>
              <a:spcBef>
                <a:spcPts val="0"/>
              </a:spcBef>
              <a:spcAft>
                <a:spcPts val="0"/>
              </a:spcAft>
              <a:buNone/>
            </a:pPr>
            <a:endParaRPr>
              <a:solidFill>
                <a:srgbClr val="50524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US">
                <a:solidFill>
                  <a:srgbClr val="50524F"/>
                </a:solidFill>
                <a:highlight>
                  <a:srgbClr val="FFFFFF"/>
                </a:highlight>
                <a:latin typeface="Arial"/>
                <a:ea typeface="Arial"/>
                <a:cs typeface="Arial"/>
                <a:sym typeface="Arial"/>
              </a:rPr>
              <a:t>Which other standard(s), taught in conjunction with this one, would support and reinforce the same mathematical concept(s)?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Coherence within a grade</a:t>
            </a:r>
          </a:p>
        </p:txBody>
      </p:sp>
      <p:sp>
        <p:nvSpPr>
          <p:cNvPr id="341" name="Shape 34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US"/>
              <a:t>Was this task more or less difficult for you than ordering standards? Why?</a:t>
            </a:r>
          </a:p>
          <a:p>
            <a:pPr marL="457200" lvl="0" indent="-228600" rtl="0">
              <a:spcBef>
                <a:spcPts val="0"/>
              </a:spcBef>
            </a:pPr>
            <a:r>
              <a:rPr lang="en-US"/>
              <a:t>What mathematical knowledge was required to make this determination?</a:t>
            </a:r>
          </a:p>
          <a:p>
            <a:pPr marL="457200" lvl="0" indent="-228600">
              <a:spcBef>
                <a:spcPts val="0"/>
              </a:spcBef>
            </a:pPr>
            <a:r>
              <a:rPr lang="en-US"/>
              <a:t>What knowledge of the standards was required to make this determination?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Let’s take a tour</a:t>
            </a:r>
          </a:p>
        </p:txBody>
      </p:sp>
      <p:sp>
        <p:nvSpPr>
          <p:cNvPr id="348" name="Shape 34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342900" marR="0" lvl="0" indent="-76200" algn="l" rtl="0">
              <a:lnSpc>
                <a:spcPct val="100000"/>
              </a:lnSpc>
              <a:spcBef>
                <a:spcPts val="0"/>
              </a:spcBef>
              <a:spcAft>
                <a:spcPts val="0"/>
              </a:spcAft>
              <a:buClr>
                <a:schemeClr val="dk1"/>
              </a:buClr>
              <a:buFont typeface="Arial"/>
              <a:buNone/>
            </a:pPr>
            <a:endParaRPr b="0" i="0" u="none" strike="noStrike" cap="none" baseline="0">
              <a:solidFill>
                <a:srgbClr val="3F3F39"/>
              </a:solidFill>
              <a:latin typeface="Allerta"/>
              <a:ea typeface="Allerta"/>
              <a:cs typeface="Allerta"/>
              <a:sym typeface="Allerta"/>
              <a:rtl val="0"/>
            </a:endParaRPr>
          </a:p>
        </p:txBody>
      </p:sp>
      <p:pic>
        <p:nvPicPr>
          <p:cNvPr id="349" name="Shape 349"/>
          <p:cNvPicPr preferRelativeResize="0"/>
          <p:nvPr/>
        </p:nvPicPr>
        <p:blipFill>
          <a:blip r:embed="rId3">
            <a:alphaModFix/>
          </a:blip>
          <a:stretch>
            <a:fillRect/>
          </a:stretch>
        </p:blipFill>
        <p:spPr>
          <a:xfrm>
            <a:off x="0" y="1605745"/>
            <a:ext cx="9144000" cy="3646508"/>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a:solidFill>
                  <a:srgbClr val="3F3F39"/>
                </a:solidFill>
                <a:latin typeface="Allerta"/>
                <a:ea typeface="Allerta"/>
                <a:cs typeface="Allerta"/>
                <a:sym typeface="Allerta"/>
                <a:rtl val="0"/>
              </a:rPr>
              <a:t>Introductions</a:t>
            </a:r>
          </a:p>
        </p:txBody>
      </p:sp>
      <p:sp>
        <p:nvSpPr>
          <p:cNvPr id="228" name="Shape 22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baseline="0">
                <a:solidFill>
                  <a:srgbClr val="3F3F39"/>
                </a:solidFill>
                <a:latin typeface="Allerta"/>
                <a:ea typeface="Allerta"/>
                <a:cs typeface="Allerta"/>
                <a:sym typeface="Allerta"/>
                <a:rtl val="0"/>
              </a:rPr>
              <a:t>Joanie Funderburk, Field Impact Team</a:t>
            </a:r>
          </a:p>
          <a:p>
            <a:pPr marL="342900" marR="0" lvl="0" indent="-342900" algn="l" rtl="0">
              <a:lnSpc>
                <a:spcPct val="80000"/>
              </a:lnSpc>
              <a:spcBef>
                <a:spcPts val="0"/>
              </a:spcBef>
              <a:spcAft>
                <a:spcPts val="0"/>
              </a:spcAft>
              <a:buClr>
                <a:srgbClr val="3F3F39"/>
              </a:buClr>
              <a:buSzPct val="100000"/>
              <a:buFont typeface="Arial"/>
              <a:buChar char="•"/>
            </a:pPr>
            <a:r>
              <a:rPr lang="en-US" sz="2200"/>
              <a:t>Jason Zimba, a Lead Writer CCSSM &amp; Founding Partner SAP</a:t>
            </a:r>
          </a:p>
          <a:p>
            <a:pPr marL="342900" marR="0" lvl="0" indent="-342900" algn="l" rtl="0">
              <a:lnSpc>
                <a:spcPct val="80000"/>
              </a:lnSpc>
              <a:spcBef>
                <a:spcPts val="0"/>
              </a:spcBef>
              <a:spcAft>
                <a:spcPts val="0"/>
              </a:spcAft>
              <a:buClr>
                <a:srgbClr val="3F3F39"/>
              </a:buClr>
              <a:buSzPct val="100000"/>
              <a:buFont typeface="Arial"/>
              <a:buChar char="•"/>
            </a:pPr>
            <a:r>
              <a:rPr lang="en-US" sz="2200"/>
              <a:t>Amanda Vitello, Digital Product Manager</a:t>
            </a:r>
          </a:p>
          <a:p>
            <a:pPr marL="457200" marR="0" lvl="1" indent="0" algn="l" rtl="0">
              <a:lnSpc>
                <a:spcPct val="80000"/>
              </a:lnSpc>
              <a:spcBef>
                <a:spcPts val="370"/>
              </a:spcBef>
              <a:spcAft>
                <a:spcPts val="0"/>
              </a:spcAft>
              <a:buClr>
                <a:srgbClr val="3F3F39"/>
              </a:buClr>
              <a:buFont typeface="Arial"/>
              <a:buNone/>
            </a:pPr>
            <a:endParaRPr sz="1850" b="0" i="0" u="none" strike="noStrike" cap="none" baseline="0">
              <a:solidFill>
                <a:srgbClr val="3F3F39"/>
              </a:solidFill>
              <a:latin typeface="Allerta"/>
              <a:ea typeface="Allerta"/>
              <a:cs typeface="Allerta"/>
              <a:sym typeface="Allerta"/>
              <a:rtl val="0"/>
            </a:endParaRPr>
          </a:p>
          <a:p>
            <a:pPr marL="342900" marR="0" lvl="0" indent="-342900" algn="l" rtl="0">
              <a:lnSpc>
                <a:spcPct val="80000"/>
              </a:lnSpc>
              <a:spcBef>
                <a:spcPts val="440"/>
              </a:spcBef>
              <a:spcAft>
                <a:spcPts val="0"/>
              </a:spcAft>
              <a:buClr>
                <a:srgbClr val="3F3F39"/>
              </a:buClr>
              <a:buSzPct val="100000"/>
              <a:buFont typeface="Arial"/>
              <a:buChar char="•"/>
            </a:pPr>
            <a:r>
              <a:rPr lang="en-US" sz="2200" b="0" i="0" u="none" strike="noStrike" cap="none" baseline="0">
                <a:solidFill>
                  <a:srgbClr val="3F3F39"/>
                </a:solidFill>
                <a:latin typeface="Allerta"/>
                <a:ea typeface="Allerta"/>
                <a:cs typeface="Allerta"/>
                <a:sym typeface="Allerta"/>
                <a:rtl val="0"/>
              </a:rPr>
              <a:t>Core Advocates are educators who:</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baseline="0">
                <a:solidFill>
                  <a:srgbClr val="3F3F39"/>
                </a:solidFill>
                <a:latin typeface="Allerta"/>
                <a:ea typeface="Allerta"/>
                <a:cs typeface="Allerta"/>
                <a:sym typeface="Allerta"/>
                <a:rtl val="0"/>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baseline="0">
                <a:solidFill>
                  <a:srgbClr val="3F3F39"/>
                </a:solidFill>
                <a:latin typeface="Allerta"/>
                <a:ea typeface="Allerta"/>
                <a:cs typeface="Allerta"/>
                <a:sym typeface="Allerta"/>
                <a:rtl val="0"/>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92310"/>
              <a:buFont typeface="Arial"/>
              <a:buChar char="–"/>
            </a:pPr>
            <a:r>
              <a:rPr lang="en-US" sz="1850" b="0" i="0" u="none" strike="noStrike" cap="none" baseline="0">
                <a:solidFill>
                  <a:srgbClr val="3F3F39"/>
                </a:solidFill>
                <a:latin typeface="Allerta"/>
                <a:ea typeface="Allerta"/>
                <a:cs typeface="Allerta"/>
                <a:sym typeface="Allerta"/>
                <a:rtl val="0"/>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Font typeface="Arial"/>
              <a:buNone/>
            </a:pPr>
            <a:endParaRPr sz="1850" b="0" i="0" u="none" strike="noStrike" cap="none" baseline="0">
              <a:solidFill>
                <a:srgbClr val="3F3F39"/>
              </a:solidFill>
              <a:latin typeface="Allerta"/>
              <a:ea typeface="Allerta"/>
              <a:cs typeface="Allerta"/>
              <a:sym typeface="Allerta"/>
              <a:rtl val="0"/>
            </a:endParaRPr>
          </a:p>
        </p:txBody>
      </p:sp>
      <p:cxnSp>
        <p:nvCxnSpPr>
          <p:cNvPr id="229" name="Shape 22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216575" y="2281250"/>
            <a:ext cx="8620500" cy="12813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Font typeface="Allerta"/>
              <a:buNone/>
            </a:pPr>
            <a:endParaRPr sz="3200" b="0" i="0" u="none" strike="noStrike" cap="none" baseline="0">
              <a:solidFill>
                <a:srgbClr val="23593E"/>
              </a:solidFill>
              <a:latin typeface="Allerta"/>
              <a:ea typeface="Allerta"/>
              <a:cs typeface="Allerta"/>
              <a:sym typeface="Allerta"/>
              <a:rtl val="0"/>
            </a:endParaRPr>
          </a:p>
          <a:p>
            <a:pPr marL="0" marR="0" lvl="0" indent="0" algn="l" rtl="0">
              <a:lnSpc>
                <a:spcPct val="100000"/>
              </a:lnSpc>
              <a:spcBef>
                <a:spcPts val="0"/>
              </a:spcBef>
              <a:spcAft>
                <a:spcPts val="0"/>
              </a:spcAft>
              <a:buClr>
                <a:schemeClr val="dk1"/>
              </a:buClr>
              <a:buSzPct val="25000"/>
              <a:buFont typeface="Allerta"/>
              <a:buNone/>
            </a:pPr>
            <a:r>
              <a:rPr lang="en-US">
                <a:rtl val="0"/>
              </a:rPr>
              <a:t>How might you use the Coherence Map in your setting?</a:t>
            </a:r>
          </a:p>
          <a:p>
            <a:pPr marL="0" marR="0" lvl="0" indent="0" algn="l" rtl="0">
              <a:lnSpc>
                <a:spcPct val="100000"/>
              </a:lnSpc>
              <a:spcBef>
                <a:spcPts val="0"/>
              </a:spcBef>
              <a:spcAft>
                <a:spcPts val="0"/>
              </a:spcAft>
              <a:buClr>
                <a:schemeClr val="dk1"/>
              </a:buClr>
              <a:buFont typeface="Allerta"/>
              <a:buNone/>
            </a:pPr>
            <a:endParaRPr sz="3200" b="0" i="0" u="none" strike="noStrike" cap="none" baseline="0">
              <a:solidFill>
                <a:srgbClr val="23593E"/>
              </a:solidFill>
              <a:latin typeface="Allerta"/>
              <a:ea typeface="Allerta"/>
              <a:cs typeface="Allerta"/>
              <a:sym typeface="Allerta"/>
              <a:rtl val="0"/>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216575" y="2829674"/>
            <a:ext cx="8620500" cy="15287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How can the Coherence Map contribute to effective teaching practices and increased student learning?</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How would you use the Coherence Map to...</a:t>
            </a:r>
          </a:p>
        </p:txBody>
      </p:sp>
      <p:sp>
        <p:nvSpPr>
          <p:cNvPr id="368" name="Shape 36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indent="0" algn="l" rtl="0">
              <a:lnSpc>
                <a:spcPct val="100000"/>
              </a:lnSpc>
              <a:spcBef>
                <a:spcPts val="0"/>
              </a:spcBef>
              <a:spcAft>
                <a:spcPts val="0"/>
              </a:spcAft>
              <a:buNone/>
            </a:pPr>
            <a:r>
              <a:rPr lang="en-US"/>
              <a:t>Help a vertical planning team determine how they can better prepare students for the 8th grade algebra standards?</a:t>
            </a:r>
          </a:p>
          <a:p>
            <a:pPr marL="0" marR="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rtl val="0"/>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How would you use the Coherence Map to...</a:t>
            </a:r>
          </a:p>
        </p:txBody>
      </p:sp>
      <p:sp>
        <p:nvSpPr>
          <p:cNvPr id="375" name="Shape 37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US"/>
              <a:t>Help team teachers who have multi-grade classes, for example, a K/1 class, or a 2/3 class?</a:t>
            </a:r>
          </a:p>
          <a:p>
            <a:pPr marL="342900" marR="0" lvl="0" indent="-38100" algn="l" rtl="0">
              <a:lnSpc>
                <a:spcPct val="100000"/>
              </a:lnSpc>
              <a:spcBef>
                <a:spcPts val="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How would you use the Coherence Map to...</a:t>
            </a:r>
          </a:p>
        </p:txBody>
      </p:sp>
      <p:sp>
        <p:nvSpPr>
          <p:cNvPr id="382" name="Shape 38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indent="0" algn="l" rtl="0">
              <a:lnSpc>
                <a:spcPct val="100000"/>
              </a:lnSpc>
              <a:spcBef>
                <a:spcPts val="0"/>
              </a:spcBef>
              <a:spcAft>
                <a:spcPts val="0"/>
              </a:spcAft>
              <a:buNone/>
            </a:pPr>
            <a:r>
              <a:rPr lang="en-US"/>
              <a:t>Support a new 5th grade teacher with students who have significant learning gaps?</a:t>
            </a:r>
          </a:p>
          <a:p>
            <a:pPr marL="457200" marR="0" lvl="0" indent="-228600" algn="l" rtl="0">
              <a:lnSpc>
                <a:spcPct val="100000"/>
              </a:lnSpc>
              <a:spcBef>
                <a:spcPts val="0"/>
              </a:spcBef>
              <a:spcAft>
                <a:spcPts val="0"/>
              </a:spcAft>
            </a:pPr>
            <a:r>
              <a:rPr lang="en-US"/>
              <a:t>A principal has recommended using Tuesdays/Thursday to do leveled groups during math instructional time, using worksheets to help students get up to grade level.</a:t>
            </a:r>
          </a:p>
          <a:p>
            <a:pPr marL="342900" marR="0" lvl="0" indent="-38100" algn="l" rtl="0">
              <a:lnSpc>
                <a:spcPct val="100000"/>
              </a:lnSpc>
              <a:spcBef>
                <a:spcPts val="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Call to Action!</a:t>
            </a:r>
          </a:p>
        </p:txBody>
      </p:sp>
      <p:sp>
        <p:nvSpPr>
          <p:cNvPr id="389" name="Shape 389"/>
          <p:cNvSpPr txBox="1">
            <a:spLocks noGrp="1"/>
          </p:cNvSpPr>
          <p:nvPr>
            <p:ph type="body" idx="1"/>
          </p:nvPr>
        </p:nvSpPr>
        <p:spPr>
          <a:xfrm>
            <a:off x="457200" y="1576513"/>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a:t>Use the Coherence Map in the way that is most helpful to you</a:t>
            </a:r>
          </a:p>
          <a:p>
            <a:pPr marL="457200" marR="0" lvl="0" indent="-228600" algn="l" rtl="0">
              <a:lnSpc>
                <a:spcPct val="100000"/>
              </a:lnSpc>
              <a:spcBef>
                <a:spcPts val="0"/>
              </a:spcBef>
              <a:spcAft>
                <a:spcPts val="0"/>
              </a:spcAft>
              <a:buClr>
                <a:schemeClr val="dk1"/>
              </a:buClr>
              <a:buSzPct val="100000"/>
              <a:buFont typeface="Arial"/>
              <a:buChar char="•"/>
            </a:pPr>
            <a:r>
              <a:rPr lang="en-US"/>
              <a:t>Share (Twitter, Facebook, Pinterest, etc.) HOW you used the link to help you in planning to support student learning</a:t>
            </a:r>
          </a:p>
          <a:p>
            <a:pPr marR="0" lvl="1" algn="l" rtl="0">
              <a:lnSpc>
                <a:spcPct val="100000"/>
              </a:lnSpc>
              <a:spcBef>
                <a:spcPts val="0"/>
              </a:spcBef>
              <a:spcAft>
                <a:spcPts val="0"/>
              </a:spcAft>
            </a:pPr>
            <a:r>
              <a:rPr lang="en-US"/>
              <a:t>If tweeting, use #coreadvocates</a:t>
            </a:r>
          </a:p>
          <a:p>
            <a:pPr marL="0" marR="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    “I used the Coherence Map to…..</a:t>
            </a:r>
          </a:p>
          <a:p>
            <a:pPr marL="457200" marR="0" lvl="0" indent="-76200" algn="l" rtl="0">
              <a:lnSpc>
                <a:spcPct val="100000"/>
              </a:lnSpc>
              <a:spcBef>
                <a:spcPts val="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0" marR="0" lvl="0" indent="0" algn="l" rtl="0">
              <a:lnSpc>
                <a:spcPct val="100000"/>
              </a:lnSpc>
              <a:spcBef>
                <a:spcPts val="0"/>
              </a:spcBef>
              <a:spcAft>
                <a:spcPts val="0"/>
              </a:spcAft>
              <a:buNone/>
            </a:pPr>
            <a:endParaRPr sz="2400" b="0" i="0" u="none" strike="noStrike" cap="none" baseline="0">
              <a:solidFill>
                <a:srgbClr val="3F3F39"/>
              </a:solidFill>
              <a:latin typeface="Allerta"/>
              <a:ea typeface="Allerta"/>
              <a:cs typeface="Allerta"/>
              <a:sym typeface="Allerta"/>
              <a:rtl val="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Taking it even further...</a:t>
            </a:r>
          </a:p>
        </p:txBody>
      </p:sp>
      <p:sp>
        <p:nvSpPr>
          <p:cNvPr id="396" name="Shape 396"/>
          <p:cNvSpPr txBox="1">
            <a:spLocks noGrp="1"/>
          </p:cNvSpPr>
          <p:nvPr>
            <p:ph type="body" idx="1"/>
          </p:nvPr>
        </p:nvSpPr>
        <p:spPr>
          <a:xfrm>
            <a:off x="457200" y="1576513"/>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a:t>Share the concept map with other teachers in  your setting (PLC meeting, PD, etc.)</a:t>
            </a:r>
          </a:p>
          <a:p>
            <a:pPr marL="457200" marR="0" lvl="0" indent="-228600" algn="l" rtl="0">
              <a:lnSpc>
                <a:spcPct val="100000"/>
              </a:lnSpc>
              <a:spcBef>
                <a:spcPts val="0"/>
              </a:spcBef>
              <a:spcAft>
                <a:spcPts val="0"/>
              </a:spcAft>
              <a:buClr>
                <a:schemeClr val="dk1"/>
              </a:buClr>
              <a:buSzPct val="100000"/>
              <a:buFont typeface="Arial"/>
              <a:buChar char="•"/>
            </a:pPr>
            <a:r>
              <a:rPr lang="en-US"/>
              <a:t>Create a “concept connection” map for high school standards in your local context</a:t>
            </a:r>
          </a:p>
          <a:p>
            <a:pPr marL="457200" marR="0" lvl="0" indent="-228600" algn="l" rtl="0">
              <a:lnSpc>
                <a:spcPct val="100000"/>
              </a:lnSpc>
              <a:spcBef>
                <a:spcPts val="0"/>
              </a:spcBef>
              <a:spcAft>
                <a:spcPts val="0"/>
              </a:spcAft>
              <a:buClr>
                <a:schemeClr val="dk1"/>
              </a:buClr>
              <a:buSzPct val="100000"/>
              <a:buFont typeface="Arial"/>
              <a:buChar char="•"/>
            </a:pPr>
            <a:r>
              <a:rPr lang="en-US"/>
              <a:t>Review released assessment items (SBAC, PARCC, NY state, SAT, ACT, etc.) to include in the Coherence Map</a:t>
            </a:r>
          </a:p>
          <a:p>
            <a:pPr marL="457200" marR="0" lvl="0" indent="-228600" algn="l" rtl="0">
              <a:lnSpc>
                <a:spcPct val="100000"/>
              </a:lnSpc>
              <a:spcBef>
                <a:spcPts val="0"/>
              </a:spcBef>
              <a:spcAft>
                <a:spcPts val="0"/>
              </a:spcAft>
              <a:buClr>
                <a:schemeClr val="dk1"/>
              </a:buClr>
              <a:buSzPct val="100000"/>
              <a:buFont typeface="Arial"/>
              <a:buChar char="•"/>
            </a:pPr>
            <a:r>
              <a:rPr lang="en-US"/>
              <a:t>Identify short videos that illustrate a particular standard well or support teacher content knowledge</a:t>
            </a:r>
          </a:p>
          <a:p>
            <a:pPr marL="457200" marR="0" lvl="0" indent="-228600" algn="l" rtl="0">
              <a:lnSpc>
                <a:spcPct val="100000"/>
              </a:lnSpc>
              <a:spcBef>
                <a:spcPts val="0"/>
              </a:spcBef>
              <a:spcAft>
                <a:spcPts val="0"/>
              </a:spcAft>
              <a:buClr>
                <a:schemeClr val="dk1"/>
              </a:buClr>
              <a:buSzPct val="100000"/>
              <a:buFont typeface="Arial"/>
              <a:buChar char="•"/>
            </a:pPr>
            <a:r>
              <a:rPr lang="en-US"/>
              <a:t>Your other ideas?</a:t>
            </a:r>
          </a:p>
          <a:p>
            <a:pPr marL="457200" marR="0" lvl="0" indent="-76200" algn="l" rtl="0">
              <a:lnSpc>
                <a:spcPct val="100000"/>
              </a:lnSpc>
              <a:spcBef>
                <a:spcPts val="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endParaRPr>
          </a:p>
          <a:p>
            <a:pPr marL="0" marR="0" lvl="0" indent="0" algn="l" rtl="0">
              <a:lnSpc>
                <a:spcPct val="100000"/>
              </a:lnSpc>
              <a:spcBef>
                <a:spcPts val="0"/>
              </a:spcBef>
              <a:spcAft>
                <a:spcPts val="0"/>
              </a:spcAft>
              <a:buNone/>
            </a:pPr>
            <a:endParaRPr sz="2400" b="0" i="0" u="none" strike="noStrike" cap="none" baseline="0">
              <a:solidFill>
                <a:srgbClr val="3F3F39"/>
              </a:solidFill>
              <a:latin typeface="Allerta"/>
              <a:ea typeface="Allerta"/>
              <a:cs typeface="Allerta"/>
              <a:sym typeface="Allerta"/>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3593E"/>
              </a:buClr>
              <a:buSzPct val="25000"/>
              <a:buFont typeface="Allerta"/>
              <a:buNone/>
            </a:pPr>
            <a:r>
              <a:rPr lang="en-US" sz="3200" b="0" i="0" u="none" strike="noStrike" cap="none" baseline="0">
                <a:solidFill>
                  <a:srgbClr val="23593E"/>
                </a:solidFill>
                <a:latin typeface="Allerta"/>
                <a:ea typeface="Allerta"/>
                <a:cs typeface="Allerta"/>
                <a:sym typeface="Allerta"/>
                <a:rtl val="0"/>
              </a:rPr>
              <a:t>What questions do you have?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baseline="0">
                <a:solidFill>
                  <a:srgbClr val="3F3F39"/>
                </a:solidFill>
                <a:latin typeface="Allerta"/>
                <a:ea typeface="Allerta"/>
                <a:cs typeface="Allerta"/>
                <a:sym typeface="Allerta"/>
                <a:rtl val="0"/>
              </a:rPr>
              <a:t>Upcoming Webinars</a:t>
            </a:r>
          </a:p>
        </p:txBody>
      </p:sp>
      <p:sp>
        <p:nvSpPr>
          <p:cNvPr id="409" name="Shape 409"/>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a:t>November Core Advocate Webinar:  </a:t>
            </a:r>
          </a:p>
          <a:p>
            <a:pPr marL="0" marR="0" lvl="0" indent="0" algn="l" rtl="0">
              <a:lnSpc>
                <a:spcPct val="100000"/>
              </a:lnSpc>
              <a:spcBef>
                <a:spcPts val="0"/>
              </a:spcBef>
              <a:spcAft>
                <a:spcPts val="0"/>
              </a:spcAft>
              <a:buNone/>
            </a:pPr>
            <a:endParaRPr/>
          </a:p>
          <a:p>
            <a:pPr marL="457200" marR="0" indent="0" algn="l" rtl="0">
              <a:lnSpc>
                <a:spcPct val="100000"/>
              </a:lnSpc>
              <a:spcBef>
                <a:spcPts val="0"/>
              </a:spcBef>
              <a:spcAft>
                <a:spcPts val="0"/>
              </a:spcAft>
              <a:buNone/>
            </a:pPr>
            <a:r>
              <a:rPr lang="en-US" sz="3000"/>
              <a:t>The Instructional Practice Suite for ELA</a:t>
            </a:r>
          </a:p>
          <a:p>
            <a:pPr marL="457200" marR="0" lvl="0" indent="0" algn="l" rtl="0">
              <a:lnSpc>
                <a:spcPct val="100000"/>
              </a:lnSpc>
              <a:spcBef>
                <a:spcPts val="0"/>
              </a:spcBef>
              <a:spcAft>
                <a:spcPts val="0"/>
              </a:spcAft>
              <a:buNone/>
            </a:pPr>
            <a:r>
              <a:rPr lang="en-US"/>
              <a:t>Tuesday, November 17, 2015  7:00 - 8:00 pm EST</a:t>
            </a:r>
          </a:p>
          <a:p>
            <a:pPr marL="342900" marR="0" lvl="0" indent="-38100" algn="l" rtl="0">
              <a:lnSpc>
                <a:spcPct val="100000"/>
              </a:lnSpc>
              <a:spcBef>
                <a:spcPts val="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342900" marR="0" lvl="0" indent="-38100" algn="l" rtl="0">
              <a:lnSpc>
                <a:spcPct val="100000"/>
              </a:lnSpc>
              <a:spcBef>
                <a:spcPts val="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baseline="0">
                <a:solidFill>
                  <a:srgbClr val="3F3F39"/>
                </a:solidFill>
                <a:latin typeface="Allerta"/>
                <a:ea typeface="Allerta"/>
                <a:cs typeface="Allerta"/>
                <a:sym typeface="Allerta"/>
                <a:rtl val="0"/>
              </a:rPr>
              <a:t>Register here: </a:t>
            </a:r>
            <a:r>
              <a:rPr lang="en-US" u="sng">
                <a:solidFill>
                  <a:srgbClr val="0B5394"/>
                </a:solidFill>
                <a:highlight>
                  <a:srgbClr val="FFFFFF"/>
                </a:highlight>
                <a:hlinkClick r:id="rId3"/>
                <a:rtl val="0"/>
              </a:rPr>
              <a:t>http://bit.ly/1Gmkvz2</a:t>
            </a:r>
          </a:p>
          <a:p>
            <a:pPr marL="0" marR="0" lvl="0" indent="0" algn="l" rtl="0">
              <a:lnSpc>
                <a:spcPct val="100000"/>
              </a:lnSpc>
              <a:spcBef>
                <a:spcPts val="0"/>
              </a:spcBef>
              <a:spcAft>
                <a:spcPts val="0"/>
              </a:spcAft>
              <a:buNone/>
            </a:pPr>
            <a:endParaRPr>
              <a:rtl val="0"/>
            </a:endParaRPr>
          </a:p>
          <a:p>
            <a:pPr marL="0" marR="0" lvl="0" indent="0" algn="l" rtl="0">
              <a:lnSpc>
                <a:spcPct val="100000"/>
              </a:lnSpc>
              <a:spcBef>
                <a:spcPts val="0"/>
              </a:spcBef>
              <a:spcAft>
                <a:spcPts val="0"/>
              </a:spcAft>
              <a:buNone/>
            </a:pPr>
            <a:endParaRPr>
              <a:rtl val="0"/>
            </a:endParaRPr>
          </a:p>
          <a:p>
            <a:pPr marL="0" marR="0" lvl="0" indent="0" algn="l" rtl="0">
              <a:lnSpc>
                <a:spcPct val="100000"/>
              </a:lnSpc>
              <a:spcBef>
                <a:spcPts val="0"/>
              </a:spcBef>
              <a:spcAft>
                <a:spcPts val="0"/>
              </a:spcAft>
              <a:buNone/>
            </a:pPr>
            <a:endParaRPr>
              <a:rtl val="0"/>
            </a:endParaRPr>
          </a:p>
          <a:p>
            <a:pPr marL="0" marR="0" lvl="0" indent="0" algn="l" rtl="0">
              <a:lnSpc>
                <a:spcPct val="100000"/>
              </a:lnSpc>
              <a:spcBef>
                <a:spcPts val="0"/>
              </a:spcBef>
              <a:spcAft>
                <a:spcPts val="0"/>
              </a:spcAft>
              <a:buNone/>
            </a:pPr>
            <a:endParaRPr>
              <a:latin typeface="Arial"/>
              <a:ea typeface="Arial"/>
              <a:cs typeface="Arial"/>
              <a:sym typeface="Arial"/>
              <a:rtl val="0"/>
            </a:endParaRPr>
          </a:p>
          <a:p>
            <a:pPr marL="0" marR="0" lvl="0" indent="0" algn="l" rtl="0">
              <a:lnSpc>
                <a:spcPct val="100000"/>
              </a:lnSpc>
              <a:spcBef>
                <a:spcPts val="0"/>
              </a:spcBef>
              <a:spcAft>
                <a:spcPts val="0"/>
              </a:spcAft>
              <a:buNone/>
            </a:pPr>
            <a:endParaRPr>
              <a:latin typeface="Arial"/>
              <a:ea typeface="Arial"/>
              <a:cs typeface="Arial"/>
              <a:sym typeface="Arial"/>
              <a:rtl val="0"/>
            </a:endParaRPr>
          </a:p>
          <a:p>
            <a:pPr marL="0" marR="0" lvl="0" indent="0" algn="l" rtl="0">
              <a:lnSpc>
                <a:spcPct val="100000"/>
              </a:lnSpc>
              <a:spcBef>
                <a:spcPts val="0"/>
              </a:spcBef>
              <a:spcAft>
                <a:spcPts val="0"/>
              </a:spcAft>
              <a:buNone/>
            </a:pPr>
            <a:endParaRPr>
              <a:rtl val="0"/>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416" name="Shape 416"/>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rtl val="0"/>
            </a:endParaRPr>
          </a:p>
        </p:txBody>
      </p:sp>
      <p:sp>
        <p:nvSpPr>
          <p:cNvPr id="417" name="Shape 417"/>
          <p:cNvSpPr txBox="1">
            <a:spLocks noGrp="1"/>
          </p:cNvSpPr>
          <p:nvPr>
            <p:ph type="title"/>
          </p:nvPr>
        </p:nvSpPr>
        <p:spPr>
          <a:xfrm>
            <a:off x="219317" y="2852946"/>
            <a:ext cx="8617800" cy="8768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baseline="0">
                <a:solidFill>
                  <a:schemeClr val="dk1"/>
                </a:solidFill>
                <a:latin typeface="Allerta"/>
                <a:ea typeface="Allerta"/>
                <a:cs typeface="Allerta"/>
                <a:sym typeface="Allerta"/>
                <a:rtl val="0"/>
              </a:rPr>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a:solidFill>
                  <a:srgbClr val="3F3F39"/>
                </a:solidFill>
                <a:latin typeface="Allerta"/>
                <a:ea typeface="Allerta"/>
                <a:cs typeface="Allerta"/>
                <a:sym typeface="Allerta"/>
                <a:rtl val="0"/>
              </a:rPr>
              <a:t>To learn more about Core Advocates…</a:t>
            </a:r>
          </a:p>
        </p:txBody>
      </p:sp>
      <p:sp>
        <p:nvSpPr>
          <p:cNvPr id="236" name="Shape 23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baseline="0">
                <a:solidFill>
                  <a:srgbClr val="3F3F39"/>
                </a:solidFill>
                <a:latin typeface="Allerta"/>
                <a:ea typeface="Allerta"/>
                <a:cs typeface="Allerta"/>
                <a:sym typeface="Allerta"/>
                <a:rtl val="0"/>
              </a:rPr>
              <a:t>Contact Max Wagner </a:t>
            </a:r>
            <a:r>
              <a:rPr lang="en-US" sz="1800" b="0" i="0" u="none" strike="noStrike" cap="none" baseline="0">
                <a:solidFill>
                  <a:srgbClr val="3F3F39"/>
                </a:solidFill>
                <a:latin typeface="Allerta"/>
                <a:ea typeface="Allerta"/>
                <a:cs typeface="Allerta"/>
                <a:sym typeface="Allerta"/>
                <a:rtl val="0"/>
              </a:rPr>
              <a:t>(</a:t>
            </a:r>
            <a:r>
              <a:rPr lang="en-US" sz="1800" b="0" i="0" u="sng" strike="noStrike" cap="none" baseline="0">
                <a:solidFill>
                  <a:schemeClr val="hlink"/>
                </a:solidFill>
                <a:latin typeface="Allerta"/>
                <a:ea typeface="Allerta"/>
                <a:cs typeface="Allerta"/>
                <a:sym typeface="Allerta"/>
                <a:hlinkClick r:id="rId3"/>
                <a:rtl val="0"/>
              </a:rPr>
              <a:t>wagnerm@studentsachieve.net</a:t>
            </a:r>
            <a:r>
              <a:rPr lang="en-US" sz="1800" b="0" i="0" u="none" strike="noStrike" cap="none" baseline="0">
                <a:solidFill>
                  <a:srgbClr val="3F3F39"/>
                </a:solidFill>
                <a:latin typeface="Allerta"/>
                <a:ea typeface="Allerta"/>
                <a:cs typeface="Allerta"/>
                <a:sym typeface="Allerta"/>
                <a:rtl val="0"/>
              </a:rPr>
              <a:t> ) </a:t>
            </a:r>
            <a:r>
              <a:rPr lang="en-US" sz="2400" b="0" i="0" u="none" strike="noStrike" cap="none" baseline="0">
                <a:solidFill>
                  <a:srgbClr val="3F3F39"/>
                </a:solidFill>
                <a:latin typeface="Allerta"/>
                <a:ea typeface="Allerta"/>
                <a:cs typeface="Allerta"/>
                <a:sym typeface="Allerta"/>
                <a:rtl val="0"/>
              </a:rPr>
              <a:t>or Joanie Funderburk </a:t>
            </a:r>
            <a:r>
              <a:rPr lang="en-US" sz="1800" b="0" i="0" u="none" strike="noStrike" cap="none" baseline="0">
                <a:solidFill>
                  <a:srgbClr val="3F3F39"/>
                </a:solidFill>
                <a:latin typeface="Allerta"/>
                <a:ea typeface="Allerta"/>
                <a:cs typeface="Allerta"/>
                <a:sym typeface="Allerta"/>
                <a:rtl val="0"/>
              </a:rPr>
              <a:t>(</a:t>
            </a:r>
            <a:r>
              <a:rPr lang="en-US" sz="1800" b="0" i="0" u="sng" strike="noStrike" cap="none" baseline="0">
                <a:solidFill>
                  <a:schemeClr val="hlink"/>
                </a:solidFill>
                <a:latin typeface="Allerta"/>
                <a:ea typeface="Allerta"/>
                <a:cs typeface="Allerta"/>
                <a:sym typeface="Allerta"/>
                <a:hlinkClick r:id="rId4"/>
                <a:rtl val="0"/>
              </a:rPr>
              <a:t>jfunderburk@studentsachieve.net</a:t>
            </a:r>
            <a:r>
              <a:rPr lang="en-US" sz="1800" b="0" i="0" u="none" strike="noStrike" cap="none" baseline="0">
                <a:solidFill>
                  <a:srgbClr val="3F3F39"/>
                </a:solidFill>
                <a:latin typeface="Allerta"/>
                <a:ea typeface="Allerta"/>
                <a:cs typeface="Allerta"/>
                <a:sym typeface="Allerta"/>
                <a:rtl val="0"/>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a:solidFill>
                  <a:srgbClr val="3F3F39"/>
                </a:solidFill>
                <a:latin typeface="Allerta"/>
                <a:ea typeface="Allerta"/>
                <a:cs typeface="Allerta"/>
                <a:sym typeface="Allerta"/>
                <a:rtl val="0"/>
              </a:rPr>
              <a:t>Complete this survey to join our database (and mailing lists): </a:t>
            </a:r>
            <a:r>
              <a:rPr lang="en-US" sz="1800" b="0" i="0" u="sng" strike="noStrike" cap="none" baseline="0">
                <a:solidFill>
                  <a:schemeClr val="hlink"/>
                </a:solidFill>
                <a:latin typeface="Allerta"/>
                <a:ea typeface="Allerta"/>
                <a:cs typeface="Allerta"/>
                <a:sym typeface="Allerta"/>
                <a:hlinkClick r:id="rId5"/>
                <a:rtl val="0"/>
              </a:rPr>
              <a:t>http://www.tfaforms.com/362186</a:t>
            </a:r>
            <a:r>
              <a:rPr lang="en-US" sz="1800" b="0" i="0" u="sng" strike="noStrike" cap="none" baseline="0">
                <a:solidFill>
                  <a:srgbClr val="3F3F39"/>
                </a:solidFill>
                <a:latin typeface="Allerta"/>
                <a:ea typeface="Allerta"/>
                <a:cs typeface="Allerta"/>
                <a:sym typeface="Allerta"/>
                <a:rtl val="0"/>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a:solidFill>
                  <a:srgbClr val="3F3F39"/>
                </a:solidFill>
                <a:latin typeface="Allerta"/>
                <a:ea typeface="Allerta"/>
                <a:cs typeface="Allerta"/>
                <a:sym typeface="Allerta"/>
                <a:rtl val="0"/>
              </a:rPr>
              <a:t>Visit our website: </a:t>
            </a:r>
            <a:r>
              <a:rPr lang="en-US" sz="1800" b="0" i="0" u="sng" strike="noStrike" cap="none" baseline="0">
                <a:solidFill>
                  <a:schemeClr val="hlink"/>
                </a:solidFill>
                <a:latin typeface="Allerta"/>
                <a:ea typeface="Allerta"/>
                <a:cs typeface="Allerta"/>
                <a:sym typeface="Allerta"/>
                <a:hlinkClick r:id="rId6"/>
                <a:rtl val="0"/>
              </a:rPr>
              <a:t>www.achievethecore.org</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a:solidFill>
                <a:srgbClr val="3F3F39"/>
              </a:solidFill>
              <a:latin typeface="Allerta"/>
              <a:ea typeface="Allerta"/>
              <a:cs typeface="Allerta"/>
              <a:sym typeface="Allerta"/>
              <a:rtl val="0"/>
            </a:endParaRPr>
          </a:p>
        </p:txBody>
      </p:sp>
      <p:pic>
        <p:nvPicPr>
          <p:cNvPr id="237" name="Shape 237"/>
          <p:cNvPicPr preferRelativeResize="0">
            <a:picLocks noGrp="1"/>
          </p:cNvPicPr>
          <p:nvPr>
            <p:ph type="pic" idx="4294967295"/>
          </p:nvPr>
        </p:nvPicPr>
        <p:blipFill rotWithShape="1">
          <a:blip r:embed="rId7">
            <a:alphaModFix/>
          </a:blip>
          <a:srcRect t="-56844" b="-56841"/>
          <a:stretch/>
        </p:blipFill>
        <p:spPr>
          <a:xfrm>
            <a:off x="1336675" y="2840038"/>
            <a:ext cx="4419373" cy="4201263"/>
          </a:xfrm>
          <a:prstGeom prst="rect">
            <a:avLst/>
          </a:prstGeom>
          <a:noFill/>
          <a:ln>
            <a:noFill/>
          </a:ln>
        </p:spPr>
      </p:pic>
      <p:cxnSp>
        <p:nvCxnSpPr>
          <p:cNvPr id="238" name="Shape 238"/>
          <p:cNvCxnSpPr/>
          <p:nvPr/>
        </p:nvCxnSpPr>
        <p:spPr>
          <a:xfrm flipH="1">
            <a:off x="5841999" y="4432300"/>
            <a:ext cx="1663700" cy="1092198"/>
          </a:xfrm>
          <a:prstGeom prst="straightConnector1">
            <a:avLst/>
          </a:prstGeom>
          <a:noFill/>
          <a:ln w="25400" cap="flat" cmpd="sng">
            <a:solidFill>
              <a:schemeClr val="accent1"/>
            </a:solidFill>
            <a:prstDash val="solid"/>
            <a:round/>
            <a:headEnd type="none" w="med" len="med"/>
            <a:tailEnd type="stealth" w="lg" len="lg"/>
          </a:ln>
        </p:spPr>
      </p:cxnSp>
      <p:cxnSp>
        <p:nvCxnSpPr>
          <p:cNvPr id="239" name="Shape 239"/>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a:solidFill>
                  <a:srgbClr val="3F3F39"/>
                </a:solidFill>
                <a:latin typeface="Allerta"/>
                <a:ea typeface="Allerta"/>
                <a:cs typeface="Allerta"/>
                <a:sym typeface="Allerta"/>
                <a:rtl val="0"/>
              </a:rPr>
              <a:t>Resources</a:t>
            </a:r>
          </a:p>
        </p:txBody>
      </p:sp>
      <p:sp>
        <p:nvSpPr>
          <p:cNvPr id="423" name="Shape 42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sng" strike="noStrike" cap="none" baseline="0">
                <a:solidFill>
                  <a:schemeClr val="hlink"/>
                </a:solidFill>
                <a:latin typeface="Allerta"/>
                <a:ea typeface="Allerta"/>
                <a:cs typeface="Allerta"/>
                <a:sym typeface="Allerta"/>
                <a:hlinkClick r:id="rId3"/>
                <a:rtl val="0"/>
              </a:rPr>
              <a:t>www.Achievethecore.org</a:t>
            </a:r>
            <a:r>
              <a:rPr lang="en-US" sz="2400" b="0" i="0" u="none" strike="noStrike" cap="none" baseline="0">
                <a:solidFill>
                  <a:srgbClr val="3F3F39"/>
                </a:solidFill>
                <a:latin typeface="Allerta"/>
                <a:ea typeface="Allerta"/>
                <a:cs typeface="Allerta"/>
                <a:sym typeface="Allerta"/>
                <a:rtl val="0"/>
              </a:rPr>
              <a:t> </a:t>
            </a:r>
          </a:p>
          <a:p>
            <a:pPr marL="342900" marR="0" lvl="0" indent="-342900" algn="l" rtl="0">
              <a:lnSpc>
                <a:spcPct val="100000"/>
              </a:lnSpc>
              <a:spcBef>
                <a:spcPts val="0"/>
              </a:spcBef>
              <a:spcAft>
                <a:spcPts val="0"/>
              </a:spcAft>
              <a:buClr>
                <a:srgbClr val="3F3F39"/>
              </a:buClr>
              <a:buSzPct val="100000"/>
              <a:buFont typeface="Arial"/>
              <a:buChar char="•"/>
            </a:pPr>
            <a:r>
              <a:rPr lang="en-US" u="sng">
                <a:solidFill>
                  <a:schemeClr val="hlink"/>
                </a:solidFill>
                <a:hlinkClick r:id="rId4"/>
                <a:rtl val="0"/>
              </a:rPr>
              <a:t>www.achievethecore.org/coherence-map</a:t>
            </a:r>
          </a:p>
          <a:p>
            <a:pPr marL="342900" marR="0" lvl="0" indent="-342900" algn="l" rtl="0">
              <a:lnSpc>
                <a:spcPct val="100000"/>
              </a:lnSpc>
              <a:spcBef>
                <a:spcPts val="0"/>
              </a:spcBef>
              <a:spcAft>
                <a:spcPts val="0"/>
              </a:spcAft>
              <a:buClr>
                <a:srgbClr val="3F3F39"/>
              </a:buClr>
              <a:buFont typeface="Arial"/>
              <a:buChar char="•"/>
            </a:pPr>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a:solidFill>
                  <a:srgbClr val="3F3F39"/>
                </a:solidFill>
                <a:latin typeface="Allerta"/>
                <a:ea typeface="Allerta"/>
                <a:cs typeface="Allerta"/>
                <a:sym typeface="Allerta"/>
                <a:rtl val="0"/>
              </a:rPr>
              <a:t>Submit your action steps here </a:t>
            </a:r>
            <a:r>
              <a:rPr lang="en-US" sz="2400" b="0" i="0" u="sng" strike="noStrike" cap="none" baseline="0">
                <a:solidFill>
                  <a:schemeClr val="hlink"/>
                </a:solidFill>
                <a:latin typeface="Allerta"/>
                <a:ea typeface="Allerta"/>
                <a:cs typeface="Allerta"/>
                <a:sym typeface="Allerta"/>
                <a:hlinkClick r:id="rId5"/>
                <a:rtl val="0"/>
              </a:rPr>
              <a:t>http://bit.ly/1EYfuMQ</a:t>
            </a: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a:solidFill>
                  <a:srgbClr val="3F3F39"/>
                </a:solidFill>
                <a:latin typeface="Allerta"/>
                <a:ea typeface="Allerta"/>
                <a:cs typeface="Allerta"/>
                <a:sym typeface="Allerta"/>
                <a:rtl val="0"/>
              </a:rPr>
              <a:t>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a:solidFill>
                <a:srgbClr val="3F3F39"/>
              </a:solidFill>
              <a:latin typeface="Allerta"/>
              <a:ea typeface="Allerta"/>
              <a:cs typeface="Allerta"/>
              <a:sym typeface="Allerta"/>
              <a:rtl val="0"/>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a:t>Additional </a:t>
            </a:r>
            <a:r>
              <a:rPr lang="en-US" sz="2800" b="0" i="0" u="none" strike="noStrike" cap="none" baseline="0">
                <a:solidFill>
                  <a:srgbClr val="3F3F39"/>
                </a:solidFill>
                <a:latin typeface="Allerta"/>
                <a:ea typeface="Allerta"/>
                <a:cs typeface="Allerta"/>
                <a:sym typeface="Allerta"/>
              </a:rPr>
              <a:t>Resources</a:t>
            </a:r>
          </a:p>
        </p:txBody>
      </p:sp>
      <p:sp>
        <p:nvSpPr>
          <p:cNvPr id="429" name="Shape 42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04800" algn="l" rtl="0">
              <a:lnSpc>
                <a:spcPct val="100000"/>
              </a:lnSpc>
              <a:spcBef>
                <a:spcPts val="0"/>
              </a:spcBef>
              <a:spcAft>
                <a:spcPts val="0"/>
              </a:spcAft>
              <a:buClr>
                <a:srgbClr val="3F3F39"/>
              </a:buClr>
              <a:buSzPct val="100000"/>
              <a:buFont typeface="Arial"/>
              <a:buChar char="•"/>
            </a:pPr>
            <a:r>
              <a:rPr lang="en-US" sz="1800" u="sng">
                <a:solidFill>
                  <a:schemeClr val="hlink"/>
                </a:solidFill>
                <a:latin typeface="Arial"/>
                <a:ea typeface="Arial"/>
                <a:cs typeface="Arial"/>
                <a:sym typeface="Arial"/>
                <a:hlinkClick r:id="rId3"/>
              </a:rPr>
              <a:t>https://www.engageny.org/resource/released-2015-3-8-ela-and-mathematics-state-test-questions</a:t>
            </a:r>
          </a:p>
          <a:p>
            <a:pPr marL="342900" marR="0" lvl="0" indent="-304800" algn="l" rtl="0">
              <a:lnSpc>
                <a:spcPct val="100000"/>
              </a:lnSpc>
              <a:spcBef>
                <a:spcPts val="0"/>
              </a:spcBef>
              <a:spcAft>
                <a:spcPts val="0"/>
              </a:spcAft>
              <a:buClr>
                <a:srgbClr val="3F3F39"/>
              </a:buClr>
              <a:buSzPct val="100000"/>
              <a:buFont typeface="Arial"/>
              <a:buChar char="•"/>
            </a:pPr>
            <a:r>
              <a:rPr lang="en-US" sz="1800">
                <a:solidFill>
                  <a:schemeClr val="dk1"/>
                </a:solidFill>
                <a:latin typeface="Arial"/>
                <a:ea typeface="Arial"/>
                <a:cs typeface="Arial"/>
                <a:sym typeface="Arial"/>
              </a:rPr>
              <a:t> </a:t>
            </a:r>
          </a:p>
          <a:p>
            <a:pPr marL="342900" marR="0" lvl="0" indent="-304800" algn="l" rtl="0">
              <a:lnSpc>
                <a:spcPct val="100000"/>
              </a:lnSpc>
              <a:spcBef>
                <a:spcPts val="0"/>
              </a:spcBef>
              <a:spcAft>
                <a:spcPts val="0"/>
              </a:spcAft>
              <a:buClr>
                <a:srgbClr val="3F3F39"/>
              </a:buClr>
              <a:buSzPct val="100000"/>
              <a:buFont typeface="Arial"/>
              <a:buChar char="•"/>
            </a:pPr>
            <a:r>
              <a:rPr lang="en-US" sz="1800" u="sng">
                <a:solidFill>
                  <a:schemeClr val="hlink"/>
                </a:solidFill>
                <a:latin typeface="Arial"/>
                <a:ea typeface="Arial"/>
                <a:cs typeface="Arial"/>
                <a:sym typeface="Arial"/>
                <a:hlinkClick r:id="rId4"/>
              </a:rPr>
              <a:t>http://parcc.pearson.com/practice-tests/math/</a:t>
            </a:r>
          </a:p>
          <a:p>
            <a:pPr marL="342900" marR="0" lvl="0" indent="-304800" algn="l" rtl="0">
              <a:lnSpc>
                <a:spcPct val="100000"/>
              </a:lnSpc>
              <a:spcBef>
                <a:spcPts val="0"/>
              </a:spcBef>
              <a:spcAft>
                <a:spcPts val="0"/>
              </a:spcAft>
              <a:buClr>
                <a:srgbClr val="3F3F39"/>
              </a:buClr>
              <a:buSzPct val="100000"/>
              <a:buFont typeface="Arial"/>
              <a:buChar char="•"/>
            </a:pPr>
            <a:r>
              <a:rPr lang="en-US" sz="1800">
                <a:solidFill>
                  <a:schemeClr val="dk1"/>
                </a:solidFill>
                <a:latin typeface="Arial"/>
                <a:ea typeface="Arial"/>
                <a:cs typeface="Arial"/>
                <a:sym typeface="Arial"/>
              </a:rPr>
              <a:t> </a:t>
            </a:r>
          </a:p>
          <a:p>
            <a:pPr marL="342900" marR="0" lvl="0" indent="-304800" algn="l" rtl="0">
              <a:lnSpc>
                <a:spcPct val="100000"/>
              </a:lnSpc>
              <a:spcBef>
                <a:spcPts val="0"/>
              </a:spcBef>
              <a:spcAft>
                <a:spcPts val="0"/>
              </a:spcAft>
              <a:buClr>
                <a:srgbClr val="3F3F39"/>
              </a:buClr>
              <a:buSzPct val="100000"/>
              <a:buFont typeface="Arial"/>
              <a:buChar char="•"/>
            </a:pPr>
            <a:r>
              <a:rPr lang="en-US" sz="1800" u="sng">
                <a:solidFill>
                  <a:schemeClr val="hlink"/>
                </a:solidFill>
                <a:latin typeface="Arial"/>
                <a:ea typeface="Arial"/>
                <a:cs typeface="Arial"/>
                <a:sym typeface="Arial"/>
                <a:hlinkClick r:id="rId5"/>
              </a:rPr>
              <a:t>http://sampleitems.smarterbalanced.org/itempreview/sbac/index.htm</a:t>
            </a:r>
          </a:p>
          <a:p>
            <a:pPr marL="342900" marR="0" lvl="0" indent="-304800" algn="l" rtl="0">
              <a:lnSpc>
                <a:spcPct val="100000"/>
              </a:lnSpc>
              <a:spcBef>
                <a:spcPts val="0"/>
              </a:spcBef>
              <a:spcAft>
                <a:spcPts val="0"/>
              </a:spcAft>
              <a:buClr>
                <a:srgbClr val="3F3F39"/>
              </a:buClr>
              <a:buSzPct val="100000"/>
              <a:buFont typeface="Arial"/>
              <a:buChar char="•"/>
            </a:pPr>
            <a:r>
              <a:rPr lang="en-US" sz="1800">
                <a:solidFill>
                  <a:schemeClr val="dk1"/>
                </a:solidFill>
                <a:latin typeface="Arial"/>
                <a:ea typeface="Arial"/>
                <a:cs typeface="Arial"/>
                <a:sym typeface="Arial"/>
              </a:rPr>
              <a:t> </a:t>
            </a:r>
          </a:p>
          <a:p>
            <a:pPr marL="342900" marR="0" lvl="0" indent="-304800" algn="l" rtl="0">
              <a:lnSpc>
                <a:spcPct val="100000"/>
              </a:lnSpc>
              <a:spcBef>
                <a:spcPts val="0"/>
              </a:spcBef>
              <a:spcAft>
                <a:spcPts val="0"/>
              </a:spcAft>
              <a:buClr>
                <a:srgbClr val="3F3F39"/>
              </a:buClr>
              <a:buSzPct val="100000"/>
              <a:buFont typeface="Arial"/>
              <a:buChar char="•"/>
            </a:pPr>
            <a:r>
              <a:rPr lang="en-US" sz="1800" u="sng">
                <a:solidFill>
                  <a:schemeClr val="hlink"/>
                </a:solidFill>
                <a:latin typeface="Arial"/>
                <a:ea typeface="Arial"/>
                <a:cs typeface="Arial"/>
                <a:sym typeface="Arial"/>
                <a:hlinkClick r:id="rId6"/>
              </a:rPr>
              <a:t>www.tinyurl.com/ccssmgraph</a:t>
            </a:r>
          </a:p>
          <a:p>
            <a:pPr marL="342900" marR="0" lvl="0" indent="-342900" algn="l" rtl="0">
              <a:lnSpc>
                <a:spcPct val="100000"/>
              </a:lnSpc>
              <a:spcBef>
                <a:spcPts val="0"/>
              </a:spcBef>
              <a:spcAft>
                <a:spcPts val="0"/>
              </a:spcAft>
              <a:buClr>
                <a:srgbClr val="3F3F39"/>
              </a:buClr>
              <a:buFont typeface="Arial"/>
              <a:buChar char="•"/>
            </a:pPr>
            <a:endParaRPr/>
          </a:p>
          <a:p>
            <a:pPr marL="342900" marR="0" lvl="0" indent="-304800" algn="l" rtl="0">
              <a:lnSpc>
                <a:spcPct val="100000"/>
              </a:lnSpc>
              <a:spcBef>
                <a:spcPts val="0"/>
              </a:spcBef>
              <a:spcAft>
                <a:spcPts val="0"/>
              </a:spcAft>
              <a:buClr>
                <a:srgbClr val="3F3F39"/>
              </a:buClr>
              <a:buSzPct val="100000"/>
              <a:buFont typeface="Arial"/>
              <a:buChar char="•"/>
            </a:pPr>
            <a:r>
              <a:rPr lang="en-US" sz="1800" u="sng">
                <a:solidFill>
                  <a:schemeClr val="hlink"/>
                </a:solidFill>
                <a:hlinkClick r:id="rId7"/>
              </a:rPr>
              <a:t>http://commoncoretools.me/wp-content/uploads/2011/12/ccssatlas_2011_12_01_1257.pdf</a:t>
            </a:r>
          </a:p>
          <a:p>
            <a:pPr marL="0" marR="0" lvl="0" indent="0" algn="l" rtl="0">
              <a:lnSpc>
                <a:spcPct val="100000"/>
              </a:lnSpc>
              <a:spcBef>
                <a:spcPts val="0"/>
              </a:spcBef>
              <a:spcAft>
                <a:spcPts val="0"/>
              </a:spcAft>
              <a:buNone/>
            </a:pPr>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baseline="0">
                <a:solidFill>
                  <a:srgbClr val="3F3F39"/>
                </a:solidFill>
                <a:latin typeface="Allerta"/>
                <a:ea typeface="Allerta"/>
                <a:cs typeface="Allerta"/>
                <a:sym typeface="Allerta"/>
              </a:rPr>
              <a:t>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a:solidFill>
                <a:srgbClr val="3F3F39"/>
              </a:solidFill>
              <a:latin typeface="Allerta"/>
              <a:ea typeface="Allerta"/>
              <a:cs typeface="Allerta"/>
              <a:sym typeface="Allert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a:solidFill>
                  <a:srgbClr val="3F3F39"/>
                </a:solidFill>
                <a:latin typeface="Allerta"/>
                <a:ea typeface="Allerta"/>
                <a:cs typeface="Allerta"/>
                <a:sym typeface="Allerta"/>
                <a:rtl val="0"/>
              </a:rPr>
              <a:t>For Tweeters…</a:t>
            </a:r>
          </a:p>
        </p:txBody>
      </p:sp>
      <p:sp>
        <p:nvSpPr>
          <p:cNvPr id="246" name="Shape 24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baseline="0">
                <a:solidFill>
                  <a:srgbClr val="3F3F39"/>
                </a:solidFill>
                <a:latin typeface="Allerta"/>
                <a:ea typeface="Allerta"/>
                <a:cs typeface="Allerta"/>
                <a:sym typeface="Allerta"/>
                <a:rtl val="0"/>
              </a:rPr>
              <a:t>Please feel free to tweet during and after the webinar using #coreadvocates</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a:solidFill>
                <a:srgbClr val="3F3F39"/>
              </a:solidFill>
              <a:latin typeface="Allerta"/>
              <a:ea typeface="Allerta"/>
              <a:cs typeface="Allerta"/>
              <a:sym typeface="Allerta"/>
              <a:rtl val="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a:solidFill>
                <a:srgbClr val="3F3F39"/>
              </a:solidFill>
              <a:latin typeface="Allerta"/>
              <a:ea typeface="Allerta"/>
              <a:cs typeface="Allerta"/>
              <a:sym typeface="Allerta"/>
              <a:rtl val="0"/>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baseline="0">
                <a:solidFill>
                  <a:srgbClr val="3F3F39"/>
                </a:solidFill>
                <a:latin typeface="Allerta"/>
                <a:ea typeface="Allerta"/>
                <a:cs typeface="Allerta"/>
                <a:sym typeface="Allerta"/>
                <a:rtl val="0"/>
              </a:rPr>
              <a:t>@achievethecore</a:t>
            </a:r>
            <a:r>
              <a:rPr lang="en-US">
                <a:rtl val="0"/>
              </a:rPr>
              <a:t>, </a:t>
            </a:r>
            <a:r>
              <a:rPr lang="en-US" sz="2400" b="0" i="0" u="none" strike="noStrike" cap="none" baseline="0">
                <a:solidFill>
                  <a:srgbClr val="3F3F39"/>
                </a:solidFill>
                <a:latin typeface="Allerta"/>
                <a:ea typeface="Allerta"/>
                <a:cs typeface="Allerta"/>
                <a:sym typeface="Allerta"/>
                <a:rtl val="0"/>
              </a:rPr>
              <a:t>@JoanieFun, @salberti,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a:solidFill>
                <a:srgbClr val="3F3F39"/>
              </a:solidFill>
              <a:latin typeface="Allerta"/>
              <a:ea typeface="Allerta"/>
              <a:cs typeface="Allerta"/>
              <a:sym typeface="Allerta"/>
              <a:rtl val="0"/>
            </a:endParaRPr>
          </a:p>
        </p:txBody>
      </p:sp>
      <p:pic>
        <p:nvPicPr>
          <p:cNvPr id="247" name="Shape 247"/>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248" name="Shape 248"/>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baseline="0">
                <a:solidFill>
                  <a:srgbClr val="3F3F39"/>
                </a:solidFill>
                <a:latin typeface="Allerta"/>
                <a:ea typeface="Allerta"/>
                <a:cs typeface="Allerta"/>
                <a:sym typeface="Allerta"/>
                <a:rtl val="0"/>
              </a:rPr>
              <a:t>Webinar protocols</a:t>
            </a:r>
          </a:p>
        </p:txBody>
      </p:sp>
      <p:sp>
        <p:nvSpPr>
          <p:cNvPr id="254" name="Shape 254"/>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baseline="0">
                <a:solidFill>
                  <a:srgbClr val="3F3F39"/>
                </a:solidFill>
                <a:latin typeface="Allerta"/>
                <a:ea typeface="Allerta"/>
                <a:cs typeface="Allerta"/>
                <a:sym typeface="Allerta"/>
                <a:rtl val="0"/>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baseline="0">
                <a:solidFill>
                  <a:schemeClr val="dk1"/>
                </a:solidFill>
                <a:latin typeface="Allerta"/>
                <a:ea typeface="Allerta"/>
                <a:cs typeface="Allerta"/>
                <a:sym typeface="Allerta"/>
                <a:rtl val="0"/>
              </a:rPr>
              <a:t>– </a:t>
            </a:r>
            <a:r>
              <a:rPr lang="en-US" sz="2000" b="0" i="0" u="none" strike="noStrike" cap="none" baseline="0">
                <a:solidFill>
                  <a:srgbClr val="3F3F39"/>
                </a:solidFill>
                <a:latin typeface="Allerta"/>
                <a:ea typeface="Allerta"/>
                <a:cs typeface="Allerta"/>
                <a:sym typeface="Allerta"/>
                <a:rtl val="0"/>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baseline="0">
                <a:solidFill>
                  <a:schemeClr val="dk1"/>
                </a:solidFill>
                <a:latin typeface="Allerta"/>
                <a:ea typeface="Allerta"/>
                <a:cs typeface="Allerta"/>
                <a:sym typeface="Allerta"/>
                <a:rtl val="0"/>
              </a:rPr>
              <a:t>– </a:t>
            </a:r>
            <a:r>
              <a:rPr lang="en-US" sz="2000" b="0" i="0" u="none" strike="noStrike" cap="none" baseline="0">
                <a:solidFill>
                  <a:srgbClr val="3F3F39"/>
                </a:solidFill>
                <a:latin typeface="Allerta"/>
                <a:ea typeface="Allerta"/>
                <a:cs typeface="Allerta"/>
                <a:sym typeface="Allerta"/>
                <a:rtl val="0"/>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baseline="0">
                <a:solidFill>
                  <a:schemeClr val="dk1"/>
                </a:solidFill>
                <a:latin typeface="Allerta"/>
                <a:ea typeface="Allerta"/>
                <a:cs typeface="Allerta"/>
                <a:sym typeface="Allerta"/>
                <a:rtl val="0"/>
              </a:rPr>
              <a:t>– </a:t>
            </a:r>
            <a:r>
              <a:rPr lang="en-US" sz="2000" b="0" i="0" u="none" strike="noStrike" cap="none" baseline="0">
                <a:solidFill>
                  <a:srgbClr val="3F3F39"/>
                </a:solidFill>
                <a:latin typeface="Allerta"/>
                <a:ea typeface="Allerta"/>
                <a:cs typeface="Allerta"/>
                <a:sym typeface="Allerta"/>
                <a:rtl val="0"/>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baseline="0">
                <a:solidFill>
                  <a:srgbClr val="3F3F39"/>
                </a:solidFill>
                <a:latin typeface="Allerta"/>
                <a:ea typeface="Allerta"/>
                <a:cs typeface="Allerta"/>
                <a:sym typeface="Allerta"/>
                <a:rtl val="0"/>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baseline="0">
                <a:solidFill>
                  <a:schemeClr val="dk1"/>
                </a:solidFill>
                <a:latin typeface="Allerta"/>
                <a:ea typeface="Allerta"/>
                <a:cs typeface="Allerta"/>
                <a:sym typeface="Allerta"/>
                <a:rtl val="0"/>
              </a:rPr>
              <a:t>– </a:t>
            </a:r>
            <a:r>
              <a:rPr lang="en-US" sz="2000" b="0" i="0" u="none" strike="noStrike" cap="none" baseline="0">
                <a:solidFill>
                  <a:srgbClr val="3F3F39"/>
                </a:solidFill>
                <a:latin typeface="Allerta"/>
                <a:ea typeface="Allerta"/>
                <a:cs typeface="Allerta"/>
                <a:sym typeface="Allerta"/>
                <a:rtl val="0"/>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baseline="0">
                <a:solidFill>
                  <a:schemeClr val="dk1"/>
                </a:solidFill>
                <a:latin typeface="Allerta"/>
                <a:ea typeface="Allerta"/>
                <a:cs typeface="Allerta"/>
                <a:sym typeface="Allerta"/>
                <a:rtl val="0"/>
              </a:rPr>
              <a:t>– </a:t>
            </a:r>
            <a:r>
              <a:rPr lang="en-US" sz="2000" b="0" i="0" u="none" strike="noStrike" cap="none" baseline="0">
                <a:solidFill>
                  <a:srgbClr val="3F3F39"/>
                </a:solidFill>
                <a:latin typeface="Allerta"/>
                <a:ea typeface="Allerta"/>
                <a:cs typeface="Allerta"/>
                <a:sym typeface="Allerta"/>
                <a:rtl val="0"/>
              </a:rPr>
              <a:t>Access to recorded webinar</a:t>
            </a:r>
          </a:p>
          <a:p>
            <a:pPr marL="800100" marR="0" lvl="0" indent="-38100" algn="l" rtl="0">
              <a:lnSpc>
                <a:spcPct val="100000"/>
              </a:lnSpc>
              <a:spcBef>
                <a:spcPts val="0"/>
              </a:spcBef>
              <a:spcAft>
                <a:spcPts val="0"/>
              </a:spcAft>
              <a:buClr>
                <a:schemeClr val="dk1"/>
              </a:buClr>
              <a:buFont typeface="Arial"/>
              <a:buNone/>
            </a:pPr>
            <a:endParaRPr sz="2400" b="0" i="0" u="none" strike="noStrike" cap="none" baseline="0">
              <a:solidFill>
                <a:srgbClr val="3F3F39"/>
              </a:solidFill>
              <a:latin typeface="Allerta"/>
              <a:ea typeface="Allerta"/>
              <a:cs typeface="Allerta"/>
              <a:sym typeface="Allerta"/>
              <a:rtl val="0"/>
            </a:endParaRPr>
          </a:p>
        </p:txBody>
      </p:sp>
      <p:cxnSp>
        <p:nvCxnSpPr>
          <p:cNvPr id="255" name="Shape 255"/>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56" name="Shape 256"/>
          <p:cNvPicPr preferRelativeResize="0"/>
          <p:nvPr/>
        </p:nvPicPr>
        <p:blipFill rotWithShape="1">
          <a:blip r:embed="rId3">
            <a:alphaModFix/>
          </a:blip>
          <a:srcRect/>
          <a:stretch/>
        </p:blipFill>
        <p:spPr>
          <a:xfrm>
            <a:off x="4877275" y="1662100"/>
            <a:ext cx="3524249" cy="35337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a:solidFill>
                  <a:srgbClr val="3F3F39"/>
                </a:solidFill>
                <a:latin typeface="Allerta"/>
                <a:ea typeface="Allerta"/>
                <a:cs typeface="Allerta"/>
                <a:sym typeface="Allerta"/>
                <a:rtl val="0"/>
              </a:rPr>
              <a:t>Goals of the webinar</a:t>
            </a:r>
          </a:p>
        </p:txBody>
      </p:sp>
      <p:sp>
        <p:nvSpPr>
          <p:cNvPr id="263" name="Shape 26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a:t>1. Understand how the Coherence Map originated and developed into its current form.</a:t>
            </a: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2. Understand the Coherence Map as a visual representation of the mathematical connections that live within the CCSS.</a:t>
            </a: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3. Understand how the Coherence Map contributes to effective teaching practices and increased student learning.</a:t>
            </a:r>
          </a:p>
          <a:p>
            <a:pPr marL="0" marR="0" lvl="0" indent="0" algn="l" rtl="0">
              <a:lnSpc>
                <a:spcPct val="100000"/>
              </a:lnSpc>
              <a:spcBef>
                <a:spcPts val="0"/>
              </a:spcBef>
              <a:spcAft>
                <a:spcPts val="0"/>
              </a:spcAft>
              <a:buNone/>
            </a:pPr>
            <a:endParaRPr>
              <a:rtl val="0"/>
            </a:endParaRPr>
          </a:p>
        </p:txBody>
      </p:sp>
      <p:cxnSp>
        <p:nvCxnSpPr>
          <p:cNvPr id="264" name="Shape 264"/>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216575" y="2829674"/>
            <a:ext cx="8620500" cy="10428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Polls: Getting to Know You!</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216575" y="2829674"/>
            <a:ext cx="8620500" cy="10428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How did the Coherence Map originate &amp; develop into its current form?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2011: Capture the design thinking that went into CCSS-M</a:t>
            </a:r>
          </a:p>
        </p:txBody>
      </p:sp>
      <p:pic>
        <p:nvPicPr>
          <p:cNvPr id="283" name="Shape 283"/>
          <p:cNvPicPr preferRelativeResize="0"/>
          <p:nvPr/>
        </p:nvPicPr>
        <p:blipFill>
          <a:blip r:embed="rId3">
            <a:alphaModFix/>
          </a:blip>
          <a:stretch>
            <a:fillRect/>
          </a:stretch>
        </p:blipFill>
        <p:spPr>
          <a:xfrm>
            <a:off x="2830000" y="1729624"/>
            <a:ext cx="3303974" cy="4307624"/>
          </a:xfrm>
          <a:prstGeom prst="rect">
            <a:avLst/>
          </a:prstGeom>
          <a:noFill/>
          <a:ln w="9525" cap="flat" cmpd="sng">
            <a:solidFill>
              <a:schemeClr val="dk2"/>
            </a:solidFill>
            <a:prstDash val="solid"/>
            <a:round/>
            <a:headEnd type="none" w="med" len="med"/>
            <a:tailEnd type="none" w="med" len="med"/>
          </a:ln>
        </p:spPr>
      </p:pic>
    </p:spTree>
  </p:cSld>
  <p:clrMapOvr>
    <a:masterClrMapping/>
  </p:clrMapOvr>
  <p:transition spd="slow">
    <p:cut/>
  </p:transition>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On-screen Show (4:3)</PresentationFormat>
  <Paragraphs>160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Allerta</vt:lpstr>
      <vt:lpstr>Arial</vt:lpstr>
      <vt:lpstr>SAP ATC PPT Template revised</vt:lpstr>
      <vt:lpstr>The Coherence Map </vt:lpstr>
      <vt:lpstr>Introductions</vt:lpstr>
      <vt:lpstr>To learn more about Core Advocates…</vt:lpstr>
      <vt:lpstr>For Tweeters…</vt:lpstr>
      <vt:lpstr>Webinar protocols</vt:lpstr>
      <vt:lpstr>Goals of the webinar</vt:lpstr>
      <vt:lpstr>Polls: Getting to Know You!</vt:lpstr>
      <vt:lpstr>How did the Coherence Map originate &amp; develop into its current form?</vt:lpstr>
      <vt:lpstr>2011: Capture the design thinking that went into CCSS-M</vt:lpstr>
      <vt:lpstr>PowerPoint Presentation</vt:lpstr>
      <vt:lpstr>The “Wiring Diagram”</vt:lpstr>
      <vt:lpstr>The promises and perils of lists</vt:lpstr>
      <vt:lpstr>Why is it important to know how the math standards connect to one another?    How do the connections (and teachers’ knowledge of them) contribute to student learning?   Use the “Question” tab on your control panel to submit your response.</vt:lpstr>
      <vt:lpstr>How does the Coherence Map show the connections that live within the CCSSM?</vt:lpstr>
      <vt:lpstr>Your turn!  Coherence across grades</vt:lpstr>
      <vt:lpstr>Coherence across grades</vt:lpstr>
      <vt:lpstr>Your turn!  Coherence within a grade</vt:lpstr>
      <vt:lpstr>Coherence within a grade</vt:lpstr>
      <vt:lpstr>Let’s take a tour</vt:lpstr>
      <vt:lpstr> How might you use the Coherence Map in your setting? </vt:lpstr>
      <vt:lpstr>How can the Coherence Map contribute to effective teaching practices and increased student learning?</vt:lpstr>
      <vt:lpstr>How would you use the Coherence Map to...</vt:lpstr>
      <vt:lpstr>How would you use the Coherence Map to...</vt:lpstr>
      <vt:lpstr>How would you use the Coherence Map to...</vt:lpstr>
      <vt:lpstr>Call to Action!</vt:lpstr>
      <vt:lpstr>Taking it even further...</vt:lpstr>
      <vt:lpstr>What questions do you have?</vt:lpstr>
      <vt:lpstr>Upcoming Webinars</vt:lpstr>
      <vt:lpstr>Thank You!</vt:lpstr>
      <vt:lpstr>Resources</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Coherence Map </dc:title>
  <dc:creator>Janelle</dc:creator>
  <cp:lastModifiedBy>Janelle Fann</cp:lastModifiedBy>
  <cp:revision>1</cp:revision>
  <dcterms:modified xsi:type="dcterms:W3CDTF">2015-10-19T20:00:19Z</dcterms:modified>
</cp:coreProperties>
</file>