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25" r:id="rId4"/>
    <p:sldMasterId id="2147483726" r:id="rId5"/>
    <p:sldMasterId id="214748372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9144000"/>
  <p:notesSz cx="6858000" cy="9144000"/>
  <p:embeddedFontLst>
    <p:embeddedFont>
      <p:font typeface="Allerta"/>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FFFD332-B262-4BDF-B3D2-3724C941DA19}">
  <a:tblStyle styleId="{AFFFD332-B262-4BDF-B3D2-3724C941DA1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AE8"/>
          </a:solidFill>
        </a:fill>
      </a:tcStyle>
    </a:wholeTbl>
    <a:band1H>
      <a:tcStyle>
        <a:fill>
          <a:solidFill>
            <a:srgbClr val="CAD2CD"/>
          </a:solidFill>
        </a:fill>
      </a:tcStyle>
    </a:band1H>
    <a:band1V>
      <a:tcStyle>
        <a:fill>
          <a:solidFill>
            <a:srgbClr val="CAD2CD"/>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Allerta-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4" name="Shape 65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slide will show as they log in</a:t>
            </a:r>
          </a:p>
        </p:txBody>
      </p:sp>
      <p:sp>
        <p:nvSpPr>
          <p:cNvPr id="655" name="Shape 65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5" name="Shape 725"/>
        <p:cNvGrpSpPr/>
        <p:nvPr/>
      </p:nvGrpSpPr>
      <p:grpSpPr>
        <a:xfrm>
          <a:off x="0" y="0"/>
          <a:ext cx="0" cy="0"/>
          <a:chOff x="0" y="0"/>
          <a:chExt cx="0" cy="0"/>
        </a:xfrm>
      </p:grpSpPr>
      <p:sp>
        <p:nvSpPr>
          <p:cNvPr id="726" name="Shape 7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7" name="Shape 72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728" name="Shape 72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2" name="Shape 732"/>
        <p:cNvGrpSpPr/>
        <p:nvPr/>
      </p:nvGrpSpPr>
      <p:grpSpPr>
        <a:xfrm>
          <a:off x="0" y="0"/>
          <a:ext cx="0" cy="0"/>
          <a:chOff x="0" y="0"/>
          <a:chExt cx="0" cy="0"/>
        </a:xfrm>
      </p:grpSpPr>
      <p:sp>
        <p:nvSpPr>
          <p:cNvPr id="733" name="Shape 733"/>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34" name="Shape 734"/>
          <p:cNvSpPr txBox="1"/>
          <p:nvPr>
            <p:ph idx="1" type="body"/>
          </p:nvPr>
        </p:nvSpPr>
        <p:spPr>
          <a:xfrm>
            <a:off x="685800" y="4343400"/>
            <a:ext cx="5486400" cy="4114799"/>
          </a:xfrm>
          <a:prstGeom prst="rect">
            <a:avLst/>
          </a:prstGeom>
          <a:noFill/>
          <a:ln>
            <a:noFill/>
          </a:ln>
        </p:spPr>
        <p:txBody>
          <a:bodyPr anchorCtr="0" anchor="t" bIns="45650" lIns="91325" rIns="91325" tIns="45650">
            <a:noAutofit/>
          </a:bodyPr>
          <a:lstStyle/>
          <a:p>
            <a:pPr indent="0" lvl="0" marL="0" marR="0" rtl="0" algn="l">
              <a:spcBef>
                <a:spcPts val="0"/>
              </a:spcBef>
              <a:buSzPct val="25000"/>
              <a:buNone/>
            </a:pPr>
            <a:r>
              <a:rPr lang="en-US"/>
              <a:t>Why it is so important to have quality resources available.</a:t>
            </a:r>
          </a:p>
          <a:p>
            <a:pPr indent="-165100" lvl="0" marL="165100" marR="0" rtl="0" algn="l">
              <a:spcBef>
                <a:spcPts val="0"/>
              </a:spcBef>
              <a:buClr>
                <a:schemeClr val="dk1"/>
              </a:buClr>
              <a:buSzPct val="100000"/>
              <a:buFont typeface="Arial"/>
              <a:buNone/>
            </a:pPr>
            <a:r>
              <a:t/>
            </a:r>
            <a:endParaRPr b="0" i="0" sz="1200" u="none" cap="none" strike="noStrike">
              <a:solidFill>
                <a:schemeClr val="dk1"/>
              </a:solidFill>
              <a:latin typeface="Calibri"/>
              <a:ea typeface="Calibri"/>
              <a:cs typeface="Calibri"/>
              <a:sym typeface="Calibri"/>
            </a:endParaRPr>
          </a:p>
        </p:txBody>
      </p:sp>
      <p:sp>
        <p:nvSpPr>
          <p:cNvPr id="735" name="Shape 735"/>
          <p:cNvSpPr txBox="1"/>
          <p:nvPr>
            <p:ph idx="12" type="sldNum"/>
          </p:nvPr>
        </p:nvSpPr>
        <p:spPr>
          <a:xfrm>
            <a:off x="3884614" y="8685212"/>
            <a:ext cx="2971800" cy="457200"/>
          </a:xfrm>
          <a:prstGeom prst="rect">
            <a:avLst/>
          </a:prstGeom>
          <a:noFill/>
          <a:ln>
            <a:noFill/>
          </a:ln>
        </p:spPr>
        <p:txBody>
          <a:bodyPr anchorCtr="0" anchor="b" bIns="45650" lIns="91325" rIns="91325" tIns="4565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1" name="Shape 741"/>
        <p:cNvGrpSpPr/>
        <p:nvPr/>
      </p:nvGrpSpPr>
      <p:grpSpPr>
        <a:xfrm>
          <a:off x="0" y="0"/>
          <a:ext cx="0" cy="0"/>
          <a:chOff x="0" y="0"/>
          <a:chExt cx="0" cy="0"/>
        </a:xfrm>
      </p:grpSpPr>
      <p:sp>
        <p:nvSpPr>
          <p:cNvPr id="742" name="Shape 7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43" name="Shape 7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744" name="Shape 74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7" name="Shape 747"/>
        <p:cNvGrpSpPr/>
        <p:nvPr/>
      </p:nvGrpSpPr>
      <p:grpSpPr>
        <a:xfrm>
          <a:off x="0" y="0"/>
          <a:ext cx="0" cy="0"/>
          <a:chOff x="0" y="0"/>
          <a:chExt cx="0" cy="0"/>
        </a:xfrm>
      </p:grpSpPr>
      <p:sp>
        <p:nvSpPr>
          <p:cNvPr id="748" name="Shape 748"/>
          <p:cNvSpPr txBox="1"/>
          <p:nvPr>
            <p:ph idx="1" type="body"/>
          </p:nvPr>
        </p:nvSpPr>
        <p:spPr>
          <a:xfrm>
            <a:off x="685800" y="4343400"/>
            <a:ext cx="5486400" cy="4114799"/>
          </a:xfrm>
          <a:prstGeom prst="rect">
            <a:avLst/>
          </a:prstGeom>
        </p:spPr>
        <p:txBody>
          <a:bodyPr anchorCtr="0" anchor="t" bIns="91425" lIns="91425" rIns="91425" tIns="91425">
            <a:noAutofit/>
          </a:bodyPr>
          <a:lstStyle/>
          <a:p>
            <a:pPr lvl="0" rtl="0">
              <a:spcBef>
                <a:spcPts val="0"/>
              </a:spcBef>
              <a:buNone/>
            </a:pPr>
            <a:r>
              <a:rPr lang="en-US"/>
              <a:t>Most educators do NOT have access to quality resources</a:t>
            </a:r>
          </a:p>
        </p:txBody>
      </p:sp>
      <p:sp>
        <p:nvSpPr>
          <p:cNvPr id="749" name="Shape 749"/>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4" name="Shape 754"/>
        <p:cNvGrpSpPr/>
        <p:nvPr/>
      </p:nvGrpSpPr>
      <p:grpSpPr>
        <a:xfrm>
          <a:off x="0" y="0"/>
          <a:ext cx="0" cy="0"/>
          <a:chOff x="0" y="0"/>
          <a:chExt cx="0" cy="0"/>
        </a:xfrm>
      </p:grpSpPr>
      <p:sp>
        <p:nvSpPr>
          <p:cNvPr id="755" name="Shape 755"/>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56" name="Shape 756"/>
          <p:cNvSpPr txBox="1"/>
          <p:nvPr>
            <p:ph idx="1" type="body"/>
          </p:nvPr>
        </p:nvSpPr>
        <p:spPr>
          <a:xfrm>
            <a:off x="685800" y="4343400"/>
            <a:ext cx="5486400" cy="4114799"/>
          </a:xfrm>
          <a:prstGeom prst="rect">
            <a:avLst/>
          </a:prstGeom>
          <a:noFill/>
          <a:ln>
            <a:noFill/>
          </a:ln>
        </p:spPr>
        <p:txBody>
          <a:bodyPr anchorCtr="0" anchor="t" bIns="45650" lIns="91325" rIns="91325" tIns="4565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All of this leads to teachers writing their own because they feel compelled to OR GOOGLING</a:t>
            </a:r>
          </a:p>
        </p:txBody>
      </p:sp>
      <p:sp>
        <p:nvSpPr>
          <p:cNvPr id="757" name="Shape 757"/>
          <p:cNvSpPr txBox="1"/>
          <p:nvPr>
            <p:ph idx="12" type="sldNum"/>
          </p:nvPr>
        </p:nvSpPr>
        <p:spPr>
          <a:xfrm>
            <a:off x="3884614" y="8685212"/>
            <a:ext cx="2971800" cy="457200"/>
          </a:xfrm>
          <a:prstGeom prst="rect">
            <a:avLst/>
          </a:prstGeom>
          <a:noFill/>
          <a:ln>
            <a:noFill/>
          </a:ln>
        </p:spPr>
        <p:txBody>
          <a:bodyPr anchorCtr="0" anchor="b" bIns="45650" lIns="91325" rIns="91325" tIns="4565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a:p>
            <a:pPr lvl="0" rtl="0">
              <a:spcBef>
                <a:spcPts val="0"/>
              </a:spcBef>
              <a:buClr>
                <a:schemeClr val="dk1"/>
              </a:buClr>
              <a:buSzPct val="25000"/>
              <a:buFont typeface="Arial"/>
              <a:buNone/>
            </a:pPr>
            <a:r>
              <a:rPr lang="en-US"/>
              <a:t>Analogy around buying cereal:</a:t>
            </a:r>
          </a:p>
          <a:p>
            <a:pPr lvl="0" rtl="0">
              <a:spcBef>
                <a:spcPts val="0"/>
              </a:spcBef>
              <a:buClr>
                <a:schemeClr val="dk1"/>
              </a:buClr>
              <a:buSzPct val="25000"/>
              <a:buFont typeface="Arial"/>
              <a:buNone/>
            </a:pPr>
            <a:r>
              <a:rPr lang="en-US"/>
              <a:t>-want something healthy</a:t>
            </a:r>
          </a:p>
          <a:p>
            <a:pPr lvl="0" rtl="0">
              <a:spcBef>
                <a:spcPts val="0"/>
              </a:spcBef>
              <a:buClr>
                <a:schemeClr val="dk1"/>
              </a:buClr>
              <a:buSzPct val="25000"/>
              <a:buFont typeface="Arial"/>
              <a:buNone/>
            </a:pPr>
            <a:r>
              <a:rPr lang="en-US"/>
              <a:t>-so much effort in making everything look delicious</a:t>
            </a:r>
          </a:p>
          <a:p>
            <a:pPr lvl="0" rtl="0">
              <a:spcBef>
                <a:spcPts val="0"/>
              </a:spcBef>
              <a:buClr>
                <a:schemeClr val="dk1"/>
              </a:buClr>
              <a:buSzPct val="25000"/>
              <a:buFont typeface="Arial"/>
              <a:buNone/>
            </a:pPr>
            <a:r>
              <a:rPr lang="en-US"/>
              <a:t>-everything SAYS it’s healthy</a:t>
            </a:r>
          </a:p>
          <a:p>
            <a:pPr lvl="0" rtl="0">
              <a:spcBef>
                <a:spcPts val="0"/>
              </a:spcBef>
              <a:buClr>
                <a:schemeClr val="dk1"/>
              </a:buClr>
              <a:buSzPct val="25000"/>
              <a:buFont typeface="Arial"/>
              <a:buNone/>
            </a:pPr>
            <a:r>
              <a:rPr lang="en-US"/>
              <a:t>-everything has ingredients listed</a:t>
            </a:r>
          </a:p>
          <a:p>
            <a:pPr lvl="0" rtl="0">
              <a:spcBef>
                <a:spcPts val="0"/>
              </a:spcBef>
              <a:buClr>
                <a:schemeClr val="dk1"/>
              </a:buClr>
              <a:buSzPct val="25000"/>
              <a:buFont typeface="Arial"/>
              <a:buNone/>
            </a:pPr>
            <a:r>
              <a:rPr lang="en-US"/>
              <a:t>STILL hard to know</a:t>
            </a:r>
          </a:p>
          <a:p>
            <a:pPr lvl="0" rtl="0">
              <a:spcBef>
                <a:spcPts val="0"/>
              </a:spcBef>
              <a:buClr>
                <a:schemeClr val="dk1"/>
              </a:buClr>
              <a:buSzPct val="25000"/>
              <a:buFont typeface="Arial"/>
              <a:buNone/>
            </a:pPr>
            <a:r>
              <a:rPr lang="en-US"/>
              <a:t>Companies have invested a lot in marketing to make you think they have exactly what you need.  We need tools to sort through that information.</a:t>
            </a:r>
          </a:p>
        </p:txBody>
      </p:sp>
      <p:sp>
        <p:nvSpPr>
          <p:cNvPr id="764" name="Shape 7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0" name="Shape 77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a:p>
            <a:pPr indent="0" lvl="0" marL="0" marR="0" rtl="0" algn="l">
              <a:spcBef>
                <a:spcPts val="0"/>
              </a:spcBef>
              <a:buClr>
                <a:schemeClr val="dk1"/>
              </a:buClr>
              <a:buSzPct val="25000"/>
              <a:buFont typeface="Calibri"/>
              <a:buNone/>
            </a:pPr>
            <a:r>
              <a:t/>
            </a:r>
            <a:endParaRPr/>
          </a:p>
          <a:p>
            <a:pPr indent="0" lvl="0" marL="0" marR="0" rtl="0" algn="l">
              <a:spcBef>
                <a:spcPts val="0"/>
              </a:spcBef>
              <a:buClr>
                <a:schemeClr val="dk1"/>
              </a:buClr>
              <a:buSzPct val="25000"/>
              <a:buFont typeface="Calibri"/>
              <a:buNone/>
            </a:pPr>
            <a:r>
              <a:rPr lang="en-US"/>
              <a:t>Options (allow them to select more than one)</a:t>
            </a:r>
          </a:p>
          <a:p>
            <a:pPr indent="-228600" lvl="0" marL="457200" marR="0" rtl="0" algn="l">
              <a:spcBef>
                <a:spcPts val="0"/>
              </a:spcBef>
              <a:buChar char="-"/>
            </a:pPr>
            <a:r>
              <a:rPr lang="en-US"/>
              <a:t>Using old materials until something better comes along</a:t>
            </a:r>
          </a:p>
          <a:p>
            <a:pPr indent="-228600" lvl="0" marL="457200" marR="0" rtl="0" algn="l">
              <a:spcBef>
                <a:spcPts val="0"/>
              </a:spcBef>
              <a:buChar char="-"/>
            </a:pPr>
            <a:r>
              <a:rPr lang="en-US"/>
              <a:t>Supplementing old materials</a:t>
            </a:r>
          </a:p>
          <a:p>
            <a:pPr indent="-228600" lvl="0" marL="457200" marR="0" rtl="0" algn="l">
              <a:spcBef>
                <a:spcPts val="0"/>
              </a:spcBef>
              <a:buChar char="-"/>
            </a:pPr>
            <a:r>
              <a:rPr lang="en-US"/>
              <a:t>Piecing together from multiple resources</a:t>
            </a:r>
          </a:p>
          <a:p>
            <a:pPr indent="-228600" lvl="0" marL="457200" marR="0" rtl="0" algn="l">
              <a:spcBef>
                <a:spcPts val="0"/>
              </a:spcBef>
              <a:buChar char="-"/>
            </a:pPr>
            <a:r>
              <a:rPr lang="en-US"/>
              <a:t>Writing our own materials</a:t>
            </a:r>
          </a:p>
          <a:p>
            <a:pPr indent="-228600" lvl="0" marL="457200" marR="0" rtl="0" algn="l">
              <a:spcBef>
                <a:spcPts val="0"/>
              </a:spcBef>
              <a:buChar char="-"/>
            </a:pPr>
            <a:r>
              <a:rPr lang="en-US"/>
              <a:t>Finding materials for free online</a:t>
            </a:r>
          </a:p>
        </p:txBody>
      </p:sp>
      <p:sp>
        <p:nvSpPr>
          <p:cNvPr id="771" name="Shape 77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4" name="Shape 774"/>
        <p:cNvGrpSpPr/>
        <p:nvPr/>
      </p:nvGrpSpPr>
      <p:grpSpPr>
        <a:xfrm>
          <a:off x="0" y="0"/>
          <a:ext cx="0" cy="0"/>
          <a:chOff x="0" y="0"/>
          <a:chExt cx="0" cy="0"/>
        </a:xfrm>
      </p:grpSpPr>
      <p:sp>
        <p:nvSpPr>
          <p:cNvPr id="775" name="Shape 7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6" name="Shape 77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777" name="Shape 77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0" name="Shape 780"/>
        <p:cNvGrpSpPr/>
        <p:nvPr/>
      </p:nvGrpSpPr>
      <p:grpSpPr>
        <a:xfrm>
          <a:off x="0" y="0"/>
          <a:ext cx="0" cy="0"/>
          <a:chOff x="0" y="0"/>
          <a:chExt cx="0" cy="0"/>
        </a:xfrm>
      </p:grpSpPr>
      <p:sp>
        <p:nvSpPr>
          <p:cNvPr id="781" name="Shape 7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2" name="Shape 78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Hand-off to CO-PRESENTER </a:t>
            </a:r>
          </a:p>
        </p:txBody>
      </p:sp>
      <p:sp>
        <p:nvSpPr>
          <p:cNvPr id="783" name="Shape 7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88" name="Shape 78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789" name="Shape 78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1" name="Shape 661"/>
        <p:cNvGrpSpPr/>
        <p:nvPr/>
      </p:nvGrpSpPr>
      <p:grpSpPr>
        <a:xfrm>
          <a:off x="0" y="0"/>
          <a:ext cx="0" cy="0"/>
          <a:chOff x="0" y="0"/>
          <a:chExt cx="0" cy="0"/>
        </a:xfrm>
      </p:grpSpPr>
      <p:sp>
        <p:nvSpPr>
          <p:cNvPr id="662" name="Shape 6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63" name="Shape 66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ALL</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Introduce who we are</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webinar was born to extend and support the Core Advocates program, and the chance to help teachers implement changes in their classrooms – give very brief info on CA here</a:t>
            </a:r>
          </a:p>
        </p:txBody>
      </p:sp>
      <p:sp>
        <p:nvSpPr>
          <p:cNvPr id="664" name="Shape 66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3" name="Shape 793"/>
        <p:cNvGrpSpPr/>
        <p:nvPr/>
      </p:nvGrpSpPr>
      <p:grpSpPr>
        <a:xfrm>
          <a:off x="0" y="0"/>
          <a:ext cx="0" cy="0"/>
          <a:chOff x="0" y="0"/>
          <a:chExt cx="0" cy="0"/>
        </a:xfrm>
      </p:grpSpPr>
      <p:sp>
        <p:nvSpPr>
          <p:cNvPr id="794" name="Shape 7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5" name="Shape 79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796" name="Shape 79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2" name="Shape 80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803" name="Shape 8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7" name="Shape 807"/>
        <p:cNvGrpSpPr/>
        <p:nvPr/>
      </p:nvGrpSpPr>
      <p:grpSpPr>
        <a:xfrm>
          <a:off x="0" y="0"/>
          <a:ext cx="0" cy="0"/>
          <a:chOff x="0" y="0"/>
          <a:chExt cx="0" cy="0"/>
        </a:xfrm>
      </p:grpSpPr>
      <p:sp>
        <p:nvSpPr>
          <p:cNvPr id="808" name="Shape 8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09" name="Shape 809"/>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810" name="Shape 8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4" name="Shape 814"/>
        <p:cNvGrpSpPr/>
        <p:nvPr/>
      </p:nvGrpSpPr>
      <p:grpSpPr>
        <a:xfrm>
          <a:off x="0" y="0"/>
          <a:ext cx="0" cy="0"/>
          <a:chOff x="0" y="0"/>
          <a:chExt cx="0" cy="0"/>
        </a:xfrm>
      </p:grpSpPr>
      <p:sp>
        <p:nvSpPr>
          <p:cNvPr id="815" name="Shape 8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16" name="Shape 8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A: NON-EXAMPLE:  </a:t>
            </a:r>
          </a:p>
          <a:p>
            <a:pPr lvl="0">
              <a:spcBef>
                <a:spcPts val="0"/>
              </a:spcBef>
              <a:buNone/>
            </a:pPr>
            <a:r>
              <a:rPr lang="en-US">
                <a:latin typeface="Arial"/>
                <a:ea typeface="Arial"/>
                <a:cs typeface="Arial"/>
                <a:sym typeface="Arial"/>
              </a:rPr>
              <a:t>•</a:t>
            </a:r>
            <a:r>
              <a:rPr lang="en-US"/>
              <a:t>The task does not require students to go back to the text or to demonstrate a deep understanding of what they have read. There is no direction to refer to any text(s) or to use evidence. It is not clear how the Venn diagram connects to the assignment.</a:t>
            </a:r>
          </a:p>
          <a:p>
            <a:pPr lvl="0">
              <a:lnSpc>
                <a:spcPct val="115000"/>
              </a:lnSpc>
              <a:spcBef>
                <a:spcPts val="0"/>
              </a:spcBef>
              <a:buClr>
                <a:schemeClr val="dk1"/>
              </a:buClr>
              <a:buSzPct val="91666"/>
              <a:buFont typeface="Arial"/>
              <a:buNone/>
            </a:pPr>
            <a:r>
              <a:rPr lang="en-US">
                <a:latin typeface="Arial"/>
                <a:ea typeface="Arial"/>
                <a:cs typeface="Arial"/>
                <a:sym typeface="Arial"/>
              </a:rPr>
              <a:t>•</a:t>
            </a:r>
            <a:r>
              <a:rPr lang="en-US"/>
              <a:t>The example is also off because it assumes that if someone gets excited about playing with puppies, then they will have a positive attitude towards animals in general.</a:t>
            </a:r>
          </a:p>
          <a:p>
            <a:pPr lvl="0" rtl="0">
              <a:lnSpc>
                <a:spcPct val="115000"/>
              </a:lnSpc>
              <a:spcBef>
                <a:spcPts val="0"/>
              </a:spcBef>
              <a:buNone/>
            </a:pPr>
            <a:r>
              <a:rPr lang="en-US">
                <a:latin typeface="Arial"/>
                <a:ea typeface="Arial"/>
                <a:cs typeface="Arial"/>
                <a:sym typeface="Arial"/>
              </a:rPr>
              <a:t>•</a:t>
            </a:r>
            <a:r>
              <a:rPr lang="en-US"/>
              <a:t>Although the instructions do not specifically require or call for evidence/using the text, these could be simply poor instructions.  Not sure what grade this is but where, other than the text, would these students likely get much information on this topic?  In other words– poor instructions are not the same as failure to require text-based evidence.  This example is likely just that.  </a:t>
            </a:r>
          </a:p>
          <a:p>
            <a:pPr lvl="0" rtl="0">
              <a:lnSpc>
                <a:spcPct val="115000"/>
              </a:lnSpc>
              <a:spcBef>
                <a:spcPts val="0"/>
              </a:spcBef>
              <a:buNone/>
            </a:pPr>
            <a:r>
              <a:t/>
            </a:r>
            <a:endParaRPr/>
          </a:p>
          <a:p>
            <a:pPr lvl="0" rtl="0">
              <a:lnSpc>
                <a:spcPct val="115000"/>
              </a:lnSpc>
              <a:spcBef>
                <a:spcPts val="0"/>
              </a:spcBef>
              <a:buNone/>
            </a:pPr>
            <a:r>
              <a:rPr lang="en-US"/>
              <a:t>B: EXAMPLE:  </a:t>
            </a:r>
          </a:p>
          <a:p>
            <a:pPr lvl="0" rtl="0">
              <a:lnSpc>
                <a:spcPct val="115000"/>
              </a:lnSpc>
              <a:spcBef>
                <a:spcPts val="0"/>
              </a:spcBef>
              <a:buNone/>
            </a:pPr>
            <a:r>
              <a:rPr lang="en-US">
                <a:latin typeface="Arial"/>
                <a:ea typeface="Arial"/>
                <a:cs typeface="Arial"/>
                <a:sym typeface="Arial"/>
              </a:rPr>
              <a:t>•</a:t>
            </a:r>
            <a:r>
              <a:rPr lang="en-US"/>
              <a:t>an example because all of the questions are text dependent and text specific.</a:t>
            </a:r>
          </a:p>
          <a:p>
            <a:pPr lvl="0" rtl="0">
              <a:lnSpc>
                <a:spcPct val="115000"/>
              </a:lnSpc>
              <a:spcBef>
                <a:spcPts val="0"/>
              </a:spcBef>
              <a:buNone/>
            </a:pPr>
            <a:r>
              <a:rPr lang="en-US">
                <a:latin typeface="Arial"/>
                <a:ea typeface="Arial"/>
                <a:cs typeface="Arial"/>
                <a:sym typeface="Arial"/>
              </a:rPr>
              <a:t>•</a:t>
            </a:r>
            <a:r>
              <a:rPr lang="en-US"/>
              <a:t>Question 1 helps students understand the use of a phrase in context. This is a vocabulary standard (L.2.4) – determine or clarify the meaning of unknown and multiple meaning words and phrases based on grade 2 reading and content.</a:t>
            </a:r>
          </a:p>
          <a:p>
            <a:pPr lvl="0" rtl="0">
              <a:lnSpc>
                <a:spcPct val="115000"/>
              </a:lnSpc>
              <a:spcBef>
                <a:spcPts val="0"/>
              </a:spcBef>
              <a:buNone/>
            </a:pPr>
            <a:r>
              <a:rPr lang="en-US">
                <a:latin typeface="Arial"/>
                <a:ea typeface="Arial"/>
                <a:cs typeface="Arial"/>
                <a:sym typeface="Arial"/>
              </a:rPr>
              <a:t>•</a:t>
            </a:r>
            <a:r>
              <a:rPr lang="en-US"/>
              <a:t>Questions 2 and 3 focus on point of view in craft and structure – acknowledge differences in the points of view of characters.</a:t>
            </a:r>
          </a:p>
          <a:p>
            <a:pPr lvl="0" rtl="0">
              <a:lnSpc>
                <a:spcPct val="115000"/>
              </a:lnSpc>
              <a:spcBef>
                <a:spcPts val="0"/>
              </a:spcBef>
              <a:buNone/>
            </a:pPr>
            <a:r>
              <a:rPr lang="en-US">
                <a:latin typeface="Arial"/>
                <a:ea typeface="Arial"/>
                <a:cs typeface="Arial"/>
                <a:sym typeface="Arial"/>
              </a:rPr>
              <a:t>•</a:t>
            </a:r>
            <a:r>
              <a:rPr lang="en-US"/>
              <a:t>Question 4 aligns with the expectations of RL.2.3 – describe how characters in a story respond to major events and challenges, as well as RL.1 – using evidence to demonstrate understanding of key details. </a:t>
            </a:r>
          </a:p>
          <a:p>
            <a:pPr lvl="0">
              <a:lnSpc>
                <a:spcPct val="115000"/>
              </a:lnSpc>
              <a:spcBef>
                <a:spcPts val="0"/>
              </a:spcBef>
              <a:buClr>
                <a:schemeClr val="dk1"/>
              </a:buClr>
              <a:buSzPct val="91666"/>
              <a:buFont typeface="Arial"/>
              <a:buNone/>
            </a:pPr>
            <a:r>
              <a:t/>
            </a:r>
            <a:endParaRPr/>
          </a:p>
          <a:p>
            <a:pPr lvl="0" rtl="0">
              <a:spcBef>
                <a:spcPts val="0"/>
              </a:spcBef>
              <a:buNone/>
            </a:pPr>
            <a:r>
              <a:t/>
            </a:r>
            <a:endParaRPr/>
          </a:p>
        </p:txBody>
      </p:sp>
      <p:sp>
        <p:nvSpPr>
          <p:cNvPr id="817" name="Shape 81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5" name="Shape 825"/>
        <p:cNvGrpSpPr/>
        <p:nvPr/>
      </p:nvGrpSpPr>
      <p:grpSpPr>
        <a:xfrm>
          <a:off x="0" y="0"/>
          <a:ext cx="0" cy="0"/>
          <a:chOff x="0" y="0"/>
          <a:chExt cx="0" cy="0"/>
        </a:xfrm>
      </p:grpSpPr>
      <p:sp>
        <p:nvSpPr>
          <p:cNvPr id="826" name="Shape 82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7" name="Shape 82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28" name="Shape 828"/>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5" name="Shape 835"/>
        <p:cNvGrpSpPr/>
        <p:nvPr/>
      </p:nvGrpSpPr>
      <p:grpSpPr>
        <a:xfrm>
          <a:off x="0" y="0"/>
          <a:ext cx="0" cy="0"/>
          <a:chOff x="0" y="0"/>
          <a:chExt cx="0" cy="0"/>
        </a:xfrm>
      </p:grpSpPr>
      <p:sp>
        <p:nvSpPr>
          <p:cNvPr id="836" name="Shape 836"/>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37" name="Shape 83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38" name="Shape 838"/>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4" name="Shape 844"/>
        <p:cNvGrpSpPr/>
        <p:nvPr/>
      </p:nvGrpSpPr>
      <p:grpSpPr>
        <a:xfrm>
          <a:off x="0" y="0"/>
          <a:ext cx="0" cy="0"/>
          <a:chOff x="0" y="0"/>
          <a:chExt cx="0" cy="0"/>
        </a:xfrm>
      </p:grpSpPr>
      <p:sp>
        <p:nvSpPr>
          <p:cNvPr id="845" name="Shape 845"/>
          <p:cNvSpPr txBox="1"/>
          <p:nvPr>
            <p:ph idx="1" type="body"/>
          </p:nvPr>
        </p:nvSpPr>
        <p:spPr>
          <a:xfrm>
            <a:off x="685800" y="4343400"/>
            <a:ext cx="5486400" cy="4114799"/>
          </a:xfrm>
          <a:prstGeom prst="rect">
            <a:avLst/>
          </a:prstGeom>
        </p:spPr>
        <p:txBody>
          <a:bodyPr anchorCtr="0" anchor="t" bIns="91425" lIns="91425" rIns="91425" tIns="91425">
            <a:noAutofit/>
          </a:bodyPr>
          <a:lstStyle/>
          <a:p>
            <a:pPr lvl="0" rtl="0">
              <a:spcBef>
                <a:spcPts val="0"/>
              </a:spcBef>
              <a:buNone/>
            </a:pPr>
            <a:r>
              <a:t/>
            </a:r>
            <a:endParaRPr/>
          </a:p>
        </p:txBody>
      </p:sp>
      <p:sp>
        <p:nvSpPr>
          <p:cNvPr id="846" name="Shape 846"/>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1" name="Shape 851"/>
        <p:cNvGrpSpPr/>
        <p:nvPr/>
      </p:nvGrpSpPr>
      <p:grpSpPr>
        <a:xfrm>
          <a:off x="0" y="0"/>
          <a:ext cx="0" cy="0"/>
          <a:chOff x="0" y="0"/>
          <a:chExt cx="0" cy="0"/>
        </a:xfrm>
      </p:grpSpPr>
      <p:sp>
        <p:nvSpPr>
          <p:cNvPr id="852" name="Shape 852"/>
          <p:cNvSpPr txBox="1"/>
          <p:nvPr>
            <p:ph idx="1" type="body"/>
          </p:nvPr>
        </p:nvSpPr>
        <p:spPr>
          <a:xfrm>
            <a:off x="685800" y="4343400"/>
            <a:ext cx="5486400" cy="4114799"/>
          </a:xfrm>
          <a:prstGeom prst="rect">
            <a:avLst/>
          </a:prstGeom>
        </p:spPr>
        <p:txBody>
          <a:bodyPr anchorCtr="0" anchor="t" bIns="91425" lIns="91425" rIns="91425" tIns="91425">
            <a:noAutofit/>
          </a:bodyPr>
          <a:lstStyle/>
          <a:p>
            <a:pPr lvl="0" rtl="0">
              <a:spcBef>
                <a:spcPts val="0"/>
              </a:spcBef>
              <a:buNone/>
            </a:pPr>
            <a:r>
              <a:t/>
            </a:r>
            <a:endParaRPr/>
          </a:p>
        </p:txBody>
      </p:sp>
      <p:sp>
        <p:nvSpPr>
          <p:cNvPr id="853" name="Shape 853"/>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8" name="Shape 858"/>
        <p:cNvGrpSpPr/>
        <p:nvPr/>
      </p:nvGrpSpPr>
      <p:grpSpPr>
        <a:xfrm>
          <a:off x="0" y="0"/>
          <a:ext cx="0" cy="0"/>
          <a:chOff x="0" y="0"/>
          <a:chExt cx="0" cy="0"/>
        </a:xfrm>
      </p:grpSpPr>
      <p:sp>
        <p:nvSpPr>
          <p:cNvPr id="859" name="Shape 8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0" name="Shape 8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861" name="Shape 8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4" name="Shape 864"/>
        <p:cNvGrpSpPr/>
        <p:nvPr/>
      </p:nvGrpSpPr>
      <p:grpSpPr>
        <a:xfrm>
          <a:off x="0" y="0"/>
          <a:ext cx="0" cy="0"/>
          <a:chOff x="0" y="0"/>
          <a:chExt cx="0" cy="0"/>
        </a:xfrm>
      </p:grpSpPr>
      <p:sp>
        <p:nvSpPr>
          <p:cNvPr id="865" name="Shape 8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6" name="Shape 86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Hand-off to CO-PRESENTER</a:t>
            </a:r>
          </a:p>
        </p:txBody>
      </p:sp>
      <p:sp>
        <p:nvSpPr>
          <p:cNvPr id="867" name="Shape 86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9" name="Shape 669"/>
        <p:cNvGrpSpPr/>
        <p:nvPr/>
      </p:nvGrpSpPr>
      <p:grpSpPr>
        <a:xfrm>
          <a:off x="0" y="0"/>
          <a:ext cx="0" cy="0"/>
          <a:chOff x="0" y="0"/>
          <a:chExt cx="0" cy="0"/>
        </a:xfrm>
      </p:grpSpPr>
      <p:sp>
        <p:nvSpPr>
          <p:cNvPr id="670" name="Shape 6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71" name="Shape 6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those who don’t already know…</a:t>
            </a:r>
          </a:p>
        </p:txBody>
      </p:sp>
      <p:sp>
        <p:nvSpPr>
          <p:cNvPr id="672" name="Shape 6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0" name="Shape 870"/>
        <p:cNvGrpSpPr/>
        <p:nvPr/>
      </p:nvGrpSpPr>
      <p:grpSpPr>
        <a:xfrm>
          <a:off x="0" y="0"/>
          <a:ext cx="0" cy="0"/>
          <a:chOff x="0" y="0"/>
          <a:chExt cx="0" cy="0"/>
        </a:xfrm>
      </p:grpSpPr>
      <p:sp>
        <p:nvSpPr>
          <p:cNvPr id="871" name="Shape 8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72" name="Shape 87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73" name="Shape 87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7" name="Shape 877"/>
        <p:cNvGrpSpPr/>
        <p:nvPr/>
      </p:nvGrpSpPr>
      <p:grpSpPr>
        <a:xfrm>
          <a:off x="0" y="0"/>
          <a:ext cx="0" cy="0"/>
          <a:chOff x="0" y="0"/>
          <a:chExt cx="0" cy="0"/>
        </a:xfrm>
      </p:grpSpPr>
      <p:sp>
        <p:nvSpPr>
          <p:cNvPr id="878" name="Shape 8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9" name="Shape 87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JOANI/SANDRA</a:t>
            </a:r>
          </a:p>
        </p:txBody>
      </p:sp>
      <p:sp>
        <p:nvSpPr>
          <p:cNvPr id="880" name="Shape 88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3" name="Shape 883"/>
        <p:cNvGrpSpPr/>
        <p:nvPr/>
      </p:nvGrpSpPr>
      <p:grpSpPr>
        <a:xfrm>
          <a:off x="0" y="0"/>
          <a:ext cx="0" cy="0"/>
          <a:chOff x="0" y="0"/>
          <a:chExt cx="0" cy="0"/>
        </a:xfrm>
      </p:grpSpPr>
      <p:sp>
        <p:nvSpPr>
          <p:cNvPr id="884" name="Shape 8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5" name="Shape 88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86" name="Shape 8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0" name="Shape 890"/>
        <p:cNvGrpSpPr/>
        <p:nvPr/>
      </p:nvGrpSpPr>
      <p:grpSpPr>
        <a:xfrm>
          <a:off x="0" y="0"/>
          <a:ext cx="0" cy="0"/>
          <a:chOff x="0" y="0"/>
          <a:chExt cx="0" cy="0"/>
        </a:xfrm>
      </p:grpSpPr>
      <p:sp>
        <p:nvSpPr>
          <p:cNvPr id="891" name="Shape 8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2" name="Shape 892"/>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JOANI/SANDRA</a:t>
            </a:r>
          </a:p>
        </p:txBody>
      </p:sp>
      <p:sp>
        <p:nvSpPr>
          <p:cNvPr id="893" name="Shape 8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6" name="Shape 896"/>
        <p:cNvGrpSpPr/>
        <p:nvPr/>
      </p:nvGrpSpPr>
      <p:grpSpPr>
        <a:xfrm>
          <a:off x="0" y="0"/>
          <a:ext cx="0" cy="0"/>
          <a:chOff x="0" y="0"/>
          <a:chExt cx="0" cy="0"/>
        </a:xfrm>
      </p:grpSpPr>
      <p:sp>
        <p:nvSpPr>
          <p:cNvPr id="897" name="Shape 8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98" name="Shape 89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99" name="Shape 8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3" name="Shape 903"/>
        <p:cNvGrpSpPr/>
        <p:nvPr/>
      </p:nvGrpSpPr>
      <p:grpSpPr>
        <a:xfrm>
          <a:off x="0" y="0"/>
          <a:ext cx="0" cy="0"/>
          <a:chOff x="0" y="0"/>
          <a:chExt cx="0" cy="0"/>
        </a:xfrm>
      </p:grpSpPr>
      <p:sp>
        <p:nvSpPr>
          <p:cNvPr id="904" name="Shape 9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05" name="Shape 90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JOANI/SANDRA</a:t>
            </a:r>
          </a:p>
        </p:txBody>
      </p:sp>
      <p:sp>
        <p:nvSpPr>
          <p:cNvPr id="906" name="Shape 9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9" name="Shape 909"/>
        <p:cNvGrpSpPr/>
        <p:nvPr/>
      </p:nvGrpSpPr>
      <p:grpSpPr>
        <a:xfrm>
          <a:off x="0" y="0"/>
          <a:ext cx="0" cy="0"/>
          <a:chOff x="0" y="0"/>
          <a:chExt cx="0" cy="0"/>
        </a:xfrm>
      </p:grpSpPr>
      <p:sp>
        <p:nvSpPr>
          <p:cNvPr id="910" name="Shape 910"/>
          <p:cNvSpPr/>
          <p:nvPr>
            <p:ph idx="2" type="sldImg"/>
          </p:nvPr>
        </p:nvSpPr>
        <p:spPr>
          <a:xfrm>
            <a:off x="1155423" y="685488"/>
            <a:ext cx="45471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11" name="Shape 911"/>
          <p:cNvSpPr txBox="1"/>
          <p:nvPr>
            <p:ph idx="1" type="body"/>
          </p:nvPr>
        </p:nvSpPr>
        <p:spPr>
          <a:xfrm>
            <a:off x="685800" y="4343400"/>
            <a:ext cx="5486400" cy="4114799"/>
          </a:xfrm>
          <a:prstGeom prst="rect">
            <a:avLst/>
          </a:prstGeom>
          <a:noFill/>
          <a:ln>
            <a:noFill/>
          </a:ln>
        </p:spPr>
        <p:txBody>
          <a:bodyPr anchorCtr="0" anchor="t" bIns="45650" lIns="91325" rIns="91325" tIns="4565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One of the reasons that investing in materials pays off is that it effects teacher practice.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Louisiana found that districts that shifted to highly aligned instructional materials in math not only improved student outcomes but the teachers’ practice improved.  Professional development became focused on the specific materials (instead of “general”) and supported teachers in becoming better practitioners.</a:t>
            </a:r>
          </a:p>
        </p:txBody>
      </p:sp>
      <p:sp>
        <p:nvSpPr>
          <p:cNvPr id="912" name="Shape 912"/>
          <p:cNvSpPr txBox="1"/>
          <p:nvPr>
            <p:ph idx="12" type="sldNum"/>
          </p:nvPr>
        </p:nvSpPr>
        <p:spPr>
          <a:xfrm>
            <a:off x="3884614" y="8685212"/>
            <a:ext cx="2971800" cy="457200"/>
          </a:xfrm>
          <a:prstGeom prst="rect">
            <a:avLst/>
          </a:prstGeom>
          <a:noFill/>
          <a:ln>
            <a:noFill/>
          </a:ln>
        </p:spPr>
        <p:txBody>
          <a:bodyPr anchorCtr="0" anchor="b" bIns="45650" lIns="91325" rIns="91325" tIns="4565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4" name="Shape 924"/>
        <p:cNvGrpSpPr/>
        <p:nvPr/>
      </p:nvGrpSpPr>
      <p:grpSpPr>
        <a:xfrm>
          <a:off x="0" y="0"/>
          <a:ext cx="0" cy="0"/>
          <a:chOff x="0" y="0"/>
          <a:chExt cx="0" cy="0"/>
        </a:xfrm>
      </p:grpSpPr>
      <p:sp>
        <p:nvSpPr>
          <p:cNvPr id="925" name="Shape 9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6" name="Shape 92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927" name="Shape 92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1" name="Shape 931"/>
        <p:cNvGrpSpPr/>
        <p:nvPr/>
      </p:nvGrpSpPr>
      <p:grpSpPr>
        <a:xfrm>
          <a:off x="0" y="0"/>
          <a:ext cx="0" cy="0"/>
          <a:chOff x="0" y="0"/>
          <a:chExt cx="0" cy="0"/>
        </a:xfrm>
      </p:grpSpPr>
      <p:sp>
        <p:nvSpPr>
          <p:cNvPr id="932" name="Shape 9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33" name="Shape 9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 and CO-PRESENTER</a:t>
            </a:r>
          </a:p>
        </p:txBody>
      </p:sp>
      <p:sp>
        <p:nvSpPr>
          <p:cNvPr id="934" name="Shape 9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7" name="Shape 937"/>
        <p:cNvGrpSpPr/>
        <p:nvPr/>
      </p:nvGrpSpPr>
      <p:grpSpPr>
        <a:xfrm>
          <a:off x="0" y="0"/>
          <a:ext cx="0" cy="0"/>
          <a:chOff x="0" y="0"/>
          <a:chExt cx="0" cy="0"/>
        </a:xfrm>
      </p:grpSpPr>
      <p:sp>
        <p:nvSpPr>
          <p:cNvPr id="938" name="Shape 9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9" name="Shape 93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940" name="Shape 9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9" name="Shape 679"/>
        <p:cNvGrpSpPr/>
        <p:nvPr/>
      </p:nvGrpSpPr>
      <p:grpSpPr>
        <a:xfrm>
          <a:off x="0" y="0"/>
          <a:ext cx="0" cy="0"/>
          <a:chOff x="0" y="0"/>
          <a:chExt cx="0" cy="0"/>
        </a:xfrm>
      </p:grpSpPr>
      <p:sp>
        <p:nvSpPr>
          <p:cNvPr id="680" name="Shape 68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681" name="Shape 6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4" name="Shape 944"/>
        <p:cNvGrpSpPr/>
        <p:nvPr/>
      </p:nvGrpSpPr>
      <p:grpSpPr>
        <a:xfrm>
          <a:off x="0" y="0"/>
          <a:ext cx="0" cy="0"/>
          <a:chOff x="0" y="0"/>
          <a:chExt cx="0" cy="0"/>
        </a:xfrm>
      </p:grpSpPr>
      <p:sp>
        <p:nvSpPr>
          <p:cNvPr id="945" name="Shape 94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946" name="Shape 9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1" name="Shape 951"/>
        <p:cNvGrpSpPr/>
        <p:nvPr/>
      </p:nvGrpSpPr>
      <p:grpSpPr>
        <a:xfrm>
          <a:off x="0" y="0"/>
          <a:ext cx="0" cy="0"/>
          <a:chOff x="0" y="0"/>
          <a:chExt cx="0" cy="0"/>
        </a:xfrm>
      </p:grpSpPr>
      <p:sp>
        <p:nvSpPr>
          <p:cNvPr id="952" name="Shape 95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953" name="Shape 9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89" name="Shape 68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690" name="Shape 6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6" name="Shape 696"/>
        <p:cNvGrpSpPr/>
        <p:nvPr/>
      </p:nvGrpSpPr>
      <p:grpSpPr>
        <a:xfrm>
          <a:off x="0" y="0"/>
          <a:ext cx="0" cy="0"/>
          <a:chOff x="0" y="0"/>
          <a:chExt cx="0" cy="0"/>
        </a:xfrm>
      </p:grpSpPr>
      <p:sp>
        <p:nvSpPr>
          <p:cNvPr id="697" name="Shape 6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8" name="Shape 6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JOANIE/SANDRA</a:t>
            </a:r>
          </a:p>
        </p:txBody>
      </p:sp>
      <p:sp>
        <p:nvSpPr>
          <p:cNvPr id="699" name="Shape 6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4" name="Shape 704"/>
        <p:cNvGrpSpPr/>
        <p:nvPr/>
      </p:nvGrpSpPr>
      <p:grpSpPr>
        <a:xfrm>
          <a:off x="0" y="0"/>
          <a:ext cx="0" cy="0"/>
          <a:chOff x="0" y="0"/>
          <a:chExt cx="0" cy="0"/>
        </a:xfrm>
      </p:grpSpPr>
      <p:sp>
        <p:nvSpPr>
          <p:cNvPr id="705" name="Shape 7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06" name="Shape 7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US"/>
              <a:t>Expected responses:</a:t>
            </a:r>
          </a:p>
          <a:p>
            <a:pPr indent="-228600" lvl="0" marL="457200" rtl="0">
              <a:spcBef>
                <a:spcPts val="0"/>
              </a:spcBef>
              <a:buChar char="-"/>
            </a:pPr>
            <a:r>
              <a:rPr lang="en-US"/>
              <a:t>Support for special populations</a:t>
            </a:r>
          </a:p>
          <a:p>
            <a:pPr indent="-228600" lvl="0" marL="457200" rtl="0">
              <a:spcBef>
                <a:spcPts val="0"/>
              </a:spcBef>
              <a:buChar char="-"/>
            </a:pPr>
            <a:r>
              <a:rPr lang="en-US"/>
              <a:t>Access to online resources</a:t>
            </a:r>
          </a:p>
          <a:p>
            <a:pPr indent="-228600" lvl="0" marL="457200" rtl="0">
              <a:spcBef>
                <a:spcPts val="0"/>
              </a:spcBef>
              <a:buChar char="-"/>
            </a:pPr>
            <a:r>
              <a:rPr lang="en-US"/>
              <a:t>Philosophical frameworks (instructional approaches, etc.)</a:t>
            </a:r>
          </a:p>
          <a:p>
            <a:pPr indent="-228600" lvl="0" marL="457200" rtl="0">
              <a:spcBef>
                <a:spcPts val="0"/>
              </a:spcBef>
              <a:buChar char="-"/>
            </a:pPr>
            <a:r>
              <a:rPr lang="en-US"/>
              <a:t>Ethics concerns (racial representation, etc.)</a:t>
            </a:r>
          </a:p>
          <a:p>
            <a:pPr indent="-228600" lvl="0" marL="457200" rtl="0">
              <a:spcBef>
                <a:spcPts val="0"/>
              </a:spcBef>
              <a:buChar char="-"/>
            </a:pPr>
            <a:r>
              <a:rPr lang="en-US"/>
              <a:t>Cost</a:t>
            </a:r>
          </a:p>
          <a:p>
            <a:pPr indent="-228600" lvl="0" marL="457200" rtl="0">
              <a:spcBef>
                <a:spcPts val="0"/>
              </a:spcBef>
              <a:buChar char="-"/>
            </a:pPr>
            <a:r>
              <a:rPr lang="en-US"/>
              <a:t>Teacher approval</a:t>
            </a:r>
          </a:p>
          <a:p>
            <a:pPr indent="-228600" lvl="0" marL="457200" rtl="0">
              <a:spcBef>
                <a:spcPts val="0"/>
              </a:spcBef>
              <a:buChar char="-"/>
            </a:pPr>
            <a:r>
              <a:rPr lang="en-US"/>
              <a:t>Aligned to standards</a:t>
            </a:r>
          </a:p>
          <a:p>
            <a:pPr lvl="0" rtl="0">
              <a:spcBef>
                <a:spcPts val="0"/>
              </a:spcBef>
              <a:buNone/>
            </a:pPr>
            <a:r>
              <a:t/>
            </a:r>
            <a:endParaRPr/>
          </a:p>
        </p:txBody>
      </p:sp>
      <p:sp>
        <p:nvSpPr>
          <p:cNvPr id="707" name="Shape 70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1" name="Shape 711"/>
        <p:cNvGrpSpPr/>
        <p:nvPr/>
      </p:nvGrpSpPr>
      <p:grpSpPr>
        <a:xfrm>
          <a:off x="0" y="0"/>
          <a:ext cx="0" cy="0"/>
          <a:chOff x="0" y="0"/>
          <a:chExt cx="0" cy="0"/>
        </a:xfrm>
      </p:grpSpPr>
      <p:sp>
        <p:nvSpPr>
          <p:cNvPr id="712" name="Shape 7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3" name="Shape 71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p:txBody>
      </p:sp>
      <p:sp>
        <p:nvSpPr>
          <p:cNvPr id="714" name="Shape 71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8" name="Shape 718"/>
        <p:cNvGrpSpPr/>
        <p:nvPr/>
      </p:nvGrpSpPr>
      <p:grpSpPr>
        <a:xfrm>
          <a:off x="0" y="0"/>
          <a:ext cx="0" cy="0"/>
          <a:chOff x="0" y="0"/>
          <a:chExt cx="0" cy="0"/>
        </a:xfrm>
      </p:grpSpPr>
      <p:sp>
        <p:nvSpPr>
          <p:cNvPr id="719" name="Shape 7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0" name="Shape 72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CO-PRESENTER</a:t>
            </a:r>
          </a:p>
          <a:p>
            <a:pPr indent="0" lvl="0" marL="0" marR="0" rtl="0" algn="l">
              <a:spcBef>
                <a:spcPts val="0"/>
              </a:spcBef>
              <a:buClr>
                <a:schemeClr val="dk1"/>
              </a:buClr>
              <a:buSzPct val="25000"/>
              <a:buFont typeface="Calibri"/>
              <a:buNone/>
            </a:pPr>
            <a:r>
              <a:rPr lang="en-US"/>
              <a:t>*Note that Alignment to Standards and Shifts and Common Understanding of Quality are complicated!!</a:t>
            </a:r>
          </a:p>
        </p:txBody>
      </p:sp>
      <p:sp>
        <p:nvSpPr>
          <p:cNvPr id="721" name="Shape 72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 Id="rId3" Type="http://schemas.openxmlformats.org/officeDocument/2006/relationships/image" Target="../media/image00.jpg"/><Relationship Id="rId4" Type="http://schemas.openxmlformats.org/officeDocument/2006/relationships/image" Target="../media/image0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jp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12.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jp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jp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11.jp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jpg"/><Relationship Id="rId3" Type="http://schemas.openxmlformats.org/officeDocument/2006/relationships/image" Target="../media/image0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 Id="rId3" Type="http://schemas.openxmlformats.org/officeDocument/2006/relationships/image" Target="../media/image02.png"/><Relationship Id="rId4" Type="http://schemas.openxmlformats.org/officeDocument/2006/relationships/image" Target="../media/image0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 Id="rId3" Type="http://schemas.openxmlformats.org/officeDocument/2006/relationships/image" Target="../media/image20.jp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9.png"/><Relationship Id="rId4"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9.pn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g"/><Relationship Id="rId3" Type="http://schemas.openxmlformats.org/officeDocument/2006/relationships/image" Target="../media/image19.png"/><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3.jpg"/><Relationship Id="rId4" Type="http://schemas.openxmlformats.org/officeDocument/2006/relationships/image" Target="../media/image1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 Id="rId3" Type="http://schemas.openxmlformats.org/officeDocument/2006/relationships/image" Target="../media/image02.png"/><Relationship Id="rId4" Type="http://schemas.openxmlformats.org/officeDocument/2006/relationships/image" Target="../media/image0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 Id="rId3" Type="http://schemas.openxmlformats.org/officeDocument/2006/relationships/image" Target="../media/image02.png"/><Relationship Id="rId4" Type="http://schemas.openxmlformats.org/officeDocument/2006/relationships/image" Target="../media/image0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7.jpg"/><Relationship Id="rId3" Type="http://schemas.openxmlformats.org/officeDocument/2006/relationships/image" Target="../media/image05.jpg"/><Relationship Id="rId4" Type="http://schemas.openxmlformats.org/officeDocument/2006/relationships/image" Target="../media/image0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219317" y="225993"/>
            <a:ext cx="1640437" cy="808048"/>
          </a:xfrm>
          <a:prstGeom prst="rect">
            <a:avLst/>
          </a:prstGeom>
          <a:noFill/>
          <a:ln>
            <a:noFill/>
          </a:ln>
        </p:spPr>
      </p:pic>
      <p:pic>
        <p:nvPicPr>
          <p:cNvPr id="14" name="Shape 14"/>
          <p:cNvPicPr preferRelativeResize="0"/>
          <p:nvPr/>
        </p:nvPicPr>
        <p:blipFill rotWithShape="1">
          <a:blip r:embed="rId3">
            <a:alphaModFix/>
          </a:blip>
          <a:srcRect b="0" l="0" r="0" t="0"/>
          <a:stretch/>
        </p:blipFill>
        <p:spPr>
          <a:xfrm>
            <a:off x="0" y="1848734"/>
            <a:ext cx="9144000" cy="3167762"/>
          </a:xfrm>
          <a:prstGeom prst="rect">
            <a:avLst/>
          </a:prstGeom>
          <a:noFill/>
          <a:ln>
            <a:noFill/>
          </a:ln>
        </p:spPr>
      </p:pic>
      <p:sp>
        <p:nvSpPr>
          <p:cNvPr id="15" name="Shape 15"/>
          <p:cNvSpPr txBox="1"/>
          <p:nvPr>
            <p:ph type="ctrTitle"/>
          </p:nvPr>
        </p:nvSpPr>
        <p:spPr>
          <a:xfrm>
            <a:off x="219317" y="2362433"/>
            <a:ext cx="8785850" cy="14700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6" name="Shape 16"/>
          <p:cNvSpPr txBox="1"/>
          <p:nvPr>
            <p:ph idx="1" type="subTitle"/>
          </p:nvPr>
        </p:nvSpPr>
        <p:spPr>
          <a:xfrm>
            <a:off x="219314" y="3835562"/>
            <a:ext cx="8785851" cy="792405"/>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7" name="Shape 17"/>
          <p:cNvSpPr/>
          <p:nvPr/>
        </p:nvSpPr>
        <p:spPr>
          <a:xfrm>
            <a:off x="0" y="1737609"/>
            <a:ext cx="9144000" cy="111125"/>
          </a:xfrm>
          <a:prstGeom prst="rect">
            <a:avLst/>
          </a:prstGeom>
          <a:solidFill>
            <a:srgbClr val="FFFFF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Shape 18"/>
          <p:cNvPicPr preferRelativeResize="0"/>
          <p:nvPr/>
        </p:nvPicPr>
        <p:blipFill rotWithShape="1">
          <a:blip r:embed="rId4">
            <a:alphaModFix/>
          </a:blip>
          <a:srcRect b="0" l="0" r="0" t="0"/>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2">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b="0" l="0" r="0" t="0"/>
          <a:stretch/>
        </p:blipFill>
        <p:spPr>
          <a:xfrm>
            <a:off x="-8800" y="0"/>
            <a:ext cx="9152800" cy="6858000"/>
          </a:xfrm>
          <a:prstGeom prst="rect">
            <a:avLst/>
          </a:prstGeom>
          <a:noFill/>
          <a:ln>
            <a:noFill/>
          </a:ln>
        </p:spPr>
      </p:pic>
      <p:sp>
        <p:nvSpPr>
          <p:cNvPr id="89" name="Shape 89"/>
          <p:cNvSpPr/>
          <p:nvPr/>
        </p:nvSpPr>
        <p:spPr>
          <a:xfrm>
            <a:off x="0" y="2120455"/>
            <a:ext cx="9144001" cy="3983052"/>
          </a:xfrm>
          <a:prstGeom prst="rect">
            <a:avLst/>
          </a:prstGeom>
          <a:solidFill>
            <a:schemeClr val="lt1">
              <a:alpha val="80000"/>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llerta"/>
              <a:ea typeface="Allerta"/>
              <a:cs typeface="Allerta"/>
              <a:sym typeface="Allerta"/>
            </a:endParaRPr>
          </a:p>
        </p:txBody>
      </p:sp>
      <p:sp>
        <p:nvSpPr>
          <p:cNvPr id="90" name="Shape 90"/>
          <p:cNvSpPr txBox="1"/>
          <p:nvPr>
            <p:ph type="title"/>
          </p:nvPr>
        </p:nvSpPr>
        <p:spPr>
          <a:xfrm>
            <a:off x="214312" y="3629025"/>
            <a:ext cx="367506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23593E"/>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91" name="Shape 91"/>
          <p:cNvSpPr txBox="1"/>
          <p:nvPr>
            <p:ph idx="1" type="body"/>
          </p:nvPr>
        </p:nvSpPr>
        <p:spPr>
          <a:xfrm>
            <a:off x="4624612" y="2456788"/>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2" name="Shape 92"/>
          <p:cNvSpPr txBox="1"/>
          <p:nvPr>
            <p:ph idx="2" type="body"/>
          </p:nvPr>
        </p:nvSpPr>
        <p:spPr>
          <a:xfrm>
            <a:off x="7209514" y="2456788"/>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Shape 93"/>
          <p:cNvSpPr txBox="1"/>
          <p:nvPr>
            <p:ph idx="3" type="body"/>
          </p:nvPr>
        </p:nvSpPr>
        <p:spPr>
          <a:xfrm>
            <a:off x="4624612" y="2998966"/>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Shape 94"/>
          <p:cNvSpPr txBox="1"/>
          <p:nvPr>
            <p:ph idx="4" type="body"/>
          </p:nvPr>
        </p:nvSpPr>
        <p:spPr>
          <a:xfrm>
            <a:off x="7209514" y="2998966"/>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5" name="Shape 95"/>
          <p:cNvSpPr txBox="1"/>
          <p:nvPr>
            <p:ph idx="5" type="body"/>
          </p:nvPr>
        </p:nvSpPr>
        <p:spPr>
          <a:xfrm>
            <a:off x="4624612" y="3553357"/>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Shape 96"/>
          <p:cNvSpPr txBox="1"/>
          <p:nvPr>
            <p:ph idx="6" type="body"/>
          </p:nvPr>
        </p:nvSpPr>
        <p:spPr>
          <a:xfrm>
            <a:off x="7209514" y="3553357"/>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7" name="Shape 97"/>
          <p:cNvSpPr txBox="1"/>
          <p:nvPr>
            <p:ph idx="7" type="body"/>
          </p:nvPr>
        </p:nvSpPr>
        <p:spPr>
          <a:xfrm>
            <a:off x="4624612" y="4107746"/>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8" name="Shape 98"/>
          <p:cNvSpPr txBox="1"/>
          <p:nvPr>
            <p:ph idx="8" type="body"/>
          </p:nvPr>
        </p:nvSpPr>
        <p:spPr>
          <a:xfrm>
            <a:off x="7209514" y="4107746"/>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Shape 99"/>
          <p:cNvSpPr txBox="1"/>
          <p:nvPr>
            <p:ph idx="9" type="body"/>
          </p:nvPr>
        </p:nvSpPr>
        <p:spPr>
          <a:xfrm>
            <a:off x="4624612" y="4662137"/>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Shape 100"/>
          <p:cNvSpPr txBox="1"/>
          <p:nvPr>
            <p:ph idx="13" type="body"/>
          </p:nvPr>
        </p:nvSpPr>
        <p:spPr>
          <a:xfrm>
            <a:off x="7209514" y="4662137"/>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1" name="Shape 101"/>
          <p:cNvSpPr txBox="1"/>
          <p:nvPr>
            <p:ph idx="14" type="body"/>
          </p:nvPr>
        </p:nvSpPr>
        <p:spPr>
          <a:xfrm>
            <a:off x="4624612" y="5216525"/>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Shape 102"/>
          <p:cNvSpPr txBox="1"/>
          <p:nvPr>
            <p:ph idx="15" type="body"/>
          </p:nvPr>
        </p:nvSpPr>
        <p:spPr>
          <a:xfrm>
            <a:off x="7209514" y="5216525"/>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2">
    <p:spTree>
      <p:nvGrpSpPr>
        <p:cNvPr id="103"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05" name="Shape 105"/>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06" name="Shape 106"/>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07" name="Shape 107"/>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08" name="Shape 108"/>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09" name="Shape 109"/>
          <p:cNvSpPr txBox="1"/>
          <p:nvPr>
            <p:ph type="title"/>
          </p:nvPr>
        </p:nvSpPr>
        <p:spPr>
          <a:xfrm>
            <a:off x="216565" y="2829675"/>
            <a:ext cx="8620551" cy="868362"/>
          </a:xfrm>
          <a:prstGeom prst="rect">
            <a:avLst/>
          </a:prstGeom>
          <a:solidFill>
            <a:schemeClr val="lt1">
              <a:alpha val="80000"/>
            </a:schemeClr>
          </a:solid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3200" u="none" cap="none" strike="noStrike">
                <a:solidFill>
                  <a:srgbClr val="23593E"/>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3">
    <p:spTree>
      <p:nvGrpSpPr>
        <p:cNvPr id="110"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12" name="Shape 112"/>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13" name="Shape 113"/>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14" name="Shape 114"/>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15" name="Shape 115"/>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116" name="Shape 116"/>
          <p:cNvSpPr txBox="1"/>
          <p:nvPr>
            <p:ph type="title"/>
          </p:nvPr>
        </p:nvSpPr>
        <p:spPr>
          <a:xfrm>
            <a:off x="216565" y="2829675"/>
            <a:ext cx="8620551" cy="868362"/>
          </a:xfrm>
          <a:prstGeom prst="rect">
            <a:avLst/>
          </a:prstGeom>
          <a:solidFill>
            <a:schemeClr val="lt1">
              <a:alpha val="80000"/>
            </a:schemeClr>
          </a:solid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3200" u="none" cap="none" strike="noStrike">
                <a:solidFill>
                  <a:srgbClr val="23593E"/>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able Page">
    <p:spTree>
      <p:nvGrpSpPr>
        <p:cNvPr id="117" name="Shape 117"/>
        <p:cNvGrpSpPr/>
        <p:nvPr/>
      </p:nvGrpSpPr>
      <p:grpSpPr>
        <a:xfrm>
          <a:off x="0" y="0"/>
          <a:ext cx="0" cy="0"/>
          <a:chOff x="0" y="0"/>
          <a:chExt cx="0" cy="0"/>
        </a:xfrm>
      </p:grpSpPr>
      <p:sp>
        <p:nvSpPr>
          <p:cNvPr id="118" name="Shape 11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19" name="Shape 119"/>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20" name="Shape 120"/>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21" name="Shape 121"/>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22" name="Shape 122"/>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hart Page">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25" name="Shape 125"/>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26" name="Shape 126"/>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28" name="Shape 128"/>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or graphic">
    <p:spTree>
      <p:nvGrpSpPr>
        <p:cNvPr id="129" name="Shape 129"/>
        <p:cNvGrpSpPr/>
        <p:nvPr/>
      </p:nvGrpSpPr>
      <p:grpSpPr>
        <a:xfrm>
          <a:off x="0" y="0"/>
          <a:ext cx="0" cy="0"/>
          <a:chOff x="0" y="0"/>
          <a:chExt cx="0" cy="0"/>
        </a:xfrm>
      </p:grpSpPr>
      <p:sp>
        <p:nvSpPr>
          <p:cNvPr id="130" name="Shape 130"/>
          <p:cNvSpPr/>
          <p:nvPr>
            <p:ph idx="2" type="pic"/>
          </p:nvPr>
        </p:nvSpPr>
        <p:spPr>
          <a:xfrm>
            <a:off x="0" y="0"/>
            <a:ext cx="3000000" cy="3000000"/>
          </a:xfrm>
          <a:prstGeom prst="rect">
            <a:avLst/>
          </a:prstGeom>
          <a:noFill/>
          <a:ln>
            <a:noFill/>
          </a:ln>
        </p:spPr>
        <p:txBody>
          <a:bodyPr anchorCtr="0" anchor="ctr" bIns="91425" lIns="91425" rIns="91425" tIns="91425"/>
          <a:lstStyle>
            <a:lvl1pPr lvl="0">
              <a:spcBef>
                <a:spcPts val="0"/>
              </a:spcBef>
              <a:buNone/>
              <a:defRPr/>
            </a:lvl1pPr>
          </a:lstStyle>
          <a:p/>
        </p:txBody>
      </p:sp>
      <p:sp>
        <p:nvSpPr>
          <p:cNvPr id="131" name="Shape 13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32" name="Shape 132"/>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33" name="Shape 133"/>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ull Bleed Image">
    <p:spTree>
      <p:nvGrpSpPr>
        <p:cNvPr id="136" name="Shape 136"/>
        <p:cNvGrpSpPr/>
        <p:nvPr/>
      </p:nvGrpSpPr>
      <p:grpSpPr>
        <a:xfrm>
          <a:off x="0" y="0"/>
          <a:ext cx="0" cy="0"/>
          <a:chOff x="0" y="0"/>
          <a:chExt cx="0" cy="0"/>
        </a:xfrm>
      </p:grpSpPr>
      <p:sp>
        <p:nvSpPr>
          <p:cNvPr id="137" name="Shape 137"/>
          <p:cNvSpPr/>
          <p:nvPr>
            <p:ph idx="2" type="pic"/>
          </p:nvPr>
        </p:nvSpPr>
        <p:spPr>
          <a:xfrm>
            <a:off x="0" y="0"/>
            <a:ext cx="9144000" cy="6858000"/>
          </a:xfrm>
          <a:prstGeom prst="rect">
            <a:avLst/>
          </a:prstGeom>
          <a:noFill/>
          <a:ln>
            <a:noFill/>
          </a:ln>
        </p:spPr>
        <p:txBody>
          <a:bodyPr anchorCtr="0" anchor="ctr" bIns="91425" lIns="91425" rIns="91425" tIns="91425"/>
          <a:lstStyle>
            <a:lvl1pPr lvl="0">
              <a:spcBef>
                <a:spcPts val="0"/>
              </a:spcBef>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8" name="Shape 138"/>
        <p:cNvGrpSpPr/>
        <p:nvPr/>
      </p:nvGrpSpPr>
      <p:grpSpPr>
        <a:xfrm>
          <a:off x="0" y="0"/>
          <a:ext cx="0" cy="0"/>
          <a:chOff x="0" y="0"/>
          <a:chExt cx="0" cy="0"/>
        </a:xfrm>
      </p:grpSpPr>
      <p:sp>
        <p:nvSpPr>
          <p:cNvPr id="139" name="Shape 13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40" name="Shape 14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41" name="Shape 14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42" name="Shape 142"/>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43" name="Shape 143"/>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4" name="Shape 144"/>
        <p:cNvGrpSpPr/>
        <p:nvPr/>
      </p:nvGrpSpPr>
      <p:grpSpPr>
        <a:xfrm>
          <a:off x="0" y="0"/>
          <a:ext cx="0" cy="0"/>
          <a:chOff x="0" y="0"/>
          <a:chExt cx="0" cy="0"/>
        </a:xfrm>
      </p:grpSpPr>
      <p:sp>
        <p:nvSpPr>
          <p:cNvPr id="145" name="Shape 145"/>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46" name="Shape 146"/>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47" name="Shape 147"/>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48" name="Shape 148"/>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ody Copy (Url Only)">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51" name="Shape 15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Shape 152"/>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US" sz="1800" u="none" cap="none" strike="noStrike">
                <a:solidFill>
                  <a:schemeClr val="lt1"/>
                </a:solidFill>
                <a:latin typeface="Calibri"/>
                <a:ea typeface="Calibri"/>
                <a:cs typeface="Calibri"/>
                <a:sym typeface="Calibri"/>
              </a:rPr>
              <a:t> </a:t>
            </a:r>
          </a:p>
        </p:txBody>
      </p:sp>
      <p:pic>
        <p:nvPicPr>
          <p:cNvPr id="153" name="Shape 153"/>
          <p:cNvPicPr preferRelativeResize="0"/>
          <p:nvPr/>
        </p:nvPicPr>
        <p:blipFill rotWithShape="1">
          <a:blip r:embed="rId2">
            <a:alphaModFix/>
          </a:blip>
          <a:srcRect b="0" l="0" r="0" t="0"/>
          <a:stretch/>
        </p:blipFill>
        <p:spPr>
          <a:xfrm>
            <a:off x="140803" y="6519775"/>
            <a:ext cx="1974668" cy="159614"/>
          </a:xfrm>
          <a:prstGeom prst="rect">
            <a:avLst/>
          </a:prstGeom>
          <a:noFill/>
          <a:ln>
            <a:noFill/>
          </a:ln>
        </p:spPr>
      </p:pic>
      <p:sp>
        <p:nvSpPr>
          <p:cNvPr id="154" name="Shape 154"/>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sp>
        <p:nvSpPr>
          <p:cNvPr id="155" name="Shape 155"/>
          <p:cNvSpPr/>
          <p:nvPr/>
        </p:nvSpPr>
        <p:spPr>
          <a:xfrm>
            <a:off x="195229" y="6519775"/>
            <a:ext cx="1920244" cy="15961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Body Copy">
    <p:spTree>
      <p:nvGrpSpPr>
        <p:cNvPr id="19" name="Shape 19"/>
        <p:cNvGrpSpPr/>
        <p:nvPr/>
      </p:nvGrpSpPr>
      <p:grpSpPr>
        <a:xfrm>
          <a:off x="0" y="0"/>
          <a:ext cx="0" cy="0"/>
          <a:chOff x="0" y="0"/>
          <a:chExt cx="0" cy="0"/>
        </a:xfrm>
      </p:grpSpPr>
      <p:sp>
        <p:nvSpPr>
          <p:cNvPr id="20" name="Shape 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1" name="Shape 2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Shape 22"/>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56" name="Shape 156"/>
        <p:cNvGrpSpPr/>
        <p:nvPr/>
      </p:nvGrpSpPr>
      <p:grpSpPr>
        <a:xfrm>
          <a:off x="0" y="0"/>
          <a:ext cx="0" cy="0"/>
          <a:chOff x="0" y="0"/>
          <a:chExt cx="0" cy="0"/>
        </a:xfrm>
      </p:grpSpPr>
      <p:sp>
        <p:nvSpPr>
          <p:cNvPr id="157" name="Shape 1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58" name="Shape 158"/>
          <p:cNvSpPr txBox="1"/>
          <p:nvPr>
            <p:ph idx="1" type="body"/>
          </p:nvPr>
        </p:nvSpPr>
        <p:spPr>
          <a:xfrm>
            <a:off x="457200" y="1600200"/>
            <a:ext cx="4038597"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39700" lvl="5" marL="25146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39700" lvl="6" marL="29718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39700" lvl="7" marL="3429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39700" lvl="8" marL="38862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Shape 159"/>
          <p:cNvSpPr txBox="1"/>
          <p:nvPr>
            <p:ph idx="2" type="body"/>
          </p:nvPr>
        </p:nvSpPr>
        <p:spPr>
          <a:xfrm>
            <a:off x="4648200" y="1600200"/>
            <a:ext cx="4038597"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39700" lvl="5" marL="25146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39700" lvl="6" marL="29718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39700" lvl="7" marL="3429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39700" lvl="8" marL="38862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Shape 16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61" name="Shape 16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62" name="Shape 162"/>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63" name="Shape 163"/>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66" name="Shape 166"/>
          <p:cNvSpPr txBox="1"/>
          <p:nvPr>
            <p:ph idx="1" type="body"/>
          </p:nvPr>
        </p:nvSpPr>
        <p:spPr>
          <a:xfrm>
            <a:off x="457200" y="1550987"/>
            <a:ext cx="4040187" cy="6397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3F3F39"/>
              </a:buClr>
              <a:buFont typeface="Allerta"/>
              <a:buNone/>
              <a:defRPr b="1" i="0" sz="2400" u="none" cap="none" strike="noStrike">
                <a:solidFill>
                  <a:srgbClr val="3F3F39"/>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1"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1"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1"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1" i="0" sz="1600" u="none" cap="none" strike="noStrike">
                <a:solidFill>
                  <a:schemeClr val="dk1"/>
                </a:solidFill>
                <a:latin typeface="Allerta"/>
                <a:ea typeface="Allerta"/>
                <a:cs typeface="Allerta"/>
                <a:sym typeface="Allerta"/>
              </a:defRPr>
            </a:lvl5pPr>
            <a:lvl6pPr indent="0" lvl="5" marL="22860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9pPr>
          </a:lstStyle>
          <a:p/>
        </p:txBody>
      </p:sp>
      <p:sp>
        <p:nvSpPr>
          <p:cNvPr id="167" name="Shape 167"/>
          <p:cNvSpPr txBox="1"/>
          <p:nvPr>
            <p:ph idx="2" type="body"/>
          </p:nvPr>
        </p:nvSpPr>
        <p:spPr>
          <a:xfrm>
            <a:off x="457200" y="2190750"/>
            <a:ext cx="4040187" cy="3951285"/>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68" name="Shape 168"/>
          <p:cNvSpPr txBox="1"/>
          <p:nvPr>
            <p:ph idx="3" type="body"/>
          </p:nvPr>
        </p:nvSpPr>
        <p:spPr>
          <a:xfrm>
            <a:off x="4645025" y="1550987"/>
            <a:ext cx="4041772" cy="6397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3F3F39"/>
              </a:buClr>
              <a:buFont typeface="Allerta"/>
              <a:buNone/>
              <a:defRPr b="1" i="0" sz="2400" u="none" cap="none" strike="noStrike">
                <a:solidFill>
                  <a:srgbClr val="3F3F39"/>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1"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1"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1"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1" i="0" sz="1600" u="none" cap="none" strike="noStrike">
                <a:solidFill>
                  <a:schemeClr val="dk1"/>
                </a:solidFill>
                <a:latin typeface="Allerta"/>
                <a:ea typeface="Allerta"/>
                <a:cs typeface="Allerta"/>
                <a:sym typeface="Allerta"/>
              </a:defRPr>
            </a:lvl5pPr>
            <a:lvl6pPr indent="0" lvl="5" marL="22860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1" i="0" sz="1600" u="none" cap="none" strike="noStrike">
                <a:solidFill>
                  <a:schemeClr val="dk1"/>
                </a:solidFill>
                <a:latin typeface="Calibri"/>
                <a:ea typeface="Calibri"/>
                <a:cs typeface="Calibri"/>
                <a:sym typeface="Calibri"/>
              </a:defRPr>
            </a:lvl9pPr>
          </a:lstStyle>
          <a:p/>
        </p:txBody>
      </p:sp>
      <p:sp>
        <p:nvSpPr>
          <p:cNvPr id="169" name="Shape 169"/>
          <p:cNvSpPr txBox="1"/>
          <p:nvPr>
            <p:ph idx="4" type="body"/>
          </p:nvPr>
        </p:nvSpPr>
        <p:spPr>
          <a:xfrm>
            <a:off x="4645025" y="2190750"/>
            <a:ext cx="4041772" cy="3951285"/>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70" name="Shape 17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71" name="Shape 17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72" name="Shape 172"/>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 and Text">
    <p:spTree>
      <p:nvGrpSpPr>
        <p:cNvPr id="174" name="Shape 174"/>
        <p:cNvGrpSpPr/>
        <p:nvPr/>
      </p:nvGrpSpPr>
      <p:grpSpPr>
        <a:xfrm>
          <a:off x="0" y="0"/>
          <a:ext cx="0" cy="0"/>
          <a:chOff x="0" y="0"/>
          <a:chExt cx="0" cy="0"/>
        </a:xfrm>
      </p:grpSpPr>
      <p:sp>
        <p:nvSpPr>
          <p:cNvPr id="175" name="Shape 175"/>
          <p:cNvSpPr/>
          <p:nvPr>
            <p:ph idx="2" type="pic"/>
          </p:nvPr>
        </p:nvSpPr>
        <p:spPr>
          <a:xfrm>
            <a:off x="4578350" y="1600200"/>
            <a:ext cx="4108450" cy="4525959"/>
          </a:xfrm>
          <a:prstGeom prst="rect">
            <a:avLst/>
          </a:prstGeom>
          <a:noFill/>
          <a:ln>
            <a:noFill/>
          </a:ln>
        </p:spPr>
        <p:txBody>
          <a:bodyPr anchorCtr="0" anchor="ctr" bIns="91425" lIns="91425" rIns="91425" tIns="91425"/>
          <a:lstStyle>
            <a:lvl1pPr lvl="0">
              <a:spcBef>
                <a:spcPts val="0"/>
              </a:spcBef>
              <a:buNone/>
              <a:defRPr/>
            </a:lvl1pPr>
          </a:lstStyle>
          <a:p/>
        </p:txBody>
      </p:sp>
      <p:sp>
        <p:nvSpPr>
          <p:cNvPr id="176" name="Shape 17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77" name="Shape 177"/>
          <p:cNvSpPr txBox="1"/>
          <p:nvPr>
            <p:ph idx="1" type="body"/>
          </p:nvPr>
        </p:nvSpPr>
        <p:spPr>
          <a:xfrm>
            <a:off x="457200" y="1600200"/>
            <a:ext cx="4038597"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39700" lvl="5" marL="25146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39700" lvl="6" marL="29718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39700" lvl="7" marL="3429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39700" lvl="8" marL="38862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Shape 178"/>
          <p:cNvSpPr txBox="1"/>
          <p:nvPr>
            <p:ph idx="3" type="body"/>
          </p:nvPr>
        </p:nvSpPr>
        <p:spPr>
          <a:xfrm>
            <a:off x="4578350" y="5646676"/>
            <a:ext cx="41084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9" name="Shape 179"/>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80" name="Shape 180"/>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81" name="Shape 181"/>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82" name="Shape 182"/>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Images and Text">
    <p:spTree>
      <p:nvGrpSpPr>
        <p:cNvPr id="183" name="Shape 183"/>
        <p:cNvGrpSpPr/>
        <p:nvPr/>
      </p:nvGrpSpPr>
      <p:grpSpPr>
        <a:xfrm>
          <a:off x="0" y="0"/>
          <a:ext cx="0" cy="0"/>
          <a:chOff x="0" y="0"/>
          <a:chExt cx="0" cy="0"/>
        </a:xfrm>
      </p:grpSpPr>
      <p:sp>
        <p:nvSpPr>
          <p:cNvPr id="184" name="Shape 184"/>
          <p:cNvSpPr/>
          <p:nvPr>
            <p:ph idx="2" type="pic"/>
          </p:nvPr>
        </p:nvSpPr>
        <p:spPr>
          <a:xfrm>
            <a:off x="4578350" y="3892046"/>
            <a:ext cx="4108450" cy="2234115"/>
          </a:xfrm>
          <a:prstGeom prst="rect">
            <a:avLst/>
          </a:prstGeom>
          <a:noFill/>
          <a:ln>
            <a:noFill/>
          </a:ln>
        </p:spPr>
        <p:txBody>
          <a:bodyPr anchorCtr="0" anchor="ctr" bIns="91425" lIns="91425" rIns="91425" tIns="91425"/>
          <a:lstStyle>
            <a:lvl1pPr lvl="0">
              <a:spcBef>
                <a:spcPts val="0"/>
              </a:spcBef>
              <a:buNone/>
              <a:defRPr/>
            </a:lvl1pPr>
          </a:lstStyle>
          <a:p/>
        </p:txBody>
      </p:sp>
      <p:sp>
        <p:nvSpPr>
          <p:cNvPr id="185" name="Shape 185"/>
          <p:cNvSpPr/>
          <p:nvPr>
            <p:ph idx="3" type="pic"/>
          </p:nvPr>
        </p:nvSpPr>
        <p:spPr>
          <a:xfrm>
            <a:off x="4578350" y="1600200"/>
            <a:ext cx="4108450" cy="2234115"/>
          </a:xfrm>
          <a:prstGeom prst="rect">
            <a:avLst/>
          </a:prstGeom>
          <a:noFill/>
          <a:ln>
            <a:noFill/>
          </a:ln>
        </p:spPr>
        <p:txBody>
          <a:bodyPr anchorCtr="0" anchor="ctr" bIns="91425" lIns="91425" rIns="91425" tIns="91425"/>
          <a:lstStyle>
            <a:lvl1pPr lvl="0">
              <a:spcBef>
                <a:spcPts val="0"/>
              </a:spcBef>
              <a:buNone/>
              <a:defRPr/>
            </a:lvl1pPr>
          </a:lstStyle>
          <a:p/>
        </p:txBody>
      </p:sp>
      <p:sp>
        <p:nvSpPr>
          <p:cNvPr id="186" name="Shape 18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87" name="Shape 187"/>
          <p:cNvSpPr txBox="1"/>
          <p:nvPr>
            <p:ph idx="1" type="body"/>
          </p:nvPr>
        </p:nvSpPr>
        <p:spPr>
          <a:xfrm>
            <a:off x="457200" y="1600200"/>
            <a:ext cx="4038597" cy="4525963"/>
          </a:xfrm>
          <a:prstGeom prst="rect">
            <a:avLst/>
          </a:prstGeom>
          <a:noFill/>
          <a:ln>
            <a:noFill/>
          </a:ln>
        </p:spPr>
        <p:txBody>
          <a:bodyPr anchorCtr="0" anchor="t" bIns="91425" lIns="91425" rIns="91425" tIns="91425"/>
          <a:lstStyle>
            <a:lvl1pPr indent="114300" lvl="0" marL="342900" marR="0" rtl="0" algn="l">
              <a:lnSpc>
                <a:spcPct val="100000"/>
              </a:lnSpc>
              <a:spcBef>
                <a:spcPts val="0"/>
              </a:spcBef>
              <a:spcAft>
                <a:spcPts val="0"/>
              </a:spcAft>
              <a:buClr>
                <a:schemeClr val="dk1"/>
              </a:buClr>
              <a:buSzPct val="100000"/>
              <a:buFont typeface="Arial"/>
              <a:buChar char="•"/>
              <a:defRPr b="0" i="0" sz="24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rgbClr val="3F3F39"/>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rgbClr val="3F3F39"/>
                </a:solidFill>
                <a:latin typeface="Allerta"/>
                <a:ea typeface="Allerta"/>
                <a:cs typeface="Allerta"/>
                <a:sym typeface="Allerta"/>
              </a:defRPr>
            </a:lvl5pPr>
            <a:lvl6pPr indent="139700" lvl="5" marL="25146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39700" lvl="6" marL="29718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39700" lvl="7" marL="3429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39700" lvl="8" marL="38862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Shape 188"/>
          <p:cNvSpPr txBox="1"/>
          <p:nvPr>
            <p:ph idx="4" type="body"/>
          </p:nvPr>
        </p:nvSpPr>
        <p:spPr>
          <a:xfrm>
            <a:off x="4578350" y="5646676"/>
            <a:ext cx="41084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9" name="Shape 189"/>
          <p:cNvSpPr txBox="1"/>
          <p:nvPr>
            <p:ph idx="5" type="body"/>
          </p:nvPr>
        </p:nvSpPr>
        <p:spPr>
          <a:xfrm>
            <a:off x="4578350" y="3354830"/>
            <a:ext cx="41084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Shape 19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191" name="Shape 19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192" name="Shape 192"/>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193" name="Shape 193"/>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Images">
    <p:spTree>
      <p:nvGrpSpPr>
        <p:cNvPr id="194" name="Shape 194"/>
        <p:cNvGrpSpPr/>
        <p:nvPr/>
      </p:nvGrpSpPr>
      <p:grpSpPr>
        <a:xfrm>
          <a:off x="0" y="0"/>
          <a:ext cx="0" cy="0"/>
          <a:chOff x="0" y="0"/>
          <a:chExt cx="0" cy="0"/>
        </a:xfrm>
      </p:grpSpPr>
      <p:sp>
        <p:nvSpPr>
          <p:cNvPr id="195" name="Shape 195"/>
          <p:cNvSpPr/>
          <p:nvPr>
            <p:ph idx="2" type="pic"/>
          </p:nvPr>
        </p:nvSpPr>
        <p:spPr>
          <a:xfrm>
            <a:off x="4616450" y="1600200"/>
            <a:ext cx="4070350" cy="4525963"/>
          </a:xfrm>
          <a:prstGeom prst="rect">
            <a:avLst/>
          </a:prstGeom>
          <a:noFill/>
          <a:ln>
            <a:noFill/>
          </a:ln>
        </p:spPr>
        <p:txBody>
          <a:bodyPr anchorCtr="0" anchor="ctr" bIns="91425" lIns="91425" rIns="91425" tIns="91425"/>
          <a:lstStyle>
            <a:lvl1pPr lvl="0">
              <a:spcBef>
                <a:spcPts val="0"/>
              </a:spcBef>
              <a:buNone/>
              <a:defRPr/>
            </a:lvl1pPr>
          </a:lstStyle>
          <a:p/>
        </p:txBody>
      </p:sp>
      <p:sp>
        <p:nvSpPr>
          <p:cNvPr id="196" name="Shape 19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97" name="Shape 197"/>
          <p:cNvSpPr txBox="1"/>
          <p:nvPr>
            <p:ph idx="1" type="body"/>
          </p:nvPr>
        </p:nvSpPr>
        <p:spPr>
          <a:xfrm>
            <a:off x="4616450" y="5646676"/>
            <a:ext cx="40703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Shape 198"/>
          <p:cNvSpPr/>
          <p:nvPr>
            <p:ph idx="3" type="pic"/>
          </p:nvPr>
        </p:nvSpPr>
        <p:spPr>
          <a:xfrm>
            <a:off x="457199" y="1600200"/>
            <a:ext cx="4073524" cy="4525963"/>
          </a:xfrm>
          <a:prstGeom prst="rect">
            <a:avLst/>
          </a:prstGeom>
          <a:noFill/>
          <a:ln>
            <a:noFill/>
          </a:ln>
        </p:spPr>
        <p:txBody>
          <a:bodyPr anchorCtr="0" anchor="ctr" bIns="91425" lIns="91425" rIns="91425" tIns="91425"/>
          <a:lstStyle>
            <a:lvl1pPr lvl="0">
              <a:spcBef>
                <a:spcPts val="0"/>
              </a:spcBef>
              <a:buNone/>
              <a:defRPr/>
            </a:lvl1pPr>
          </a:lstStyle>
          <a:p/>
        </p:txBody>
      </p:sp>
      <p:sp>
        <p:nvSpPr>
          <p:cNvPr id="199" name="Shape 199"/>
          <p:cNvSpPr txBox="1"/>
          <p:nvPr>
            <p:ph idx="4" type="body"/>
          </p:nvPr>
        </p:nvSpPr>
        <p:spPr>
          <a:xfrm>
            <a:off x="457197" y="5646676"/>
            <a:ext cx="4073524"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Shape 20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201" name="Shape 20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202" name="Shape 202"/>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ur Images">
    <p:spTree>
      <p:nvGrpSpPr>
        <p:cNvPr id="204" name="Shape 204"/>
        <p:cNvGrpSpPr/>
        <p:nvPr/>
      </p:nvGrpSpPr>
      <p:grpSpPr>
        <a:xfrm>
          <a:off x="0" y="0"/>
          <a:ext cx="0" cy="0"/>
          <a:chOff x="0" y="0"/>
          <a:chExt cx="0" cy="0"/>
        </a:xfrm>
      </p:grpSpPr>
      <p:sp>
        <p:nvSpPr>
          <p:cNvPr id="205" name="Shape 205"/>
          <p:cNvSpPr/>
          <p:nvPr>
            <p:ph idx="2" type="pic"/>
          </p:nvPr>
        </p:nvSpPr>
        <p:spPr>
          <a:xfrm>
            <a:off x="4616450" y="3892046"/>
            <a:ext cx="4070350" cy="2234117"/>
          </a:xfrm>
          <a:prstGeom prst="rect">
            <a:avLst/>
          </a:prstGeom>
          <a:noFill/>
          <a:ln>
            <a:noFill/>
          </a:ln>
        </p:spPr>
        <p:txBody>
          <a:bodyPr anchorCtr="0" anchor="ctr" bIns="91425" lIns="91425" rIns="91425" tIns="91425"/>
          <a:lstStyle>
            <a:lvl1pPr lvl="0">
              <a:spcBef>
                <a:spcPts val="0"/>
              </a:spcBef>
              <a:buNone/>
              <a:defRPr/>
            </a:lvl1pPr>
          </a:lstStyle>
          <a:p/>
        </p:txBody>
      </p:sp>
      <p:sp>
        <p:nvSpPr>
          <p:cNvPr id="206" name="Shape 206"/>
          <p:cNvSpPr/>
          <p:nvPr>
            <p:ph idx="3" type="pic"/>
          </p:nvPr>
        </p:nvSpPr>
        <p:spPr>
          <a:xfrm>
            <a:off x="4616450" y="1600200"/>
            <a:ext cx="4070350" cy="2234117"/>
          </a:xfrm>
          <a:prstGeom prst="rect">
            <a:avLst/>
          </a:prstGeom>
          <a:noFill/>
          <a:ln>
            <a:noFill/>
          </a:ln>
        </p:spPr>
        <p:txBody>
          <a:bodyPr anchorCtr="0" anchor="ctr" bIns="91425" lIns="91425" rIns="91425" tIns="91425"/>
          <a:lstStyle>
            <a:lvl1pPr lvl="0">
              <a:spcBef>
                <a:spcPts val="0"/>
              </a:spcBef>
              <a:buNone/>
              <a:defRPr/>
            </a:lvl1pPr>
          </a:lstStyle>
          <a:p/>
        </p:txBody>
      </p:sp>
      <p:sp>
        <p:nvSpPr>
          <p:cNvPr id="207" name="Shape 207"/>
          <p:cNvSpPr/>
          <p:nvPr>
            <p:ph idx="4" type="pic"/>
          </p:nvPr>
        </p:nvSpPr>
        <p:spPr>
          <a:xfrm>
            <a:off x="457197" y="1600200"/>
            <a:ext cx="4070350" cy="2234117"/>
          </a:xfrm>
          <a:prstGeom prst="rect">
            <a:avLst/>
          </a:prstGeom>
          <a:noFill/>
          <a:ln>
            <a:noFill/>
          </a:ln>
        </p:spPr>
        <p:txBody>
          <a:bodyPr anchorCtr="0" anchor="ctr" bIns="91425" lIns="91425" rIns="91425" tIns="91425"/>
          <a:lstStyle>
            <a:lvl1pPr lvl="0">
              <a:spcBef>
                <a:spcPts val="0"/>
              </a:spcBef>
              <a:buNone/>
              <a:defRPr/>
            </a:lvl1pPr>
          </a:lstStyle>
          <a:p/>
        </p:txBody>
      </p:sp>
      <p:sp>
        <p:nvSpPr>
          <p:cNvPr id="208" name="Shape 208"/>
          <p:cNvSpPr/>
          <p:nvPr>
            <p:ph idx="5" type="pic"/>
          </p:nvPr>
        </p:nvSpPr>
        <p:spPr>
          <a:xfrm>
            <a:off x="460372" y="3892046"/>
            <a:ext cx="4070350" cy="2234117"/>
          </a:xfrm>
          <a:prstGeom prst="rect">
            <a:avLst/>
          </a:prstGeom>
          <a:noFill/>
          <a:ln>
            <a:noFill/>
          </a:ln>
        </p:spPr>
        <p:txBody>
          <a:bodyPr anchorCtr="0" anchor="ctr" bIns="91425" lIns="91425" rIns="91425" tIns="91425"/>
          <a:lstStyle>
            <a:lvl1pPr lvl="0">
              <a:spcBef>
                <a:spcPts val="0"/>
              </a:spcBef>
              <a:buNone/>
              <a:defRPr/>
            </a:lvl1pPr>
          </a:lstStyle>
          <a:p/>
        </p:txBody>
      </p:sp>
      <p:sp>
        <p:nvSpPr>
          <p:cNvPr id="209" name="Shape 20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3F3F39"/>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210" name="Shape 210"/>
          <p:cNvSpPr txBox="1"/>
          <p:nvPr>
            <p:ph idx="1" type="body"/>
          </p:nvPr>
        </p:nvSpPr>
        <p:spPr>
          <a:xfrm>
            <a:off x="4616450" y="5646676"/>
            <a:ext cx="40703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1" name="Shape 211"/>
          <p:cNvSpPr txBox="1"/>
          <p:nvPr>
            <p:ph idx="6" type="body"/>
          </p:nvPr>
        </p:nvSpPr>
        <p:spPr>
          <a:xfrm>
            <a:off x="457197" y="5646676"/>
            <a:ext cx="4073524"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2" name="Shape 212"/>
          <p:cNvSpPr txBox="1"/>
          <p:nvPr>
            <p:ph idx="7" type="body"/>
          </p:nvPr>
        </p:nvSpPr>
        <p:spPr>
          <a:xfrm>
            <a:off x="4616450" y="3354830"/>
            <a:ext cx="4070350"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3" name="Shape 213"/>
          <p:cNvSpPr txBox="1"/>
          <p:nvPr>
            <p:ph idx="8" type="body"/>
          </p:nvPr>
        </p:nvSpPr>
        <p:spPr>
          <a:xfrm>
            <a:off x="454022" y="3354830"/>
            <a:ext cx="4073524" cy="479485"/>
          </a:xfrm>
          <a:prstGeom prst="rect">
            <a:avLst/>
          </a:prstGeom>
          <a:solidFill>
            <a:srgbClr val="FFFFFF">
              <a:alpha val="47843"/>
            </a:srgbClr>
          </a:solidFill>
          <a:ln>
            <a:noFill/>
          </a:ln>
        </p:spPr>
        <p:txBody>
          <a:bodyPr anchorCtr="0" anchor="ctr" bIns="91425" lIns="91425" rIns="91425" tIns="91425"/>
          <a:lstStyle>
            <a:lvl1pPr indent="0" lvl="0" marL="0" marR="0" rtl="0" algn="ctr">
              <a:lnSpc>
                <a:spcPct val="100000"/>
              </a:lnSpc>
              <a:spcBef>
                <a:spcPts val="0"/>
              </a:spcBef>
              <a:spcAft>
                <a:spcPts val="0"/>
              </a:spcAft>
              <a:buClr>
                <a:srgbClr val="3F3F39"/>
              </a:buClr>
              <a:buFont typeface="Allerta"/>
              <a:buNone/>
              <a:defRPr b="0" i="0" sz="1600" u="none" cap="none" strike="noStrike">
                <a:solidFill>
                  <a:srgbClr val="3F3F39"/>
                </a:solidFill>
                <a:latin typeface="Allerta"/>
                <a:ea typeface="Allerta"/>
                <a:cs typeface="Allerta"/>
                <a:sym typeface="Allerta"/>
              </a:defRPr>
            </a:lvl1pPr>
            <a:lvl2pPr indent="95250" lvl="1" marL="74295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14" name="Shape 214"/>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215" name="Shape 215"/>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216" name="Shape 216"/>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2">
            <a:alphaModFix/>
          </a:blip>
          <a:srcRect b="0" l="0" r="0" t="0"/>
          <a:stretch/>
        </p:blipFill>
        <p:spPr>
          <a:xfrm>
            <a:off x="219319" y="225995"/>
            <a:ext cx="1640400" cy="807899"/>
          </a:xfrm>
          <a:prstGeom prst="rect">
            <a:avLst/>
          </a:prstGeom>
          <a:noFill/>
          <a:ln>
            <a:noFill/>
          </a:ln>
        </p:spPr>
      </p:pic>
      <p:pic>
        <p:nvPicPr>
          <p:cNvPr id="223" name="Shape 223"/>
          <p:cNvPicPr preferRelativeResize="0"/>
          <p:nvPr/>
        </p:nvPicPr>
        <p:blipFill rotWithShape="1">
          <a:blip r:embed="rId3">
            <a:alphaModFix/>
          </a:blip>
          <a:srcRect b="26851" l="0" r="0" t="26957"/>
          <a:stretch/>
        </p:blipFill>
        <p:spPr>
          <a:xfrm>
            <a:off x="-1" y="1848736"/>
            <a:ext cx="9144000" cy="3167700"/>
          </a:xfrm>
          <a:prstGeom prst="rect">
            <a:avLst/>
          </a:prstGeom>
          <a:noFill/>
          <a:ln>
            <a:noFill/>
          </a:ln>
        </p:spPr>
      </p:pic>
      <p:sp>
        <p:nvSpPr>
          <p:cNvPr id="224" name="Shape 224"/>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25" name="Shape 225"/>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26" name="Shape 226"/>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id="227" name="Shape 227"/>
          <p:cNvPicPr preferRelativeResize="0"/>
          <p:nvPr/>
        </p:nvPicPr>
        <p:blipFill rotWithShape="1">
          <a:blip r:embed="rId4">
            <a:alphaModFix/>
          </a:blip>
          <a:srcRect b="0" l="0" r="0" t="0"/>
          <a:stretch/>
        </p:blipFill>
        <p:spPr>
          <a:xfrm>
            <a:off x="5353921" y="283558"/>
            <a:ext cx="3651300" cy="75059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Body Copy">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30" name="Shape 230"/>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31" name="Shape 231"/>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32" name="Shape 232"/>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233" name="Shape 233"/>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234" name="Shape 234"/>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37" name="Shape 237"/>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Shape 238"/>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Shape 239"/>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0" name="Shape 240"/>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241" name="Shape 241"/>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242" name="Shape 242"/>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 Slide">
    <p:spTree>
      <p:nvGrpSpPr>
        <p:cNvPr id="243" name="Shape 243"/>
        <p:cNvGrpSpPr/>
        <p:nvPr/>
      </p:nvGrpSpPr>
      <p:grpSpPr>
        <a:xfrm>
          <a:off x="0" y="0"/>
          <a:ext cx="0" cy="0"/>
          <a:chOff x="0" y="0"/>
          <a:chExt cx="0" cy="0"/>
        </a:xfrm>
      </p:grpSpPr>
      <p:pic>
        <p:nvPicPr>
          <p:cNvPr id="244" name="Shape 244"/>
          <p:cNvPicPr preferRelativeResize="0"/>
          <p:nvPr/>
        </p:nvPicPr>
        <p:blipFill rotWithShape="1">
          <a:blip r:embed="rId2">
            <a:alphaModFix/>
          </a:blip>
          <a:srcRect b="0" l="0" r="0" t="0"/>
          <a:stretch/>
        </p:blipFill>
        <p:spPr>
          <a:xfrm>
            <a:off x="-1" y="-1"/>
            <a:ext cx="9144000" cy="6858000"/>
          </a:xfrm>
          <a:prstGeom prst="rect">
            <a:avLst/>
          </a:prstGeom>
          <a:noFill/>
          <a:ln>
            <a:noFill/>
          </a:ln>
        </p:spPr>
      </p:pic>
      <p:sp>
        <p:nvSpPr>
          <p:cNvPr id="245" name="Shape 245"/>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246" name="Shape 246"/>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247" name="Shape 247"/>
          <p:cNvSpPr txBox="1"/>
          <p:nvPr/>
        </p:nvSpPr>
        <p:spPr>
          <a:xfrm>
            <a:off x="216567" y="2852946"/>
            <a:ext cx="8620500" cy="876900"/>
          </a:xfrm>
          <a:prstGeom prst="rect">
            <a:avLst/>
          </a:prstGeom>
          <a:solidFill>
            <a:srgbClr val="FFFFFF">
              <a:alpha val="80000"/>
            </a:srgbClr>
          </a:solid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rgbClr val="23593E"/>
              </a:solidFill>
              <a:latin typeface="Allerta"/>
              <a:ea typeface="Allerta"/>
              <a:cs typeface="Allerta"/>
              <a:sym typeface="Allerta"/>
            </a:endParaRPr>
          </a:p>
        </p:txBody>
      </p:sp>
      <p:pic>
        <p:nvPicPr>
          <p:cNvPr id="248" name="Shape 248"/>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sp>
        <p:nvSpPr>
          <p:cNvPr id="249" name="Shape 249"/>
          <p:cNvSpPr txBox="1"/>
          <p:nvPr>
            <p:ph type="title"/>
          </p:nvPr>
        </p:nvSpPr>
        <p:spPr>
          <a:xfrm>
            <a:off x="219319" y="2852946"/>
            <a:ext cx="8617800" cy="876900"/>
          </a:xfrm>
          <a:prstGeom prst="rect">
            <a:avLst/>
          </a:prstGeom>
          <a:noFill/>
          <a:ln>
            <a:noFill/>
          </a:ln>
        </p:spPr>
        <p:txBody>
          <a:bodyPr anchorCtr="0" anchor="ctr" bIns="91425" lIns="91425" rIns="91425" tIns="91425"/>
          <a:lstStyle>
            <a:lvl1pPr indent="0" lvl="0" marL="0" marR="0" rtl="0" algn="l">
              <a:spcBef>
                <a:spcPts val="0"/>
              </a:spcBef>
              <a:buClr>
                <a:schemeClr val="dk1"/>
              </a:buClr>
              <a:buFont typeface="Allerta"/>
              <a:buNone/>
              <a:defRPr b="0" i="0" sz="2800" u="none" cap="none" strike="noStrike">
                <a:solidFill>
                  <a:schemeClr val="dk1"/>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4">
    <p:spTree>
      <p:nvGrpSpPr>
        <p:cNvPr id="26"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28" name="Shape 28"/>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29" name="Shape 29"/>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30" name="Shape 30"/>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31" name="Shape 31"/>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32" name="Shape 32"/>
          <p:cNvSpPr txBox="1"/>
          <p:nvPr>
            <p:ph type="title"/>
          </p:nvPr>
        </p:nvSpPr>
        <p:spPr>
          <a:xfrm>
            <a:off x="216565" y="2829675"/>
            <a:ext cx="8620551" cy="868362"/>
          </a:xfrm>
          <a:prstGeom prst="rect">
            <a:avLst/>
          </a:prstGeom>
          <a:solidFill>
            <a:schemeClr val="lt1">
              <a:alpha val="80000"/>
            </a:schemeClr>
          </a:solid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3200" u="none" cap="none" strike="noStrike">
                <a:solidFill>
                  <a:srgbClr val="23593E"/>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2">
    <p:spTree>
      <p:nvGrpSpPr>
        <p:cNvPr id="250" name="Shape 250"/>
        <p:cNvGrpSpPr/>
        <p:nvPr/>
      </p:nvGrpSpPr>
      <p:grpSpPr>
        <a:xfrm>
          <a:off x="0" y="0"/>
          <a:ext cx="0" cy="0"/>
          <a:chOff x="0" y="0"/>
          <a:chExt cx="0" cy="0"/>
        </a:xfrm>
      </p:grpSpPr>
      <p:pic>
        <p:nvPicPr>
          <p:cNvPr id="251" name="Shape 251"/>
          <p:cNvPicPr preferRelativeResize="0"/>
          <p:nvPr/>
        </p:nvPicPr>
        <p:blipFill rotWithShape="1">
          <a:blip r:embed="rId2">
            <a:alphaModFix/>
          </a:blip>
          <a:srcRect b="26851" l="0" r="0" t="26957"/>
          <a:stretch/>
        </p:blipFill>
        <p:spPr>
          <a:xfrm>
            <a:off x="-1" y="1848736"/>
            <a:ext cx="9144000" cy="3167700"/>
          </a:xfrm>
          <a:prstGeom prst="rect">
            <a:avLst/>
          </a:prstGeom>
          <a:noFill/>
          <a:ln>
            <a:noFill/>
          </a:ln>
        </p:spPr>
      </p:pic>
      <p:sp>
        <p:nvSpPr>
          <p:cNvPr id="252" name="Shape 252"/>
          <p:cNvSpPr txBox="1"/>
          <p:nvPr>
            <p:ph type="ctrTitle"/>
          </p:nvPr>
        </p:nvSpPr>
        <p:spPr>
          <a:xfrm>
            <a:off x="3507950" y="2362433"/>
            <a:ext cx="54972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53" name="Shape 253"/>
          <p:cNvSpPr txBox="1"/>
          <p:nvPr>
            <p:ph idx="1" type="subTitle"/>
          </p:nvPr>
        </p:nvSpPr>
        <p:spPr>
          <a:xfrm>
            <a:off x="3507948" y="3835562"/>
            <a:ext cx="54972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54" name="Shape 254"/>
          <p:cNvSpPr/>
          <p:nvPr/>
        </p:nvSpPr>
        <p:spPr>
          <a:xfrm>
            <a:off x="0" y="1746249"/>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5" name="Shape 255"/>
          <p:cNvSpPr/>
          <p:nvPr>
            <p:ph idx="2" type="pic"/>
          </p:nvPr>
        </p:nvSpPr>
        <p:spPr>
          <a:xfrm>
            <a:off x="0" y="1857374"/>
            <a:ext cx="3349500" cy="31590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56" name="Shape 256"/>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pic>
        <p:nvPicPr>
          <p:cNvPr id="257" name="Shape 257"/>
          <p:cNvPicPr preferRelativeResize="0"/>
          <p:nvPr/>
        </p:nvPicPr>
        <p:blipFill rotWithShape="1">
          <a:blip r:embed="rId4">
            <a:alphaModFix/>
          </a:blip>
          <a:srcRect b="0" l="0" r="0" t="0"/>
          <a:stretch/>
        </p:blipFill>
        <p:spPr>
          <a:xfrm>
            <a:off x="5353921" y="283558"/>
            <a:ext cx="3651300" cy="7505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only">
    <p:spTree>
      <p:nvGrpSpPr>
        <p:cNvPr id="258" name="Shape 258"/>
        <p:cNvGrpSpPr/>
        <p:nvPr/>
      </p:nvGrpSpPr>
      <p:grpSpPr>
        <a:xfrm>
          <a:off x="0" y="0"/>
          <a:ext cx="0" cy="0"/>
          <a:chOff x="0" y="0"/>
          <a:chExt cx="0" cy="0"/>
        </a:xfrm>
      </p:grpSpPr>
      <p:pic>
        <p:nvPicPr>
          <p:cNvPr id="259" name="Shape 259"/>
          <p:cNvPicPr preferRelativeResize="0"/>
          <p:nvPr/>
        </p:nvPicPr>
        <p:blipFill rotWithShape="1">
          <a:blip r:embed="rId2">
            <a:alphaModFix/>
          </a:blip>
          <a:srcRect b="0" l="0" r="0" t="0"/>
          <a:stretch/>
        </p:blipFill>
        <p:spPr>
          <a:xfrm>
            <a:off x="219319" y="225995"/>
            <a:ext cx="1640400" cy="807899"/>
          </a:xfrm>
          <a:prstGeom prst="rect">
            <a:avLst/>
          </a:prstGeom>
          <a:noFill/>
          <a:ln>
            <a:noFill/>
          </a:ln>
        </p:spPr>
      </p:pic>
      <p:pic>
        <p:nvPicPr>
          <p:cNvPr id="260" name="Shape 260"/>
          <p:cNvPicPr preferRelativeResize="0"/>
          <p:nvPr/>
        </p:nvPicPr>
        <p:blipFill rotWithShape="1">
          <a:blip r:embed="rId3">
            <a:alphaModFix/>
          </a:blip>
          <a:srcRect b="26851" l="0" r="0" t="26957"/>
          <a:stretch/>
        </p:blipFill>
        <p:spPr>
          <a:xfrm>
            <a:off x="-1" y="1848736"/>
            <a:ext cx="9144000" cy="3167700"/>
          </a:xfrm>
          <a:prstGeom prst="rect">
            <a:avLst/>
          </a:prstGeom>
          <a:noFill/>
          <a:ln>
            <a:noFill/>
          </a:ln>
        </p:spPr>
      </p:pic>
      <p:sp>
        <p:nvSpPr>
          <p:cNvPr id="261" name="Shape 261"/>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62" name="Shape 262"/>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263" name="Shape 263"/>
          <p:cNvPicPr preferRelativeResize="0"/>
          <p:nvPr/>
        </p:nvPicPr>
        <p:blipFill rotWithShape="1">
          <a:blip r:embed="rId4">
            <a:alphaModFix/>
          </a:blip>
          <a:srcRect b="0" l="0" r="0" t="0"/>
          <a:stretch/>
        </p:blipFill>
        <p:spPr>
          <a:xfrm>
            <a:off x="172083" y="6518032"/>
            <a:ext cx="1862700" cy="150600"/>
          </a:xfrm>
          <a:prstGeom prst="rect">
            <a:avLst/>
          </a:prstGeom>
          <a:noFill/>
          <a:ln>
            <a:noFill/>
          </a:ln>
        </p:spPr>
      </p:pic>
      <p:sp>
        <p:nvSpPr>
          <p:cNvPr id="264" name="Shape 264"/>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Co-Branded">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b="0" l="0" r="0" t="0"/>
          <a:stretch/>
        </p:blipFill>
        <p:spPr>
          <a:xfrm>
            <a:off x="219319" y="225995"/>
            <a:ext cx="1640400" cy="807899"/>
          </a:xfrm>
          <a:prstGeom prst="rect">
            <a:avLst/>
          </a:prstGeom>
          <a:noFill/>
          <a:ln>
            <a:noFill/>
          </a:ln>
        </p:spPr>
      </p:pic>
      <p:pic>
        <p:nvPicPr>
          <p:cNvPr id="267" name="Shape 267"/>
          <p:cNvPicPr preferRelativeResize="0"/>
          <p:nvPr/>
        </p:nvPicPr>
        <p:blipFill rotWithShape="1">
          <a:blip r:embed="rId3">
            <a:alphaModFix/>
          </a:blip>
          <a:srcRect b="26851" l="0" r="0" t="26957"/>
          <a:stretch/>
        </p:blipFill>
        <p:spPr>
          <a:xfrm>
            <a:off x="-1" y="1848736"/>
            <a:ext cx="9144000" cy="3167700"/>
          </a:xfrm>
          <a:prstGeom prst="rect">
            <a:avLst/>
          </a:prstGeom>
          <a:noFill/>
          <a:ln>
            <a:noFill/>
          </a:ln>
        </p:spPr>
      </p:pic>
      <p:sp>
        <p:nvSpPr>
          <p:cNvPr id="268" name="Shape 268"/>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69" name="Shape 269"/>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270" name="Shape 270"/>
          <p:cNvPicPr preferRelativeResize="0"/>
          <p:nvPr/>
        </p:nvPicPr>
        <p:blipFill rotWithShape="1">
          <a:blip r:embed="rId4">
            <a:alphaModFix/>
          </a:blip>
          <a:srcRect b="0" l="0" r="0" t="0"/>
          <a:stretch/>
        </p:blipFill>
        <p:spPr>
          <a:xfrm>
            <a:off x="172083" y="6518032"/>
            <a:ext cx="1862700" cy="150600"/>
          </a:xfrm>
          <a:prstGeom prst="rect">
            <a:avLst/>
          </a:prstGeom>
          <a:noFill/>
          <a:ln>
            <a:noFill/>
          </a:ln>
        </p:spPr>
      </p:pic>
      <p:sp>
        <p:nvSpPr>
          <p:cNvPr id="271" name="Shape 271"/>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2" name="Shape 272"/>
          <p:cNvSpPr/>
          <p:nvPr>
            <p:ph idx="2" type="pic"/>
          </p:nvPr>
        </p:nvSpPr>
        <p:spPr>
          <a:xfrm>
            <a:off x="7117557" y="225425"/>
            <a:ext cx="1650900" cy="807900"/>
          </a:xfrm>
          <a:prstGeom prst="rect">
            <a:avLst/>
          </a:prstGeom>
          <a:noFill/>
          <a:ln>
            <a:noFill/>
          </a:ln>
        </p:spPr>
        <p:txBody>
          <a:bodyPr anchorCtr="0" anchor="t" bIns="91425" lIns="91425" rIns="91425" tIns="91425"/>
          <a:lstStyle>
            <a:lvl1pPr indent="-254000" lvl="0" marL="342900" marR="0" rtl="0" algn="l">
              <a:spcBef>
                <a:spcPts val="280"/>
              </a:spcBef>
              <a:buClr>
                <a:schemeClr val="dk1"/>
              </a:buClr>
              <a:buSzPct val="100000"/>
              <a:buFont typeface="Arial"/>
              <a:buChar char="•"/>
              <a:defRPr b="0" i="0" sz="1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ATC only">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2">
            <a:alphaModFix/>
          </a:blip>
          <a:srcRect b="0" l="248" r="10830" t="24998"/>
          <a:stretch/>
        </p:blipFill>
        <p:spPr>
          <a:xfrm>
            <a:off x="0" y="0"/>
            <a:ext cx="9147000" cy="5143500"/>
          </a:xfrm>
          <a:prstGeom prst="rect">
            <a:avLst/>
          </a:prstGeom>
          <a:noFill/>
          <a:ln>
            <a:noFill/>
          </a:ln>
        </p:spPr>
      </p:pic>
      <p:pic>
        <p:nvPicPr>
          <p:cNvPr id="275" name="Shape 275"/>
          <p:cNvPicPr preferRelativeResize="0"/>
          <p:nvPr/>
        </p:nvPicPr>
        <p:blipFill rotWithShape="1">
          <a:blip r:embed="rId3">
            <a:alphaModFix/>
          </a:blip>
          <a:srcRect b="26998" l="0" r="0" t="43889"/>
          <a:stretch/>
        </p:blipFill>
        <p:spPr>
          <a:xfrm>
            <a:off x="0" y="4861542"/>
            <a:ext cx="9144000" cy="1996500"/>
          </a:xfrm>
          <a:prstGeom prst="rect">
            <a:avLst/>
          </a:prstGeom>
          <a:noFill/>
          <a:ln>
            <a:noFill/>
          </a:ln>
        </p:spPr>
      </p:pic>
      <p:sp>
        <p:nvSpPr>
          <p:cNvPr id="276" name="Shape 276"/>
          <p:cNvSpPr txBox="1"/>
          <p:nvPr>
            <p:ph type="ctrTitle"/>
          </p:nvPr>
        </p:nvSpPr>
        <p:spPr>
          <a:xfrm>
            <a:off x="237697" y="4861542"/>
            <a:ext cx="8684100" cy="9426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28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77" name="Shape 277"/>
          <p:cNvSpPr txBox="1"/>
          <p:nvPr>
            <p:ph idx="1" type="subTitle"/>
          </p:nvPr>
        </p:nvSpPr>
        <p:spPr>
          <a:xfrm>
            <a:off x="237697" y="5804044"/>
            <a:ext cx="5497200" cy="792299"/>
          </a:xfrm>
          <a:prstGeom prst="rect">
            <a:avLst/>
          </a:prstGeom>
          <a:noFill/>
          <a:ln>
            <a:noFill/>
          </a:ln>
        </p:spPr>
        <p:txBody>
          <a:bodyPr anchorCtr="0" anchor="t" bIns="91425" lIns="91425" rIns="91425" tIns="91425"/>
          <a:lstStyle>
            <a:lvl1pPr indent="0" lvl="0" marL="0" marR="0" rtl="0" algn="l">
              <a:spcBef>
                <a:spcPts val="480"/>
              </a:spcBef>
              <a:buClr>
                <a:schemeClr val="lt1"/>
              </a:buClr>
              <a:buFont typeface="Arial"/>
              <a:buNone/>
              <a:defRPr b="0" i="0" sz="2400" u="none" cap="none" strike="noStrike">
                <a:solidFill>
                  <a:schemeClr val="lt1"/>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278" name="Shape 278"/>
          <p:cNvPicPr preferRelativeResize="0"/>
          <p:nvPr/>
        </p:nvPicPr>
        <p:blipFill rotWithShape="1">
          <a:blip r:embed="rId4">
            <a:alphaModFix/>
          </a:blip>
          <a:srcRect b="0" l="0" r="0" t="0"/>
          <a:stretch/>
        </p:blipFill>
        <p:spPr>
          <a:xfrm>
            <a:off x="0" y="329608"/>
            <a:ext cx="3651300" cy="7505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p:spTree>
      <p:nvGrpSpPr>
        <p:cNvPr id="279" name="Shape 279"/>
        <p:cNvGrpSpPr/>
        <p:nvPr/>
      </p:nvGrpSpPr>
      <p:grpSpPr>
        <a:xfrm>
          <a:off x="0" y="0"/>
          <a:ext cx="0" cy="0"/>
          <a:chOff x="0" y="0"/>
          <a:chExt cx="0" cy="0"/>
        </a:xfrm>
      </p:grpSpPr>
      <p:sp>
        <p:nvSpPr>
          <p:cNvPr id="280" name="Shape 280"/>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1" name="Shape 281"/>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sp>
        <p:nvSpPr>
          <p:cNvPr id="282" name="Shape 282"/>
          <p:cNvSpPr txBox="1"/>
          <p:nvPr>
            <p:ph type="title"/>
          </p:nvPr>
        </p:nvSpPr>
        <p:spPr>
          <a:xfrm>
            <a:off x="214313" y="2914650"/>
            <a:ext cx="3675000" cy="1143000"/>
          </a:xfrm>
          <a:prstGeom prst="rect">
            <a:avLst/>
          </a:prstGeom>
          <a:noFill/>
          <a:ln>
            <a:noFill/>
          </a:ln>
        </p:spPr>
        <p:txBody>
          <a:bodyPr anchorCtr="0" anchor="ctr" bIns="91425" lIns="91425" rIns="91425" tIns="91425"/>
          <a:lstStyle>
            <a:lvl1pPr indent="0" lvl="0" marL="0" marR="0" rtl="0" algn="l">
              <a:spcBef>
                <a:spcPts val="0"/>
              </a:spcBef>
              <a:buClr>
                <a:srgbClr val="23593E"/>
              </a:buClr>
              <a:buFont typeface="Allerta"/>
              <a:buNone/>
              <a:defRPr b="0" i="0" sz="28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83" name="Shape 283"/>
          <p:cNvSpPr txBox="1"/>
          <p:nvPr>
            <p:ph idx="1" type="body"/>
          </p:nvPr>
        </p:nvSpPr>
        <p:spPr>
          <a:xfrm>
            <a:off x="4624612" y="1858449"/>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4" name="Shape 284"/>
          <p:cNvSpPr txBox="1"/>
          <p:nvPr>
            <p:ph idx="2" type="body"/>
          </p:nvPr>
        </p:nvSpPr>
        <p:spPr>
          <a:xfrm>
            <a:off x="7209514" y="1858449"/>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5" name="Shape 285"/>
          <p:cNvSpPr txBox="1"/>
          <p:nvPr>
            <p:ph idx="3" type="body"/>
          </p:nvPr>
        </p:nvSpPr>
        <p:spPr>
          <a:xfrm>
            <a:off x="4624612" y="240062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6" name="Shape 286"/>
          <p:cNvSpPr txBox="1"/>
          <p:nvPr>
            <p:ph idx="4" type="body"/>
          </p:nvPr>
        </p:nvSpPr>
        <p:spPr>
          <a:xfrm>
            <a:off x="7209514" y="240062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7" name="Shape 287"/>
          <p:cNvSpPr txBox="1"/>
          <p:nvPr>
            <p:ph idx="5" type="body"/>
          </p:nvPr>
        </p:nvSpPr>
        <p:spPr>
          <a:xfrm>
            <a:off x="4624612" y="295501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8" name="Shape 288"/>
          <p:cNvSpPr txBox="1"/>
          <p:nvPr>
            <p:ph idx="6" type="body"/>
          </p:nvPr>
        </p:nvSpPr>
        <p:spPr>
          <a:xfrm>
            <a:off x="7209514" y="295501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9" name="Shape 289"/>
          <p:cNvSpPr txBox="1"/>
          <p:nvPr>
            <p:ph idx="7" type="body"/>
          </p:nvPr>
        </p:nvSpPr>
        <p:spPr>
          <a:xfrm>
            <a:off x="4624612" y="350940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0" name="Shape 290"/>
          <p:cNvSpPr txBox="1"/>
          <p:nvPr>
            <p:ph idx="8" type="body"/>
          </p:nvPr>
        </p:nvSpPr>
        <p:spPr>
          <a:xfrm>
            <a:off x="7209514" y="350940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1" name="Shape 291"/>
          <p:cNvSpPr txBox="1"/>
          <p:nvPr>
            <p:ph idx="9" type="body"/>
          </p:nvPr>
        </p:nvSpPr>
        <p:spPr>
          <a:xfrm>
            <a:off x="4624612" y="4063798"/>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2" name="Shape 292"/>
          <p:cNvSpPr txBox="1"/>
          <p:nvPr>
            <p:ph idx="13" type="body"/>
          </p:nvPr>
        </p:nvSpPr>
        <p:spPr>
          <a:xfrm>
            <a:off x="7209514" y="4063798"/>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3" name="Shape 293"/>
          <p:cNvSpPr txBox="1"/>
          <p:nvPr>
            <p:ph idx="14" type="body"/>
          </p:nvPr>
        </p:nvSpPr>
        <p:spPr>
          <a:xfrm>
            <a:off x="4624612" y="4618185"/>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94" name="Shape 294"/>
          <p:cNvSpPr txBox="1"/>
          <p:nvPr>
            <p:ph idx="15" type="body"/>
          </p:nvPr>
        </p:nvSpPr>
        <p:spPr>
          <a:xfrm>
            <a:off x="7209514" y="4618185"/>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295" name="Shape 295"/>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296" name="Shape 296"/>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2">
    <p:spTree>
      <p:nvGrpSpPr>
        <p:cNvPr id="297" name="Shape 297"/>
        <p:cNvGrpSpPr/>
        <p:nvPr/>
      </p:nvGrpSpPr>
      <p:grpSpPr>
        <a:xfrm>
          <a:off x="0" y="0"/>
          <a:ext cx="0" cy="0"/>
          <a:chOff x="0" y="0"/>
          <a:chExt cx="0" cy="0"/>
        </a:xfrm>
      </p:grpSpPr>
      <p:pic>
        <p:nvPicPr>
          <p:cNvPr id="298" name="Shape 298"/>
          <p:cNvPicPr preferRelativeResize="0"/>
          <p:nvPr/>
        </p:nvPicPr>
        <p:blipFill rotWithShape="1">
          <a:blip r:embed="rId2">
            <a:alphaModFix/>
          </a:blip>
          <a:srcRect b="0" l="15874" r="13479" t="20274"/>
          <a:stretch/>
        </p:blipFill>
        <p:spPr>
          <a:xfrm>
            <a:off x="-1" y="0"/>
            <a:ext cx="9144000" cy="6893100"/>
          </a:xfrm>
          <a:prstGeom prst="rect">
            <a:avLst/>
          </a:prstGeom>
          <a:noFill/>
          <a:ln>
            <a:noFill/>
          </a:ln>
        </p:spPr>
      </p:pic>
      <p:sp>
        <p:nvSpPr>
          <p:cNvPr id="299" name="Shape 299"/>
          <p:cNvSpPr/>
          <p:nvPr/>
        </p:nvSpPr>
        <p:spPr>
          <a:xfrm>
            <a:off x="-1" y="2120455"/>
            <a:ext cx="9144000" cy="3983100"/>
          </a:xfrm>
          <a:prstGeom prst="rect">
            <a:avLst/>
          </a:prstGeom>
          <a:solidFill>
            <a:schemeClr val="lt1">
              <a:alpha val="80000"/>
            </a:scheme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Allerta"/>
              <a:ea typeface="Allerta"/>
              <a:cs typeface="Allerta"/>
              <a:sym typeface="Allerta"/>
            </a:endParaRPr>
          </a:p>
        </p:txBody>
      </p:sp>
      <p:sp>
        <p:nvSpPr>
          <p:cNvPr id="300" name="Shape 300"/>
          <p:cNvSpPr txBox="1"/>
          <p:nvPr>
            <p:ph type="title"/>
          </p:nvPr>
        </p:nvSpPr>
        <p:spPr>
          <a:xfrm>
            <a:off x="214313" y="3629025"/>
            <a:ext cx="3675000" cy="1143000"/>
          </a:xfrm>
          <a:prstGeom prst="rect">
            <a:avLst/>
          </a:prstGeom>
          <a:noFill/>
          <a:ln>
            <a:noFill/>
          </a:ln>
        </p:spPr>
        <p:txBody>
          <a:bodyPr anchorCtr="0" anchor="ctr" bIns="91425" lIns="91425" rIns="91425" tIns="91425"/>
          <a:lstStyle>
            <a:lvl1pPr indent="0" lvl="0" marL="0" marR="0" rtl="0" algn="l">
              <a:spcBef>
                <a:spcPts val="0"/>
              </a:spcBef>
              <a:buClr>
                <a:srgbClr val="23593E"/>
              </a:buClr>
              <a:buFont typeface="Allerta"/>
              <a:buNone/>
              <a:defRPr b="0" i="0" sz="28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01" name="Shape 301"/>
          <p:cNvSpPr txBox="1"/>
          <p:nvPr>
            <p:ph idx="1" type="body"/>
          </p:nvPr>
        </p:nvSpPr>
        <p:spPr>
          <a:xfrm>
            <a:off x="4624612" y="2456788"/>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2" name="Shape 302"/>
          <p:cNvSpPr txBox="1"/>
          <p:nvPr>
            <p:ph idx="2" type="body"/>
          </p:nvPr>
        </p:nvSpPr>
        <p:spPr>
          <a:xfrm>
            <a:off x="7209514" y="2456788"/>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3" name="Shape 303"/>
          <p:cNvSpPr txBox="1"/>
          <p:nvPr>
            <p:ph idx="3" type="body"/>
          </p:nvPr>
        </p:nvSpPr>
        <p:spPr>
          <a:xfrm>
            <a:off x="4624612" y="2998966"/>
            <a:ext cx="2444700" cy="539699"/>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4" name="Shape 304"/>
          <p:cNvSpPr txBox="1"/>
          <p:nvPr>
            <p:ph idx="4" type="body"/>
          </p:nvPr>
        </p:nvSpPr>
        <p:spPr>
          <a:xfrm>
            <a:off x="7209514" y="2998966"/>
            <a:ext cx="1447200" cy="539699"/>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5" name="Shape 305"/>
          <p:cNvSpPr txBox="1"/>
          <p:nvPr>
            <p:ph idx="5" type="body"/>
          </p:nvPr>
        </p:nvSpPr>
        <p:spPr>
          <a:xfrm>
            <a:off x="4624612" y="355335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6" name="Shape 306"/>
          <p:cNvSpPr txBox="1"/>
          <p:nvPr>
            <p:ph idx="6" type="body"/>
          </p:nvPr>
        </p:nvSpPr>
        <p:spPr>
          <a:xfrm>
            <a:off x="7209514" y="355335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7" name="Shape 307"/>
          <p:cNvSpPr txBox="1"/>
          <p:nvPr>
            <p:ph idx="7" type="body"/>
          </p:nvPr>
        </p:nvSpPr>
        <p:spPr>
          <a:xfrm>
            <a:off x="4624612" y="4107746"/>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8" name="Shape 308"/>
          <p:cNvSpPr txBox="1"/>
          <p:nvPr>
            <p:ph idx="8" type="body"/>
          </p:nvPr>
        </p:nvSpPr>
        <p:spPr>
          <a:xfrm>
            <a:off x="7209514" y="4107746"/>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9" name="Shape 309"/>
          <p:cNvSpPr txBox="1"/>
          <p:nvPr>
            <p:ph idx="9" type="body"/>
          </p:nvPr>
        </p:nvSpPr>
        <p:spPr>
          <a:xfrm>
            <a:off x="4624612" y="466213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0" name="Shape 310"/>
          <p:cNvSpPr txBox="1"/>
          <p:nvPr>
            <p:ph idx="13" type="body"/>
          </p:nvPr>
        </p:nvSpPr>
        <p:spPr>
          <a:xfrm>
            <a:off x="7209514" y="466213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1" name="Shape 311"/>
          <p:cNvSpPr txBox="1"/>
          <p:nvPr>
            <p:ph idx="14" type="body"/>
          </p:nvPr>
        </p:nvSpPr>
        <p:spPr>
          <a:xfrm>
            <a:off x="4624612" y="5216525"/>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12" name="Shape 312"/>
          <p:cNvSpPr txBox="1"/>
          <p:nvPr>
            <p:ph idx="15" type="body"/>
          </p:nvPr>
        </p:nvSpPr>
        <p:spPr>
          <a:xfrm>
            <a:off x="7209514" y="5216525"/>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1">
    <p:spTree>
      <p:nvGrpSpPr>
        <p:cNvPr id="313" name="Shape 313"/>
        <p:cNvGrpSpPr/>
        <p:nvPr/>
      </p:nvGrpSpPr>
      <p:grpSpPr>
        <a:xfrm>
          <a:off x="0" y="0"/>
          <a:ext cx="0" cy="0"/>
          <a:chOff x="0" y="0"/>
          <a:chExt cx="0" cy="0"/>
        </a:xfrm>
      </p:grpSpPr>
      <p:sp>
        <p:nvSpPr>
          <p:cNvPr id="314" name="Shape 314"/>
          <p:cNvSpPr/>
          <p:nvPr/>
        </p:nvSpPr>
        <p:spPr>
          <a:xfrm>
            <a:off x="0" y="0"/>
            <a:ext cx="9144000" cy="6858000"/>
          </a:xfrm>
          <a:prstGeom prst="rect">
            <a:avLst/>
          </a:prstGeom>
          <a:solidFill>
            <a:srgbClr val="24593B"/>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5" name="Shape 315"/>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16" name="Shape 316"/>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17" name="Shape 317"/>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18" name="Shape 318"/>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19" name="Shape 319"/>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2">
    <p:spTree>
      <p:nvGrpSpPr>
        <p:cNvPr id="320" name="Shape 320"/>
        <p:cNvGrpSpPr/>
        <p:nvPr/>
      </p:nvGrpSpPr>
      <p:grpSpPr>
        <a:xfrm>
          <a:off x="0" y="0"/>
          <a:ext cx="0" cy="0"/>
          <a:chOff x="0" y="0"/>
          <a:chExt cx="0" cy="0"/>
        </a:xfrm>
      </p:grpSpPr>
      <p:sp>
        <p:nvSpPr>
          <p:cNvPr id="321" name="Shape 321"/>
          <p:cNvSpPr/>
          <p:nvPr/>
        </p:nvSpPr>
        <p:spPr>
          <a:xfrm>
            <a:off x="0" y="0"/>
            <a:ext cx="9144000" cy="6858000"/>
          </a:xfrm>
          <a:prstGeom prst="rect">
            <a:avLst/>
          </a:prstGeom>
          <a:solidFill>
            <a:srgbClr val="464646"/>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2" name="Shape 322"/>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23" name="Shape 323"/>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24" name="Shape 324"/>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25" name="Shape 325"/>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26" name="Shape 326"/>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3">
    <p:spTree>
      <p:nvGrpSpPr>
        <p:cNvPr id="327" name="Shape 327"/>
        <p:cNvGrpSpPr/>
        <p:nvPr/>
      </p:nvGrpSpPr>
      <p:grpSpPr>
        <a:xfrm>
          <a:off x="0" y="0"/>
          <a:ext cx="0" cy="0"/>
          <a:chOff x="0" y="0"/>
          <a:chExt cx="0" cy="0"/>
        </a:xfrm>
      </p:grpSpPr>
      <p:sp>
        <p:nvSpPr>
          <p:cNvPr id="328" name="Shape 328"/>
          <p:cNvSpPr/>
          <p:nvPr/>
        </p:nvSpPr>
        <p:spPr>
          <a:xfrm>
            <a:off x="0" y="0"/>
            <a:ext cx="9144000" cy="6858000"/>
          </a:xfrm>
          <a:prstGeom prst="rect">
            <a:avLst/>
          </a:prstGeom>
          <a:solidFill>
            <a:srgbClr val="A9B0A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9" name="Shape 329"/>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0" name="Shape 330"/>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1" name="Shape 331"/>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2" name="Shape 332"/>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3" name="Shape 333"/>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4">
    <p:spTree>
      <p:nvGrpSpPr>
        <p:cNvPr id="334" name="Shape 334"/>
        <p:cNvGrpSpPr/>
        <p:nvPr/>
      </p:nvGrpSpPr>
      <p:grpSpPr>
        <a:xfrm>
          <a:off x="0" y="0"/>
          <a:ext cx="0" cy="0"/>
          <a:chOff x="0" y="0"/>
          <a:chExt cx="0" cy="0"/>
        </a:xfrm>
      </p:grpSpPr>
      <p:sp>
        <p:nvSpPr>
          <p:cNvPr id="335" name="Shape 335"/>
          <p:cNvSpPr/>
          <p:nvPr/>
        </p:nvSpPr>
        <p:spPr>
          <a:xfrm>
            <a:off x="0" y="0"/>
            <a:ext cx="9144000" cy="6858000"/>
          </a:xfrm>
          <a:prstGeom prst="rect">
            <a:avLst/>
          </a:prstGeom>
          <a:solidFill>
            <a:srgbClr val="2B965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6" name="Shape 336"/>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7" name="Shape 337"/>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8" name="Shape 338"/>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39" name="Shape 339"/>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sz="3200">
              <a:solidFill>
                <a:schemeClr val="dk1"/>
              </a:solidFill>
              <a:latin typeface="Allerta"/>
              <a:ea typeface="Allerta"/>
              <a:cs typeface="Allerta"/>
              <a:sym typeface="Allerta"/>
            </a:endParaRPr>
          </a:p>
        </p:txBody>
      </p:sp>
      <p:sp>
        <p:nvSpPr>
          <p:cNvPr id="340" name="Shape 340"/>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 Slide">
    <p:spTree>
      <p:nvGrpSpPr>
        <p:cNvPr id="33"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5" name="Shape 35"/>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36" name="Shape 36"/>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37" name="Shape 37"/>
          <p:cNvSpPr txBox="1"/>
          <p:nvPr/>
        </p:nvSpPr>
        <p:spPr>
          <a:xfrm>
            <a:off x="216565" y="2852946"/>
            <a:ext cx="8620551" cy="876843"/>
          </a:xfrm>
          <a:prstGeom prst="rect">
            <a:avLst/>
          </a:prstGeom>
          <a:solidFill>
            <a:srgbClr val="FFFFFF">
              <a:alpha val="80000"/>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rgbClr val="23593E"/>
              </a:solidFill>
              <a:latin typeface="Allerta"/>
              <a:ea typeface="Allerta"/>
              <a:cs typeface="Allerta"/>
              <a:sym typeface="Allerta"/>
            </a:endParaRPr>
          </a:p>
        </p:txBody>
      </p:sp>
      <p:pic>
        <p:nvPicPr>
          <p:cNvPr id="38" name="Shape 38"/>
          <p:cNvPicPr preferRelativeResize="0"/>
          <p:nvPr/>
        </p:nvPicPr>
        <p:blipFill rotWithShape="1">
          <a:blip r:embed="rId3">
            <a:alphaModFix/>
          </a:blip>
          <a:srcRect b="0" l="0" r="0" t="0"/>
          <a:stretch/>
        </p:blipFill>
        <p:spPr>
          <a:xfrm>
            <a:off x="219317" y="225993"/>
            <a:ext cx="1640437" cy="808048"/>
          </a:xfrm>
          <a:prstGeom prst="rect">
            <a:avLst/>
          </a:prstGeom>
          <a:noFill/>
          <a:ln>
            <a:noFill/>
          </a:ln>
        </p:spPr>
      </p:pic>
      <p:sp>
        <p:nvSpPr>
          <p:cNvPr id="39" name="Shape 39"/>
          <p:cNvSpPr txBox="1"/>
          <p:nvPr>
            <p:ph type="title"/>
          </p:nvPr>
        </p:nvSpPr>
        <p:spPr>
          <a:xfrm>
            <a:off x="219317" y="2852946"/>
            <a:ext cx="8617800" cy="87684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chemeClr val="dk1"/>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able Page">
    <p:spTree>
      <p:nvGrpSpPr>
        <p:cNvPr id="341" name="Shape 341"/>
        <p:cNvGrpSpPr/>
        <p:nvPr/>
      </p:nvGrpSpPr>
      <p:grpSpPr>
        <a:xfrm>
          <a:off x="0" y="0"/>
          <a:ext cx="0" cy="0"/>
          <a:chOff x="0" y="0"/>
          <a:chExt cx="0" cy="0"/>
        </a:xfrm>
      </p:grpSpPr>
      <p:sp>
        <p:nvSpPr>
          <p:cNvPr id="342" name="Shape 34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43" name="Shape 343"/>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4" name="Shape 344"/>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45" name="Shape 345"/>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46" name="Shape 346"/>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hart Page">
    <p:spTree>
      <p:nvGrpSpPr>
        <p:cNvPr id="347" name="Shape 347"/>
        <p:cNvGrpSpPr/>
        <p:nvPr/>
      </p:nvGrpSpPr>
      <p:grpSpPr>
        <a:xfrm>
          <a:off x="0" y="0"/>
          <a:ext cx="0" cy="0"/>
          <a:chOff x="0" y="0"/>
          <a:chExt cx="0" cy="0"/>
        </a:xfrm>
      </p:grpSpPr>
      <p:sp>
        <p:nvSpPr>
          <p:cNvPr id="348" name="Shape 348"/>
          <p:cNvSpPr/>
          <p:nvPr>
            <p:ph idx="2" type="chart"/>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49" name="Shape 34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50" name="Shape 350"/>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1" name="Shape 351"/>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52" name="Shape 352"/>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53" name="Shape 353"/>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or graphic">
    <p:spTree>
      <p:nvGrpSpPr>
        <p:cNvPr id="354" name="Shape 354"/>
        <p:cNvGrpSpPr/>
        <p:nvPr/>
      </p:nvGrpSpPr>
      <p:grpSpPr>
        <a:xfrm>
          <a:off x="0" y="0"/>
          <a:ext cx="0" cy="0"/>
          <a:chOff x="0" y="0"/>
          <a:chExt cx="0" cy="0"/>
        </a:xfrm>
      </p:grpSpPr>
      <p:sp>
        <p:nvSpPr>
          <p:cNvPr id="355" name="Shape 355"/>
          <p:cNvSpPr/>
          <p:nvPr>
            <p:ph idx="2" type="pic"/>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56" name="Shape 35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57" name="Shape 35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8" name="Shape 358"/>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59" name="Shape 359"/>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60" name="Shape 360"/>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ull Bleed Image">
    <p:spTree>
      <p:nvGrpSpPr>
        <p:cNvPr id="361" name="Shape 361"/>
        <p:cNvGrpSpPr/>
        <p:nvPr/>
      </p:nvGrpSpPr>
      <p:grpSpPr>
        <a:xfrm>
          <a:off x="0" y="0"/>
          <a:ext cx="0" cy="0"/>
          <a:chOff x="0" y="0"/>
          <a:chExt cx="0" cy="0"/>
        </a:xfrm>
      </p:grpSpPr>
      <p:sp>
        <p:nvSpPr>
          <p:cNvPr id="362" name="Shape 362"/>
          <p:cNvSpPr/>
          <p:nvPr>
            <p:ph idx="2" type="pic"/>
          </p:nvPr>
        </p:nvSpPr>
        <p:spPr>
          <a:xfrm>
            <a:off x="0" y="0"/>
            <a:ext cx="9144000" cy="68580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3" name="Shape 363"/>
        <p:cNvGrpSpPr/>
        <p:nvPr/>
      </p:nvGrpSpPr>
      <p:grpSpPr>
        <a:xfrm>
          <a:off x="0" y="0"/>
          <a:ext cx="0" cy="0"/>
          <a:chOff x="0" y="0"/>
          <a:chExt cx="0" cy="0"/>
        </a:xfrm>
      </p:grpSpPr>
      <p:sp>
        <p:nvSpPr>
          <p:cNvPr id="364" name="Shape 36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65" name="Shape 365"/>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6" name="Shape 366"/>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67" name="Shape 367"/>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68" name="Shape 368"/>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9" name="Shape 369"/>
        <p:cNvGrpSpPr/>
        <p:nvPr/>
      </p:nvGrpSpPr>
      <p:grpSpPr>
        <a:xfrm>
          <a:off x="0" y="0"/>
          <a:ext cx="0" cy="0"/>
          <a:chOff x="0" y="0"/>
          <a:chExt cx="0" cy="0"/>
        </a:xfrm>
      </p:grpSpPr>
      <p:sp>
        <p:nvSpPr>
          <p:cNvPr id="370" name="Shape 370"/>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71" name="Shape 371"/>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72" name="Shape 372"/>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73" name="Shape 373"/>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ody Copy (Url Only)">
    <p:spTree>
      <p:nvGrpSpPr>
        <p:cNvPr id="374" name="Shape 374"/>
        <p:cNvGrpSpPr/>
        <p:nvPr/>
      </p:nvGrpSpPr>
      <p:grpSpPr>
        <a:xfrm>
          <a:off x="0" y="0"/>
          <a:ext cx="0" cy="0"/>
          <a:chOff x="0" y="0"/>
          <a:chExt cx="0" cy="0"/>
        </a:xfrm>
      </p:grpSpPr>
      <p:sp>
        <p:nvSpPr>
          <p:cNvPr id="375" name="Shape 37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76" name="Shape 37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77" name="Shape 37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Calibri"/>
                <a:ea typeface="Calibri"/>
                <a:cs typeface="Calibri"/>
                <a:sym typeface="Calibri"/>
              </a:rPr>
              <a:t> </a:t>
            </a:r>
          </a:p>
        </p:txBody>
      </p:sp>
      <p:pic>
        <p:nvPicPr>
          <p:cNvPr id="378" name="Shape 378"/>
          <p:cNvPicPr preferRelativeResize="0"/>
          <p:nvPr/>
        </p:nvPicPr>
        <p:blipFill rotWithShape="1">
          <a:blip r:embed="rId2">
            <a:alphaModFix/>
          </a:blip>
          <a:srcRect b="0" l="0" r="0" t="0"/>
          <a:stretch/>
        </p:blipFill>
        <p:spPr>
          <a:xfrm>
            <a:off x="140803" y="6519775"/>
            <a:ext cx="1974600" cy="159600"/>
          </a:xfrm>
          <a:prstGeom prst="rect">
            <a:avLst/>
          </a:prstGeom>
          <a:noFill/>
          <a:ln>
            <a:noFill/>
          </a:ln>
        </p:spPr>
      </p:pic>
      <p:sp>
        <p:nvSpPr>
          <p:cNvPr id="379" name="Shape 379"/>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sp>
        <p:nvSpPr>
          <p:cNvPr id="380" name="Shape 380"/>
          <p:cNvSpPr/>
          <p:nvPr/>
        </p:nvSpPr>
        <p:spPr>
          <a:xfrm>
            <a:off x="195229" y="6519775"/>
            <a:ext cx="1920300" cy="1596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1" name="Shape 381"/>
        <p:cNvGrpSpPr/>
        <p:nvPr/>
      </p:nvGrpSpPr>
      <p:grpSpPr>
        <a:xfrm>
          <a:off x="0" y="0"/>
          <a:ext cx="0" cy="0"/>
          <a:chOff x="0" y="0"/>
          <a:chExt cx="0" cy="0"/>
        </a:xfrm>
      </p:grpSpPr>
      <p:sp>
        <p:nvSpPr>
          <p:cNvPr id="382" name="Shape 38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83" name="Shape 383"/>
          <p:cNvSpPr txBox="1"/>
          <p:nvPr>
            <p:ph idx="1" type="body"/>
          </p:nvPr>
        </p:nvSpPr>
        <p:spPr>
          <a:xfrm>
            <a:off x="457200" y="1550987"/>
            <a:ext cx="4040100" cy="639899"/>
          </a:xfrm>
          <a:prstGeom prst="rect">
            <a:avLst/>
          </a:prstGeom>
          <a:noFill/>
          <a:ln>
            <a:noFill/>
          </a:ln>
        </p:spPr>
        <p:txBody>
          <a:bodyPr anchorCtr="0" anchor="b" bIns="91425" lIns="91425" rIns="91425" tIns="91425"/>
          <a:lstStyle>
            <a:lvl1pPr indent="0" lvl="0" marL="0" marR="0" rtl="0" algn="l">
              <a:spcBef>
                <a:spcPts val="480"/>
              </a:spcBef>
              <a:buClr>
                <a:srgbClr val="3F3F39"/>
              </a:buClr>
              <a:buFont typeface="Arial"/>
              <a:buNone/>
              <a:defRPr b="1" i="0" sz="2400" u="none" cap="none" strike="noStrike">
                <a:solidFill>
                  <a:srgbClr val="3F3F39"/>
                </a:solidFill>
                <a:latin typeface="Allerta"/>
                <a:ea typeface="Allerta"/>
                <a:cs typeface="Allerta"/>
                <a:sym typeface="Allerta"/>
              </a:defRPr>
            </a:lvl1pPr>
            <a:lvl2pPr indent="0" lvl="1" marL="457200" marR="0" rtl="0" algn="l">
              <a:spcBef>
                <a:spcPts val="400"/>
              </a:spcBef>
              <a:buClr>
                <a:schemeClr val="dk1"/>
              </a:buClr>
              <a:buFont typeface="Arial"/>
              <a:buNone/>
              <a:defRPr b="1"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1"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84" name="Shape 384"/>
          <p:cNvSpPr txBox="1"/>
          <p:nvPr>
            <p:ph idx="2" type="body"/>
          </p:nvPr>
        </p:nvSpPr>
        <p:spPr>
          <a:xfrm>
            <a:off x="457200" y="2190750"/>
            <a:ext cx="4040100" cy="39513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85" name="Shape 385"/>
          <p:cNvSpPr txBox="1"/>
          <p:nvPr>
            <p:ph idx="3" type="body"/>
          </p:nvPr>
        </p:nvSpPr>
        <p:spPr>
          <a:xfrm>
            <a:off x="4645025" y="1550987"/>
            <a:ext cx="4041900" cy="639899"/>
          </a:xfrm>
          <a:prstGeom prst="rect">
            <a:avLst/>
          </a:prstGeom>
          <a:noFill/>
          <a:ln>
            <a:noFill/>
          </a:ln>
        </p:spPr>
        <p:txBody>
          <a:bodyPr anchorCtr="0" anchor="b" bIns="91425" lIns="91425" rIns="91425" tIns="91425"/>
          <a:lstStyle>
            <a:lvl1pPr indent="0" lvl="0" marL="0" marR="0" rtl="0" algn="l">
              <a:spcBef>
                <a:spcPts val="480"/>
              </a:spcBef>
              <a:buClr>
                <a:srgbClr val="3F3F39"/>
              </a:buClr>
              <a:buFont typeface="Arial"/>
              <a:buNone/>
              <a:defRPr b="1" i="0" sz="2400" u="none" cap="none" strike="noStrike">
                <a:solidFill>
                  <a:srgbClr val="3F3F39"/>
                </a:solidFill>
                <a:latin typeface="Allerta"/>
                <a:ea typeface="Allerta"/>
                <a:cs typeface="Allerta"/>
                <a:sym typeface="Allerta"/>
              </a:defRPr>
            </a:lvl1pPr>
            <a:lvl2pPr indent="0" lvl="1" marL="457200" marR="0" rtl="0" algn="l">
              <a:spcBef>
                <a:spcPts val="400"/>
              </a:spcBef>
              <a:buClr>
                <a:schemeClr val="dk1"/>
              </a:buClr>
              <a:buFont typeface="Arial"/>
              <a:buNone/>
              <a:defRPr b="1"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1"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86" name="Shape 386"/>
          <p:cNvSpPr txBox="1"/>
          <p:nvPr>
            <p:ph idx="4" type="body"/>
          </p:nvPr>
        </p:nvSpPr>
        <p:spPr>
          <a:xfrm>
            <a:off x="4645025" y="2190750"/>
            <a:ext cx="4041900" cy="39513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387" name="Shape 38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88" name="Shape 388"/>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89" name="Shape 389"/>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90" name="Shape 390"/>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 and Text">
    <p:spTree>
      <p:nvGrpSpPr>
        <p:cNvPr id="391" name="Shape 391"/>
        <p:cNvGrpSpPr/>
        <p:nvPr/>
      </p:nvGrpSpPr>
      <p:grpSpPr>
        <a:xfrm>
          <a:off x="0" y="0"/>
          <a:ext cx="0" cy="0"/>
          <a:chOff x="0" y="0"/>
          <a:chExt cx="0" cy="0"/>
        </a:xfrm>
      </p:grpSpPr>
      <p:sp>
        <p:nvSpPr>
          <p:cNvPr id="392" name="Shape 392"/>
          <p:cNvSpPr/>
          <p:nvPr>
            <p:ph idx="2" type="pic"/>
          </p:nvPr>
        </p:nvSpPr>
        <p:spPr>
          <a:xfrm>
            <a:off x="4578350" y="1600200"/>
            <a:ext cx="41085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393" name="Shape 39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94" name="Shape 394"/>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Shape 395"/>
          <p:cNvSpPr txBox="1"/>
          <p:nvPr>
            <p:ph idx="3" type="body"/>
          </p:nvPr>
        </p:nvSpPr>
        <p:spPr>
          <a:xfrm>
            <a:off x="4578350" y="5646676"/>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96" name="Shape 396"/>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97" name="Shape 397"/>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398" name="Shape 398"/>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399" name="Shape 399"/>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Images and Text">
    <p:spTree>
      <p:nvGrpSpPr>
        <p:cNvPr id="400" name="Shape 400"/>
        <p:cNvGrpSpPr/>
        <p:nvPr/>
      </p:nvGrpSpPr>
      <p:grpSpPr>
        <a:xfrm>
          <a:off x="0" y="0"/>
          <a:ext cx="0" cy="0"/>
          <a:chOff x="0" y="0"/>
          <a:chExt cx="0" cy="0"/>
        </a:xfrm>
      </p:grpSpPr>
      <p:sp>
        <p:nvSpPr>
          <p:cNvPr id="401" name="Shape 401"/>
          <p:cNvSpPr/>
          <p:nvPr>
            <p:ph idx="2" type="pic"/>
          </p:nvPr>
        </p:nvSpPr>
        <p:spPr>
          <a:xfrm>
            <a:off x="4578350" y="3892046"/>
            <a:ext cx="4108500" cy="2234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02" name="Shape 402"/>
          <p:cNvSpPr/>
          <p:nvPr>
            <p:ph idx="3" type="pic"/>
          </p:nvPr>
        </p:nvSpPr>
        <p:spPr>
          <a:xfrm>
            <a:off x="4578350" y="1600200"/>
            <a:ext cx="4108500" cy="2234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03" name="Shape 40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04" name="Shape 404"/>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5" name="Shape 405"/>
          <p:cNvSpPr txBox="1"/>
          <p:nvPr>
            <p:ph idx="4" type="body"/>
          </p:nvPr>
        </p:nvSpPr>
        <p:spPr>
          <a:xfrm>
            <a:off x="4578350" y="5646676"/>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06" name="Shape 406"/>
          <p:cNvSpPr txBox="1"/>
          <p:nvPr>
            <p:ph idx="5" type="body"/>
          </p:nvPr>
        </p:nvSpPr>
        <p:spPr>
          <a:xfrm>
            <a:off x="4578350" y="3354830"/>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07" name="Shape 40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08" name="Shape 408"/>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09" name="Shape 409"/>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410" name="Shape 410"/>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2">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b="0" l="0" r="0" t="0"/>
          <a:stretch/>
        </p:blipFill>
        <p:spPr>
          <a:xfrm>
            <a:off x="0" y="1874134"/>
            <a:ext cx="9144000" cy="3131363"/>
          </a:xfrm>
          <a:prstGeom prst="rect">
            <a:avLst/>
          </a:prstGeom>
          <a:noFill/>
          <a:ln>
            <a:noFill/>
          </a:ln>
        </p:spPr>
      </p:pic>
      <p:sp>
        <p:nvSpPr>
          <p:cNvPr id="42" name="Shape 42"/>
          <p:cNvSpPr txBox="1"/>
          <p:nvPr>
            <p:ph type="ctrTitle"/>
          </p:nvPr>
        </p:nvSpPr>
        <p:spPr>
          <a:xfrm>
            <a:off x="3507950" y="2362433"/>
            <a:ext cx="5497218" cy="14700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43" name="Shape 43"/>
          <p:cNvSpPr txBox="1"/>
          <p:nvPr>
            <p:ph idx="1" type="subTitle"/>
          </p:nvPr>
        </p:nvSpPr>
        <p:spPr>
          <a:xfrm>
            <a:off x="3507948" y="3835562"/>
            <a:ext cx="5497218" cy="792405"/>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44" name="Shape 44"/>
          <p:cNvSpPr/>
          <p:nvPr/>
        </p:nvSpPr>
        <p:spPr>
          <a:xfrm>
            <a:off x="0" y="1746249"/>
            <a:ext cx="9144000" cy="111125"/>
          </a:xfrm>
          <a:prstGeom prst="rect">
            <a:avLst/>
          </a:prstGeom>
          <a:solidFill>
            <a:srgbClr val="FFFFF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45" name="Shape 45"/>
          <p:cNvSpPr/>
          <p:nvPr>
            <p:ph idx="2" type="pic"/>
          </p:nvPr>
        </p:nvSpPr>
        <p:spPr>
          <a:xfrm>
            <a:off x="0" y="1857374"/>
            <a:ext cx="3349624" cy="3159126"/>
          </a:xfrm>
          <a:prstGeom prst="rect">
            <a:avLst/>
          </a:prstGeom>
          <a:noFill/>
          <a:ln>
            <a:noFill/>
          </a:ln>
        </p:spPr>
        <p:txBody>
          <a:bodyPr anchorCtr="0" anchor="ctr" bIns="91425" lIns="91425" rIns="91425" tIns="91425"/>
          <a:lstStyle>
            <a:lvl1pPr lvl="0">
              <a:spcBef>
                <a:spcPts val="0"/>
              </a:spcBef>
              <a:buNone/>
              <a:defRPr/>
            </a:lvl1pPr>
          </a:lstStyle>
          <a:p/>
        </p:txBody>
      </p:sp>
      <p:pic>
        <p:nvPicPr>
          <p:cNvPr id="46" name="Shape 46"/>
          <p:cNvPicPr preferRelativeResize="0"/>
          <p:nvPr/>
        </p:nvPicPr>
        <p:blipFill rotWithShape="1">
          <a:blip r:embed="rId3">
            <a:alphaModFix/>
          </a:blip>
          <a:srcRect b="0" l="0" r="0" t="0"/>
          <a:stretch/>
        </p:blipFill>
        <p:spPr>
          <a:xfrm>
            <a:off x="219317" y="225993"/>
            <a:ext cx="1640437" cy="808048"/>
          </a:xfrm>
          <a:prstGeom prst="rect">
            <a:avLst/>
          </a:prstGeom>
          <a:noFill/>
          <a:ln>
            <a:noFill/>
          </a:ln>
        </p:spPr>
      </p:pic>
      <p:pic>
        <p:nvPicPr>
          <p:cNvPr id="47" name="Shape 47"/>
          <p:cNvPicPr preferRelativeResize="0"/>
          <p:nvPr/>
        </p:nvPicPr>
        <p:blipFill rotWithShape="1">
          <a:blip r:embed="rId4">
            <a:alphaModFix/>
          </a:blip>
          <a:srcRect b="0" l="0" r="0" t="0"/>
          <a:stretch/>
        </p:blipFill>
        <p:spPr>
          <a:xfrm>
            <a:off x="5353921" y="283558"/>
            <a:ext cx="3651247" cy="75048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Images">
    <p:spTree>
      <p:nvGrpSpPr>
        <p:cNvPr id="411" name="Shape 411"/>
        <p:cNvGrpSpPr/>
        <p:nvPr/>
      </p:nvGrpSpPr>
      <p:grpSpPr>
        <a:xfrm>
          <a:off x="0" y="0"/>
          <a:ext cx="0" cy="0"/>
          <a:chOff x="0" y="0"/>
          <a:chExt cx="0" cy="0"/>
        </a:xfrm>
      </p:grpSpPr>
      <p:sp>
        <p:nvSpPr>
          <p:cNvPr id="412" name="Shape 412"/>
          <p:cNvSpPr/>
          <p:nvPr>
            <p:ph idx="2" type="pic"/>
          </p:nvPr>
        </p:nvSpPr>
        <p:spPr>
          <a:xfrm>
            <a:off x="4616450" y="1600200"/>
            <a:ext cx="40704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13" name="Shape 4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14" name="Shape 414"/>
          <p:cNvSpPr txBox="1"/>
          <p:nvPr>
            <p:ph idx="1" type="body"/>
          </p:nvPr>
        </p:nvSpPr>
        <p:spPr>
          <a:xfrm>
            <a:off x="4616450" y="5646676"/>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5" name="Shape 415"/>
          <p:cNvSpPr/>
          <p:nvPr>
            <p:ph idx="3" type="pic"/>
          </p:nvPr>
        </p:nvSpPr>
        <p:spPr>
          <a:xfrm>
            <a:off x="457199" y="1600200"/>
            <a:ext cx="40734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16" name="Shape 416"/>
          <p:cNvSpPr txBox="1"/>
          <p:nvPr>
            <p:ph idx="4" type="body"/>
          </p:nvPr>
        </p:nvSpPr>
        <p:spPr>
          <a:xfrm>
            <a:off x="457197" y="5646676"/>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17" name="Shape 41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18" name="Shape 418"/>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19" name="Shape 419"/>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420" name="Shape 420"/>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ur Images">
    <p:spTree>
      <p:nvGrpSpPr>
        <p:cNvPr id="421" name="Shape 421"/>
        <p:cNvGrpSpPr/>
        <p:nvPr/>
      </p:nvGrpSpPr>
      <p:grpSpPr>
        <a:xfrm>
          <a:off x="0" y="0"/>
          <a:ext cx="0" cy="0"/>
          <a:chOff x="0" y="0"/>
          <a:chExt cx="0" cy="0"/>
        </a:xfrm>
      </p:grpSpPr>
      <p:sp>
        <p:nvSpPr>
          <p:cNvPr id="422" name="Shape 422"/>
          <p:cNvSpPr/>
          <p:nvPr>
            <p:ph idx="2" type="pic"/>
          </p:nvPr>
        </p:nvSpPr>
        <p:spPr>
          <a:xfrm>
            <a:off x="4616450" y="3892046"/>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23" name="Shape 423"/>
          <p:cNvSpPr/>
          <p:nvPr>
            <p:ph idx="3" type="pic"/>
          </p:nvPr>
        </p:nvSpPr>
        <p:spPr>
          <a:xfrm>
            <a:off x="4616450" y="1600200"/>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24" name="Shape 424"/>
          <p:cNvSpPr/>
          <p:nvPr>
            <p:ph idx="4" type="pic"/>
          </p:nvPr>
        </p:nvSpPr>
        <p:spPr>
          <a:xfrm>
            <a:off x="457197" y="1600200"/>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25" name="Shape 425"/>
          <p:cNvSpPr/>
          <p:nvPr>
            <p:ph idx="5" type="pic"/>
          </p:nvPr>
        </p:nvSpPr>
        <p:spPr>
          <a:xfrm>
            <a:off x="460372" y="3892046"/>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426" name="Shape 4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27" name="Shape 427"/>
          <p:cNvSpPr txBox="1"/>
          <p:nvPr>
            <p:ph idx="1" type="body"/>
          </p:nvPr>
        </p:nvSpPr>
        <p:spPr>
          <a:xfrm>
            <a:off x="4616450" y="5646676"/>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28" name="Shape 428"/>
          <p:cNvSpPr txBox="1"/>
          <p:nvPr>
            <p:ph idx="6" type="body"/>
          </p:nvPr>
        </p:nvSpPr>
        <p:spPr>
          <a:xfrm>
            <a:off x="457197" y="5646676"/>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29" name="Shape 429"/>
          <p:cNvSpPr txBox="1"/>
          <p:nvPr>
            <p:ph idx="7" type="body"/>
          </p:nvPr>
        </p:nvSpPr>
        <p:spPr>
          <a:xfrm>
            <a:off x="4616450" y="3354830"/>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30" name="Shape 430"/>
          <p:cNvSpPr txBox="1"/>
          <p:nvPr>
            <p:ph idx="8" type="body"/>
          </p:nvPr>
        </p:nvSpPr>
        <p:spPr>
          <a:xfrm>
            <a:off x="454022" y="3354830"/>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31" name="Shape 431"/>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32" name="Shape 432"/>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en-US" sz="1000">
                <a:solidFill>
                  <a:srgbClr val="FFFFFF"/>
                </a:solidFill>
                <a:latin typeface="Allerta"/>
                <a:ea typeface="Allerta"/>
                <a:cs typeface="Allerta"/>
                <a:sym typeface="Allerta"/>
              </a:rPr>
              <a:t>PAGE </a:t>
            </a:r>
            <a:fld id="{00000000-1234-1234-1234-123412341234}" type="slidenum">
              <a:rPr lang="en-US" sz="1000">
                <a:solidFill>
                  <a:srgbClr val="FFFFFF"/>
                </a:solidFill>
                <a:latin typeface="Allerta"/>
                <a:ea typeface="Allerta"/>
                <a:cs typeface="Allerta"/>
                <a:sym typeface="Allerta"/>
              </a:rPr>
              <a:t>‹#›</a:t>
            </a:fld>
            <a:r>
              <a:rPr lang="en-US" sz="1000">
                <a:solidFill>
                  <a:srgbClr val="FFFFFF"/>
                </a:solidFill>
                <a:latin typeface="Allerta"/>
                <a:ea typeface="Allerta"/>
                <a:cs typeface="Allerta"/>
                <a:sym typeface="Allerta"/>
              </a:rPr>
              <a:t> </a:t>
            </a:r>
          </a:p>
        </p:txBody>
      </p:sp>
      <p:pic>
        <p:nvPicPr>
          <p:cNvPr id="433" name="Shape 433"/>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434" name="Shape 434"/>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Body Copy">
    <p:spTree>
      <p:nvGrpSpPr>
        <p:cNvPr id="438" name="Shape 438"/>
        <p:cNvGrpSpPr/>
        <p:nvPr/>
      </p:nvGrpSpPr>
      <p:grpSpPr>
        <a:xfrm>
          <a:off x="0" y="0"/>
          <a:ext cx="0" cy="0"/>
          <a:chOff x="0" y="0"/>
          <a:chExt cx="0" cy="0"/>
        </a:xfrm>
      </p:grpSpPr>
      <p:sp>
        <p:nvSpPr>
          <p:cNvPr id="439" name="Shape 43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40" name="Shape 440"/>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41" name="Shape 441"/>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42" name="Shape 442"/>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443" name="Shape 443"/>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444" name="Shape 444"/>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p:spTree>
      <p:nvGrpSpPr>
        <p:cNvPr id="445" name="Shape 445"/>
        <p:cNvGrpSpPr/>
        <p:nvPr/>
      </p:nvGrpSpPr>
      <p:grpSpPr>
        <a:xfrm>
          <a:off x="0" y="0"/>
          <a:ext cx="0" cy="0"/>
          <a:chOff x="0" y="0"/>
          <a:chExt cx="0" cy="0"/>
        </a:xfrm>
      </p:grpSpPr>
      <p:pic>
        <p:nvPicPr>
          <p:cNvPr id="446" name="Shape 446"/>
          <p:cNvPicPr preferRelativeResize="0"/>
          <p:nvPr/>
        </p:nvPicPr>
        <p:blipFill rotWithShape="1">
          <a:blip r:embed="rId2">
            <a:alphaModFix/>
          </a:blip>
          <a:srcRect b="0" l="0" r="0" t="0"/>
          <a:stretch/>
        </p:blipFill>
        <p:spPr>
          <a:xfrm>
            <a:off x="219319" y="225995"/>
            <a:ext cx="1640400" cy="807899"/>
          </a:xfrm>
          <a:prstGeom prst="rect">
            <a:avLst/>
          </a:prstGeom>
          <a:noFill/>
          <a:ln>
            <a:noFill/>
          </a:ln>
        </p:spPr>
      </p:pic>
      <p:pic>
        <p:nvPicPr>
          <p:cNvPr id="447" name="Shape 447"/>
          <p:cNvPicPr preferRelativeResize="0"/>
          <p:nvPr/>
        </p:nvPicPr>
        <p:blipFill rotWithShape="1">
          <a:blip r:embed="rId3">
            <a:alphaModFix/>
          </a:blip>
          <a:srcRect b="0" l="0" r="0" t="0"/>
          <a:stretch/>
        </p:blipFill>
        <p:spPr>
          <a:xfrm>
            <a:off x="-1" y="1848736"/>
            <a:ext cx="9144000" cy="3167700"/>
          </a:xfrm>
          <a:prstGeom prst="rect">
            <a:avLst/>
          </a:prstGeom>
          <a:noFill/>
          <a:ln>
            <a:noFill/>
          </a:ln>
        </p:spPr>
      </p:pic>
      <p:sp>
        <p:nvSpPr>
          <p:cNvPr id="448" name="Shape 448"/>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49" name="Shape 449"/>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450" name="Shape 450"/>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id="451" name="Shape 451"/>
          <p:cNvPicPr preferRelativeResize="0"/>
          <p:nvPr/>
        </p:nvPicPr>
        <p:blipFill rotWithShape="1">
          <a:blip r:embed="rId4">
            <a:alphaModFix/>
          </a:blip>
          <a:srcRect b="0" l="0" r="0" t="0"/>
          <a:stretch/>
        </p:blipFill>
        <p:spPr>
          <a:xfrm>
            <a:off x="5353921" y="283558"/>
            <a:ext cx="3651300" cy="750599"/>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and ATC 2">
    <p:spTree>
      <p:nvGrpSpPr>
        <p:cNvPr id="452" name="Shape 452"/>
        <p:cNvGrpSpPr/>
        <p:nvPr/>
      </p:nvGrpSpPr>
      <p:grpSpPr>
        <a:xfrm>
          <a:off x="0" y="0"/>
          <a:ext cx="0" cy="0"/>
          <a:chOff x="0" y="0"/>
          <a:chExt cx="0" cy="0"/>
        </a:xfrm>
      </p:grpSpPr>
      <p:pic>
        <p:nvPicPr>
          <p:cNvPr id="453" name="Shape 453"/>
          <p:cNvPicPr preferRelativeResize="0"/>
          <p:nvPr/>
        </p:nvPicPr>
        <p:blipFill rotWithShape="1">
          <a:blip r:embed="rId2">
            <a:alphaModFix/>
          </a:blip>
          <a:srcRect b="0" l="0" r="0" t="0"/>
          <a:stretch/>
        </p:blipFill>
        <p:spPr>
          <a:xfrm>
            <a:off x="0" y="1874136"/>
            <a:ext cx="9144000" cy="3131400"/>
          </a:xfrm>
          <a:prstGeom prst="rect">
            <a:avLst/>
          </a:prstGeom>
          <a:noFill/>
          <a:ln>
            <a:noFill/>
          </a:ln>
        </p:spPr>
      </p:pic>
      <p:sp>
        <p:nvSpPr>
          <p:cNvPr id="454" name="Shape 454"/>
          <p:cNvSpPr txBox="1"/>
          <p:nvPr>
            <p:ph type="ctrTitle"/>
          </p:nvPr>
        </p:nvSpPr>
        <p:spPr>
          <a:xfrm>
            <a:off x="3507950" y="2362433"/>
            <a:ext cx="54972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55" name="Shape 455"/>
          <p:cNvSpPr txBox="1"/>
          <p:nvPr>
            <p:ph idx="1" type="subTitle"/>
          </p:nvPr>
        </p:nvSpPr>
        <p:spPr>
          <a:xfrm>
            <a:off x="3507948" y="3835562"/>
            <a:ext cx="54972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456" name="Shape 456"/>
          <p:cNvSpPr/>
          <p:nvPr/>
        </p:nvSpPr>
        <p:spPr>
          <a:xfrm>
            <a:off x="0" y="1746249"/>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57" name="Shape 457"/>
          <p:cNvSpPr/>
          <p:nvPr>
            <p:ph idx="2" type="pic"/>
          </p:nvPr>
        </p:nvSpPr>
        <p:spPr>
          <a:xfrm>
            <a:off x="0" y="1857374"/>
            <a:ext cx="3349500" cy="31590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458" name="Shape 458"/>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pic>
        <p:nvPicPr>
          <p:cNvPr id="459" name="Shape 459"/>
          <p:cNvPicPr preferRelativeResize="0"/>
          <p:nvPr/>
        </p:nvPicPr>
        <p:blipFill rotWithShape="1">
          <a:blip r:embed="rId4">
            <a:alphaModFix/>
          </a:blip>
          <a:srcRect b="0" l="0" r="0" t="0"/>
          <a:stretch/>
        </p:blipFill>
        <p:spPr>
          <a:xfrm>
            <a:off x="5353921" y="283558"/>
            <a:ext cx="3651300" cy="75059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only">
    <p:spTree>
      <p:nvGrpSpPr>
        <p:cNvPr id="460" name="Shape 460"/>
        <p:cNvGrpSpPr/>
        <p:nvPr/>
      </p:nvGrpSpPr>
      <p:grpSpPr>
        <a:xfrm>
          <a:off x="0" y="0"/>
          <a:ext cx="0" cy="0"/>
          <a:chOff x="0" y="0"/>
          <a:chExt cx="0" cy="0"/>
        </a:xfrm>
      </p:grpSpPr>
      <p:pic>
        <p:nvPicPr>
          <p:cNvPr id="461" name="Shape 461"/>
          <p:cNvPicPr preferRelativeResize="0"/>
          <p:nvPr/>
        </p:nvPicPr>
        <p:blipFill rotWithShape="1">
          <a:blip r:embed="rId2">
            <a:alphaModFix/>
          </a:blip>
          <a:srcRect b="0" l="0" r="0" t="0"/>
          <a:stretch/>
        </p:blipFill>
        <p:spPr>
          <a:xfrm>
            <a:off x="0" y="1874136"/>
            <a:ext cx="9144000" cy="3131400"/>
          </a:xfrm>
          <a:prstGeom prst="rect">
            <a:avLst/>
          </a:prstGeom>
          <a:noFill/>
          <a:ln>
            <a:noFill/>
          </a:ln>
        </p:spPr>
      </p:pic>
      <p:pic>
        <p:nvPicPr>
          <p:cNvPr id="462" name="Shape 462"/>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sp>
        <p:nvSpPr>
          <p:cNvPr id="463" name="Shape 463"/>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64" name="Shape 464"/>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465" name="Shape 465"/>
          <p:cNvPicPr preferRelativeResize="0"/>
          <p:nvPr/>
        </p:nvPicPr>
        <p:blipFill rotWithShape="1">
          <a:blip r:embed="rId4">
            <a:alphaModFix/>
          </a:blip>
          <a:srcRect b="0" l="0" r="0" t="0"/>
          <a:stretch/>
        </p:blipFill>
        <p:spPr>
          <a:xfrm>
            <a:off x="172083" y="6518032"/>
            <a:ext cx="1862700" cy="150600"/>
          </a:xfrm>
          <a:prstGeom prst="rect">
            <a:avLst/>
          </a:prstGeom>
          <a:noFill/>
          <a:ln>
            <a:noFill/>
          </a:ln>
        </p:spPr>
      </p:pic>
      <p:sp>
        <p:nvSpPr>
          <p:cNvPr id="466" name="Shape 466"/>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Co-Branded">
    <p:spTree>
      <p:nvGrpSpPr>
        <p:cNvPr id="467" name="Shape 467"/>
        <p:cNvGrpSpPr/>
        <p:nvPr/>
      </p:nvGrpSpPr>
      <p:grpSpPr>
        <a:xfrm>
          <a:off x="0" y="0"/>
          <a:ext cx="0" cy="0"/>
          <a:chOff x="0" y="0"/>
          <a:chExt cx="0" cy="0"/>
        </a:xfrm>
      </p:grpSpPr>
      <p:pic>
        <p:nvPicPr>
          <p:cNvPr id="468" name="Shape 468"/>
          <p:cNvPicPr preferRelativeResize="0"/>
          <p:nvPr/>
        </p:nvPicPr>
        <p:blipFill rotWithShape="1">
          <a:blip r:embed="rId2">
            <a:alphaModFix/>
          </a:blip>
          <a:srcRect b="0" l="0" r="0" t="0"/>
          <a:stretch/>
        </p:blipFill>
        <p:spPr>
          <a:xfrm>
            <a:off x="0" y="1874136"/>
            <a:ext cx="9144000" cy="3131400"/>
          </a:xfrm>
          <a:prstGeom prst="rect">
            <a:avLst/>
          </a:prstGeom>
          <a:noFill/>
          <a:ln>
            <a:noFill/>
          </a:ln>
        </p:spPr>
      </p:pic>
      <p:pic>
        <p:nvPicPr>
          <p:cNvPr id="469" name="Shape 469"/>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sp>
        <p:nvSpPr>
          <p:cNvPr id="470" name="Shape 470"/>
          <p:cNvSpPr txBox="1"/>
          <p:nvPr>
            <p:ph type="ctrTitle"/>
          </p:nvPr>
        </p:nvSpPr>
        <p:spPr>
          <a:xfrm>
            <a:off x="219319" y="2362433"/>
            <a:ext cx="8785800" cy="14700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71" name="Shape 471"/>
          <p:cNvSpPr txBox="1"/>
          <p:nvPr>
            <p:ph idx="1" type="subTitle"/>
          </p:nvPr>
        </p:nvSpPr>
        <p:spPr>
          <a:xfrm>
            <a:off x="219316" y="3835562"/>
            <a:ext cx="8785800" cy="792300"/>
          </a:xfrm>
          <a:prstGeom prst="rect">
            <a:avLst/>
          </a:prstGeom>
          <a:noFill/>
          <a:ln>
            <a:noFill/>
          </a:ln>
        </p:spPr>
        <p:txBody>
          <a:bodyPr anchorCtr="0" anchor="t" bIns="91425" lIns="91425" rIns="91425" tIns="91425"/>
          <a:lstStyle>
            <a:lvl1pPr indent="0" lvl="0" marL="0" marR="0" rtl="0" algn="l">
              <a:spcBef>
                <a:spcPts val="480"/>
              </a:spcBef>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472" name="Shape 472"/>
          <p:cNvPicPr preferRelativeResize="0"/>
          <p:nvPr/>
        </p:nvPicPr>
        <p:blipFill rotWithShape="1">
          <a:blip r:embed="rId4">
            <a:alphaModFix/>
          </a:blip>
          <a:srcRect b="0" l="0" r="0" t="0"/>
          <a:stretch/>
        </p:blipFill>
        <p:spPr>
          <a:xfrm>
            <a:off x="172083" y="6518032"/>
            <a:ext cx="1862700" cy="150600"/>
          </a:xfrm>
          <a:prstGeom prst="rect">
            <a:avLst/>
          </a:prstGeom>
          <a:noFill/>
          <a:ln>
            <a:noFill/>
          </a:ln>
        </p:spPr>
      </p:pic>
      <p:sp>
        <p:nvSpPr>
          <p:cNvPr id="473" name="Shape 473"/>
          <p:cNvSpPr/>
          <p:nvPr/>
        </p:nvSpPr>
        <p:spPr>
          <a:xfrm>
            <a:off x="-1" y="1737611"/>
            <a:ext cx="9144000" cy="1110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74" name="Shape 474"/>
          <p:cNvSpPr/>
          <p:nvPr>
            <p:ph idx="2" type="pic"/>
          </p:nvPr>
        </p:nvSpPr>
        <p:spPr>
          <a:xfrm>
            <a:off x="7117557" y="225425"/>
            <a:ext cx="1650900" cy="807900"/>
          </a:xfrm>
          <a:prstGeom prst="rect">
            <a:avLst/>
          </a:prstGeom>
          <a:noFill/>
          <a:ln>
            <a:noFill/>
          </a:ln>
        </p:spPr>
        <p:txBody>
          <a:bodyPr anchorCtr="0" anchor="t" bIns="91425" lIns="91425" rIns="91425" tIns="91425"/>
          <a:lstStyle>
            <a:lvl1pPr indent="-254000" lvl="0" marL="342900" marR="0" rtl="0" algn="l">
              <a:spcBef>
                <a:spcPts val="280"/>
              </a:spcBef>
              <a:buClr>
                <a:schemeClr val="dk1"/>
              </a:buClr>
              <a:buSzPct val="100000"/>
              <a:buFont typeface="Arial"/>
              <a:buChar char="•"/>
              <a:defRPr b="0" i="0" sz="1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ATC only">
    <p:spTree>
      <p:nvGrpSpPr>
        <p:cNvPr id="475" name="Shape 475"/>
        <p:cNvGrpSpPr/>
        <p:nvPr/>
      </p:nvGrpSpPr>
      <p:grpSpPr>
        <a:xfrm>
          <a:off x="0" y="0"/>
          <a:ext cx="0" cy="0"/>
          <a:chOff x="0" y="0"/>
          <a:chExt cx="0" cy="0"/>
        </a:xfrm>
      </p:grpSpPr>
      <p:pic>
        <p:nvPicPr>
          <p:cNvPr id="476" name="Shape 476"/>
          <p:cNvPicPr preferRelativeResize="0"/>
          <p:nvPr/>
        </p:nvPicPr>
        <p:blipFill rotWithShape="1">
          <a:blip r:embed="rId2">
            <a:alphaModFix/>
          </a:blip>
          <a:srcRect b="0" l="0" r="0" t="0"/>
          <a:stretch/>
        </p:blipFill>
        <p:spPr>
          <a:xfrm>
            <a:off x="0" y="0"/>
            <a:ext cx="9144000" cy="4923000"/>
          </a:xfrm>
          <a:prstGeom prst="rect">
            <a:avLst/>
          </a:prstGeom>
          <a:noFill/>
          <a:ln>
            <a:noFill/>
          </a:ln>
        </p:spPr>
      </p:pic>
      <p:pic>
        <p:nvPicPr>
          <p:cNvPr id="477" name="Shape 477"/>
          <p:cNvPicPr preferRelativeResize="0"/>
          <p:nvPr/>
        </p:nvPicPr>
        <p:blipFill rotWithShape="1">
          <a:blip r:embed="rId3">
            <a:alphaModFix/>
          </a:blip>
          <a:srcRect b="0" l="0" r="0" t="0"/>
          <a:stretch/>
        </p:blipFill>
        <p:spPr>
          <a:xfrm>
            <a:off x="0" y="4861542"/>
            <a:ext cx="9144000" cy="1996500"/>
          </a:xfrm>
          <a:prstGeom prst="rect">
            <a:avLst/>
          </a:prstGeom>
          <a:noFill/>
          <a:ln>
            <a:noFill/>
          </a:ln>
        </p:spPr>
      </p:pic>
      <p:sp>
        <p:nvSpPr>
          <p:cNvPr id="478" name="Shape 478"/>
          <p:cNvSpPr txBox="1"/>
          <p:nvPr>
            <p:ph type="ctrTitle"/>
          </p:nvPr>
        </p:nvSpPr>
        <p:spPr>
          <a:xfrm>
            <a:off x="237697" y="4861542"/>
            <a:ext cx="8684100" cy="942600"/>
          </a:xfrm>
          <a:prstGeom prst="rect">
            <a:avLst/>
          </a:prstGeom>
          <a:noFill/>
          <a:ln>
            <a:noFill/>
          </a:ln>
        </p:spPr>
        <p:txBody>
          <a:bodyPr anchorCtr="0" anchor="ctr" bIns="91425" lIns="91425" rIns="91425" tIns="91425"/>
          <a:lstStyle>
            <a:lvl1pPr indent="0" lvl="0" marL="0" marR="0" rtl="0" algn="l">
              <a:spcBef>
                <a:spcPts val="0"/>
              </a:spcBef>
              <a:buClr>
                <a:srgbClr val="FFFFFF"/>
              </a:buClr>
              <a:buFont typeface="Allerta"/>
              <a:buNone/>
              <a:defRPr b="0" i="0" sz="2800" u="none" cap="none" strike="noStrike">
                <a:solidFill>
                  <a:srgbClr val="FFFFFF"/>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79" name="Shape 479"/>
          <p:cNvSpPr txBox="1"/>
          <p:nvPr>
            <p:ph idx="1" type="subTitle"/>
          </p:nvPr>
        </p:nvSpPr>
        <p:spPr>
          <a:xfrm>
            <a:off x="237697" y="5804044"/>
            <a:ext cx="5497200" cy="792299"/>
          </a:xfrm>
          <a:prstGeom prst="rect">
            <a:avLst/>
          </a:prstGeom>
          <a:noFill/>
          <a:ln>
            <a:noFill/>
          </a:ln>
        </p:spPr>
        <p:txBody>
          <a:bodyPr anchorCtr="0" anchor="t" bIns="91425" lIns="91425" rIns="91425" tIns="91425"/>
          <a:lstStyle>
            <a:lvl1pPr indent="0" lvl="0" marL="0" marR="0" rtl="0" algn="l">
              <a:spcBef>
                <a:spcPts val="480"/>
              </a:spcBef>
              <a:buClr>
                <a:schemeClr val="lt1"/>
              </a:buClr>
              <a:buFont typeface="Arial"/>
              <a:buNone/>
              <a:defRPr b="0" i="0" sz="2400" u="none" cap="none" strike="noStrike">
                <a:solidFill>
                  <a:schemeClr val="lt1"/>
                </a:solidFill>
                <a:latin typeface="Allerta"/>
                <a:ea typeface="Allerta"/>
                <a:cs typeface="Allerta"/>
                <a:sym typeface="Allerta"/>
              </a:defRPr>
            </a:lvl1pPr>
            <a:lvl2pPr indent="0" lvl="1" marL="457200" marR="0" rtl="0" algn="ctr">
              <a:spcBef>
                <a:spcPts val="400"/>
              </a:spcBef>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spcBef>
                <a:spcPts val="360"/>
              </a:spcBef>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spcBef>
                <a:spcPts val="320"/>
              </a:spcBef>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480" name="Shape 480"/>
          <p:cNvPicPr preferRelativeResize="0"/>
          <p:nvPr/>
        </p:nvPicPr>
        <p:blipFill rotWithShape="1">
          <a:blip r:embed="rId4">
            <a:alphaModFix/>
          </a:blip>
          <a:srcRect b="0" l="0" r="0" t="0"/>
          <a:stretch/>
        </p:blipFill>
        <p:spPr>
          <a:xfrm>
            <a:off x="0" y="329608"/>
            <a:ext cx="3651300" cy="750599"/>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p:spTree>
      <p:nvGrpSpPr>
        <p:cNvPr id="481" name="Shape 481"/>
        <p:cNvGrpSpPr/>
        <p:nvPr/>
      </p:nvGrpSpPr>
      <p:grpSpPr>
        <a:xfrm>
          <a:off x="0" y="0"/>
          <a:ext cx="0" cy="0"/>
          <a:chOff x="0" y="0"/>
          <a:chExt cx="0" cy="0"/>
        </a:xfrm>
      </p:grpSpPr>
      <p:sp>
        <p:nvSpPr>
          <p:cNvPr id="482" name="Shape 482"/>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483" name="Shape 483"/>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sp>
        <p:nvSpPr>
          <p:cNvPr id="484" name="Shape 484"/>
          <p:cNvSpPr txBox="1"/>
          <p:nvPr>
            <p:ph type="title"/>
          </p:nvPr>
        </p:nvSpPr>
        <p:spPr>
          <a:xfrm>
            <a:off x="214313" y="2914650"/>
            <a:ext cx="3675000" cy="1143000"/>
          </a:xfrm>
          <a:prstGeom prst="rect">
            <a:avLst/>
          </a:prstGeom>
          <a:noFill/>
          <a:ln>
            <a:noFill/>
          </a:ln>
        </p:spPr>
        <p:txBody>
          <a:bodyPr anchorCtr="0" anchor="ctr" bIns="91425" lIns="91425" rIns="91425" tIns="91425"/>
          <a:lstStyle>
            <a:lvl1pPr indent="0" lvl="0" marL="0" marR="0" rtl="0" algn="l">
              <a:spcBef>
                <a:spcPts val="0"/>
              </a:spcBef>
              <a:buClr>
                <a:srgbClr val="23593E"/>
              </a:buClr>
              <a:buFont typeface="Allerta"/>
              <a:buNone/>
              <a:defRPr b="0" i="0" sz="28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85" name="Shape 485"/>
          <p:cNvSpPr txBox="1"/>
          <p:nvPr>
            <p:ph idx="1" type="body"/>
          </p:nvPr>
        </p:nvSpPr>
        <p:spPr>
          <a:xfrm>
            <a:off x="4624612" y="1858449"/>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86" name="Shape 486"/>
          <p:cNvSpPr txBox="1"/>
          <p:nvPr>
            <p:ph idx="2" type="body"/>
          </p:nvPr>
        </p:nvSpPr>
        <p:spPr>
          <a:xfrm>
            <a:off x="7209514" y="1858449"/>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87" name="Shape 487"/>
          <p:cNvSpPr txBox="1"/>
          <p:nvPr>
            <p:ph idx="3" type="body"/>
          </p:nvPr>
        </p:nvSpPr>
        <p:spPr>
          <a:xfrm>
            <a:off x="4624612" y="240062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88" name="Shape 488"/>
          <p:cNvSpPr txBox="1"/>
          <p:nvPr>
            <p:ph idx="4" type="body"/>
          </p:nvPr>
        </p:nvSpPr>
        <p:spPr>
          <a:xfrm>
            <a:off x="7209514" y="240062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89" name="Shape 489"/>
          <p:cNvSpPr txBox="1"/>
          <p:nvPr>
            <p:ph idx="5" type="body"/>
          </p:nvPr>
        </p:nvSpPr>
        <p:spPr>
          <a:xfrm>
            <a:off x="4624612" y="295501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0" name="Shape 490"/>
          <p:cNvSpPr txBox="1"/>
          <p:nvPr>
            <p:ph idx="6" type="body"/>
          </p:nvPr>
        </p:nvSpPr>
        <p:spPr>
          <a:xfrm>
            <a:off x="7209514" y="295501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1" name="Shape 491"/>
          <p:cNvSpPr txBox="1"/>
          <p:nvPr>
            <p:ph idx="7" type="body"/>
          </p:nvPr>
        </p:nvSpPr>
        <p:spPr>
          <a:xfrm>
            <a:off x="4624612" y="350940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2" name="Shape 492"/>
          <p:cNvSpPr txBox="1"/>
          <p:nvPr>
            <p:ph idx="8" type="body"/>
          </p:nvPr>
        </p:nvSpPr>
        <p:spPr>
          <a:xfrm>
            <a:off x="7209514" y="350940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3" name="Shape 493"/>
          <p:cNvSpPr txBox="1"/>
          <p:nvPr>
            <p:ph idx="9" type="body"/>
          </p:nvPr>
        </p:nvSpPr>
        <p:spPr>
          <a:xfrm>
            <a:off x="4624612" y="4063798"/>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4" name="Shape 494"/>
          <p:cNvSpPr txBox="1"/>
          <p:nvPr>
            <p:ph idx="13" type="body"/>
          </p:nvPr>
        </p:nvSpPr>
        <p:spPr>
          <a:xfrm>
            <a:off x="7209514" y="4063798"/>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5" name="Shape 495"/>
          <p:cNvSpPr txBox="1"/>
          <p:nvPr>
            <p:ph idx="14" type="body"/>
          </p:nvPr>
        </p:nvSpPr>
        <p:spPr>
          <a:xfrm>
            <a:off x="4624612" y="4618185"/>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496" name="Shape 496"/>
          <p:cNvSpPr txBox="1"/>
          <p:nvPr>
            <p:ph idx="15" type="body"/>
          </p:nvPr>
        </p:nvSpPr>
        <p:spPr>
          <a:xfrm>
            <a:off x="7209514" y="4618185"/>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497" name="Shape 497"/>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498" name="Shape 498"/>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2">
    <p:spTree>
      <p:nvGrpSpPr>
        <p:cNvPr id="499" name="Shape 499"/>
        <p:cNvGrpSpPr/>
        <p:nvPr/>
      </p:nvGrpSpPr>
      <p:grpSpPr>
        <a:xfrm>
          <a:off x="0" y="0"/>
          <a:ext cx="0" cy="0"/>
          <a:chOff x="0" y="0"/>
          <a:chExt cx="0" cy="0"/>
        </a:xfrm>
      </p:grpSpPr>
      <p:pic>
        <p:nvPicPr>
          <p:cNvPr id="500" name="Shape 500"/>
          <p:cNvPicPr preferRelativeResize="0"/>
          <p:nvPr/>
        </p:nvPicPr>
        <p:blipFill rotWithShape="1">
          <a:blip r:embed="rId2">
            <a:alphaModFix/>
          </a:blip>
          <a:srcRect b="0" l="0" r="0" t="0"/>
          <a:stretch/>
        </p:blipFill>
        <p:spPr>
          <a:xfrm>
            <a:off x="-8800" y="0"/>
            <a:ext cx="9152700" cy="6858000"/>
          </a:xfrm>
          <a:prstGeom prst="rect">
            <a:avLst/>
          </a:prstGeom>
          <a:noFill/>
          <a:ln>
            <a:noFill/>
          </a:ln>
        </p:spPr>
      </p:pic>
      <p:sp>
        <p:nvSpPr>
          <p:cNvPr id="501" name="Shape 501"/>
          <p:cNvSpPr/>
          <p:nvPr/>
        </p:nvSpPr>
        <p:spPr>
          <a:xfrm>
            <a:off x="-1" y="2120455"/>
            <a:ext cx="9144000" cy="3983100"/>
          </a:xfrm>
          <a:prstGeom prst="rect">
            <a:avLst/>
          </a:prstGeom>
          <a:solidFill>
            <a:schemeClr val="lt1">
              <a:alpha val="80000"/>
            </a:scheme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Allerta"/>
              <a:ea typeface="Allerta"/>
              <a:cs typeface="Allerta"/>
              <a:sym typeface="Allerta"/>
            </a:endParaRPr>
          </a:p>
        </p:txBody>
      </p:sp>
      <p:sp>
        <p:nvSpPr>
          <p:cNvPr id="502" name="Shape 502"/>
          <p:cNvSpPr txBox="1"/>
          <p:nvPr>
            <p:ph type="title"/>
          </p:nvPr>
        </p:nvSpPr>
        <p:spPr>
          <a:xfrm>
            <a:off x="214313" y="3629025"/>
            <a:ext cx="3675000" cy="1143000"/>
          </a:xfrm>
          <a:prstGeom prst="rect">
            <a:avLst/>
          </a:prstGeom>
          <a:noFill/>
          <a:ln>
            <a:noFill/>
          </a:ln>
        </p:spPr>
        <p:txBody>
          <a:bodyPr anchorCtr="0" anchor="ctr" bIns="91425" lIns="91425" rIns="91425" tIns="91425"/>
          <a:lstStyle>
            <a:lvl1pPr indent="0" lvl="0" marL="0" marR="0" rtl="0" algn="l">
              <a:spcBef>
                <a:spcPts val="0"/>
              </a:spcBef>
              <a:buClr>
                <a:srgbClr val="23593E"/>
              </a:buClr>
              <a:buFont typeface="Allerta"/>
              <a:buNone/>
              <a:defRPr b="0" i="0" sz="28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03" name="Shape 503"/>
          <p:cNvSpPr txBox="1"/>
          <p:nvPr>
            <p:ph idx="1" type="body"/>
          </p:nvPr>
        </p:nvSpPr>
        <p:spPr>
          <a:xfrm>
            <a:off x="4624612" y="2456788"/>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4" name="Shape 504"/>
          <p:cNvSpPr txBox="1"/>
          <p:nvPr>
            <p:ph idx="2" type="body"/>
          </p:nvPr>
        </p:nvSpPr>
        <p:spPr>
          <a:xfrm>
            <a:off x="7209514" y="2456788"/>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5" name="Shape 505"/>
          <p:cNvSpPr txBox="1"/>
          <p:nvPr>
            <p:ph idx="3" type="body"/>
          </p:nvPr>
        </p:nvSpPr>
        <p:spPr>
          <a:xfrm>
            <a:off x="4624612" y="2998966"/>
            <a:ext cx="2444700" cy="539699"/>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6" name="Shape 506"/>
          <p:cNvSpPr txBox="1"/>
          <p:nvPr>
            <p:ph idx="4" type="body"/>
          </p:nvPr>
        </p:nvSpPr>
        <p:spPr>
          <a:xfrm>
            <a:off x="7209514" y="2998966"/>
            <a:ext cx="1447200" cy="539699"/>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7" name="Shape 507"/>
          <p:cNvSpPr txBox="1"/>
          <p:nvPr>
            <p:ph idx="5" type="body"/>
          </p:nvPr>
        </p:nvSpPr>
        <p:spPr>
          <a:xfrm>
            <a:off x="4624612" y="355335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8" name="Shape 508"/>
          <p:cNvSpPr txBox="1"/>
          <p:nvPr>
            <p:ph idx="6" type="body"/>
          </p:nvPr>
        </p:nvSpPr>
        <p:spPr>
          <a:xfrm>
            <a:off x="7209514" y="355335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09" name="Shape 509"/>
          <p:cNvSpPr txBox="1"/>
          <p:nvPr>
            <p:ph idx="7" type="body"/>
          </p:nvPr>
        </p:nvSpPr>
        <p:spPr>
          <a:xfrm>
            <a:off x="4624612" y="4107746"/>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10" name="Shape 510"/>
          <p:cNvSpPr txBox="1"/>
          <p:nvPr>
            <p:ph idx="8" type="body"/>
          </p:nvPr>
        </p:nvSpPr>
        <p:spPr>
          <a:xfrm>
            <a:off x="7209514" y="4107746"/>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11" name="Shape 511"/>
          <p:cNvSpPr txBox="1"/>
          <p:nvPr>
            <p:ph idx="9" type="body"/>
          </p:nvPr>
        </p:nvSpPr>
        <p:spPr>
          <a:xfrm>
            <a:off x="4624612" y="4662137"/>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12" name="Shape 512"/>
          <p:cNvSpPr txBox="1"/>
          <p:nvPr>
            <p:ph idx="13" type="body"/>
          </p:nvPr>
        </p:nvSpPr>
        <p:spPr>
          <a:xfrm>
            <a:off x="7209514" y="4662137"/>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13" name="Shape 513"/>
          <p:cNvSpPr txBox="1"/>
          <p:nvPr>
            <p:ph idx="14" type="body"/>
          </p:nvPr>
        </p:nvSpPr>
        <p:spPr>
          <a:xfrm>
            <a:off x="4624612" y="5216525"/>
            <a:ext cx="2444700" cy="539700"/>
          </a:xfrm>
          <a:prstGeom prst="rect">
            <a:avLst/>
          </a:prstGeom>
          <a:noFill/>
          <a:ln>
            <a:noFill/>
          </a:ln>
        </p:spPr>
        <p:txBody>
          <a:bodyPr anchorCtr="0" anchor="t" bIns="91425" lIns="91425" rIns="91425" tIns="91425"/>
          <a:lstStyle>
            <a:lvl1pPr indent="0" lvl="0" marL="0" marR="0" rtl="0" algn="r">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14" name="Shape 514"/>
          <p:cNvSpPr txBox="1"/>
          <p:nvPr>
            <p:ph idx="15" type="body"/>
          </p:nvPr>
        </p:nvSpPr>
        <p:spPr>
          <a:xfrm>
            <a:off x="7209514" y="5216525"/>
            <a:ext cx="1447200" cy="539700"/>
          </a:xfrm>
          <a:prstGeom prst="rect">
            <a:avLst/>
          </a:prstGeom>
          <a:noFill/>
          <a:ln>
            <a:noFill/>
          </a:ln>
        </p:spPr>
        <p:txBody>
          <a:bodyPr anchorCtr="0" anchor="t" bIns="91425" lIns="91425" rIns="91425" tIns="91425"/>
          <a:lstStyle>
            <a:lvl1pPr indent="0" lvl="0" marL="0" marR="0" rtl="0" algn="l">
              <a:spcBef>
                <a:spcPts val="360"/>
              </a:spcBef>
              <a:buClr>
                <a:srgbClr val="23593E"/>
              </a:buClr>
              <a:buFont typeface="Arial"/>
              <a:buNone/>
              <a:defRPr b="0" i="0" sz="1800" u="none" cap="none" strike="noStrike">
                <a:solidFill>
                  <a:srgbClr val="23593E"/>
                </a:solidFill>
                <a:latin typeface="Allerta"/>
                <a:ea typeface="Allerta"/>
                <a:cs typeface="Allerta"/>
                <a:sym typeface="Allerta"/>
              </a:defRPr>
            </a:lvl1pPr>
            <a:lvl2pPr indent="0" lvl="1" marL="4572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0"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only">
    <p:spTree>
      <p:nvGrpSpPr>
        <p:cNvPr id="48"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b="0" l="0" r="0" t="0"/>
          <a:stretch/>
        </p:blipFill>
        <p:spPr>
          <a:xfrm>
            <a:off x="0" y="1874134"/>
            <a:ext cx="9144000" cy="3131363"/>
          </a:xfrm>
          <a:prstGeom prst="rect">
            <a:avLst/>
          </a:prstGeom>
          <a:noFill/>
          <a:ln>
            <a:noFill/>
          </a:ln>
        </p:spPr>
      </p:pic>
      <p:pic>
        <p:nvPicPr>
          <p:cNvPr id="50" name="Shape 50"/>
          <p:cNvPicPr preferRelativeResize="0"/>
          <p:nvPr/>
        </p:nvPicPr>
        <p:blipFill rotWithShape="1">
          <a:blip r:embed="rId3">
            <a:alphaModFix/>
          </a:blip>
          <a:srcRect b="0" l="0" r="0" t="0"/>
          <a:stretch/>
        </p:blipFill>
        <p:spPr>
          <a:xfrm>
            <a:off x="219317" y="225993"/>
            <a:ext cx="1640437" cy="808048"/>
          </a:xfrm>
          <a:prstGeom prst="rect">
            <a:avLst/>
          </a:prstGeom>
          <a:noFill/>
          <a:ln>
            <a:noFill/>
          </a:ln>
        </p:spPr>
      </p:pic>
      <p:sp>
        <p:nvSpPr>
          <p:cNvPr id="51" name="Shape 51"/>
          <p:cNvSpPr txBox="1"/>
          <p:nvPr>
            <p:ph type="ctrTitle"/>
          </p:nvPr>
        </p:nvSpPr>
        <p:spPr>
          <a:xfrm>
            <a:off x="219317" y="2362433"/>
            <a:ext cx="8785850" cy="14700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2" name="Shape 52"/>
          <p:cNvSpPr txBox="1"/>
          <p:nvPr>
            <p:ph idx="1" type="subTitle"/>
          </p:nvPr>
        </p:nvSpPr>
        <p:spPr>
          <a:xfrm>
            <a:off x="219314" y="3835562"/>
            <a:ext cx="8785851" cy="792405"/>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53" name="Shape 53"/>
          <p:cNvPicPr preferRelativeResize="0"/>
          <p:nvPr/>
        </p:nvPicPr>
        <p:blipFill rotWithShape="1">
          <a:blip r:embed="rId4">
            <a:alphaModFix/>
          </a:blip>
          <a:srcRect b="0" l="0" r="0" t="0"/>
          <a:stretch/>
        </p:blipFill>
        <p:spPr>
          <a:xfrm>
            <a:off x="172081" y="6518032"/>
            <a:ext cx="1862714" cy="150564"/>
          </a:xfrm>
          <a:prstGeom prst="rect">
            <a:avLst/>
          </a:prstGeom>
          <a:noFill/>
          <a:ln>
            <a:noFill/>
          </a:ln>
        </p:spPr>
      </p:pic>
      <p:sp>
        <p:nvSpPr>
          <p:cNvPr id="54" name="Shape 54"/>
          <p:cNvSpPr/>
          <p:nvPr/>
        </p:nvSpPr>
        <p:spPr>
          <a:xfrm>
            <a:off x="0" y="1737609"/>
            <a:ext cx="9144000" cy="111125"/>
          </a:xfrm>
          <a:prstGeom prst="rect">
            <a:avLst/>
          </a:prstGeom>
          <a:solidFill>
            <a:srgbClr val="FFFFF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1">
    <p:spTree>
      <p:nvGrpSpPr>
        <p:cNvPr id="515" name="Shape 515"/>
        <p:cNvGrpSpPr/>
        <p:nvPr/>
      </p:nvGrpSpPr>
      <p:grpSpPr>
        <a:xfrm>
          <a:off x="0" y="0"/>
          <a:ext cx="0" cy="0"/>
          <a:chOff x="0" y="0"/>
          <a:chExt cx="0" cy="0"/>
        </a:xfrm>
      </p:grpSpPr>
      <p:sp>
        <p:nvSpPr>
          <p:cNvPr id="516" name="Shape 516"/>
          <p:cNvSpPr/>
          <p:nvPr/>
        </p:nvSpPr>
        <p:spPr>
          <a:xfrm>
            <a:off x="0" y="0"/>
            <a:ext cx="9144000" cy="6858000"/>
          </a:xfrm>
          <a:prstGeom prst="rect">
            <a:avLst/>
          </a:prstGeom>
          <a:solidFill>
            <a:srgbClr val="24593B"/>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17" name="Shape 517"/>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18" name="Shape 518"/>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19" name="Shape 519"/>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0" name="Shape 520"/>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1" name="Shape 521"/>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2">
    <p:spTree>
      <p:nvGrpSpPr>
        <p:cNvPr id="522" name="Shape 522"/>
        <p:cNvGrpSpPr/>
        <p:nvPr/>
      </p:nvGrpSpPr>
      <p:grpSpPr>
        <a:xfrm>
          <a:off x="0" y="0"/>
          <a:ext cx="0" cy="0"/>
          <a:chOff x="0" y="0"/>
          <a:chExt cx="0" cy="0"/>
        </a:xfrm>
      </p:grpSpPr>
      <p:sp>
        <p:nvSpPr>
          <p:cNvPr id="523" name="Shape 523"/>
          <p:cNvSpPr/>
          <p:nvPr/>
        </p:nvSpPr>
        <p:spPr>
          <a:xfrm>
            <a:off x="0" y="0"/>
            <a:ext cx="9144000" cy="6858000"/>
          </a:xfrm>
          <a:prstGeom prst="rect">
            <a:avLst/>
          </a:prstGeom>
          <a:solidFill>
            <a:srgbClr val="464646"/>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24" name="Shape 524"/>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5" name="Shape 525"/>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6" name="Shape 526"/>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7" name="Shape 527"/>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28" name="Shape 528"/>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3">
    <p:spTree>
      <p:nvGrpSpPr>
        <p:cNvPr id="529" name="Shape 529"/>
        <p:cNvGrpSpPr/>
        <p:nvPr/>
      </p:nvGrpSpPr>
      <p:grpSpPr>
        <a:xfrm>
          <a:off x="0" y="0"/>
          <a:ext cx="0" cy="0"/>
          <a:chOff x="0" y="0"/>
          <a:chExt cx="0" cy="0"/>
        </a:xfrm>
      </p:grpSpPr>
      <p:sp>
        <p:nvSpPr>
          <p:cNvPr id="530" name="Shape 530"/>
          <p:cNvSpPr/>
          <p:nvPr/>
        </p:nvSpPr>
        <p:spPr>
          <a:xfrm>
            <a:off x="0" y="0"/>
            <a:ext cx="9144000" cy="6858000"/>
          </a:xfrm>
          <a:prstGeom prst="rect">
            <a:avLst/>
          </a:prstGeom>
          <a:solidFill>
            <a:srgbClr val="A9B0AC"/>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31" name="Shape 531"/>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32" name="Shape 532"/>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33" name="Shape 533"/>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34" name="Shape 534"/>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35" name="Shape 535"/>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Header 4">
    <p:spTree>
      <p:nvGrpSpPr>
        <p:cNvPr id="536" name="Shape 536"/>
        <p:cNvGrpSpPr/>
        <p:nvPr/>
      </p:nvGrpSpPr>
      <p:grpSpPr>
        <a:xfrm>
          <a:off x="0" y="0"/>
          <a:ext cx="0" cy="0"/>
          <a:chOff x="0" y="0"/>
          <a:chExt cx="0" cy="0"/>
        </a:xfrm>
      </p:grpSpPr>
      <p:sp>
        <p:nvSpPr>
          <p:cNvPr id="537" name="Shape 537"/>
          <p:cNvSpPr/>
          <p:nvPr/>
        </p:nvSpPr>
        <p:spPr>
          <a:xfrm>
            <a:off x="0" y="0"/>
            <a:ext cx="9144000" cy="6858000"/>
          </a:xfrm>
          <a:prstGeom prst="rect">
            <a:avLst/>
          </a:prstGeom>
          <a:solidFill>
            <a:srgbClr val="2B965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38" name="Shape 538"/>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39" name="Shape 539"/>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40" name="Shape 540"/>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41" name="Shape 541"/>
          <p:cNvSpPr txBox="1"/>
          <p:nvPr/>
        </p:nvSpPr>
        <p:spPr>
          <a:xfrm>
            <a:off x="115459" y="2952692"/>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42" name="Shape 542"/>
          <p:cNvSpPr txBox="1"/>
          <p:nvPr>
            <p:ph type="title"/>
          </p:nvPr>
        </p:nvSpPr>
        <p:spPr>
          <a:xfrm>
            <a:off x="216567" y="2829677"/>
            <a:ext cx="8620500" cy="868499"/>
          </a:xfrm>
          <a:prstGeom prst="rect">
            <a:avLst/>
          </a:prstGeom>
          <a:solidFill>
            <a:schemeClr val="lt1">
              <a:alpha val="80000"/>
            </a:schemeClr>
          </a:solidFill>
          <a:ln>
            <a:noFill/>
          </a:ln>
        </p:spPr>
        <p:txBody>
          <a:bodyPr anchorCtr="0" anchor="ctr" bIns="91425" lIns="91425" rIns="91425" tIns="91425"/>
          <a:lstStyle>
            <a:lvl1pPr indent="0" lvl="0" marL="0" marR="0" rtl="0" algn="l">
              <a:spcBef>
                <a:spcPts val="0"/>
              </a:spcBef>
              <a:buClr>
                <a:srgbClr val="23593E"/>
              </a:buClr>
              <a:buFont typeface="Allerta"/>
              <a:buNone/>
              <a:defRPr b="0" i="0" sz="3200" u="none" cap="none" strike="noStrike">
                <a:solidFill>
                  <a:srgbClr val="23593E"/>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able Page">
    <p:spTree>
      <p:nvGrpSpPr>
        <p:cNvPr id="543" name="Shape 543"/>
        <p:cNvGrpSpPr/>
        <p:nvPr/>
      </p:nvGrpSpPr>
      <p:grpSpPr>
        <a:xfrm>
          <a:off x="0" y="0"/>
          <a:ext cx="0" cy="0"/>
          <a:chOff x="0" y="0"/>
          <a:chExt cx="0" cy="0"/>
        </a:xfrm>
      </p:grpSpPr>
      <p:sp>
        <p:nvSpPr>
          <p:cNvPr id="544" name="Shape 54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45" name="Shape 545"/>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46" name="Shape 546"/>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47" name="Shape 547"/>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48" name="Shape 548"/>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hart Page">
    <p:spTree>
      <p:nvGrpSpPr>
        <p:cNvPr id="549" name="Shape 549"/>
        <p:cNvGrpSpPr/>
        <p:nvPr/>
      </p:nvGrpSpPr>
      <p:grpSpPr>
        <a:xfrm>
          <a:off x="0" y="0"/>
          <a:ext cx="0" cy="0"/>
          <a:chOff x="0" y="0"/>
          <a:chExt cx="0" cy="0"/>
        </a:xfrm>
      </p:grpSpPr>
      <p:sp>
        <p:nvSpPr>
          <p:cNvPr id="550" name="Shape 550"/>
          <p:cNvSpPr/>
          <p:nvPr>
            <p:ph idx="2" type="chart"/>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51" name="Shape 55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52" name="Shape 552"/>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53" name="Shape 553"/>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54" name="Shape 554"/>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55" name="Shape 555"/>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or graphic">
    <p:spTree>
      <p:nvGrpSpPr>
        <p:cNvPr id="556" name="Shape 556"/>
        <p:cNvGrpSpPr/>
        <p:nvPr/>
      </p:nvGrpSpPr>
      <p:grpSpPr>
        <a:xfrm>
          <a:off x="0" y="0"/>
          <a:ext cx="0" cy="0"/>
          <a:chOff x="0" y="0"/>
          <a:chExt cx="0" cy="0"/>
        </a:xfrm>
      </p:grpSpPr>
      <p:sp>
        <p:nvSpPr>
          <p:cNvPr id="557" name="Shape 557"/>
          <p:cNvSpPr/>
          <p:nvPr>
            <p:ph idx="2" type="pic"/>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58" name="Shape 55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59" name="Shape 559"/>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60" name="Shape 560"/>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61" name="Shape 561"/>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62" name="Shape 562"/>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ull Bleed Image">
    <p:spTree>
      <p:nvGrpSpPr>
        <p:cNvPr id="563" name="Shape 563"/>
        <p:cNvGrpSpPr/>
        <p:nvPr/>
      </p:nvGrpSpPr>
      <p:grpSpPr>
        <a:xfrm>
          <a:off x="0" y="0"/>
          <a:ext cx="0" cy="0"/>
          <a:chOff x="0" y="0"/>
          <a:chExt cx="0" cy="0"/>
        </a:xfrm>
      </p:grpSpPr>
      <p:sp>
        <p:nvSpPr>
          <p:cNvPr id="564" name="Shape 564"/>
          <p:cNvSpPr/>
          <p:nvPr>
            <p:ph idx="2" type="pic"/>
          </p:nvPr>
        </p:nvSpPr>
        <p:spPr>
          <a:xfrm>
            <a:off x="0" y="0"/>
            <a:ext cx="9144000" cy="68580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5" name="Shape 565"/>
        <p:cNvGrpSpPr/>
        <p:nvPr/>
      </p:nvGrpSpPr>
      <p:grpSpPr>
        <a:xfrm>
          <a:off x="0" y="0"/>
          <a:ext cx="0" cy="0"/>
          <a:chOff x="0" y="0"/>
          <a:chExt cx="0" cy="0"/>
        </a:xfrm>
      </p:grpSpPr>
      <p:sp>
        <p:nvSpPr>
          <p:cNvPr id="566" name="Shape 56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67" name="Shape 567"/>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68" name="Shape 568"/>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69" name="Shape 569"/>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70" name="Shape 570"/>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1" name="Shape 571"/>
        <p:cNvGrpSpPr/>
        <p:nvPr/>
      </p:nvGrpSpPr>
      <p:grpSpPr>
        <a:xfrm>
          <a:off x="0" y="0"/>
          <a:ext cx="0" cy="0"/>
          <a:chOff x="0" y="0"/>
          <a:chExt cx="0" cy="0"/>
        </a:xfrm>
      </p:grpSpPr>
      <p:sp>
        <p:nvSpPr>
          <p:cNvPr id="572" name="Shape 572"/>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73" name="Shape 573"/>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74" name="Shape 574"/>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75" name="Shape 575"/>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SAP Co-Branded">
    <p:spTree>
      <p:nvGrpSpPr>
        <p:cNvPr id="55"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b="0" l="0" r="0" t="0"/>
          <a:stretch/>
        </p:blipFill>
        <p:spPr>
          <a:xfrm>
            <a:off x="0" y="1874134"/>
            <a:ext cx="9144000" cy="3131363"/>
          </a:xfrm>
          <a:prstGeom prst="rect">
            <a:avLst/>
          </a:prstGeom>
          <a:noFill/>
          <a:ln>
            <a:noFill/>
          </a:ln>
        </p:spPr>
      </p:pic>
      <p:pic>
        <p:nvPicPr>
          <p:cNvPr id="57" name="Shape 57"/>
          <p:cNvPicPr preferRelativeResize="0"/>
          <p:nvPr/>
        </p:nvPicPr>
        <p:blipFill rotWithShape="1">
          <a:blip r:embed="rId3">
            <a:alphaModFix/>
          </a:blip>
          <a:srcRect b="0" l="0" r="0" t="0"/>
          <a:stretch/>
        </p:blipFill>
        <p:spPr>
          <a:xfrm>
            <a:off x="219317" y="225993"/>
            <a:ext cx="1640437" cy="808048"/>
          </a:xfrm>
          <a:prstGeom prst="rect">
            <a:avLst/>
          </a:prstGeom>
          <a:noFill/>
          <a:ln>
            <a:noFill/>
          </a:ln>
        </p:spPr>
      </p:pic>
      <p:sp>
        <p:nvSpPr>
          <p:cNvPr id="58" name="Shape 58"/>
          <p:cNvSpPr txBox="1"/>
          <p:nvPr>
            <p:ph type="ctrTitle"/>
          </p:nvPr>
        </p:nvSpPr>
        <p:spPr>
          <a:xfrm>
            <a:off x="219317" y="2362433"/>
            <a:ext cx="8785850" cy="14700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llerta"/>
              <a:buNone/>
              <a:defRPr b="0" i="0" sz="3200" u="none" cap="none" strike="noStrike">
                <a:solidFill>
                  <a:srgbClr val="FFFFFF"/>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59" name="Shape 59"/>
          <p:cNvSpPr txBox="1"/>
          <p:nvPr>
            <p:ph idx="1" type="subTitle"/>
          </p:nvPr>
        </p:nvSpPr>
        <p:spPr>
          <a:xfrm>
            <a:off x="219314" y="3835562"/>
            <a:ext cx="8785851" cy="792405"/>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rgbClr val="24593B"/>
              </a:buClr>
              <a:buFont typeface="Arial"/>
              <a:buNone/>
              <a:defRPr b="0" i="0" sz="2400" u="none" cap="none" strike="noStrike">
                <a:solidFill>
                  <a:srgbClr val="24593B"/>
                </a:solidFill>
                <a:latin typeface="Allerta"/>
                <a:ea typeface="Allerta"/>
                <a:cs typeface="Allerta"/>
                <a:sym typeface="Allerta"/>
              </a:defRPr>
            </a:lvl1pPr>
            <a:lvl2pPr indent="0" lvl="1" marL="457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60" name="Shape 60"/>
          <p:cNvPicPr preferRelativeResize="0"/>
          <p:nvPr/>
        </p:nvPicPr>
        <p:blipFill rotWithShape="1">
          <a:blip r:embed="rId4">
            <a:alphaModFix/>
          </a:blip>
          <a:srcRect b="0" l="0" r="0" t="0"/>
          <a:stretch/>
        </p:blipFill>
        <p:spPr>
          <a:xfrm>
            <a:off x="172081" y="6518032"/>
            <a:ext cx="1862714" cy="150564"/>
          </a:xfrm>
          <a:prstGeom prst="rect">
            <a:avLst/>
          </a:prstGeom>
          <a:noFill/>
          <a:ln>
            <a:noFill/>
          </a:ln>
        </p:spPr>
      </p:pic>
      <p:sp>
        <p:nvSpPr>
          <p:cNvPr id="61" name="Shape 61"/>
          <p:cNvSpPr/>
          <p:nvPr/>
        </p:nvSpPr>
        <p:spPr>
          <a:xfrm>
            <a:off x="0" y="1737609"/>
            <a:ext cx="9144000" cy="111125"/>
          </a:xfrm>
          <a:prstGeom prst="rect">
            <a:avLst/>
          </a:prstGeom>
          <a:solidFill>
            <a:srgbClr val="FFFFF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62" name="Shape 62"/>
          <p:cNvSpPr/>
          <p:nvPr>
            <p:ph idx="2" type="pic"/>
          </p:nvPr>
        </p:nvSpPr>
        <p:spPr>
          <a:xfrm>
            <a:off x="7117557" y="225425"/>
            <a:ext cx="1650999" cy="808037"/>
          </a:xfrm>
          <a:prstGeom prst="rect">
            <a:avLst/>
          </a:prstGeom>
          <a:noFill/>
          <a:ln>
            <a:noFill/>
          </a:ln>
        </p:spPr>
        <p:txBody>
          <a:bodyPr anchorCtr="0" anchor="ctr" bIns="91425" lIns="91425" rIns="91425" tIns="91425"/>
          <a:lstStyle>
            <a:lvl1pPr lvl="0">
              <a:spcBef>
                <a:spcPts val="0"/>
              </a:spcBef>
              <a:buNone/>
              <a:defRPr/>
            </a:lvl1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ody Copy (Url Only)">
    <p:spTree>
      <p:nvGrpSpPr>
        <p:cNvPr id="576" name="Shape 576"/>
        <p:cNvGrpSpPr/>
        <p:nvPr/>
      </p:nvGrpSpPr>
      <p:grpSpPr>
        <a:xfrm>
          <a:off x="0" y="0"/>
          <a:ext cx="0" cy="0"/>
          <a:chOff x="0" y="0"/>
          <a:chExt cx="0" cy="0"/>
        </a:xfrm>
      </p:grpSpPr>
      <p:sp>
        <p:nvSpPr>
          <p:cNvPr id="577" name="Shape 5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78" name="Shape 578"/>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9" name="Shape 579"/>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SzPct val="25000"/>
              <a:buNone/>
            </a:pPr>
            <a:r>
              <a:rPr b="0" i="0" lang="en-US" sz="1800" u="none" cap="none" strike="noStrike">
                <a:solidFill>
                  <a:schemeClr val="lt1"/>
                </a:solidFill>
                <a:latin typeface="Calibri"/>
                <a:ea typeface="Calibri"/>
                <a:cs typeface="Calibri"/>
                <a:sym typeface="Calibri"/>
              </a:rPr>
              <a:t> </a:t>
            </a:r>
          </a:p>
        </p:txBody>
      </p:sp>
      <p:pic>
        <p:nvPicPr>
          <p:cNvPr id="580" name="Shape 580"/>
          <p:cNvPicPr preferRelativeResize="0"/>
          <p:nvPr/>
        </p:nvPicPr>
        <p:blipFill rotWithShape="1">
          <a:blip r:embed="rId2">
            <a:alphaModFix/>
          </a:blip>
          <a:srcRect b="0" l="0" r="0" t="0"/>
          <a:stretch/>
        </p:blipFill>
        <p:spPr>
          <a:xfrm>
            <a:off x="140803" y="6519775"/>
            <a:ext cx="1974600" cy="159600"/>
          </a:xfrm>
          <a:prstGeom prst="rect">
            <a:avLst/>
          </a:prstGeom>
          <a:noFill/>
          <a:ln>
            <a:noFill/>
          </a:ln>
        </p:spPr>
      </p:pic>
      <p:sp>
        <p:nvSpPr>
          <p:cNvPr id="581" name="Shape 581"/>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sp>
        <p:nvSpPr>
          <p:cNvPr id="582" name="Shape 582"/>
          <p:cNvSpPr/>
          <p:nvPr/>
        </p:nvSpPr>
        <p:spPr>
          <a:xfrm>
            <a:off x="195229" y="6519775"/>
            <a:ext cx="1920300" cy="1596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End Slide">
    <p:spTree>
      <p:nvGrpSpPr>
        <p:cNvPr id="583" name="Shape 583"/>
        <p:cNvGrpSpPr/>
        <p:nvPr/>
      </p:nvGrpSpPr>
      <p:grpSpPr>
        <a:xfrm>
          <a:off x="0" y="0"/>
          <a:ext cx="0" cy="0"/>
          <a:chOff x="0" y="0"/>
          <a:chExt cx="0" cy="0"/>
        </a:xfrm>
      </p:grpSpPr>
      <p:pic>
        <p:nvPicPr>
          <p:cNvPr id="584" name="Shape 58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85" name="Shape 585"/>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86" name="Shape 586"/>
          <p:cNvSpPr txBox="1"/>
          <p:nvPr/>
        </p:nvSpPr>
        <p:spPr>
          <a:xfrm>
            <a:off x="115459" y="2306250"/>
            <a:ext cx="3793800" cy="1933200"/>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587" name="Shape 587"/>
          <p:cNvSpPr txBox="1"/>
          <p:nvPr/>
        </p:nvSpPr>
        <p:spPr>
          <a:xfrm>
            <a:off x="216567" y="2852946"/>
            <a:ext cx="8620500" cy="876900"/>
          </a:xfrm>
          <a:prstGeom prst="rect">
            <a:avLst/>
          </a:prstGeom>
          <a:solidFill>
            <a:srgbClr val="FFFFFF">
              <a:alpha val="80000"/>
            </a:srgbClr>
          </a:solidFill>
          <a:ln>
            <a:noFill/>
          </a:ln>
        </p:spPr>
        <p:txBody>
          <a:bodyPr anchorCtr="0" anchor="ctr" bIns="45700" lIns="91425" rIns="91425" tIns="45700">
            <a:noAutofit/>
          </a:bodyPr>
          <a:lstStyle/>
          <a:p>
            <a:pPr indent="0" lvl="0" marL="0" marR="0" rtl="0" algn="l">
              <a:spcBef>
                <a:spcPts val="0"/>
              </a:spcBef>
              <a:buClr>
                <a:schemeClr val="dk1"/>
              </a:buClr>
              <a:buFont typeface="Calibri"/>
              <a:buNone/>
            </a:pPr>
            <a:r>
              <a:t/>
            </a:r>
            <a:endParaRPr b="0" i="0" sz="3200" u="none" cap="none" strike="noStrike">
              <a:solidFill>
                <a:srgbClr val="23593E"/>
              </a:solidFill>
              <a:latin typeface="Allerta"/>
              <a:ea typeface="Allerta"/>
              <a:cs typeface="Allerta"/>
              <a:sym typeface="Allerta"/>
            </a:endParaRPr>
          </a:p>
        </p:txBody>
      </p:sp>
      <p:pic>
        <p:nvPicPr>
          <p:cNvPr id="588" name="Shape 588"/>
          <p:cNvPicPr preferRelativeResize="0"/>
          <p:nvPr/>
        </p:nvPicPr>
        <p:blipFill rotWithShape="1">
          <a:blip r:embed="rId3">
            <a:alphaModFix/>
          </a:blip>
          <a:srcRect b="0" l="0" r="0" t="0"/>
          <a:stretch/>
        </p:blipFill>
        <p:spPr>
          <a:xfrm>
            <a:off x="219319" y="225995"/>
            <a:ext cx="1640400" cy="807899"/>
          </a:xfrm>
          <a:prstGeom prst="rect">
            <a:avLst/>
          </a:prstGeom>
          <a:noFill/>
          <a:ln>
            <a:noFill/>
          </a:ln>
        </p:spPr>
      </p:pic>
      <p:sp>
        <p:nvSpPr>
          <p:cNvPr id="589" name="Shape 589"/>
          <p:cNvSpPr txBox="1"/>
          <p:nvPr>
            <p:ph type="title"/>
          </p:nvPr>
        </p:nvSpPr>
        <p:spPr>
          <a:xfrm>
            <a:off x="219319" y="2852946"/>
            <a:ext cx="8617800" cy="876900"/>
          </a:xfrm>
          <a:prstGeom prst="rect">
            <a:avLst/>
          </a:prstGeom>
          <a:noFill/>
          <a:ln>
            <a:noFill/>
          </a:ln>
        </p:spPr>
        <p:txBody>
          <a:bodyPr anchorCtr="0" anchor="ctr" bIns="91425" lIns="91425" rIns="91425" tIns="91425"/>
          <a:lstStyle>
            <a:lvl1pPr indent="0" lvl="0" marL="0" marR="0" rtl="0" algn="l">
              <a:spcBef>
                <a:spcPts val="0"/>
              </a:spcBef>
              <a:buClr>
                <a:schemeClr val="dk1"/>
              </a:buClr>
              <a:buFont typeface="Allerta"/>
              <a:buNone/>
              <a:defRPr b="0" i="0" sz="2800" u="none" cap="none" strike="noStrike">
                <a:solidFill>
                  <a:schemeClr val="dk1"/>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90" name="Shape 590"/>
        <p:cNvGrpSpPr/>
        <p:nvPr/>
      </p:nvGrpSpPr>
      <p:grpSpPr>
        <a:xfrm>
          <a:off x="0" y="0"/>
          <a:ext cx="0" cy="0"/>
          <a:chOff x="0" y="0"/>
          <a:chExt cx="0" cy="0"/>
        </a:xfrm>
      </p:grpSpPr>
      <p:sp>
        <p:nvSpPr>
          <p:cNvPr id="591" name="Shape 59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92" name="Shape 592"/>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Shape 593"/>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Shape 594"/>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595" name="Shape 595"/>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596" name="Shape 596"/>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597" name="Shape 597"/>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98" name="Shape 598"/>
        <p:cNvGrpSpPr/>
        <p:nvPr/>
      </p:nvGrpSpPr>
      <p:grpSpPr>
        <a:xfrm>
          <a:off x="0" y="0"/>
          <a:ext cx="0" cy="0"/>
          <a:chOff x="0" y="0"/>
          <a:chExt cx="0" cy="0"/>
        </a:xfrm>
      </p:grpSpPr>
      <p:sp>
        <p:nvSpPr>
          <p:cNvPr id="599" name="Shape 59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00" name="Shape 600"/>
          <p:cNvSpPr txBox="1"/>
          <p:nvPr>
            <p:ph idx="1" type="body"/>
          </p:nvPr>
        </p:nvSpPr>
        <p:spPr>
          <a:xfrm>
            <a:off x="457200" y="1550987"/>
            <a:ext cx="4040100" cy="639899"/>
          </a:xfrm>
          <a:prstGeom prst="rect">
            <a:avLst/>
          </a:prstGeom>
          <a:noFill/>
          <a:ln>
            <a:noFill/>
          </a:ln>
        </p:spPr>
        <p:txBody>
          <a:bodyPr anchorCtr="0" anchor="b" bIns="91425" lIns="91425" rIns="91425" tIns="91425"/>
          <a:lstStyle>
            <a:lvl1pPr indent="0" lvl="0" marL="0" marR="0" rtl="0" algn="l">
              <a:spcBef>
                <a:spcPts val="480"/>
              </a:spcBef>
              <a:buClr>
                <a:srgbClr val="3F3F39"/>
              </a:buClr>
              <a:buFont typeface="Arial"/>
              <a:buNone/>
              <a:defRPr b="1" i="0" sz="2400" u="none" cap="none" strike="noStrike">
                <a:solidFill>
                  <a:srgbClr val="3F3F39"/>
                </a:solidFill>
                <a:latin typeface="Allerta"/>
                <a:ea typeface="Allerta"/>
                <a:cs typeface="Allerta"/>
                <a:sym typeface="Allerta"/>
              </a:defRPr>
            </a:lvl1pPr>
            <a:lvl2pPr indent="0" lvl="1" marL="457200" marR="0" rtl="0" algn="l">
              <a:spcBef>
                <a:spcPts val="400"/>
              </a:spcBef>
              <a:buClr>
                <a:schemeClr val="dk1"/>
              </a:buClr>
              <a:buFont typeface="Arial"/>
              <a:buNone/>
              <a:defRPr b="1"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1"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01" name="Shape 601"/>
          <p:cNvSpPr txBox="1"/>
          <p:nvPr>
            <p:ph idx="2" type="body"/>
          </p:nvPr>
        </p:nvSpPr>
        <p:spPr>
          <a:xfrm>
            <a:off x="457200" y="2190750"/>
            <a:ext cx="4040100" cy="39513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02" name="Shape 602"/>
          <p:cNvSpPr txBox="1"/>
          <p:nvPr>
            <p:ph idx="3" type="body"/>
          </p:nvPr>
        </p:nvSpPr>
        <p:spPr>
          <a:xfrm>
            <a:off x="4645025" y="1550987"/>
            <a:ext cx="4041900" cy="639899"/>
          </a:xfrm>
          <a:prstGeom prst="rect">
            <a:avLst/>
          </a:prstGeom>
          <a:noFill/>
          <a:ln>
            <a:noFill/>
          </a:ln>
        </p:spPr>
        <p:txBody>
          <a:bodyPr anchorCtr="0" anchor="b" bIns="91425" lIns="91425" rIns="91425" tIns="91425"/>
          <a:lstStyle>
            <a:lvl1pPr indent="0" lvl="0" marL="0" marR="0" rtl="0" algn="l">
              <a:spcBef>
                <a:spcPts val="480"/>
              </a:spcBef>
              <a:buClr>
                <a:srgbClr val="3F3F39"/>
              </a:buClr>
              <a:buFont typeface="Arial"/>
              <a:buNone/>
              <a:defRPr b="1" i="0" sz="2400" u="none" cap="none" strike="noStrike">
                <a:solidFill>
                  <a:srgbClr val="3F3F39"/>
                </a:solidFill>
                <a:latin typeface="Allerta"/>
                <a:ea typeface="Allerta"/>
                <a:cs typeface="Allerta"/>
                <a:sym typeface="Allerta"/>
              </a:defRPr>
            </a:lvl1pPr>
            <a:lvl2pPr indent="0" lvl="1" marL="457200" marR="0" rtl="0" algn="l">
              <a:spcBef>
                <a:spcPts val="400"/>
              </a:spcBef>
              <a:buClr>
                <a:schemeClr val="dk1"/>
              </a:buClr>
              <a:buFont typeface="Arial"/>
              <a:buNone/>
              <a:defRPr b="1" i="0" sz="2000" u="none" cap="none" strike="noStrike">
                <a:solidFill>
                  <a:schemeClr val="dk1"/>
                </a:solidFill>
                <a:latin typeface="Allerta"/>
                <a:ea typeface="Allerta"/>
                <a:cs typeface="Allerta"/>
                <a:sym typeface="Allerta"/>
              </a:defRPr>
            </a:lvl2pPr>
            <a:lvl3pPr indent="0" lvl="2" marL="914400" marR="0" rtl="0" algn="l">
              <a:spcBef>
                <a:spcPts val="360"/>
              </a:spcBef>
              <a:buClr>
                <a:schemeClr val="dk1"/>
              </a:buClr>
              <a:buFont typeface="Arial"/>
              <a:buNone/>
              <a:defRPr b="1" i="0" sz="1800" u="none" cap="none" strike="noStrike">
                <a:solidFill>
                  <a:schemeClr val="dk1"/>
                </a:solidFill>
                <a:latin typeface="Allerta"/>
                <a:ea typeface="Allerta"/>
                <a:cs typeface="Allerta"/>
                <a:sym typeface="Allerta"/>
              </a:defRPr>
            </a:lvl3pPr>
            <a:lvl4pPr indent="0" lvl="3" marL="13716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4pPr>
            <a:lvl5pPr indent="0" lvl="4" marL="1828800" marR="0" rtl="0" algn="l">
              <a:spcBef>
                <a:spcPts val="320"/>
              </a:spcBef>
              <a:buClr>
                <a:schemeClr val="dk1"/>
              </a:buClr>
              <a:buFont typeface="Arial"/>
              <a:buNone/>
              <a:defRPr b="1" i="0" sz="1600" u="none" cap="none" strike="noStrike">
                <a:solidFill>
                  <a:schemeClr val="dk1"/>
                </a:solidFill>
                <a:latin typeface="Allerta"/>
                <a:ea typeface="Allerta"/>
                <a:cs typeface="Allerta"/>
                <a:sym typeface="Allerta"/>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03" name="Shape 603"/>
          <p:cNvSpPr txBox="1"/>
          <p:nvPr>
            <p:ph idx="4" type="body"/>
          </p:nvPr>
        </p:nvSpPr>
        <p:spPr>
          <a:xfrm>
            <a:off x="4645025" y="2190750"/>
            <a:ext cx="4041900" cy="39513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04" name="Shape 604"/>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605" name="Shape 605"/>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606" name="Shape 606"/>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607" name="Shape 607"/>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Image and Text">
    <p:spTree>
      <p:nvGrpSpPr>
        <p:cNvPr id="608" name="Shape 608"/>
        <p:cNvGrpSpPr/>
        <p:nvPr/>
      </p:nvGrpSpPr>
      <p:grpSpPr>
        <a:xfrm>
          <a:off x="0" y="0"/>
          <a:ext cx="0" cy="0"/>
          <a:chOff x="0" y="0"/>
          <a:chExt cx="0" cy="0"/>
        </a:xfrm>
      </p:grpSpPr>
      <p:sp>
        <p:nvSpPr>
          <p:cNvPr id="609" name="Shape 609"/>
          <p:cNvSpPr/>
          <p:nvPr>
            <p:ph idx="2" type="pic"/>
          </p:nvPr>
        </p:nvSpPr>
        <p:spPr>
          <a:xfrm>
            <a:off x="4578350" y="1600200"/>
            <a:ext cx="41085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10" name="Shape 6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11" name="Shape 611"/>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Shape 612"/>
          <p:cNvSpPr txBox="1"/>
          <p:nvPr>
            <p:ph idx="3" type="body"/>
          </p:nvPr>
        </p:nvSpPr>
        <p:spPr>
          <a:xfrm>
            <a:off x="4578350" y="5646676"/>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chemeClr val="dk1"/>
              </a:buClr>
              <a:buFont typeface="Arial"/>
              <a:buNone/>
              <a:defRPr b="0" i="0" sz="16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3" name="Shape 613"/>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614" name="Shape 614"/>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615" name="Shape 615"/>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616" name="Shape 616"/>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Images and Text">
    <p:spTree>
      <p:nvGrpSpPr>
        <p:cNvPr id="617" name="Shape 617"/>
        <p:cNvGrpSpPr/>
        <p:nvPr/>
      </p:nvGrpSpPr>
      <p:grpSpPr>
        <a:xfrm>
          <a:off x="0" y="0"/>
          <a:ext cx="0" cy="0"/>
          <a:chOff x="0" y="0"/>
          <a:chExt cx="0" cy="0"/>
        </a:xfrm>
      </p:grpSpPr>
      <p:sp>
        <p:nvSpPr>
          <p:cNvPr id="618" name="Shape 618"/>
          <p:cNvSpPr/>
          <p:nvPr>
            <p:ph idx="2" type="pic"/>
          </p:nvPr>
        </p:nvSpPr>
        <p:spPr>
          <a:xfrm>
            <a:off x="4578350" y="3892046"/>
            <a:ext cx="4108500" cy="2234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19" name="Shape 619"/>
          <p:cNvSpPr/>
          <p:nvPr>
            <p:ph idx="3" type="pic"/>
          </p:nvPr>
        </p:nvSpPr>
        <p:spPr>
          <a:xfrm>
            <a:off x="4578350" y="1600200"/>
            <a:ext cx="4108500" cy="2234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20" name="Shape 6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21" name="Shape 621"/>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90500" lvl="0" marL="342900" marR="0" rtl="0" algn="l">
              <a:spcBef>
                <a:spcPts val="480"/>
              </a:spcBef>
              <a:buClr>
                <a:srgbClr val="3F3F39"/>
              </a:buClr>
              <a:buSzPct val="100000"/>
              <a:buFont typeface="Arial"/>
              <a:buChar char="•"/>
              <a:defRPr b="0" i="0" sz="2400" u="none" cap="none" strike="noStrike">
                <a:solidFill>
                  <a:srgbClr val="3F3F39"/>
                </a:solidFill>
                <a:latin typeface="Allerta"/>
                <a:ea typeface="Allerta"/>
                <a:cs typeface="Allerta"/>
                <a:sym typeface="Allerta"/>
              </a:defRPr>
            </a:lvl1pPr>
            <a:lvl2pPr indent="-158750" lvl="1" marL="742950" marR="0" rtl="0" algn="l">
              <a:spcBef>
                <a:spcPts val="400"/>
              </a:spcBef>
              <a:buClr>
                <a:srgbClr val="3F3F39"/>
              </a:buClr>
              <a:buSzPct val="100000"/>
              <a:buFont typeface="Arial"/>
              <a:buChar char="–"/>
              <a:defRPr b="0" i="0" sz="2000" u="none" cap="none" strike="noStrike">
                <a:solidFill>
                  <a:srgbClr val="3F3F39"/>
                </a:solidFill>
                <a:latin typeface="Allerta"/>
                <a:ea typeface="Allerta"/>
                <a:cs typeface="Allerta"/>
                <a:sym typeface="Allerta"/>
              </a:defRPr>
            </a:lvl2pPr>
            <a:lvl3pPr indent="-114300" lvl="2" marL="1143000" marR="0" rtl="0" algn="l">
              <a:spcBef>
                <a:spcPts val="360"/>
              </a:spcBef>
              <a:buClr>
                <a:srgbClr val="3F3F39"/>
              </a:buClr>
              <a:buSzPct val="100000"/>
              <a:buFont typeface="Arial"/>
              <a:buChar char="•"/>
              <a:defRPr b="0" i="0" sz="1800" u="none" cap="none" strike="noStrike">
                <a:solidFill>
                  <a:srgbClr val="3F3F39"/>
                </a:solidFill>
                <a:latin typeface="Allerta"/>
                <a:ea typeface="Allerta"/>
                <a:cs typeface="Allerta"/>
                <a:sym typeface="Allerta"/>
              </a:defRPr>
            </a:lvl3pPr>
            <a:lvl4pPr indent="-127000" lvl="3" marL="16002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4pPr>
            <a:lvl5pPr indent="-127000" lvl="4" marL="2057400" marR="0" rtl="0" algn="l">
              <a:spcBef>
                <a:spcPts val="320"/>
              </a:spcBef>
              <a:buClr>
                <a:srgbClr val="3F3F39"/>
              </a:buClr>
              <a:buSzPct val="100000"/>
              <a:buFont typeface="Arial"/>
              <a:buChar char="»"/>
              <a:defRPr b="0" i="0" sz="1600" u="none" cap="none" strike="noStrike">
                <a:solidFill>
                  <a:srgbClr val="3F3F39"/>
                </a:solidFill>
                <a:latin typeface="Allerta"/>
                <a:ea typeface="Allerta"/>
                <a:cs typeface="Allerta"/>
                <a:sym typeface="Allerta"/>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Shape 622"/>
          <p:cNvSpPr txBox="1"/>
          <p:nvPr>
            <p:ph idx="4" type="body"/>
          </p:nvPr>
        </p:nvSpPr>
        <p:spPr>
          <a:xfrm>
            <a:off x="4578350" y="5646676"/>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23" name="Shape 623"/>
          <p:cNvSpPr txBox="1"/>
          <p:nvPr>
            <p:ph idx="5" type="body"/>
          </p:nvPr>
        </p:nvSpPr>
        <p:spPr>
          <a:xfrm>
            <a:off x="4578350" y="3354830"/>
            <a:ext cx="41085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24" name="Shape 624"/>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625" name="Shape 625"/>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626" name="Shape 626"/>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627" name="Shape 627"/>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wo Images">
    <p:spTree>
      <p:nvGrpSpPr>
        <p:cNvPr id="628" name="Shape 628"/>
        <p:cNvGrpSpPr/>
        <p:nvPr/>
      </p:nvGrpSpPr>
      <p:grpSpPr>
        <a:xfrm>
          <a:off x="0" y="0"/>
          <a:ext cx="0" cy="0"/>
          <a:chOff x="0" y="0"/>
          <a:chExt cx="0" cy="0"/>
        </a:xfrm>
      </p:grpSpPr>
      <p:sp>
        <p:nvSpPr>
          <p:cNvPr id="629" name="Shape 629"/>
          <p:cNvSpPr/>
          <p:nvPr>
            <p:ph idx="2" type="pic"/>
          </p:nvPr>
        </p:nvSpPr>
        <p:spPr>
          <a:xfrm>
            <a:off x="4616450" y="1600200"/>
            <a:ext cx="40704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30" name="Shape 63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31" name="Shape 631"/>
          <p:cNvSpPr txBox="1"/>
          <p:nvPr>
            <p:ph idx="1" type="body"/>
          </p:nvPr>
        </p:nvSpPr>
        <p:spPr>
          <a:xfrm>
            <a:off x="4616450" y="5646676"/>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2" name="Shape 632"/>
          <p:cNvSpPr/>
          <p:nvPr>
            <p:ph idx="3" type="pic"/>
          </p:nvPr>
        </p:nvSpPr>
        <p:spPr>
          <a:xfrm>
            <a:off x="457199" y="1600200"/>
            <a:ext cx="4073400" cy="4526100"/>
          </a:xfrm>
          <a:prstGeom prst="rect">
            <a:avLst/>
          </a:prstGeom>
          <a:noFill/>
          <a:ln>
            <a:noFill/>
          </a:ln>
        </p:spPr>
        <p:txBody>
          <a:bodyPr anchorCtr="0" anchor="ctr" bIns="91425" lIns="91425" rIns="91425" tIns="91425"/>
          <a:lstStyle>
            <a:lvl1pPr indent="0" lvl="0" marL="0" marR="0" rtl="0" algn="l">
              <a:spcBef>
                <a:spcPts val="640"/>
              </a:spcBef>
              <a:buClr>
                <a:srgbClr val="3F3F39"/>
              </a:buClr>
              <a:buFont typeface="Arial"/>
              <a:buNone/>
              <a:defRPr b="0" i="0" sz="3200" u="none" cap="none" strike="noStrike">
                <a:solidFill>
                  <a:srgbClr val="3F3F39"/>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33" name="Shape 633"/>
          <p:cNvSpPr txBox="1"/>
          <p:nvPr>
            <p:ph idx="4" type="body"/>
          </p:nvPr>
        </p:nvSpPr>
        <p:spPr>
          <a:xfrm>
            <a:off x="457197" y="5646676"/>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34" name="Shape 634"/>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635" name="Shape 635"/>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636" name="Shape 636"/>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637" name="Shape 637"/>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ur Images">
    <p:spTree>
      <p:nvGrpSpPr>
        <p:cNvPr id="638" name="Shape 638"/>
        <p:cNvGrpSpPr/>
        <p:nvPr/>
      </p:nvGrpSpPr>
      <p:grpSpPr>
        <a:xfrm>
          <a:off x="0" y="0"/>
          <a:ext cx="0" cy="0"/>
          <a:chOff x="0" y="0"/>
          <a:chExt cx="0" cy="0"/>
        </a:xfrm>
      </p:grpSpPr>
      <p:sp>
        <p:nvSpPr>
          <p:cNvPr id="639" name="Shape 639"/>
          <p:cNvSpPr/>
          <p:nvPr>
            <p:ph idx="2" type="pic"/>
          </p:nvPr>
        </p:nvSpPr>
        <p:spPr>
          <a:xfrm>
            <a:off x="4616450" y="3892046"/>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0" name="Shape 640"/>
          <p:cNvSpPr/>
          <p:nvPr>
            <p:ph idx="3" type="pic"/>
          </p:nvPr>
        </p:nvSpPr>
        <p:spPr>
          <a:xfrm>
            <a:off x="4616450" y="1600200"/>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1" name="Shape 641"/>
          <p:cNvSpPr/>
          <p:nvPr>
            <p:ph idx="4" type="pic"/>
          </p:nvPr>
        </p:nvSpPr>
        <p:spPr>
          <a:xfrm>
            <a:off x="457197" y="1600200"/>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2" name="Shape 642"/>
          <p:cNvSpPr/>
          <p:nvPr>
            <p:ph idx="5" type="pic"/>
          </p:nvPr>
        </p:nvSpPr>
        <p:spPr>
          <a:xfrm>
            <a:off x="460372" y="3892046"/>
            <a:ext cx="4070400" cy="2234100"/>
          </a:xfrm>
          <a:prstGeom prst="rect">
            <a:avLst/>
          </a:prstGeom>
          <a:noFill/>
          <a:ln>
            <a:noFill/>
          </a:ln>
        </p:spPr>
        <p:txBody>
          <a:bodyPr anchorCtr="0" anchor="ctr"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Allerta"/>
                <a:ea typeface="Allerta"/>
                <a:cs typeface="Allerta"/>
                <a:sym typeface="Allerta"/>
              </a:defRPr>
            </a:lvl1pPr>
            <a:lvl2pPr indent="0" lvl="1" marL="457200" marR="0" rtl="0" algn="l">
              <a:spcBef>
                <a:spcPts val="560"/>
              </a:spcBef>
              <a:buClr>
                <a:schemeClr val="dk1"/>
              </a:buClr>
              <a:buFont typeface="Arial"/>
              <a:buNone/>
              <a:defRPr b="0" i="0" sz="2800" u="none" cap="none" strike="noStrike">
                <a:solidFill>
                  <a:schemeClr val="dk1"/>
                </a:solidFill>
                <a:latin typeface="Allerta"/>
                <a:ea typeface="Allerta"/>
                <a:cs typeface="Allerta"/>
                <a:sym typeface="Allerta"/>
              </a:defRPr>
            </a:lvl2pPr>
            <a:lvl3pPr indent="0" lvl="2" marL="914400" marR="0" rtl="0" algn="l">
              <a:spcBef>
                <a:spcPts val="480"/>
              </a:spcBef>
              <a:buClr>
                <a:schemeClr val="dk1"/>
              </a:buClr>
              <a:buFont typeface="Arial"/>
              <a:buNone/>
              <a:defRPr b="0" i="0" sz="2400" u="none" cap="none" strike="noStrike">
                <a:solidFill>
                  <a:schemeClr val="dk1"/>
                </a:solidFill>
                <a:latin typeface="Allerta"/>
                <a:ea typeface="Allerta"/>
                <a:cs typeface="Allerta"/>
                <a:sym typeface="Allerta"/>
              </a:defRPr>
            </a:lvl3pPr>
            <a:lvl4pPr indent="0" lvl="3" marL="13716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4pPr>
            <a:lvl5pPr indent="0" lvl="4" marL="1828800" marR="0" rtl="0" algn="l">
              <a:spcBef>
                <a:spcPts val="400"/>
              </a:spcBef>
              <a:buClr>
                <a:schemeClr val="dk1"/>
              </a:buClr>
              <a:buFont typeface="Arial"/>
              <a:buNone/>
              <a:defRPr b="0" i="0" sz="2000" u="none" cap="none" strike="noStrike">
                <a:solidFill>
                  <a:schemeClr val="dk1"/>
                </a:solidFill>
                <a:latin typeface="Allerta"/>
                <a:ea typeface="Allerta"/>
                <a:cs typeface="Allerta"/>
                <a:sym typeface="Allerta"/>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3" name="Shape 64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rgbClr val="3F3F39"/>
              </a:buClr>
              <a:buFont typeface="Allerta"/>
              <a:buNone/>
              <a:defRPr b="0" i="0" sz="2800" u="none" cap="none" strike="noStrike">
                <a:solidFill>
                  <a:srgbClr val="3F3F39"/>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4" name="Shape 644"/>
          <p:cNvSpPr txBox="1"/>
          <p:nvPr>
            <p:ph idx="1" type="body"/>
          </p:nvPr>
        </p:nvSpPr>
        <p:spPr>
          <a:xfrm>
            <a:off x="4616450" y="5646676"/>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5" name="Shape 645"/>
          <p:cNvSpPr txBox="1"/>
          <p:nvPr>
            <p:ph idx="6" type="body"/>
          </p:nvPr>
        </p:nvSpPr>
        <p:spPr>
          <a:xfrm>
            <a:off x="457197" y="5646676"/>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6" name="Shape 646"/>
          <p:cNvSpPr txBox="1"/>
          <p:nvPr>
            <p:ph idx="7" type="body"/>
          </p:nvPr>
        </p:nvSpPr>
        <p:spPr>
          <a:xfrm>
            <a:off x="4616450" y="3354830"/>
            <a:ext cx="4070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7" name="Shape 647"/>
          <p:cNvSpPr txBox="1"/>
          <p:nvPr>
            <p:ph idx="8" type="body"/>
          </p:nvPr>
        </p:nvSpPr>
        <p:spPr>
          <a:xfrm>
            <a:off x="454022" y="3354830"/>
            <a:ext cx="4073400" cy="479400"/>
          </a:xfrm>
          <a:prstGeom prst="rect">
            <a:avLst/>
          </a:prstGeom>
          <a:solidFill>
            <a:srgbClr val="FFFFFF">
              <a:alpha val="48630"/>
            </a:srgbClr>
          </a:solidFill>
          <a:ln>
            <a:noFill/>
          </a:ln>
        </p:spPr>
        <p:txBody>
          <a:bodyPr anchorCtr="0" anchor="ctr" bIns="91425" lIns="91425" rIns="91425" tIns="91425"/>
          <a:lstStyle>
            <a:lvl1pPr indent="0" lvl="0" marL="0" marR="0" rtl="0" algn="ctr">
              <a:spcBef>
                <a:spcPts val="320"/>
              </a:spcBef>
              <a:buClr>
                <a:srgbClr val="3F3F39"/>
              </a:buClr>
              <a:buFont typeface="Arial"/>
              <a:buNone/>
              <a:defRPr b="0" i="0" sz="1600" u="none" cap="none" strike="noStrike">
                <a:solidFill>
                  <a:srgbClr val="3F3F39"/>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48" name="Shape 648"/>
          <p:cNvSpPr/>
          <p:nvPr/>
        </p:nvSpPr>
        <p:spPr>
          <a:xfrm>
            <a:off x="1" y="6330471"/>
            <a:ext cx="9153000" cy="540300"/>
          </a:xfrm>
          <a:prstGeom prst="rect">
            <a:avLst/>
          </a:prstGeom>
          <a:solidFill>
            <a:srgbClr val="23593E"/>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649" name="Shape 649"/>
          <p:cNvSpPr txBox="1"/>
          <p:nvPr/>
        </p:nvSpPr>
        <p:spPr>
          <a:xfrm>
            <a:off x="7571684" y="6483773"/>
            <a:ext cx="1458300" cy="2463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pic>
        <p:nvPicPr>
          <p:cNvPr id="650" name="Shape 650"/>
          <p:cNvPicPr preferRelativeResize="0"/>
          <p:nvPr/>
        </p:nvPicPr>
        <p:blipFill rotWithShape="1">
          <a:blip r:embed="rId2">
            <a:alphaModFix/>
          </a:blip>
          <a:srcRect b="0" l="0" r="0" t="0"/>
          <a:stretch/>
        </p:blipFill>
        <p:spPr>
          <a:xfrm>
            <a:off x="75409" y="6436275"/>
            <a:ext cx="5476200" cy="338100"/>
          </a:xfrm>
          <a:prstGeom prst="rect">
            <a:avLst/>
          </a:prstGeom>
          <a:noFill/>
          <a:ln>
            <a:noFill/>
          </a:ln>
        </p:spPr>
      </p:pic>
      <p:sp>
        <p:nvSpPr>
          <p:cNvPr id="651" name="Shape 651"/>
          <p:cNvSpPr/>
          <p:nvPr/>
        </p:nvSpPr>
        <p:spPr>
          <a:xfrm>
            <a:off x="3542585" y="6519775"/>
            <a:ext cx="1906800" cy="17550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ATC only">
    <p:spTree>
      <p:nvGrpSpPr>
        <p:cNvPr id="63"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b="0" l="0" r="0" t="0"/>
          <a:stretch/>
        </p:blipFill>
        <p:spPr>
          <a:xfrm>
            <a:off x="0" y="0"/>
            <a:ext cx="9144000" cy="4922873"/>
          </a:xfrm>
          <a:prstGeom prst="rect">
            <a:avLst/>
          </a:prstGeom>
          <a:noFill/>
          <a:ln>
            <a:noFill/>
          </a:ln>
        </p:spPr>
      </p:pic>
      <p:pic>
        <p:nvPicPr>
          <p:cNvPr id="65" name="Shape 65"/>
          <p:cNvPicPr preferRelativeResize="0"/>
          <p:nvPr/>
        </p:nvPicPr>
        <p:blipFill rotWithShape="1">
          <a:blip r:embed="rId3">
            <a:alphaModFix/>
          </a:blip>
          <a:srcRect b="0" l="0" r="0" t="0"/>
          <a:stretch/>
        </p:blipFill>
        <p:spPr>
          <a:xfrm>
            <a:off x="0" y="4861542"/>
            <a:ext cx="9144000" cy="1996457"/>
          </a:xfrm>
          <a:prstGeom prst="rect">
            <a:avLst/>
          </a:prstGeom>
          <a:noFill/>
          <a:ln>
            <a:noFill/>
          </a:ln>
        </p:spPr>
      </p:pic>
      <p:sp>
        <p:nvSpPr>
          <p:cNvPr id="66" name="Shape 66"/>
          <p:cNvSpPr txBox="1"/>
          <p:nvPr>
            <p:ph type="ctrTitle"/>
          </p:nvPr>
        </p:nvSpPr>
        <p:spPr>
          <a:xfrm>
            <a:off x="237695" y="4861542"/>
            <a:ext cx="8684052" cy="9424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Allerta"/>
              <a:buNone/>
              <a:defRPr b="0" i="0" sz="2800" u="none" cap="none" strike="noStrike">
                <a:solidFill>
                  <a:srgbClr val="FFFFFF"/>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67" name="Shape 67"/>
          <p:cNvSpPr txBox="1"/>
          <p:nvPr>
            <p:ph idx="1" type="subTitle"/>
          </p:nvPr>
        </p:nvSpPr>
        <p:spPr>
          <a:xfrm>
            <a:off x="237695" y="5804044"/>
            <a:ext cx="5497218" cy="792405"/>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chemeClr val="lt1"/>
              </a:buClr>
              <a:buFont typeface="Arial"/>
              <a:buNone/>
              <a:defRPr b="0" i="0" sz="2400" u="none" cap="none" strike="noStrike">
                <a:solidFill>
                  <a:schemeClr val="lt1"/>
                </a:solidFill>
                <a:latin typeface="Allerta"/>
                <a:ea typeface="Allerta"/>
                <a:cs typeface="Allerta"/>
                <a:sym typeface="Allerta"/>
              </a:defRPr>
            </a:lvl1pPr>
            <a:lvl2pPr indent="0" lvl="1" marL="457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Allerta"/>
                <a:ea typeface="Allerta"/>
                <a:cs typeface="Allerta"/>
                <a:sym typeface="Allerta"/>
              </a:defRPr>
            </a:lvl2pPr>
            <a:lvl3pPr indent="0" lvl="2" marL="914400" marR="0" rtl="0" algn="ctr">
              <a:lnSpc>
                <a:spcPct val="100000"/>
              </a:lnSpc>
              <a:spcBef>
                <a:spcPts val="360"/>
              </a:spcBef>
              <a:spcAft>
                <a:spcPts val="0"/>
              </a:spcAft>
              <a:buClr>
                <a:srgbClr val="888888"/>
              </a:buClr>
              <a:buFont typeface="Arial"/>
              <a:buNone/>
              <a:defRPr b="0" i="0" sz="1800" u="none" cap="none" strike="noStrike">
                <a:solidFill>
                  <a:srgbClr val="888888"/>
                </a:solidFill>
                <a:latin typeface="Allerta"/>
                <a:ea typeface="Allerta"/>
                <a:cs typeface="Allerta"/>
                <a:sym typeface="Allerta"/>
              </a:defRPr>
            </a:lvl3pPr>
            <a:lvl4pPr indent="0" lvl="3" marL="13716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4pPr>
            <a:lvl5pPr indent="0" lvl="4" marL="1828800" marR="0" rtl="0" algn="ctr">
              <a:lnSpc>
                <a:spcPct val="100000"/>
              </a:lnSpc>
              <a:spcBef>
                <a:spcPts val="320"/>
              </a:spcBef>
              <a:spcAft>
                <a:spcPts val="0"/>
              </a:spcAft>
              <a:buClr>
                <a:srgbClr val="888888"/>
              </a:buClr>
              <a:buFont typeface="Arial"/>
              <a:buNone/>
              <a:defRPr b="0" i="0" sz="1600" u="none" cap="none" strike="noStrike">
                <a:solidFill>
                  <a:srgbClr val="888888"/>
                </a:solidFill>
                <a:latin typeface="Allerta"/>
                <a:ea typeface="Allerta"/>
                <a:cs typeface="Allerta"/>
                <a:sym typeface="Allerta"/>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pic>
        <p:nvPicPr>
          <p:cNvPr id="68" name="Shape 68"/>
          <p:cNvPicPr preferRelativeResize="0"/>
          <p:nvPr/>
        </p:nvPicPr>
        <p:blipFill rotWithShape="1">
          <a:blip r:embed="rId4">
            <a:alphaModFix/>
          </a:blip>
          <a:srcRect b="0" l="0" r="0" t="0"/>
          <a:stretch/>
        </p:blipFill>
        <p:spPr>
          <a:xfrm>
            <a:off x="0" y="32960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s Page">
    <p:spTree>
      <p:nvGrpSpPr>
        <p:cNvPr id="69" name="Shape 69"/>
        <p:cNvGrpSpPr/>
        <p:nvPr/>
      </p:nvGrpSpPr>
      <p:grpSpPr>
        <a:xfrm>
          <a:off x="0" y="0"/>
          <a:ext cx="0" cy="0"/>
          <a:chOff x="0" y="0"/>
          <a:chExt cx="0" cy="0"/>
        </a:xfrm>
      </p:grpSpPr>
      <p:sp>
        <p:nvSpPr>
          <p:cNvPr id="70" name="Shape 70"/>
          <p:cNvSpPr/>
          <p:nvPr/>
        </p:nvSpPr>
        <p:spPr>
          <a:xfrm>
            <a:off x="0" y="6330471"/>
            <a:ext cx="9153069" cy="540225"/>
          </a:xfrm>
          <a:prstGeom prst="rect">
            <a:avLst/>
          </a:prstGeom>
          <a:solidFill>
            <a:srgbClr val="2359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71" name="Shape 71"/>
          <p:cNvSpPr txBox="1"/>
          <p:nvPr/>
        </p:nvSpPr>
        <p:spPr>
          <a:xfrm>
            <a:off x="7571684" y="6483773"/>
            <a:ext cx="1458265" cy="24621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FFFFFF"/>
              </a:buClr>
              <a:buSzPct val="25000"/>
              <a:buFont typeface="Allerta"/>
              <a:buNone/>
            </a:pPr>
            <a:r>
              <a:rPr b="0" i="0" lang="en-US" sz="1000" u="none" cap="none" strike="noStrike">
                <a:solidFill>
                  <a:srgbClr val="FFFFFF"/>
                </a:solidFill>
                <a:latin typeface="Allerta"/>
                <a:ea typeface="Allerta"/>
                <a:cs typeface="Allerta"/>
                <a:sym typeface="Allerta"/>
              </a:rPr>
              <a:t>PAGE </a:t>
            </a:r>
            <a:fld id="{00000000-1234-1234-1234-123412341234}" type="slidenum">
              <a:rPr b="0" i="0" lang="en-US" sz="1000" u="none" cap="none" strike="noStrike">
                <a:solidFill>
                  <a:srgbClr val="FFFFFF"/>
                </a:solidFill>
                <a:latin typeface="Allerta"/>
                <a:ea typeface="Allerta"/>
                <a:cs typeface="Allerta"/>
                <a:sym typeface="Allerta"/>
              </a:rPr>
              <a:t>‹#›</a:t>
            </a:fld>
            <a:r>
              <a:rPr b="0" i="0" lang="en-US" sz="1000" u="none" cap="none" strike="noStrike">
                <a:solidFill>
                  <a:srgbClr val="FFFFFF"/>
                </a:solidFill>
                <a:latin typeface="Allerta"/>
                <a:ea typeface="Allerta"/>
                <a:cs typeface="Allerta"/>
                <a:sym typeface="Allerta"/>
              </a:rPr>
              <a:t> </a:t>
            </a:r>
          </a:p>
        </p:txBody>
      </p:sp>
      <p:sp>
        <p:nvSpPr>
          <p:cNvPr id="72" name="Shape 72"/>
          <p:cNvSpPr txBox="1"/>
          <p:nvPr>
            <p:ph type="title"/>
          </p:nvPr>
        </p:nvSpPr>
        <p:spPr>
          <a:xfrm>
            <a:off x="214312" y="2914650"/>
            <a:ext cx="367506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rgbClr val="23593E"/>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73" name="Shape 73"/>
          <p:cNvSpPr txBox="1"/>
          <p:nvPr>
            <p:ph idx="1" type="body"/>
          </p:nvPr>
        </p:nvSpPr>
        <p:spPr>
          <a:xfrm>
            <a:off x="4624612" y="1858449"/>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Shape 74"/>
          <p:cNvSpPr txBox="1"/>
          <p:nvPr>
            <p:ph idx="2" type="body"/>
          </p:nvPr>
        </p:nvSpPr>
        <p:spPr>
          <a:xfrm>
            <a:off x="7209514" y="1858449"/>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3" type="body"/>
          </p:nvPr>
        </p:nvSpPr>
        <p:spPr>
          <a:xfrm>
            <a:off x="4624612" y="2400625"/>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6" name="Shape 76"/>
          <p:cNvSpPr txBox="1"/>
          <p:nvPr>
            <p:ph idx="4" type="body"/>
          </p:nvPr>
        </p:nvSpPr>
        <p:spPr>
          <a:xfrm>
            <a:off x="7209514" y="2400625"/>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5" type="body"/>
          </p:nvPr>
        </p:nvSpPr>
        <p:spPr>
          <a:xfrm>
            <a:off x="4624612" y="2955016"/>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Shape 78"/>
          <p:cNvSpPr txBox="1"/>
          <p:nvPr>
            <p:ph idx="6" type="body"/>
          </p:nvPr>
        </p:nvSpPr>
        <p:spPr>
          <a:xfrm>
            <a:off x="7209514" y="2955016"/>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7" type="body"/>
          </p:nvPr>
        </p:nvSpPr>
        <p:spPr>
          <a:xfrm>
            <a:off x="4624612" y="3509407"/>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0" name="Shape 80"/>
          <p:cNvSpPr txBox="1"/>
          <p:nvPr>
            <p:ph idx="8" type="body"/>
          </p:nvPr>
        </p:nvSpPr>
        <p:spPr>
          <a:xfrm>
            <a:off x="7209514" y="3509407"/>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9" type="body"/>
          </p:nvPr>
        </p:nvSpPr>
        <p:spPr>
          <a:xfrm>
            <a:off x="4624612" y="4063798"/>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Shape 82"/>
          <p:cNvSpPr txBox="1"/>
          <p:nvPr>
            <p:ph idx="13" type="body"/>
          </p:nvPr>
        </p:nvSpPr>
        <p:spPr>
          <a:xfrm>
            <a:off x="7209514" y="4063798"/>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Shape 83"/>
          <p:cNvSpPr txBox="1"/>
          <p:nvPr>
            <p:ph idx="14" type="body"/>
          </p:nvPr>
        </p:nvSpPr>
        <p:spPr>
          <a:xfrm>
            <a:off x="4624612" y="4618185"/>
            <a:ext cx="2444750" cy="53974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Shape 84"/>
          <p:cNvSpPr txBox="1"/>
          <p:nvPr>
            <p:ph idx="15" type="body"/>
          </p:nvPr>
        </p:nvSpPr>
        <p:spPr>
          <a:xfrm>
            <a:off x="7209514" y="4618185"/>
            <a:ext cx="1447346" cy="5397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3593E"/>
              </a:buClr>
              <a:buFont typeface="Allerta"/>
              <a:buNone/>
              <a:defRPr b="0" i="0" sz="1800" u="none" cap="none" strike="noStrike">
                <a:solidFill>
                  <a:srgbClr val="23593E"/>
                </a:solidFill>
                <a:latin typeface="Allerta"/>
                <a:ea typeface="Allerta"/>
                <a:cs typeface="Allerta"/>
                <a:sym typeface="Allerta"/>
              </a:defRPr>
            </a:lvl1pPr>
            <a:lvl2pPr indent="0" lvl="1" marL="457200" marR="0" rtl="0" algn="l">
              <a:lnSpc>
                <a:spcPct val="100000"/>
              </a:lnSpc>
              <a:spcBef>
                <a:spcPts val="0"/>
              </a:spcBef>
              <a:spcAft>
                <a:spcPts val="0"/>
              </a:spcAft>
              <a:buClr>
                <a:schemeClr val="dk1"/>
              </a:buClr>
              <a:buFont typeface="Allerta"/>
              <a:buNone/>
              <a:defRPr b="0" i="0" sz="2000" u="none" cap="none" strike="noStrike">
                <a:solidFill>
                  <a:schemeClr val="dk1"/>
                </a:solidFill>
                <a:latin typeface="Allerta"/>
                <a:ea typeface="Allerta"/>
                <a:cs typeface="Allerta"/>
                <a:sym typeface="Allerta"/>
              </a:defRPr>
            </a:lvl2pPr>
            <a:lvl3pPr indent="0" lvl="2" marL="914400" marR="0" rtl="0" algn="l">
              <a:lnSpc>
                <a:spcPct val="100000"/>
              </a:lnSpc>
              <a:spcBef>
                <a:spcPts val="0"/>
              </a:spcBef>
              <a:spcAft>
                <a:spcPts val="0"/>
              </a:spcAft>
              <a:buClr>
                <a:schemeClr val="dk1"/>
              </a:buClr>
              <a:buFont typeface="Allerta"/>
              <a:buNone/>
              <a:defRPr b="0" i="0" sz="1800" u="none" cap="none" strike="noStrike">
                <a:solidFill>
                  <a:schemeClr val="dk1"/>
                </a:solidFill>
                <a:latin typeface="Allerta"/>
                <a:ea typeface="Allerta"/>
                <a:cs typeface="Allerta"/>
                <a:sym typeface="Allerta"/>
              </a:defRPr>
            </a:lvl3pPr>
            <a:lvl4pPr indent="0" lvl="3" marL="13716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4pPr>
            <a:lvl5pPr indent="0" lvl="4" marL="1828800" marR="0" rtl="0" algn="l">
              <a:lnSpc>
                <a:spcPct val="100000"/>
              </a:lnSpc>
              <a:spcBef>
                <a:spcPts val="0"/>
              </a:spcBef>
              <a:spcAft>
                <a:spcPts val="0"/>
              </a:spcAft>
              <a:buClr>
                <a:schemeClr val="dk1"/>
              </a:buClr>
              <a:buFont typeface="Allerta"/>
              <a:buNone/>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pic>
        <p:nvPicPr>
          <p:cNvPr id="85" name="Shape 85"/>
          <p:cNvPicPr preferRelativeResize="0"/>
          <p:nvPr/>
        </p:nvPicPr>
        <p:blipFill rotWithShape="1">
          <a:blip r:embed="rId2">
            <a:alphaModFix/>
          </a:blip>
          <a:srcRect b="0" l="0" r="0" t="0"/>
          <a:stretch/>
        </p:blipFill>
        <p:spPr>
          <a:xfrm>
            <a:off x="75409" y="6436275"/>
            <a:ext cx="5476304" cy="338159"/>
          </a:xfrm>
          <a:prstGeom prst="rect">
            <a:avLst/>
          </a:prstGeom>
          <a:noFill/>
          <a:ln>
            <a:noFill/>
          </a:ln>
        </p:spPr>
      </p:pic>
      <p:sp>
        <p:nvSpPr>
          <p:cNvPr id="86" name="Shape 86"/>
          <p:cNvSpPr/>
          <p:nvPr/>
        </p:nvSpPr>
        <p:spPr>
          <a:xfrm>
            <a:off x="3542585" y="6519775"/>
            <a:ext cx="1906868" cy="17558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4.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5.xml"/><Relationship Id="rId22" Type="http://schemas.openxmlformats.org/officeDocument/2006/relationships/slideLayout" Target="../slideLayouts/slideLayout47.xml"/><Relationship Id="rId21" Type="http://schemas.openxmlformats.org/officeDocument/2006/relationships/slideLayout" Target="../slideLayouts/slideLayout46.xml"/><Relationship Id="rId24" Type="http://schemas.openxmlformats.org/officeDocument/2006/relationships/slideLayout" Target="../slideLayouts/slideLayout49.xml"/><Relationship Id="rId23" Type="http://schemas.openxmlformats.org/officeDocument/2006/relationships/slideLayout" Target="../slideLayouts/slideLayout48.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26" Type="http://schemas.openxmlformats.org/officeDocument/2006/relationships/slideLayout" Target="../slideLayouts/slideLayout51.xml"/><Relationship Id="rId25" Type="http://schemas.openxmlformats.org/officeDocument/2006/relationships/slideLayout" Target="../slideLayouts/slideLayout50.xml"/><Relationship Id="rId27" Type="http://schemas.openxmlformats.org/officeDocument/2006/relationships/theme" Target="../theme/theme1.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19" Type="http://schemas.openxmlformats.org/officeDocument/2006/relationships/slideLayout" Target="../slideLayouts/slideLayout44.xml"/><Relationship Id="rId18"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slideLayout" Target="../slideLayouts/slideLayout75.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26" Type="http://schemas.openxmlformats.org/officeDocument/2006/relationships/slideLayout" Target="../slideLayouts/slideLayout77.xml"/><Relationship Id="rId25" Type="http://schemas.openxmlformats.org/officeDocument/2006/relationships/slideLayout" Target="../slideLayouts/slideLayout76.xml"/><Relationship Id="rId27" Type="http://schemas.openxmlformats.org/officeDocument/2006/relationships/theme" Target="../theme/theme3.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llerta"/>
              <a:buNone/>
              <a:defRPr b="0" i="0" sz="2800" u="none" cap="none" strike="noStrike">
                <a:solidFill>
                  <a:schemeClr val="dk1"/>
                </a:solidFill>
                <a:latin typeface="Allerta"/>
                <a:ea typeface="Allerta"/>
                <a:cs typeface="Allerta"/>
                <a:sym typeface="Allerta"/>
              </a:defRPr>
            </a:lvl1pPr>
            <a:lvl2pPr indent="0" lvl="1" marL="0" marR="0" rtl="0" algn="l">
              <a:spcBef>
                <a:spcPts val="0"/>
              </a:spcBef>
              <a:buNone/>
              <a:defRPr b="0" i="0" sz="1800" u="none" cap="none" strike="noStrike"/>
            </a:lvl2pPr>
            <a:lvl3pPr indent="0" lvl="2" marL="0" marR="0" rtl="0" algn="l">
              <a:spcBef>
                <a:spcPts val="0"/>
              </a:spcBef>
              <a:buNone/>
              <a:defRPr b="0" i="0" sz="1800" u="none" cap="none" strike="noStrike"/>
            </a:lvl3pPr>
            <a:lvl4pPr indent="0" lvl="3" marL="0" marR="0" rtl="0" algn="l">
              <a:spcBef>
                <a:spcPts val="0"/>
              </a:spcBef>
              <a:buNone/>
              <a:defRPr b="0" i="0" sz="1800" u="none" cap="none" strike="noStrike"/>
            </a:lvl4pPr>
            <a:lvl5pPr indent="0" lvl="4" marL="0" marR="0" rtl="0" algn="l">
              <a:spcBef>
                <a:spcPts val="0"/>
              </a:spcBef>
              <a:buNone/>
              <a:defRPr b="0" i="0" sz="1800" u="none" cap="none" strike="noStrike"/>
            </a:lvl5pPr>
            <a:lvl6pPr indent="0" lvl="5" marL="0" marR="0" rtl="0" algn="l">
              <a:spcBef>
                <a:spcPts val="0"/>
              </a:spcBef>
              <a:buNone/>
              <a:defRPr b="0" i="0" sz="1800" u="none" cap="none" strike="noStrike"/>
            </a:lvl6pPr>
            <a:lvl7pPr indent="0" lvl="6" marL="0" marR="0" rtl="0" algn="l">
              <a:spcBef>
                <a:spcPts val="0"/>
              </a:spcBef>
              <a:buNone/>
              <a:defRPr b="0" i="0" sz="1800" u="none" cap="none" strike="noStrike"/>
            </a:lvl7pPr>
            <a:lvl8pPr indent="0" lvl="7" marL="0" marR="0" rtl="0" algn="l">
              <a:spcBef>
                <a:spcPts val="0"/>
              </a:spcBef>
              <a:buNone/>
              <a:defRPr b="0" i="0" sz="1800" u="none" cap="none" strike="noStrike"/>
            </a:lvl8pPr>
            <a:lvl9pPr indent="0" lvl="8" marL="0" marR="0" rtl="0" algn="l">
              <a:spcBef>
                <a:spcPts val="0"/>
              </a:spcBef>
              <a:buNone/>
              <a:defRPr b="0" i="0" sz="1800" u="none" cap="none" strike="noStrike"/>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143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952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762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762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1"/>
              </a:buClr>
              <a:buFont typeface="Allerta"/>
              <a:buNone/>
              <a:defRPr b="0" i="0" sz="2800" u="none" cap="none" strike="noStrike">
                <a:solidFill>
                  <a:schemeClr val="dk1"/>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20" name="Shape 220"/>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5" name="Shape 435"/>
        <p:cNvGrpSpPr/>
        <p:nvPr/>
      </p:nvGrpSpPr>
      <p:grpSpPr>
        <a:xfrm>
          <a:off x="0" y="0"/>
          <a:ext cx="0" cy="0"/>
          <a:chOff x="0" y="0"/>
          <a:chExt cx="0" cy="0"/>
        </a:xfrm>
      </p:grpSpPr>
      <p:sp>
        <p:nvSpPr>
          <p:cNvPr id="436" name="Shape 43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buClr>
                <a:schemeClr val="dk1"/>
              </a:buClr>
              <a:buFont typeface="Allerta"/>
              <a:buNone/>
              <a:defRPr b="0" i="0" sz="2800" u="none" cap="none" strike="noStrike">
                <a:solidFill>
                  <a:schemeClr val="dk1"/>
                </a:solidFill>
                <a:latin typeface="Allerta"/>
                <a:ea typeface="Allerta"/>
                <a:cs typeface="Allerta"/>
                <a:sym typeface="Allerta"/>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37" name="Shape 43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Allerta"/>
                <a:ea typeface="Allerta"/>
                <a:cs typeface="Allerta"/>
                <a:sym typeface="Allerta"/>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Allerta"/>
                <a:ea typeface="Allerta"/>
                <a:cs typeface="Allerta"/>
                <a:sym typeface="Allerta"/>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Allerta"/>
                <a:ea typeface="Allerta"/>
                <a:cs typeface="Allerta"/>
                <a:sym typeface="Allerta"/>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Allerta"/>
                <a:ea typeface="Allerta"/>
                <a:cs typeface="Allerta"/>
                <a:sym typeface="Allerta"/>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37.png"/></Relationships>
</file>

<file path=ppt/slides/_rels/slide25.xml.rels><?xml version="1.0" encoding="UTF-8" standalone="yes"?><Relationships xmlns="http://schemas.openxmlformats.org/package/2006/relationships"><Relationship Id="rId20" Type="http://schemas.openxmlformats.org/officeDocument/2006/relationships/hyperlink" Target="http://achievethecore.org/aligned/training-materials-for-the-math-imet/" TargetMode="External"/><Relationship Id="rId22" Type="http://schemas.openxmlformats.org/officeDocument/2006/relationships/hyperlink" Target="http://achievethecore.org/aligned/decision-making-that-matters-a-teachers-perspective/" TargetMode="External"/><Relationship Id="rId21" Type="http://schemas.openxmlformats.org/officeDocument/2006/relationships/hyperlink" Target="http://achievethecore.org/aligned/customizing-the-imet-pd-training-for-a-local-setting/" TargetMode="External"/><Relationship Id="rId24" Type="http://schemas.openxmlformats.org/officeDocument/2006/relationships/hyperlink" Target="http://achievethecore.org/aligned/why-not-just-crosswalk/" TargetMode="External"/><Relationship Id="rId23" Type="http://schemas.openxmlformats.org/officeDocument/2006/relationships/hyperlink" Target="http://achievethecore.org/aligned/traditional-reviews-vs-the-imet/" TargetMode="External"/><Relationship Id="rId1" Type="http://schemas.openxmlformats.org/officeDocument/2006/relationships/slideLayout" Target="../slideLayouts/slideLayout52.xml"/><Relationship Id="rId2" Type="http://schemas.openxmlformats.org/officeDocument/2006/relationships/notesSlide" Target="../notesSlides/notesSlide25.xml"/><Relationship Id="rId3" Type="http://schemas.openxmlformats.org/officeDocument/2006/relationships/hyperlink" Target="http://achievethecore.org/aligned/top-five-ways-to-improve-your-basal-reading-program/" TargetMode="External"/><Relationship Id="rId4" Type="http://schemas.openxmlformats.org/officeDocument/2006/relationships/hyperlink" Target="http://achievethecore.org/aligned/supplementing-your-anchor-mathematics-curriculum-with-rich-tasks/" TargetMode="External"/><Relationship Id="rId9" Type="http://schemas.openxmlformats.org/officeDocument/2006/relationships/hyperlink" Target="http://achievethecore.org/aligned/a-more-powerful-teachers-guide/" TargetMode="External"/><Relationship Id="rId5" Type="http://schemas.openxmlformats.org/officeDocument/2006/relationships/hyperlink" Target="http://achievethecore.org/aligned/essential-knowledge-for-adapting-math-instructional-materials/" TargetMode="External"/><Relationship Id="rId6" Type="http://schemas.openxmlformats.org/officeDocument/2006/relationships/hyperlink" Target="http://achievethecore.org/aligned/top-five-ways-to-make-the-most-of-your-math-materials/" TargetMode="External"/><Relationship Id="rId7" Type="http://schemas.openxmlformats.org/officeDocument/2006/relationships/hyperlink" Target="http://achievethecore.org/aligned/creating-a-coherent-math-curriculum/" TargetMode="External"/><Relationship Id="rId8" Type="http://schemas.openxmlformats.org/officeDocument/2006/relationships/hyperlink" Target="http://achievethecore.org/aligned/the-shifts-and-ells/" TargetMode="External"/><Relationship Id="rId11" Type="http://schemas.openxmlformats.org/officeDocument/2006/relationships/hyperlink" Target="http://achievethecore.org/aligned/knowing-the-common-core-means-knowing-the-shifts/" TargetMode="External"/><Relationship Id="rId10" Type="http://schemas.openxmlformats.org/officeDocument/2006/relationships/hyperlink" Target="http://achievethecore.org/aligned/using-complex-texts-with-all-readers/" TargetMode="External"/><Relationship Id="rId13" Type="http://schemas.openxmlformats.org/officeDocument/2006/relationships/hyperlink" Target="http://achievethecore.org/aligned/three-common-confusions-that-result-in-choosing-unaligned-ela-materials/" TargetMode="External"/><Relationship Id="rId12" Type="http://schemas.openxmlformats.org/officeDocument/2006/relationships/hyperlink" Target="http://achievethecore.org/aligned/the-standards-for-mathematical-practice-and-instructional-materials/" TargetMode="External"/><Relationship Id="rId15" Type="http://schemas.openxmlformats.org/officeDocument/2006/relationships/hyperlink" Target="http://achievethecore.org/aligned/mathematics-in-the-common-core-classroom/" TargetMode="External"/><Relationship Id="rId14" Type="http://schemas.openxmlformats.org/officeDocument/2006/relationships/hyperlink" Target="http://achievethecore.org/aligned/ela-in-the-common-core-classroom/" TargetMode="External"/><Relationship Id="rId17" Type="http://schemas.openxmlformats.org/officeDocument/2006/relationships/hyperlink" Target="http://achievethecore.org/aligned/what-needs-to-change-in-instructional-materials-ela/" TargetMode="External"/><Relationship Id="rId16" Type="http://schemas.openxmlformats.org/officeDocument/2006/relationships/hyperlink" Target="http://achievethecore.org/aligned/what-needs-to-change-in-instructional-materials-math/" TargetMode="External"/><Relationship Id="rId19" Type="http://schemas.openxmlformats.org/officeDocument/2006/relationships/hyperlink" Target="http://achievethecore.org/aligned/training-materials-for-the-elaliteracy-imet/" TargetMode="External"/><Relationship Id="rId18" Type="http://schemas.openxmlformats.org/officeDocument/2006/relationships/hyperlink" Target="http://achievethecore.org/aligned/top-5-tips-for-building-and-training-your-review-tea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jfann@studentsachieve.net" TargetMode="External"/><Relationship Id="rId4" Type="http://schemas.openxmlformats.org/officeDocument/2006/relationships/hyperlink" Target="mailto:jfunderburk@studentsachieven.net" TargetMode="External"/><Relationship Id="rId5" Type="http://schemas.openxmlformats.org/officeDocument/2006/relationships/hyperlink" Target="http://www.tfaforms.com/362186" TargetMode="External"/><Relationship Id="rId6" Type="http://schemas.openxmlformats.org/officeDocument/2006/relationships/hyperlink" Target="http://www.achievethecore.org" TargetMode="External"/><Relationship Id="rId7"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attendee.gotowebinar.com/register/369467390402383078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Achievethecore.org" TargetMode="External"/><Relationship Id="rId4" Type="http://schemas.openxmlformats.org/officeDocument/2006/relationships/hyperlink" Target="http://bit.ly/1EYfuM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sp>
        <p:nvSpPr>
          <p:cNvPr id="657" name="Shape 657"/>
          <p:cNvSpPr txBox="1"/>
          <p:nvPr/>
        </p:nvSpPr>
        <p:spPr>
          <a:xfrm>
            <a:off x="-2518771" y="5036553"/>
            <a:ext cx="184666"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658" name="Shape 658"/>
          <p:cNvSpPr txBox="1"/>
          <p:nvPr>
            <p:ph type="ctrTitle"/>
          </p:nvPr>
        </p:nvSpPr>
        <p:spPr>
          <a:xfrm>
            <a:off x="219317" y="2362433"/>
            <a:ext cx="8785850" cy="147002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FFFF"/>
              </a:buClr>
              <a:buSzPct val="25000"/>
              <a:buFont typeface="Allerta"/>
              <a:buNone/>
            </a:pPr>
            <a:r>
              <a:rPr lang="en-US"/>
              <a:t>Instructional Materials Make a Difference: Why we should spend more time choosing and how you can play a role</a:t>
            </a:r>
          </a:p>
        </p:txBody>
      </p:sp>
      <p:sp>
        <p:nvSpPr>
          <p:cNvPr id="659" name="Shape 659"/>
          <p:cNvSpPr txBox="1"/>
          <p:nvPr>
            <p:ph idx="1" type="subTitle"/>
          </p:nvPr>
        </p:nvSpPr>
        <p:spPr>
          <a:xfrm>
            <a:off x="219314" y="3987962"/>
            <a:ext cx="8785800" cy="7923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24593B"/>
              </a:buClr>
              <a:buSzPct val="25000"/>
              <a:buFont typeface="Arial"/>
              <a:buNone/>
            </a:pPr>
            <a:r>
              <a:rPr b="0" i="0" lang="en-US" sz="1500" u="none" cap="none" strike="noStrike">
                <a:solidFill>
                  <a:srgbClr val="24593B"/>
                </a:solidFill>
                <a:latin typeface="Allerta"/>
                <a:ea typeface="Allerta"/>
                <a:cs typeface="Allerta"/>
                <a:sym typeface="Allerta"/>
              </a:rPr>
              <a:t>Core Advocate Webinar</a:t>
            </a:r>
          </a:p>
          <a:p>
            <a:pPr indent="0" lvl="0" marL="0" marR="0" rtl="0" algn="l">
              <a:lnSpc>
                <a:spcPct val="80000"/>
              </a:lnSpc>
              <a:spcBef>
                <a:spcPts val="300"/>
              </a:spcBef>
              <a:spcAft>
                <a:spcPts val="0"/>
              </a:spcAft>
              <a:buClr>
                <a:srgbClr val="24593B"/>
              </a:buClr>
              <a:buSzPct val="25000"/>
              <a:buFont typeface="Arial"/>
              <a:buNone/>
            </a:pPr>
            <a:r>
              <a:rPr lang="en-US" sz="1500"/>
              <a:t>May 24, 2016</a:t>
            </a:r>
          </a:p>
          <a:p>
            <a:pPr indent="0" lvl="0" marL="0" marR="0" rtl="0" algn="l">
              <a:lnSpc>
                <a:spcPct val="80000"/>
              </a:lnSpc>
              <a:spcBef>
                <a:spcPts val="300"/>
              </a:spcBef>
              <a:spcAft>
                <a:spcPts val="0"/>
              </a:spcAft>
              <a:buClr>
                <a:srgbClr val="24593B"/>
              </a:buClr>
              <a:buSzPct val="25000"/>
              <a:buFont typeface="Arial"/>
              <a:buNone/>
            </a:pPr>
            <a:r>
              <a:rPr b="0" i="0" lang="en-US" sz="1500" u="none" cap="none" strike="noStrike">
                <a:solidFill>
                  <a:srgbClr val="24593B"/>
                </a:solidFill>
                <a:latin typeface="Allerta"/>
                <a:ea typeface="Allerta"/>
                <a:cs typeface="Allerta"/>
                <a:sym typeface="Allerta"/>
              </a:rPr>
              <a:t>7:00 – 8:00 EDT</a:t>
            </a:r>
          </a:p>
        </p:txBody>
      </p:sp>
      <p:sp>
        <p:nvSpPr>
          <p:cNvPr id="660" name="Shape 660"/>
          <p:cNvSpPr txBox="1"/>
          <p:nvPr/>
        </p:nvSpPr>
        <p:spPr>
          <a:xfrm>
            <a:off x="4343000" y="3987950"/>
            <a:ext cx="4800900" cy="9015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Calibri"/>
              <a:buNone/>
            </a:pPr>
            <a:r>
              <a:rPr b="0" i="0" lang="en-US" sz="1800" u="none" cap="none" strike="noStrike">
                <a:solidFill>
                  <a:schemeClr val="lt1"/>
                </a:solidFill>
                <a:latin typeface="Calibri"/>
                <a:ea typeface="Calibri"/>
                <a:cs typeface="Calibri"/>
                <a:sym typeface="Calibri"/>
              </a:rPr>
              <a:t>The webinar will begin shortly.  You may wish to download the handouts (check the tab on your webinar control panel) while you wait.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9" name="Shape 729"/>
        <p:cNvGrpSpPr/>
        <p:nvPr/>
      </p:nvGrpSpPr>
      <p:grpSpPr>
        <a:xfrm>
          <a:off x="0" y="0"/>
          <a:ext cx="0" cy="0"/>
          <a:chOff x="0" y="0"/>
          <a:chExt cx="0" cy="0"/>
        </a:xfrm>
      </p:grpSpPr>
      <p:sp>
        <p:nvSpPr>
          <p:cNvPr id="730" name="Shape 730"/>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Materials Selection: Considerations</a:t>
            </a:r>
          </a:p>
        </p:txBody>
      </p:sp>
      <p:sp>
        <p:nvSpPr>
          <p:cNvPr id="731" name="Shape 731"/>
          <p:cNvSpPr txBox="1"/>
          <p:nvPr/>
        </p:nvSpPr>
        <p:spPr>
          <a:xfrm>
            <a:off x="457195" y="1376425"/>
            <a:ext cx="7908000" cy="4105200"/>
          </a:xfrm>
          <a:prstGeom prst="rect">
            <a:avLst/>
          </a:prstGeom>
          <a:noFill/>
          <a:ln>
            <a:noFill/>
          </a:ln>
        </p:spPr>
        <p:txBody>
          <a:bodyPr anchorCtr="0" anchor="t" bIns="45700" lIns="91425" rIns="91425" tIns="45700">
            <a:noAutofit/>
          </a:bodyPr>
          <a:lstStyle/>
          <a:p>
            <a:pPr indent="-381000" lvl="0" marL="342900" marR="0" rtl="0" algn="l">
              <a:lnSpc>
                <a:spcPct val="115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Carefully select the review team</a:t>
            </a:r>
          </a:p>
          <a:p>
            <a:pPr lvl="0" marR="0" rtl="0" algn="l">
              <a:lnSpc>
                <a:spcPct val="115000"/>
              </a:lnSpc>
              <a:spcBef>
                <a:spcPts val="0"/>
              </a:spcBef>
              <a:spcAft>
                <a:spcPts val="0"/>
              </a:spcAft>
              <a:buNone/>
            </a:pPr>
            <a:r>
              <a:t/>
            </a:r>
            <a:endParaRPr sz="1800">
              <a:solidFill>
                <a:srgbClr val="3F3F39"/>
              </a:solidFill>
              <a:latin typeface="Allerta"/>
              <a:ea typeface="Allerta"/>
              <a:cs typeface="Allerta"/>
              <a:sym typeface="Allerta"/>
            </a:endParaRPr>
          </a:p>
          <a:p>
            <a:pPr indent="-381000" lvl="0" marL="342900" marR="0" rtl="0" algn="l">
              <a:lnSpc>
                <a:spcPct val="10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Train reviewers to recognize the Standards and the Shifts</a:t>
            </a:r>
          </a:p>
          <a:p>
            <a:pPr lvl="0" marR="0" rtl="0" algn="l">
              <a:lnSpc>
                <a:spcPct val="100000"/>
              </a:lnSpc>
              <a:spcBef>
                <a:spcPts val="0"/>
              </a:spcBef>
              <a:spcAft>
                <a:spcPts val="0"/>
              </a:spcAft>
              <a:buNone/>
            </a:pPr>
            <a:r>
              <a:t/>
            </a:r>
            <a:endParaRPr sz="1800">
              <a:solidFill>
                <a:srgbClr val="3F3F39"/>
              </a:solidFill>
              <a:latin typeface="Allerta"/>
              <a:ea typeface="Allerta"/>
              <a:cs typeface="Allerta"/>
              <a:sym typeface="Allerta"/>
            </a:endParaRPr>
          </a:p>
          <a:p>
            <a:pPr indent="-381000" lvl="0" marL="342900" marR="0" rtl="0" algn="l">
              <a:lnSpc>
                <a:spcPct val="115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Acknowledge that most materials are not perfectly aligned</a:t>
            </a:r>
          </a:p>
          <a:p>
            <a:pPr lvl="0" marR="0" rtl="0" algn="l">
              <a:lnSpc>
                <a:spcPct val="115000"/>
              </a:lnSpc>
              <a:spcBef>
                <a:spcPts val="0"/>
              </a:spcBef>
              <a:spcAft>
                <a:spcPts val="0"/>
              </a:spcAft>
              <a:buNone/>
            </a:pPr>
            <a:r>
              <a:t/>
            </a:r>
            <a:endParaRPr sz="1800">
              <a:solidFill>
                <a:srgbClr val="3F3F39"/>
              </a:solidFill>
              <a:latin typeface="Allerta"/>
              <a:ea typeface="Allerta"/>
              <a:cs typeface="Allerta"/>
              <a:sym typeface="Allerta"/>
            </a:endParaRPr>
          </a:p>
          <a:p>
            <a:pPr indent="-381000" lvl="0" marL="342900" marR="0" rtl="0" algn="l">
              <a:lnSpc>
                <a:spcPct val="115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Understand and factor in time requirements</a:t>
            </a: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6" name="Shape 736"/>
        <p:cNvGrpSpPr/>
        <p:nvPr/>
      </p:nvGrpSpPr>
      <p:grpSpPr>
        <a:xfrm>
          <a:off x="0" y="0"/>
          <a:ext cx="0" cy="0"/>
          <a:chOff x="0" y="0"/>
          <a:chExt cx="0" cy="0"/>
        </a:xfrm>
      </p:grpSpPr>
      <p:sp>
        <p:nvSpPr>
          <p:cNvPr id="737" name="Shape 737"/>
          <p:cNvSpPr txBox="1"/>
          <p:nvPr>
            <p:ph type="title"/>
          </p:nvPr>
        </p:nvSpPr>
        <p:spPr>
          <a:xfrm>
            <a:off x="457200" y="212645"/>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Strong Materials Impact Student Learning</a:t>
            </a:r>
          </a:p>
        </p:txBody>
      </p:sp>
      <p:sp>
        <p:nvSpPr>
          <p:cNvPr id="738" name="Shape 738"/>
          <p:cNvSpPr txBox="1"/>
          <p:nvPr>
            <p:ph idx="1" type="body"/>
          </p:nvPr>
        </p:nvSpPr>
        <p:spPr>
          <a:xfrm>
            <a:off x="381000" y="1182087"/>
            <a:ext cx="4191000" cy="4613400"/>
          </a:xfrm>
          <a:prstGeom prst="rect">
            <a:avLst/>
          </a:prstGeom>
          <a:noFill/>
          <a:ln>
            <a:noFill/>
          </a:ln>
        </p:spPr>
        <p:txBody>
          <a:bodyPr anchorCtr="0" anchor="t" bIns="45700" lIns="91425" rIns="91425" tIns="45700">
            <a:noAutofit/>
          </a:bodyPr>
          <a:lstStyle/>
          <a:p>
            <a:pPr indent="0" lvl="1" marL="0" marR="0" rtl="0" algn="l">
              <a:lnSpc>
                <a:spcPct val="90000"/>
              </a:lnSpc>
              <a:spcBef>
                <a:spcPts val="0"/>
              </a:spcBef>
              <a:spcAft>
                <a:spcPts val="0"/>
              </a:spcAft>
              <a:buClr>
                <a:srgbClr val="3F3F39"/>
              </a:buClr>
              <a:buSzPct val="25000"/>
              <a:buFont typeface="Arial"/>
              <a:buNone/>
            </a:pPr>
            <a:r>
              <a:rPr b="0" i="1" lang="en-US" sz="1950" u="none" cap="none" strike="noStrike">
                <a:solidFill>
                  <a:srgbClr val="3F3F39"/>
                </a:solidFill>
                <a:latin typeface="Allerta"/>
                <a:ea typeface="Allerta"/>
                <a:cs typeface="Allerta"/>
                <a:sym typeface="Allerta"/>
              </a:rPr>
              <a:t>“…choice of </a:t>
            </a:r>
            <a:r>
              <a:rPr b="1" i="1" lang="en-US" sz="1950" u="none" cap="none" strike="noStrike">
                <a:solidFill>
                  <a:srgbClr val="3F3F39"/>
                </a:solidFill>
                <a:latin typeface="Allerta"/>
                <a:ea typeface="Allerta"/>
                <a:cs typeface="Allerta"/>
                <a:sym typeface="Allerta"/>
              </a:rPr>
              <a:t>instructional materials</a:t>
            </a:r>
            <a:r>
              <a:rPr b="0" i="1" lang="en-US" sz="1950" u="none" cap="none" strike="noStrike">
                <a:solidFill>
                  <a:srgbClr val="3F3F39"/>
                </a:solidFill>
                <a:latin typeface="Allerta"/>
                <a:ea typeface="Allerta"/>
                <a:cs typeface="Allerta"/>
                <a:sym typeface="Allerta"/>
              </a:rPr>
              <a:t> can have an </a:t>
            </a:r>
            <a:r>
              <a:rPr b="1" i="1" lang="en-US" sz="1950" u="none" cap="none" strike="noStrike">
                <a:solidFill>
                  <a:srgbClr val="3F3F39"/>
                </a:solidFill>
                <a:latin typeface="Allerta"/>
                <a:ea typeface="Allerta"/>
                <a:cs typeface="Allerta"/>
                <a:sym typeface="Allerta"/>
              </a:rPr>
              <a:t>impact </a:t>
            </a:r>
            <a:r>
              <a:rPr b="0" i="1" lang="en-US" sz="1950" u="none" cap="none" strike="noStrike">
                <a:solidFill>
                  <a:srgbClr val="3F3F39"/>
                </a:solidFill>
                <a:latin typeface="Allerta"/>
                <a:ea typeface="Allerta"/>
                <a:cs typeface="Allerta"/>
                <a:sym typeface="Allerta"/>
              </a:rPr>
              <a:t>as large as or larger than the impact of teacher quality. But whereas improving teacher quality through changes in the preparation and professional development of teachers and the human resources policies surrounding their employment is challenging, expensive, and time-consuming, </a:t>
            </a:r>
            <a:r>
              <a:rPr b="1" i="1" lang="en-US" sz="1950" u="none" cap="none" strike="noStrike">
                <a:solidFill>
                  <a:srgbClr val="3F3F39"/>
                </a:solidFill>
                <a:latin typeface="Allerta"/>
                <a:ea typeface="Allerta"/>
                <a:cs typeface="Allerta"/>
                <a:sym typeface="Allerta"/>
              </a:rPr>
              <a:t>making better choices among available instructional materials</a:t>
            </a:r>
            <a:r>
              <a:rPr b="0" i="1" lang="en-US" sz="1950" u="none" cap="none" strike="noStrike">
                <a:solidFill>
                  <a:srgbClr val="3F3F39"/>
                </a:solidFill>
                <a:latin typeface="Allerta"/>
                <a:ea typeface="Allerta"/>
                <a:cs typeface="Allerta"/>
                <a:sym typeface="Allerta"/>
              </a:rPr>
              <a:t> should be relatively </a:t>
            </a:r>
            <a:r>
              <a:rPr b="1" i="1" lang="en-US" sz="1950" u="none" cap="none" strike="noStrike">
                <a:solidFill>
                  <a:srgbClr val="3F3F39"/>
                </a:solidFill>
                <a:latin typeface="Allerta"/>
                <a:ea typeface="Allerta"/>
                <a:cs typeface="Allerta"/>
                <a:sym typeface="Allerta"/>
              </a:rPr>
              <a:t>easy</a:t>
            </a:r>
            <a:r>
              <a:rPr b="0" i="1" lang="en-US" sz="1950" u="none" cap="none" strike="noStrike">
                <a:solidFill>
                  <a:srgbClr val="3F3F39"/>
                </a:solidFill>
                <a:latin typeface="Allerta"/>
                <a:ea typeface="Allerta"/>
                <a:cs typeface="Allerta"/>
                <a:sym typeface="Allerta"/>
              </a:rPr>
              <a:t>,</a:t>
            </a:r>
            <a:r>
              <a:rPr b="1" i="1" lang="en-US" sz="1950" u="none" cap="none" strike="noStrike">
                <a:solidFill>
                  <a:srgbClr val="3F3F39"/>
                </a:solidFill>
                <a:latin typeface="Allerta"/>
                <a:ea typeface="Allerta"/>
                <a:cs typeface="Allerta"/>
                <a:sym typeface="Allerta"/>
              </a:rPr>
              <a:t> inexpensive</a:t>
            </a:r>
            <a:r>
              <a:rPr b="0" i="1" lang="en-US" sz="1950" u="none" cap="none" strike="noStrike">
                <a:solidFill>
                  <a:srgbClr val="3F3F39"/>
                </a:solidFill>
                <a:latin typeface="Allerta"/>
                <a:ea typeface="Allerta"/>
                <a:cs typeface="Allerta"/>
                <a:sym typeface="Allerta"/>
              </a:rPr>
              <a:t>, and </a:t>
            </a:r>
            <a:r>
              <a:rPr b="1" i="1" lang="en-US" sz="1950" u="none" cap="none" strike="noStrike">
                <a:solidFill>
                  <a:srgbClr val="3F3F39"/>
                </a:solidFill>
                <a:latin typeface="Allerta"/>
                <a:ea typeface="Allerta"/>
                <a:cs typeface="Allerta"/>
                <a:sym typeface="Allerta"/>
              </a:rPr>
              <a:t>quick</a:t>
            </a:r>
            <a:r>
              <a:rPr b="0" i="1" lang="en-US" sz="1950" u="none" cap="none" strike="noStrike">
                <a:solidFill>
                  <a:srgbClr val="3F3F39"/>
                </a:solidFill>
                <a:latin typeface="Allerta"/>
                <a:ea typeface="Allerta"/>
                <a:cs typeface="Allerta"/>
                <a:sym typeface="Allerta"/>
              </a:rPr>
              <a:t>.”</a:t>
            </a:r>
          </a:p>
          <a:p>
            <a:pPr indent="-342900" lvl="0" marL="342900" marR="0" rtl="0" algn="l">
              <a:lnSpc>
                <a:spcPct val="90000"/>
              </a:lnSpc>
              <a:spcBef>
                <a:spcPts val="400"/>
              </a:spcBef>
              <a:buClr>
                <a:srgbClr val="3F3F39"/>
              </a:buClr>
              <a:buSzPct val="100000"/>
              <a:buFont typeface="Arial"/>
              <a:buNone/>
            </a:pPr>
            <a:r>
              <a:t/>
            </a:r>
            <a:endParaRPr b="0" i="1" sz="2000" u="none" cap="none" strike="noStrike">
              <a:solidFill>
                <a:srgbClr val="3F3F39"/>
              </a:solidFill>
              <a:latin typeface="Allerta"/>
              <a:ea typeface="Allerta"/>
              <a:cs typeface="Allerta"/>
              <a:sym typeface="Allerta"/>
            </a:endParaRPr>
          </a:p>
        </p:txBody>
      </p:sp>
      <p:pic>
        <p:nvPicPr>
          <p:cNvPr id="739" name="Shape 739"/>
          <p:cNvPicPr preferRelativeResize="0"/>
          <p:nvPr/>
        </p:nvPicPr>
        <p:blipFill rotWithShape="1">
          <a:blip r:embed="rId3">
            <a:alphaModFix/>
          </a:blip>
          <a:srcRect b="0" l="0" r="0" t="0"/>
          <a:stretch/>
        </p:blipFill>
        <p:spPr>
          <a:xfrm>
            <a:off x="4648200" y="1254126"/>
            <a:ext cx="4290900" cy="4449300"/>
          </a:xfrm>
          <a:prstGeom prst="rect">
            <a:avLst/>
          </a:prstGeom>
          <a:noFill/>
          <a:ln>
            <a:noFill/>
          </a:ln>
        </p:spPr>
      </p:pic>
      <p:sp>
        <p:nvSpPr>
          <p:cNvPr id="740" name="Shape 740"/>
          <p:cNvSpPr txBox="1"/>
          <p:nvPr/>
        </p:nvSpPr>
        <p:spPr>
          <a:xfrm>
            <a:off x="381000" y="5871560"/>
            <a:ext cx="8305800" cy="430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1" lang="en-US" sz="1100" u="none" cap="none" strike="noStrike">
                <a:solidFill>
                  <a:schemeClr val="dk1"/>
                </a:solidFill>
                <a:latin typeface="Calibri"/>
                <a:ea typeface="Calibri"/>
                <a:cs typeface="Calibri"/>
                <a:sym typeface="Calibri"/>
              </a:rPr>
              <a:t>Chingos and Whitehurst, “Choosing Blindly: Instructional Materials, Teacher Effectiveness and the Common Core,” Brown Center on Education Policy at Brookings, (April 10, 2012), http://www.brookings.edu/research/reports/2012/04/10-curriculum-chingos-whitehurst.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idx="1" type="body"/>
          </p:nvPr>
        </p:nvSpPr>
        <p:spPr>
          <a:xfrm>
            <a:off x="457200" y="424900"/>
            <a:ext cx="8229600" cy="5403300"/>
          </a:xfrm>
          <a:prstGeom prst="rect">
            <a:avLst/>
          </a:prstGeom>
        </p:spPr>
        <p:txBody>
          <a:bodyPr anchorCtr="0" anchor="t" bIns="91425" lIns="91425" rIns="91425" tIns="91425">
            <a:noAutofit/>
          </a:bodyPr>
          <a:lstStyle/>
          <a:p>
            <a:pPr lvl="0">
              <a:spcBef>
                <a:spcPts val="0"/>
              </a:spcBef>
              <a:buNone/>
            </a:pPr>
            <a:r>
              <a:rPr lang="en-US"/>
              <a:t>“In general, teachers are much more likely to cover topics presented in the materials selected by their school or district than to cover topics not included; they are likely to follow the sequence of topics in the selected materials; and their pedagogical approach is influenced by the instructional design of the materials. The evidence is clear that </a:t>
            </a:r>
            <a:r>
              <a:rPr lang="en-US">
                <a:solidFill>
                  <a:schemeClr val="accent1"/>
                </a:solidFill>
              </a:rPr>
              <a:t>instructional interactions between students and teachers are framed by the instructional materials</a:t>
            </a:r>
            <a:r>
              <a:rPr lang="en-US"/>
              <a:t> that are provided by their schools and districts.”</a:t>
            </a:r>
          </a:p>
          <a:p>
            <a:pPr lvl="0">
              <a:spcBef>
                <a:spcPts val="0"/>
              </a:spcBef>
              <a:buNone/>
            </a:pPr>
            <a:r>
              <a:t/>
            </a:r>
            <a:endParaRPr/>
          </a:p>
          <a:p>
            <a:pPr lvl="0" rtl="0">
              <a:spcBef>
                <a:spcPts val="0"/>
              </a:spcBef>
              <a:buClr>
                <a:schemeClr val="dk1"/>
              </a:buClr>
              <a:buSzPct val="45833"/>
              <a:buFont typeface="Arial"/>
              <a:buNone/>
            </a:pPr>
            <a:r>
              <a:t/>
            </a:r>
            <a:endParaRPr/>
          </a:p>
          <a:p>
            <a:pPr lvl="0" rtl="0">
              <a:spcBef>
                <a:spcPts val="0"/>
              </a:spcBef>
              <a:buClr>
                <a:schemeClr val="dk1"/>
              </a:buClr>
              <a:buSzPct val="110000"/>
              <a:buFont typeface="Arial"/>
              <a:buNone/>
            </a:pPr>
            <a:r>
              <a:rPr lang="en-US" sz="1000"/>
              <a:t>Chingos &amp; Whitehurst, Choosing Blindly: Instructional Materials, Teacher Effectiveness, and the Common Core</a:t>
            </a:r>
          </a:p>
          <a:p>
            <a:pPr lvl="0">
              <a:spcBef>
                <a:spcPts val="0"/>
              </a:spcBef>
              <a:buNone/>
            </a:pPr>
            <a:r>
              <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0" name="Shape 750"/>
        <p:cNvGrpSpPr/>
        <p:nvPr/>
      </p:nvGrpSpPr>
      <p:grpSpPr>
        <a:xfrm>
          <a:off x="0" y="0"/>
          <a:ext cx="0" cy="0"/>
          <a:chOff x="0" y="0"/>
          <a:chExt cx="0" cy="0"/>
        </a:xfrm>
      </p:grpSpPr>
      <p:sp>
        <p:nvSpPr>
          <p:cNvPr id="751" name="Shape 751"/>
          <p:cNvSpPr txBox="1"/>
          <p:nvPr>
            <p:ph type="title"/>
          </p:nvPr>
        </p:nvSpPr>
        <p:spPr>
          <a:xfrm>
            <a:off x="457200" y="374895"/>
            <a:ext cx="8229600" cy="773099"/>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Inconsistent Access To Materials (1 of 2)</a:t>
            </a:r>
          </a:p>
        </p:txBody>
      </p:sp>
      <p:sp>
        <p:nvSpPr>
          <p:cNvPr id="752" name="Shape 752"/>
          <p:cNvSpPr txBox="1"/>
          <p:nvPr/>
        </p:nvSpPr>
        <p:spPr>
          <a:xfrm>
            <a:off x="457200" y="5825828"/>
            <a:ext cx="7663800" cy="430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“From Adoption to Practice:  Teacher Perspectives On the Common Core” http://www.edweek.org/media/ewrc_teacherscommoncore_2014.pdf</a:t>
            </a:r>
          </a:p>
        </p:txBody>
      </p:sp>
      <p:pic>
        <p:nvPicPr>
          <p:cNvPr id="753" name="Shape 753"/>
          <p:cNvPicPr preferRelativeResize="0"/>
          <p:nvPr/>
        </p:nvPicPr>
        <p:blipFill rotWithShape="1">
          <a:blip r:embed="rId3">
            <a:alphaModFix/>
          </a:blip>
          <a:srcRect b="0" l="0" r="0" t="0"/>
          <a:stretch/>
        </p:blipFill>
        <p:spPr>
          <a:xfrm>
            <a:off x="781050" y="1196032"/>
            <a:ext cx="7581900" cy="45339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8" name="Shape 758"/>
        <p:cNvGrpSpPr/>
        <p:nvPr/>
      </p:nvGrpSpPr>
      <p:grpSpPr>
        <a:xfrm>
          <a:off x="0" y="0"/>
          <a:ext cx="0" cy="0"/>
          <a:chOff x="0" y="0"/>
          <a:chExt cx="0" cy="0"/>
        </a:xfrm>
      </p:grpSpPr>
      <p:sp>
        <p:nvSpPr>
          <p:cNvPr id="759" name="Shape 759"/>
          <p:cNvSpPr txBox="1"/>
          <p:nvPr>
            <p:ph type="title"/>
          </p:nvPr>
        </p:nvSpPr>
        <p:spPr>
          <a:xfrm>
            <a:off x="457200" y="405920"/>
            <a:ext cx="8229600" cy="773099"/>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Inconsistent Access To Materials (2 of 2)</a:t>
            </a:r>
          </a:p>
        </p:txBody>
      </p:sp>
      <p:sp>
        <p:nvSpPr>
          <p:cNvPr id="760" name="Shape 760"/>
          <p:cNvSpPr txBox="1"/>
          <p:nvPr/>
        </p:nvSpPr>
        <p:spPr>
          <a:xfrm>
            <a:off x="457200" y="5825828"/>
            <a:ext cx="7663800" cy="430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a:solidFill>
                  <a:schemeClr val="dk1"/>
                </a:solidFill>
                <a:latin typeface="Calibri"/>
                <a:ea typeface="Calibri"/>
                <a:cs typeface="Calibri"/>
                <a:sym typeface="Calibri"/>
              </a:rPr>
              <a:t>“From Adoption to Practice:  Teacher Perspectives On the Common Core” http://www.edweek.org/media/ewrc_teacherscommoncore_2014.pdf</a:t>
            </a:r>
          </a:p>
        </p:txBody>
      </p:sp>
      <p:pic>
        <p:nvPicPr>
          <p:cNvPr id="761" name="Shape 761"/>
          <p:cNvPicPr preferRelativeResize="0"/>
          <p:nvPr/>
        </p:nvPicPr>
        <p:blipFill rotWithShape="1">
          <a:blip r:embed="rId3">
            <a:alphaModFix/>
          </a:blip>
          <a:srcRect b="0" l="0" r="0" t="0"/>
          <a:stretch/>
        </p:blipFill>
        <p:spPr>
          <a:xfrm>
            <a:off x="539841" y="1346738"/>
            <a:ext cx="7581300" cy="33648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5" name="Shape 765"/>
        <p:cNvGrpSpPr/>
        <p:nvPr/>
      </p:nvGrpSpPr>
      <p:grpSpPr>
        <a:xfrm>
          <a:off x="0" y="0"/>
          <a:ext cx="0" cy="0"/>
          <a:chOff x="0" y="0"/>
          <a:chExt cx="0" cy="0"/>
        </a:xfrm>
      </p:grpSpPr>
      <p:sp>
        <p:nvSpPr>
          <p:cNvPr id="766" name="Shape 766"/>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Challenge of Selecting Quality Materials</a:t>
            </a:r>
          </a:p>
        </p:txBody>
      </p:sp>
      <p:pic>
        <p:nvPicPr>
          <p:cNvPr id="767" name="Shape 767"/>
          <p:cNvPicPr preferRelativeResize="0"/>
          <p:nvPr/>
        </p:nvPicPr>
        <p:blipFill rotWithShape="1">
          <a:blip r:embed="rId3">
            <a:alphaModFix/>
          </a:blip>
          <a:srcRect b="0" l="0" r="0" t="0"/>
          <a:stretch/>
        </p:blipFill>
        <p:spPr>
          <a:xfrm>
            <a:off x="2103119" y="1236195"/>
            <a:ext cx="4937700" cy="4975500"/>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ph type="title"/>
          </p:nvPr>
        </p:nvSpPr>
        <p:spPr>
          <a:xfrm>
            <a:off x="216575" y="2243300"/>
            <a:ext cx="8620500" cy="20037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t/>
            </a:r>
            <a:endParaRPr b="0" i="0" sz="3200" u="none" cap="none" strike="noStrike">
              <a:solidFill>
                <a:srgbClr val="23593E"/>
              </a:solidFill>
              <a:latin typeface="Allerta"/>
              <a:ea typeface="Allerta"/>
              <a:cs typeface="Allerta"/>
              <a:sym typeface="Allerta"/>
            </a:endParaRPr>
          </a:p>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Poll:</a:t>
            </a:r>
          </a:p>
          <a:p>
            <a:pPr indent="0" lvl="0" marL="0" marR="0" rtl="0" algn="ctr">
              <a:lnSpc>
                <a:spcPct val="100000"/>
              </a:lnSpc>
              <a:spcBef>
                <a:spcPts val="0"/>
              </a:spcBef>
              <a:spcAft>
                <a:spcPts val="0"/>
              </a:spcAft>
              <a:buClr>
                <a:schemeClr val="dk1"/>
              </a:buClr>
              <a:buSzPct val="25000"/>
              <a:buFont typeface="Allerta"/>
              <a:buNone/>
            </a:pPr>
            <a:r>
              <a:rPr lang="en-US"/>
              <a:t>How are you (or teachers you work with) responding to lack of quality materials?</a:t>
            </a:r>
          </a:p>
          <a:p>
            <a:pPr indent="0" lvl="0" marL="0" marR="0" rtl="0" algn="l">
              <a:lnSpc>
                <a:spcPct val="100000"/>
              </a:lnSpc>
              <a:spcBef>
                <a:spcPts val="0"/>
              </a:spcBef>
              <a:spcAft>
                <a:spcPts val="0"/>
              </a:spcAft>
              <a:buClr>
                <a:schemeClr val="dk1"/>
              </a:buClr>
              <a:buSzPct val="25000"/>
              <a:buFont typeface="Allerta"/>
              <a:buNone/>
            </a:pPr>
            <a:r>
              <a:t/>
            </a:r>
            <a:endParaRPr b="0" i="0" sz="3200" u="none" cap="none" strike="noStrike">
              <a:solidFill>
                <a:srgbClr val="23593E"/>
              </a:solidFill>
              <a:latin typeface="Allerta"/>
              <a:ea typeface="Allerta"/>
              <a:cs typeface="Allerta"/>
              <a:sym typeface="Allerta"/>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8" name="Shape 778"/>
        <p:cNvGrpSpPr/>
        <p:nvPr/>
      </p:nvGrpSpPr>
      <p:grpSpPr>
        <a:xfrm>
          <a:off x="0" y="0"/>
          <a:ext cx="0" cy="0"/>
          <a:chOff x="0" y="0"/>
          <a:chExt cx="0" cy="0"/>
        </a:xfrm>
      </p:grpSpPr>
      <p:sp>
        <p:nvSpPr>
          <p:cNvPr id="779" name="Shape 779"/>
          <p:cNvSpPr txBox="1"/>
          <p:nvPr>
            <p:ph type="title"/>
          </p:nvPr>
        </p:nvSpPr>
        <p:spPr>
          <a:xfrm>
            <a:off x="216575" y="1510475"/>
            <a:ext cx="8620500" cy="3529199"/>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Question:  </a:t>
            </a:r>
            <a:br>
              <a:rPr b="0" i="0" lang="en-US" sz="3200" u="none" cap="none" strike="noStrike">
                <a:solidFill>
                  <a:srgbClr val="23593E"/>
                </a:solidFill>
                <a:latin typeface="Allerta"/>
                <a:ea typeface="Allerta"/>
                <a:cs typeface="Allerta"/>
                <a:sym typeface="Allerta"/>
              </a:rPr>
            </a:br>
            <a:r>
              <a:rPr lang="en-US"/>
              <a:t>What are your biggest challenges regarding aligned materials?</a:t>
            </a:r>
          </a:p>
          <a:p>
            <a:pPr indent="0" lvl="0" marL="0" marR="0" rtl="0" algn="l">
              <a:lnSpc>
                <a:spcPct val="100000"/>
              </a:lnSpc>
              <a:spcBef>
                <a:spcPts val="0"/>
              </a:spcBef>
              <a:spcAft>
                <a:spcPts val="0"/>
              </a:spcAft>
              <a:buClr>
                <a:schemeClr val="dk1"/>
              </a:buClr>
              <a:buSzPct val="25000"/>
              <a:buFont typeface="Allerta"/>
              <a:buNone/>
            </a:pPr>
            <a:r>
              <a:t/>
            </a:r>
            <a:endParaRPr b="0" i="0" sz="1100" u="none" cap="none" strike="noStrike">
              <a:solidFill>
                <a:srgbClr val="23593E"/>
              </a:solidFill>
              <a:latin typeface="Allerta"/>
              <a:ea typeface="Allerta"/>
              <a:cs typeface="Allerta"/>
              <a:sym typeface="Allerta"/>
            </a:endParaRPr>
          </a:p>
          <a:p>
            <a:pPr indent="0" lvl="0" marL="0" marR="0" rtl="0" algn="l">
              <a:lnSpc>
                <a:spcPct val="100000"/>
              </a:lnSpc>
              <a:spcBef>
                <a:spcPts val="0"/>
              </a:spcBef>
              <a:spcAft>
                <a:spcPts val="0"/>
              </a:spcAft>
              <a:buClr>
                <a:schemeClr val="dk1"/>
              </a:buClr>
              <a:buSzPct val="25000"/>
              <a:buFont typeface="Allerta"/>
              <a:buNone/>
            </a:pPr>
            <a:r>
              <a:t/>
            </a:r>
            <a:endParaRPr b="0" i="0" sz="1100" u="none" cap="none" strike="noStrike">
              <a:solidFill>
                <a:srgbClr val="23593E"/>
              </a:solidFill>
              <a:latin typeface="Allerta"/>
              <a:ea typeface="Allerta"/>
              <a:cs typeface="Allerta"/>
              <a:sym typeface="Allerta"/>
            </a:endParaRPr>
          </a:p>
          <a:p>
            <a:pPr indent="0" lvl="0" marL="0" marR="0" rtl="0" algn="l">
              <a:lnSpc>
                <a:spcPct val="100000"/>
              </a:lnSpc>
              <a:spcBef>
                <a:spcPts val="0"/>
              </a:spcBef>
              <a:spcAft>
                <a:spcPts val="0"/>
              </a:spcAft>
              <a:buClr>
                <a:schemeClr val="dk1"/>
              </a:buClr>
              <a:buSzPct val="25000"/>
              <a:buFont typeface="Allerta"/>
              <a:buNone/>
            </a:pPr>
            <a:r>
              <a:t/>
            </a:r>
            <a:endParaRPr b="0" i="0" sz="1400" u="none" cap="none" strike="noStrike">
              <a:solidFill>
                <a:srgbClr val="23593E"/>
              </a:solidFill>
              <a:latin typeface="Allerta"/>
              <a:ea typeface="Allerta"/>
              <a:cs typeface="Allerta"/>
              <a:sym typeface="Allerta"/>
            </a:endParaRPr>
          </a:p>
          <a:p>
            <a:pPr indent="0" lvl="0" marL="0" marR="0" rtl="0" algn="ctr">
              <a:lnSpc>
                <a:spcPct val="100000"/>
              </a:lnSpc>
              <a:spcBef>
                <a:spcPts val="0"/>
              </a:spcBef>
              <a:spcAft>
                <a:spcPts val="0"/>
              </a:spcAft>
              <a:buClr>
                <a:schemeClr val="dk1"/>
              </a:buClr>
              <a:buSzPct val="25000"/>
              <a:buFont typeface="Allerta"/>
              <a:buNone/>
            </a:pPr>
            <a:r>
              <a:rPr b="0" i="0" lang="en-US" sz="1400" u="none" cap="none" strike="noStrik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4" name="Shape 784"/>
        <p:cNvGrpSpPr/>
        <p:nvPr/>
      </p:nvGrpSpPr>
      <p:grpSpPr>
        <a:xfrm>
          <a:off x="0" y="0"/>
          <a:ext cx="0" cy="0"/>
          <a:chOff x="0" y="0"/>
          <a:chExt cx="0" cy="0"/>
        </a:xfrm>
      </p:grpSpPr>
      <p:sp>
        <p:nvSpPr>
          <p:cNvPr id="785" name="Shape 785"/>
          <p:cNvSpPr txBox="1"/>
          <p:nvPr>
            <p:ph type="title"/>
          </p:nvPr>
        </p:nvSpPr>
        <p:spPr>
          <a:xfrm>
            <a:off x="216575" y="2829674"/>
            <a:ext cx="8620500" cy="1025698"/>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lang="en-US"/>
              <a:t>What resources are available to help schools/districts select/use materials?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0" name="Shape 790"/>
        <p:cNvGrpSpPr/>
        <p:nvPr/>
      </p:nvGrpSpPr>
      <p:grpSpPr>
        <a:xfrm>
          <a:off x="0" y="0"/>
          <a:ext cx="0" cy="0"/>
          <a:chOff x="0" y="0"/>
          <a:chExt cx="0" cy="0"/>
        </a:xfrm>
      </p:grpSpPr>
      <p:sp>
        <p:nvSpPr>
          <p:cNvPr id="791" name="Shape 791"/>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Instructional Materials Evaluation Tool</a:t>
            </a:r>
          </a:p>
        </p:txBody>
      </p:sp>
      <p:sp>
        <p:nvSpPr>
          <p:cNvPr id="792" name="Shape 792"/>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Comprehensive tool for reviewing materials for alignment to the Standards and the Shifts</a:t>
            </a:r>
          </a:p>
          <a:p>
            <a:pPr indent="-355600" lvl="1" marL="914400" rtl="0">
              <a:spcBef>
                <a:spcPts val="0"/>
              </a:spcBef>
              <a:buSzPct val="100000"/>
            </a:pPr>
            <a:r>
              <a:rPr lang="en-US" sz="2000"/>
              <a:t>ELA K-2</a:t>
            </a:r>
          </a:p>
          <a:p>
            <a:pPr indent="-355600" lvl="1" marL="914400" rtl="0">
              <a:spcBef>
                <a:spcPts val="0"/>
              </a:spcBef>
              <a:buSzPct val="100000"/>
            </a:pPr>
            <a:r>
              <a:rPr lang="en-US" sz="2000"/>
              <a:t>ELA 3-HS</a:t>
            </a:r>
          </a:p>
          <a:p>
            <a:pPr indent="-355600" lvl="1" marL="914400" rtl="0">
              <a:spcBef>
                <a:spcPts val="0"/>
              </a:spcBef>
              <a:buSzPct val="100000"/>
            </a:pPr>
            <a:r>
              <a:rPr lang="en-US" sz="2000"/>
              <a:t>Math K-8	</a:t>
            </a:r>
          </a:p>
          <a:p>
            <a:pPr indent="-355600" lvl="1" marL="914400" rtl="0">
              <a:spcBef>
                <a:spcPts val="0"/>
              </a:spcBef>
              <a:buSzPct val="100000"/>
            </a:pPr>
            <a:r>
              <a:rPr lang="en-US" sz="2000"/>
              <a:t>Math HS</a:t>
            </a:r>
          </a:p>
          <a:p>
            <a:pPr indent="-69850" lvl="0" marL="0" rtl="0">
              <a:spcBef>
                <a:spcPts val="0"/>
              </a:spcBef>
              <a:buClr>
                <a:srgbClr val="000000"/>
              </a:buClr>
              <a:buSzPct val="45833"/>
              <a:buNone/>
            </a:pPr>
            <a:r>
              <a:t/>
            </a:r>
            <a:endParaRPr/>
          </a:p>
          <a:p>
            <a:pPr indent="0" lvl="0" marL="0" rtl="0">
              <a:spcBef>
                <a:spcPts val="0"/>
              </a:spcBef>
              <a:buNone/>
            </a:pPr>
            <a:r>
              <a:t/>
            </a:r>
            <a:endParaRPr/>
          </a:p>
          <a:p>
            <a:pPr indent="-228600" lvl="0" marL="457200" rtl="0">
              <a:spcBef>
                <a:spcPts val="0"/>
              </a:spcBef>
            </a:pPr>
            <a:r>
              <a:rPr lang="en-US"/>
              <a:t>Professional Learning Modules to train review teams</a:t>
            </a:r>
          </a:p>
          <a:p>
            <a:pPr indent="-228600" lvl="0" marL="457200" rtl="0">
              <a:spcBef>
                <a:spcPts val="0"/>
              </a:spcBef>
            </a:pPr>
            <a:r>
              <a:rPr lang="en-US"/>
              <a:t>Use for selecting new materials OR reviewing current materials</a:t>
            </a:r>
          </a:p>
          <a:p>
            <a:pPr indent="0" lvl="0" marL="0">
              <a:spcBef>
                <a:spcPts val="0"/>
              </a:spcBef>
              <a:buNone/>
            </a:pPr>
            <a:r>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5" name="Shape 665"/>
        <p:cNvGrpSpPr/>
        <p:nvPr/>
      </p:nvGrpSpPr>
      <p:grpSpPr>
        <a:xfrm>
          <a:off x="0" y="0"/>
          <a:ext cx="0" cy="0"/>
          <a:chOff x="0" y="0"/>
          <a:chExt cx="0" cy="0"/>
        </a:xfrm>
      </p:grpSpPr>
      <p:sp>
        <p:nvSpPr>
          <p:cNvPr id="666" name="Shape 66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Introductions</a:t>
            </a:r>
          </a:p>
        </p:txBody>
      </p:sp>
      <p:sp>
        <p:nvSpPr>
          <p:cNvPr id="667" name="Shape 66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rgbClr val="3F3F39"/>
              </a:buClr>
              <a:buSzPct val="100000"/>
              <a:buFont typeface="Arial"/>
              <a:buChar char="•"/>
            </a:pPr>
            <a:r>
              <a:rPr b="0" i="0" lang="en-US" sz="2200" u="none" cap="none" strike="noStrike">
                <a:solidFill>
                  <a:srgbClr val="3F3F39"/>
                </a:solidFill>
                <a:latin typeface="Allerta"/>
                <a:ea typeface="Allerta"/>
                <a:cs typeface="Allerta"/>
                <a:sym typeface="Allerta"/>
              </a:rPr>
              <a:t>Joanie Funderburk</a:t>
            </a:r>
            <a:r>
              <a:rPr lang="en-US" sz="2200"/>
              <a:t>, </a:t>
            </a:r>
            <a:r>
              <a:rPr b="0" i="0" lang="en-US" sz="2200" u="none" cap="none" strike="noStrike">
                <a:solidFill>
                  <a:srgbClr val="3F3F39"/>
                </a:solidFill>
                <a:latin typeface="Allerta"/>
                <a:ea typeface="Allerta"/>
                <a:cs typeface="Allerta"/>
                <a:sym typeface="Allerta"/>
              </a:rPr>
              <a:t>Sandra Alberti, </a:t>
            </a:r>
            <a:r>
              <a:rPr lang="en-US" sz="2200"/>
              <a:t>&amp; </a:t>
            </a:r>
            <a:r>
              <a:rPr b="0" i="0" lang="en-US" sz="2200" u="none" cap="none" strike="noStrike">
                <a:solidFill>
                  <a:srgbClr val="3F3F39"/>
                </a:solidFill>
                <a:latin typeface="Allerta"/>
                <a:ea typeface="Allerta"/>
                <a:cs typeface="Allerta"/>
                <a:sym typeface="Allerta"/>
              </a:rPr>
              <a:t>Jan</a:t>
            </a:r>
            <a:r>
              <a:rPr lang="en-US" sz="2200"/>
              <a:t>elle Fann</a:t>
            </a:r>
            <a:r>
              <a:rPr b="0" i="0" lang="en-US" sz="2200" u="none" cap="none" strike="noStrike">
                <a:solidFill>
                  <a:srgbClr val="3F3F39"/>
                </a:solidFill>
                <a:latin typeface="Allerta"/>
                <a:ea typeface="Allerta"/>
                <a:cs typeface="Allerta"/>
                <a:sym typeface="Allerta"/>
              </a:rPr>
              <a:t> Field Impact Team</a:t>
            </a:r>
          </a:p>
          <a:p>
            <a:pPr indent="-342900" lvl="0" marL="342900" marR="0" rtl="0" algn="l">
              <a:lnSpc>
                <a:spcPct val="80000"/>
              </a:lnSpc>
              <a:spcBef>
                <a:spcPts val="0"/>
              </a:spcBef>
              <a:spcAft>
                <a:spcPts val="0"/>
              </a:spcAft>
              <a:buClr>
                <a:srgbClr val="3F3F39"/>
              </a:buClr>
              <a:buSzPct val="100000"/>
              <a:buFont typeface="Arial"/>
              <a:buChar char="•"/>
            </a:pPr>
            <a:r>
              <a:rPr lang="en-US" sz="2200"/>
              <a:t>Stacy Wetcher, Project Manager</a:t>
            </a:r>
          </a:p>
          <a:p>
            <a:pPr indent="0" lvl="1" marL="457200" marR="0" rtl="0" algn="l">
              <a:lnSpc>
                <a:spcPct val="80000"/>
              </a:lnSpc>
              <a:spcBef>
                <a:spcPts val="370"/>
              </a:spcBef>
              <a:spcAft>
                <a:spcPts val="0"/>
              </a:spcAft>
              <a:buClr>
                <a:srgbClr val="3F3F39"/>
              </a:buClr>
              <a:buSzPct val="25000"/>
              <a:buFont typeface="Arial"/>
              <a:buNone/>
            </a:pPr>
            <a:r>
              <a:t/>
            </a:r>
            <a:endParaRPr b="0" i="0" sz="1850" u="none" cap="none" strike="noStrike">
              <a:solidFill>
                <a:srgbClr val="3F3F39"/>
              </a:solidFill>
              <a:latin typeface="Allerta"/>
              <a:ea typeface="Allerta"/>
              <a:cs typeface="Allerta"/>
              <a:sym typeface="Allerta"/>
            </a:endParaRPr>
          </a:p>
          <a:p>
            <a:pPr indent="-342900" lvl="0" marL="342900" marR="0" rtl="0" algn="l">
              <a:lnSpc>
                <a:spcPct val="80000"/>
              </a:lnSpc>
              <a:spcBef>
                <a:spcPts val="440"/>
              </a:spcBef>
              <a:spcAft>
                <a:spcPts val="0"/>
              </a:spcAft>
              <a:buClr>
                <a:srgbClr val="3F3F39"/>
              </a:buClr>
              <a:buSzPct val="100000"/>
              <a:buFont typeface="Arial"/>
              <a:buChar char="•"/>
            </a:pPr>
            <a:r>
              <a:rPr b="0" i="0" lang="en-US" sz="2200" u="none" cap="none" strike="noStrike">
                <a:solidFill>
                  <a:srgbClr val="3F3F39"/>
                </a:solidFill>
                <a:latin typeface="Allerta"/>
                <a:ea typeface="Allerta"/>
                <a:cs typeface="Allerta"/>
                <a:sym typeface="Allerta"/>
              </a:rPr>
              <a:t>Core Advocates are educators who:</a:t>
            </a:r>
          </a:p>
          <a:p>
            <a:pPr indent="-285750" lvl="1" marL="742950" marR="0" rtl="0" algn="l">
              <a:lnSpc>
                <a:spcPct val="80000"/>
              </a:lnSpc>
              <a:spcBef>
                <a:spcPts val="370"/>
              </a:spcBef>
              <a:spcAft>
                <a:spcPts val="0"/>
              </a:spcAft>
              <a:buClr>
                <a:srgbClr val="3F3F39"/>
              </a:buClr>
              <a:buSzPct val="92310"/>
              <a:buFont typeface="Arial"/>
              <a:buChar char="–"/>
            </a:pPr>
            <a:r>
              <a:rPr b="0" i="0" lang="en-US" sz="1850" u="none" cap="none" strike="noStrike">
                <a:solidFill>
                  <a:srgbClr val="3F3F39"/>
                </a:solidFill>
                <a:latin typeface="Allerta"/>
                <a:ea typeface="Allerta"/>
                <a:cs typeface="Allerta"/>
                <a:sym typeface="Allerta"/>
              </a:rPr>
              <a:t>Believe in the potential of the CCSS to prepare all students for college and careers;</a:t>
            </a:r>
          </a:p>
          <a:p>
            <a:pPr indent="-285750" lvl="1" marL="742950" marR="0" rtl="0" algn="l">
              <a:lnSpc>
                <a:spcPct val="80000"/>
              </a:lnSpc>
              <a:spcBef>
                <a:spcPts val="370"/>
              </a:spcBef>
              <a:spcAft>
                <a:spcPts val="0"/>
              </a:spcAft>
              <a:buClr>
                <a:srgbClr val="3F3F39"/>
              </a:buClr>
              <a:buSzPct val="92310"/>
              <a:buFont typeface="Arial"/>
              <a:buChar char="–"/>
            </a:pPr>
            <a:r>
              <a:rPr b="0" i="0" lang="en-US" sz="1850" u="none" cap="none" strike="noStrike">
                <a:solidFill>
                  <a:srgbClr val="3F3F39"/>
                </a:solidFill>
                <a:latin typeface="Allerta"/>
                <a:ea typeface="Allerta"/>
                <a:cs typeface="Allerta"/>
                <a:sym typeface="Allerta"/>
              </a:rPr>
              <a:t>Are eager to support their colleagues and communities in understanding and advocating for the CCSS and CCSS-aligned instruction;</a:t>
            </a:r>
          </a:p>
          <a:p>
            <a:pPr indent="-285750" lvl="1" marL="742950" marR="0" rtl="0" algn="l">
              <a:lnSpc>
                <a:spcPct val="80000"/>
              </a:lnSpc>
              <a:spcBef>
                <a:spcPts val="370"/>
              </a:spcBef>
              <a:spcAft>
                <a:spcPts val="0"/>
              </a:spcAft>
              <a:buClr>
                <a:srgbClr val="3F3F39"/>
              </a:buClr>
              <a:buSzPct val="92310"/>
              <a:buFont typeface="Arial"/>
              <a:buChar char="–"/>
            </a:pPr>
            <a:r>
              <a:rPr b="0" i="0" lang="en-US" sz="1850" u="none" cap="none" strike="noStrike">
                <a:solidFill>
                  <a:srgbClr val="3F3F39"/>
                </a:solidFill>
                <a:latin typeface="Allerta"/>
                <a:ea typeface="Allerta"/>
                <a:cs typeface="Allerta"/>
                <a:sym typeface="Allerta"/>
              </a:rPr>
              <a:t>Understand and embrace the shifts in instruction and assessment required by the CCSS</a:t>
            </a:r>
          </a:p>
          <a:p>
            <a:pPr indent="-171450" lvl="1" marL="742950" marR="0" rtl="0" algn="l">
              <a:lnSpc>
                <a:spcPct val="80000"/>
              </a:lnSpc>
              <a:spcBef>
                <a:spcPts val="370"/>
              </a:spcBef>
              <a:spcAft>
                <a:spcPts val="0"/>
              </a:spcAft>
              <a:buClr>
                <a:srgbClr val="3F3F39"/>
              </a:buClr>
              <a:buSzPct val="25000"/>
              <a:buFont typeface="Arial"/>
              <a:buNone/>
            </a:pPr>
            <a:r>
              <a:t/>
            </a:r>
            <a:endParaRPr b="0" i="0" sz="1850" u="none" cap="none" strike="noStrike">
              <a:solidFill>
                <a:srgbClr val="3F3F39"/>
              </a:solidFill>
              <a:latin typeface="Allerta"/>
              <a:ea typeface="Allerta"/>
              <a:cs typeface="Allerta"/>
              <a:sym typeface="Allerta"/>
            </a:endParaRPr>
          </a:p>
        </p:txBody>
      </p:sp>
      <p:cxnSp>
        <p:nvCxnSpPr>
          <p:cNvPr id="668" name="Shape 668"/>
          <p:cNvCxnSpPr/>
          <p:nvPr/>
        </p:nvCxnSpPr>
        <p:spPr>
          <a:xfrm>
            <a:off x="457200" y="1422400"/>
            <a:ext cx="8039098" cy="0"/>
          </a:xfrm>
          <a:prstGeom prst="straightConnector1">
            <a:avLst/>
          </a:prstGeom>
          <a:noFill/>
          <a:ln cap="flat" cmpd="sng" w="25400">
            <a:solidFill>
              <a:schemeClr val="accent1"/>
            </a:solidFill>
            <a:prstDash val="solid"/>
            <a:round/>
            <a:headEnd len="med" w="med" type="none"/>
            <a:tailEnd len="med" w="med" type="none"/>
          </a:ln>
        </p:spPr>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x="0" y="0"/>
          <a:ext cx="0" cy="0"/>
          <a:chOff x="0" y="0"/>
          <a:chExt cx="0" cy="0"/>
        </a:xfrm>
      </p:grpSpPr>
      <p:sp>
        <p:nvSpPr>
          <p:cNvPr id="798" name="Shape 79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Format of the IMET</a:t>
            </a:r>
          </a:p>
        </p:txBody>
      </p:sp>
      <p:sp>
        <p:nvSpPr>
          <p:cNvPr id="799" name="Shape 799"/>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a:spcBef>
                <a:spcPts val="0"/>
              </a:spcBef>
            </a:pPr>
            <a:r>
              <a:rPr lang="en-US"/>
              <a:t>Non-negotiable Alignment Criteria</a:t>
            </a:r>
          </a:p>
          <a:p>
            <a:pPr indent="-228600" lvl="1" marL="914400" rtl="0">
              <a:spcBef>
                <a:spcPts val="0"/>
              </a:spcBef>
            </a:pPr>
            <a:r>
              <a:rPr lang="en-US"/>
              <a:t>Must be met in full for materials to be considered aligned to the Standards and the Shifts</a:t>
            </a:r>
          </a:p>
          <a:p>
            <a:pPr indent="-228600" lvl="1" marL="914400">
              <a:spcBef>
                <a:spcPts val="0"/>
              </a:spcBef>
            </a:pPr>
            <a:r>
              <a:rPr lang="en-US"/>
              <a:t>Every individual metric must be met</a:t>
            </a:r>
          </a:p>
          <a:p>
            <a:pPr indent="0" lvl="0" marL="0">
              <a:spcBef>
                <a:spcPts val="0"/>
              </a:spcBef>
              <a:buNone/>
            </a:pPr>
            <a:r>
              <a:t/>
            </a:r>
            <a:endParaRPr/>
          </a:p>
          <a:p>
            <a:pPr indent="-228600" lvl="0" marL="457200" rtl="0">
              <a:spcBef>
                <a:spcPts val="0"/>
              </a:spcBef>
            </a:pPr>
            <a:r>
              <a:rPr lang="en-US"/>
              <a:t>Additional Alignment Criteria</a:t>
            </a:r>
          </a:p>
          <a:p>
            <a:pPr indent="-355600" lvl="0" marL="914400" rtl="0">
              <a:spcBef>
                <a:spcPts val="0"/>
              </a:spcBef>
              <a:buSzPct val="100000"/>
            </a:pPr>
            <a:r>
              <a:rPr lang="en-US" sz="2000"/>
              <a:t>A specific number of metrics must be met or partially met</a:t>
            </a:r>
          </a:p>
          <a:p>
            <a:pPr indent="0" lvl="0" marL="0">
              <a:spcBef>
                <a:spcPts val="0"/>
              </a:spcBef>
              <a:buNone/>
            </a:pPr>
            <a:r>
              <a:t/>
            </a:r>
            <a:endParaRPr/>
          </a:p>
          <a:p>
            <a:pPr indent="-228600" lvl="0" marL="457200">
              <a:spcBef>
                <a:spcPts val="0"/>
              </a:spcBef>
            </a:pPr>
            <a:r>
              <a:rPr lang="en-US"/>
              <a:t>Indicators of Quality</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4" name="Shape 804"/>
        <p:cNvGrpSpPr/>
        <p:nvPr/>
      </p:nvGrpSpPr>
      <p:grpSpPr>
        <a:xfrm>
          <a:off x="0" y="0"/>
          <a:ext cx="0" cy="0"/>
          <a:chOff x="0" y="0"/>
          <a:chExt cx="0" cy="0"/>
        </a:xfrm>
      </p:grpSpPr>
      <p:sp>
        <p:nvSpPr>
          <p:cNvPr id="805" name="Shape 805"/>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Format of the IMET</a:t>
            </a:r>
          </a:p>
        </p:txBody>
      </p:sp>
      <p:sp>
        <p:nvSpPr>
          <p:cNvPr id="806" name="Shape 806"/>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228600" lvl="0" marL="457200" rtl="0">
              <a:spcBef>
                <a:spcPts val="0"/>
              </a:spcBef>
            </a:pPr>
            <a:r>
              <a:rPr lang="en-US"/>
              <a:t>Metrics</a:t>
            </a:r>
          </a:p>
          <a:p>
            <a:pPr indent="-228600" lvl="1" marL="1371600" rtl="0">
              <a:spcBef>
                <a:spcPts val="0"/>
              </a:spcBef>
            </a:pPr>
            <a:r>
              <a:rPr lang="en-US"/>
              <a:t>specific descriptors</a:t>
            </a:r>
          </a:p>
          <a:p>
            <a:pPr indent="0" lvl="0" marL="0" rtl="0">
              <a:spcBef>
                <a:spcPts val="0"/>
              </a:spcBef>
              <a:buNone/>
            </a:pPr>
            <a:r>
              <a:t/>
            </a:r>
            <a:endParaRPr/>
          </a:p>
          <a:p>
            <a:pPr indent="0" lvl="0" marL="0" rtl="0">
              <a:spcBef>
                <a:spcPts val="0"/>
              </a:spcBef>
              <a:buNone/>
            </a:pPr>
            <a:r>
              <a:t/>
            </a:r>
            <a:endParaRPr/>
          </a:p>
          <a:p>
            <a:pPr indent="-228600" lvl="0" marL="457200" rtl="0">
              <a:spcBef>
                <a:spcPts val="0"/>
              </a:spcBef>
            </a:pPr>
            <a:r>
              <a:rPr lang="en-US"/>
              <a:t>How to find evidence</a:t>
            </a:r>
          </a:p>
          <a:p>
            <a:pPr indent="-228600" lvl="1" marL="1371600" rtl="0">
              <a:spcBef>
                <a:spcPts val="0"/>
              </a:spcBef>
            </a:pPr>
            <a:r>
              <a:rPr lang="en-US" sz="2000"/>
              <a:t>suggestions on what to review to determine whether or not the metric is met</a:t>
            </a:r>
          </a:p>
          <a:p>
            <a:pPr indent="0" lvl="0" marL="0" rtl="0">
              <a:spcBef>
                <a:spcPts val="0"/>
              </a:spcBef>
              <a:buNone/>
            </a:pPr>
            <a:r>
              <a:t/>
            </a:r>
            <a:endParaRPr/>
          </a:p>
          <a:p>
            <a:pPr indent="-228600" lvl="0" marL="457200" rtl="0">
              <a:spcBef>
                <a:spcPts val="0"/>
              </a:spcBef>
            </a:pPr>
            <a:r>
              <a:rPr lang="en-US"/>
              <a:t>Evidence</a:t>
            </a:r>
          </a:p>
          <a:p>
            <a:pPr indent="-228600" lvl="1" marL="1371600" rtl="0">
              <a:spcBef>
                <a:spcPts val="0"/>
              </a:spcBef>
            </a:pPr>
            <a:r>
              <a:rPr lang="en-US"/>
              <a:t>support ratings with evidence from the materials</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1" name="Shape 811"/>
        <p:cNvGrpSpPr/>
        <p:nvPr/>
      </p:nvGrpSpPr>
      <p:grpSpPr>
        <a:xfrm>
          <a:off x="0" y="0"/>
          <a:ext cx="0" cy="0"/>
          <a:chOff x="0" y="0"/>
          <a:chExt cx="0" cy="0"/>
        </a:xfrm>
      </p:grpSpPr>
      <p:sp>
        <p:nvSpPr>
          <p:cNvPr id="812" name="Shape 81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ELA IMET: Text-Dependent Questions</a:t>
            </a:r>
          </a:p>
        </p:txBody>
      </p:sp>
      <p:sp>
        <p:nvSpPr>
          <p:cNvPr id="813" name="Shape 813"/>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0" lvl="0" marL="266700" marR="0" rtl="0" algn="l">
              <a:lnSpc>
                <a:spcPct val="100000"/>
              </a:lnSpc>
              <a:spcBef>
                <a:spcPts val="0"/>
              </a:spcBef>
              <a:spcAft>
                <a:spcPts val="0"/>
              </a:spcAft>
              <a:buClr>
                <a:schemeClr val="dk1"/>
              </a:buClr>
              <a:buSzPct val="25000"/>
              <a:buFont typeface="Arial"/>
              <a:buNone/>
            </a:pPr>
            <a:r>
              <a:rPr lang="en-US"/>
              <a:t>NN2:  At least 80% of all questions in the submission are high-quality text-dependent and text-specific questions. The overwhelming majority of these questions are text-specific and draw student attention to the text.</a:t>
            </a:r>
          </a:p>
          <a:p>
            <a:pPr indent="0" lvl="0" marL="266700" marR="0" rtl="0" algn="l">
              <a:lnSpc>
                <a:spcPct val="100000"/>
              </a:lnSpc>
              <a:spcBef>
                <a:spcPts val="0"/>
              </a:spcBef>
              <a:spcAft>
                <a:spcPts val="0"/>
              </a:spcAft>
              <a:buClr>
                <a:schemeClr val="dk1"/>
              </a:buClr>
              <a:buSzPct val="25000"/>
              <a:buFont typeface="Arial"/>
              <a:buNone/>
            </a:pPr>
            <a:r>
              <a:t/>
            </a:r>
            <a:endParaRPr/>
          </a:p>
          <a:p>
            <a:pPr indent="-342900" lvl="0" marL="457200" rtl="0">
              <a:lnSpc>
                <a:spcPct val="115000"/>
              </a:lnSpc>
              <a:spcBef>
                <a:spcPts val="500"/>
              </a:spcBef>
              <a:buSzPct val="100000"/>
              <a:buFont typeface="Allerta"/>
            </a:pPr>
            <a:r>
              <a:rPr b="1" lang="en-US" sz="1800">
                <a:solidFill>
                  <a:srgbClr val="3F3F39"/>
                </a:solidFill>
              </a:rPr>
              <a:t>Metric 2A: </a:t>
            </a:r>
            <a:r>
              <a:rPr lang="en-US" sz="1800">
                <a:solidFill>
                  <a:schemeClr val="dk2"/>
                </a:solidFill>
              </a:rPr>
              <a:t>At least 80% of all questions and tasks </a:t>
            </a:r>
            <a:r>
              <a:rPr lang="en-US" sz="1800">
                <a:solidFill>
                  <a:srgbClr val="3F3F39"/>
                </a:solidFill>
              </a:rPr>
              <a:t>should be text-dependent to reflect the requirements of Reading Standard </a:t>
            </a:r>
          </a:p>
          <a:p>
            <a:pPr indent="-342900" lvl="0" marL="457200" rtl="0">
              <a:lnSpc>
                <a:spcPct val="115000"/>
              </a:lnSpc>
              <a:spcBef>
                <a:spcPts val="500"/>
              </a:spcBef>
              <a:buSzPct val="100000"/>
              <a:buFont typeface="Allerta"/>
            </a:pPr>
            <a:r>
              <a:rPr b="1" lang="en-US" sz="1800">
                <a:solidFill>
                  <a:srgbClr val="3F3F39"/>
                </a:solidFill>
              </a:rPr>
              <a:t>Metric 2B: </a:t>
            </a:r>
            <a:r>
              <a:rPr lang="en-US" sz="1800">
                <a:solidFill>
                  <a:schemeClr val="dk2"/>
                </a:solidFill>
              </a:rPr>
              <a:t>Questions and tasks accurately address the analytical thinking required by the Standards </a:t>
            </a:r>
            <a:r>
              <a:rPr lang="en-US" sz="1800">
                <a:solidFill>
                  <a:srgbClr val="3F3F39"/>
                </a:solidFill>
              </a:rPr>
              <a:t>at each grade level.</a:t>
            </a:r>
          </a:p>
          <a:p>
            <a:pPr indent="0" lvl="0" marL="266700" marR="0" rtl="0" algn="l">
              <a:lnSpc>
                <a:spcPct val="100000"/>
              </a:lnSpc>
              <a:spcBef>
                <a:spcPts val="0"/>
              </a:spcBef>
              <a:spcAft>
                <a:spcPts val="0"/>
              </a:spcAft>
              <a:buClr>
                <a:schemeClr val="dk1"/>
              </a:buClr>
              <a:buSzPct val="25000"/>
              <a:buFont typeface="Arial"/>
              <a:buNone/>
            </a:pPr>
            <a:r>
              <a:t/>
            </a:r>
            <a:endParaRPr/>
          </a:p>
          <a:p>
            <a:pPr indent="0" lvl="0" marL="266700" marR="0" rtl="0" algn="l">
              <a:lnSpc>
                <a:spcPct val="100000"/>
              </a:lnSpc>
              <a:spcBef>
                <a:spcPts val="0"/>
              </a:spcBef>
              <a:spcAft>
                <a:spcPts val="0"/>
              </a:spcAft>
              <a:buClr>
                <a:schemeClr val="dk1"/>
              </a:buClr>
              <a:buSzPct val="25000"/>
              <a:buFont typeface="Arial"/>
              <a:buNone/>
            </a:pPr>
            <a:r>
              <a:t/>
            </a:r>
            <a:endParaRPr/>
          </a:p>
          <a:p>
            <a:pPr indent="0" lvl="0" marL="266700" marR="0" rtl="0" algn="l">
              <a:lnSpc>
                <a:spcPct val="100000"/>
              </a:lnSpc>
              <a:spcBef>
                <a:spcPts val="0"/>
              </a:spcBef>
              <a:spcAft>
                <a:spcPts val="0"/>
              </a:spcAft>
              <a:buClr>
                <a:schemeClr val="dk1"/>
              </a:buClr>
              <a:buSzPct val="25000"/>
              <a:buFont typeface="Arial"/>
              <a:buNone/>
            </a:pPr>
            <a:r>
              <a:t/>
            </a:r>
            <a:endParaRPr/>
          </a:p>
          <a:p>
            <a:pPr indent="0" lvl="0" marL="0" marR="0" rtl="0" algn="l">
              <a:lnSpc>
                <a:spcPct val="100000"/>
              </a:lnSpc>
              <a:spcBef>
                <a:spcPts val="0"/>
              </a:spcBef>
              <a:spcAft>
                <a:spcPts val="0"/>
              </a:spcAft>
              <a:buClr>
                <a:schemeClr val="dk1"/>
              </a:buClr>
              <a:buSzPct val="25000"/>
              <a:buFont typeface="Arial"/>
              <a:buNone/>
            </a:pPr>
            <a:r>
              <a:t/>
            </a:r>
            <a:endParaRPr sz="1600"/>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8" name="Shape 818"/>
        <p:cNvGrpSpPr/>
        <p:nvPr/>
      </p:nvGrpSpPr>
      <p:grpSpPr>
        <a:xfrm>
          <a:off x="0" y="0"/>
          <a:ext cx="0" cy="0"/>
          <a:chOff x="0" y="0"/>
          <a:chExt cx="0" cy="0"/>
        </a:xfrm>
      </p:grpSpPr>
      <p:sp>
        <p:nvSpPr>
          <p:cNvPr id="819" name="Shape 819"/>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Which meets NN2?</a:t>
            </a:r>
          </a:p>
        </p:txBody>
      </p:sp>
      <p:sp>
        <p:nvSpPr>
          <p:cNvPr id="820" name="Shape 820"/>
          <p:cNvSpPr/>
          <p:nvPr>
            <p:ph idx="3" type="pic"/>
          </p:nvPr>
        </p:nvSpPr>
        <p:spPr>
          <a:xfrm>
            <a:off x="457199" y="1600200"/>
            <a:ext cx="4073400" cy="4526100"/>
          </a:xfrm>
          <a:prstGeom prst="rect">
            <a:avLst/>
          </a:prstGeom>
        </p:spPr>
        <p:txBody>
          <a:bodyPr anchorCtr="0" anchor="ctr" bIns="91425" lIns="91425" rIns="91425" tIns="91425">
            <a:noAutofit/>
          </a:bodyPr>
          <a:lstStyle/>
          <a:p>
            <a:pPr lvl="0" rtl="0">
              <a:spcBef>
                <a:spcPts val="0"/>
              </a:spcBef>
              <a:buNone/>
            </a:pPr>
            <a:r>
              <a:t/>
            </a:r>
            <a:endParaRPr/>
          </a:p>
        </p:txBody>
      </p:sp>
      <p:sp>
        <p:nvSpPr>
          <p:cNvPr id="821" name="Shape 821"/>
          <p:cNvSpPr txBox="1"/>
          <p:nvPr>
            <p:ph idx="4" type="body"/>
          </p:nvPr>
        </p:nvSpPr>
        <p:spPr>
          <a:xfrm>
            <a:off x="-84600" y="5889075"/>
            <a:ext cx="4073400" cy="412800"/>
          </a:xfrm>
          <a:prstGeom prst="rect">
            <a:avLst/>
          </a:prstGeom>
        </p:spPr>
        <p:txBody>
          <a:bodyPr anchorCtr="0" anchor="ctr" bIns="91425" lIns="91425" rIns="91425" tIns="91425">
            <a:noAutofit/>
          </a:bodyPr>
          <a:lstStyle/>
          <a:p>
            <a:pPr lvl="0" rtl="0">
              <a:spcBef>
                <a:spcPts val="0"/>
              </a:spcBef>
              <a:buNone/>
            </a:pPr>
            <a:r>
              <a:rPr lang="en-US"/>
              <a:t>Example A</a:t>
            </a:r>
          </a:p>
        </p:txBody>
      </p:sp>
      <p:pic>
        <p:nvPicPr>
          <p:cNvPr id="822" name="Shape 822"/>
          <p:cNvPicPr preferRelativeResize="0"/>
          <p:nvPr/>
        </p:nvPicPr>
        <p:blipFill>
          <a:blip r:embed="rId3">
            <a:alphaModFix/>
          </a:blip>
          <a:stretch>
            <a:fillRect/>
          </a:stretch>
        </p:blipFill>
        <p:spPr>
          <a:xfrm>
            <a:off x="86350" y="1221825"/>
            <a:ext cx="4159250" cy="4667250"/>
          </a:xfrm>
          <a:prstGeom prst="rect">
            <a:avLst/>
          </a:prstGeom>
          <a:noFill/>
          <a:ln>
            <a:noFill/>
          </a:ln>
        </p:spPr>
      </p:pic>
      <p:pic>
        <p:nvPicPr>
          <p:cNvPr id="823" name="Shape 823"/>
          <p:cNvPicPr preferRelativeResize="0"/>
          <p:nvPr/>
        </p:nvPicPr>
        <p:blipFill rotWithShape="1">
          <a:blip r:embed="rId4">
            <a:alphaModFix/>
          </a:blip>
          <a:srcRect b="0" l="18582" r="31956" t="0"/>
          <a:stretch/>
        </p:blipFill>
        <p:spPr>
          <a:xfrm>
            <a:off x="4320100" y="274625"/>
            <a:ext cx="4366751" cy="5699400"/>
          </a:xfrm>
          <a:prstGeom prst="rect">
            <a:avLst/>
          </a:prstGeom>
          <a:noFill/>
          <a:ln>
            <a:noFill/>
          </a:ln>
        </p:spPr>
      </p:pic>
      <p:sp>
        <p:nvSpPr>
          <p:cNvPr id="824" name="Shape 824"/>
          <p:cNvSpPr txBox="1"/>
          <p:nvPr>
            <p:ph idx="4" type="body"/>
          </p:nvPr>
        </p:nvSpPr>
        <p:spPr>
          <a:xfrm>
            <a:off x="4530600" y="5889075"/>
            <a:ext cx="4073400" cy="412800"/>
          </a:xfrm>
          <a:prstGeom prst="rect">
            <a:avLst/>
          </a:prstGeom>
        </p:spPr>
        <p:txBody>
          <a:bodyPr anchorCtr="0" anchor="ctr" bIns="91425" lIns="91425" rIns="91425" tIns="91425">
            <a:noAutofit/>
          </a:bodyPr>
          <a:lstStyle/>
          <a:p>
            <a:pPr lvl="0" rtl="0">
              <a:spcBef>
                <a:spcPts val="0"/>
              </a:spcBef>
              <a:buNone/>
            </a:pPr>
            <a:r>
              <a:rPr lang="en-US"/>
              <a:t>Example B</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 name="Shape 829"/>
        <p:cNvGrpSpPr/>
        <p:nvPr/>
      </p:nvGrpSpPr>
      <p:grpSpPr>
        <a:xfrm>
          <a:off x="0" y="0"/>
          <a:ext cx="0" cy="0"/>
          <a:chOff x="0" y="0"/>
          <a:chExt cx="0" cy="0"/>
        </a:xfrm>
      </p:grpSpPr>
      <p:sp>
        <p:nvSpPr>
          <p:cNvPr id="830" name="Shape 8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lang="en-US"/>
              <a:t>The </a:t>
            </a:r>
            <a:r>
              <a:rPr i="1" lang="en-US"/>
              <a:t>Aligned</a:t>
            </a:r>
            <a:r>
              <a:rPr lang="en-US"/>
              <a:t> blog</a:t>
            </a:r>
          </a:p>
        </p:txBody>
      </p:sp>
      <p:sp>
        <p:nvSpPr>
          <p:cNvPr id="831" name="Shape 831"/>
          <p:cNvSpPr txBox="1"/>
          <p:nvPr>
            <p:ph idx="1" type="body"/>
          </p:nvPr>
        </p:nvSpPr>
        <p:spPr>
          <a:xfrm>
            <a:off x="457200" y="1600200"/>
            <a:ext cx="4143900" cy="45261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3F3F39"/>
              </a:buClr>
              <a:buSzPct val="102000"/>
              <a:buFont typeface="Arial"/>
              <a:buChar char="•"/>
            </a:pPr>
            <a:r>
              <a:rPr i="1" lang="en-US" sz="2040"/>
              <a:t>Aligned</a:t>
            </a:r>
            <a:r>
              <a:rPr lang="en-US" sz="2040"/>
              <a:t> is an AchievetheCore.org published blog dedicated to the conversation about aligned instructional materials.</a:t>
            </a:r>
          </a:p>
          <a:p>
            <a:pPr lvl="1" rtl="0">
              <a:spcBef>
                <a:spcPts val="0"/>
              </a:spcBef>
              <a:buClr>
                <a:srgbClr val="3F3F39"/>
              </a:buClr>
              <a:buSzPct val="113333"/>
              <a:buFont typeface="Noto Sans Symbols"/>
              <a:buChar char="➢"/>
            </a:pPr>
            <a:r>
              <a:rPr lang="en-US" sz="1800">
                <a:solidFill>
                  <a:srgbClr val="000000"/>
                </a:solidFill>
                <a:latin typeface="Calibri"/>
                <a:ea typeface="Calibri"/>
                <a:cs typeface="Calibri"/>
                <a:sym typeface="Calibri"/>
              </a:rPr>
              <a:t>Recognizing CCSS Alignment in Instructional Materials</a:t>
            </a:r>
          </a:p>
          <a:p>
            <a:pPr lvl="1" rtl="0">
              <a:spcBef>
                <a:spcPts val="0"/>
              </a:spcBef>
              <a:buClr>
                <a:srgbClr val="000000"/>
              </a:buClr>
              <a:buSzPct val="113333"/>
              <a:buFont typeface="Noto Sans Symbols"/>
              <a:buChar char="➢"/>
            </a:pPr>
            <a:r>
              <a:rPr lang="en-US" sz="1800">
                <a:solidFill>
                  <a:srgbClr val="000000"/>
                </a:solidFill>
                <a:latin typeface="Calibri"/>
                <a:ea typeface="Calibri"/>
                <a:cs typeface="Calibri"/>
                <a:sym typeface="Calibri"/>
              </a:rPr>
              <a:t>Making the Most of Your Existing Materials</a:t>
            </a:r>
          </a:p>
          <a:p>
            <a:pPr lvl="1" rtl="0">
              <a:spcBef>
                <a:spcPts val="0"/>
              </a:spcBef>
              <a:buClr>
                <a:srgbClr val="000000"/>
              </a:buClr>
              <a:buSzPct val="113333"/>
              <a:buFont typeface="Noto Sans Symbols"/>
              <a:buChar char="➢"/>
            </a:pPr>
            <a:r>
              <a:rPr lang="en-US" sz="1800">
                <a:solidFill>
                  <a:srgbClr val="000000"/>
                </a:solidFill>
                <a:latin typeface="Calibri"/>
                <a:ea typeface="Calibri"/>
                <a:cs typeface="Calibri"/>
                <a:sym typeface="Calibri"/>
              </a:rPr>
              <a:t>Reviewing Materials and Making Decisions</a:t>
            </a:r>
          </a:p>
        </p:txBody>
      </p:sp>
      <p:pic>
        <p:nvPicPr>
          <p:cNvPr id="832" name="Shape 832"/>
          <p:cNvPicPr preferRelativeResize="0"/>
          <p:nvPr/>
        </p:nvPicPr>
        <p:blipFill rotWithShape="1">
          <a:blip r:embed="rId3">
            <a:alphaModFix/>
          </a:blip>
          <a:srcRect b="0" l="5825" r="3717" t="0"/>
          <a:stretch/>
        </p:blipFill>
        <p:spPr>
          <a:xfrm rot="-627046">
            <a:off x="5210861" y="1539750"/>
            <a:ext cx="2275752" cy="1733646"/>
          </a:xfrm>
          <a:prstGeom prst="rect">
            <a:avLst/>
          </a:prstGeom>
          <a:noFill/>
          <a:ln>
            <a:noFill/>
          </a:ln>
        </p:spPr>
      </p:pic>
      <p:pic>
        <p:nvPicPr>
          <p:cNvPr id="833" name="Shape 833"/>
          <p:cNvPicPr preferRelativeResize="0"/>
          <p:nvPr/>
        </p:nvPicPr>
        <p:blipFill rotWithShape="1">
          <a:blip r:embed="rId4">
            <a:alphaModFix/>
          </a:blip>
          <a:srcRect b="5374" l="7205" r="5343" t="7227"/>
          <a:stretch/>
        </p:blipFill>
        <p:spPr>
          <a:xfrm rot="827929">
            <a:off x="6536423" y="2667795"/>
            <a:ext cx="2177236" cy="1645933"/>
          </a:xfrm>
          <a:prstGeom prst="rect">
            <a:avLst/>
          </a:prstGeom>
          <a:noFill/>
          <a:ln>
            <a:noFill/>
          </a:ln>
        </p:spPr>
      </p:pic>
      <p:pic>
        <p:nvPicPr>
          <p:cNvPr id="834" name="Shape 834"/>
          <p:cNvPicPr preferRelativeResize="0"/>
          <p:nvPr/>
        </p:nvPicPr>
        <p:blipFill rotWithShape="1">
          <a:blip r:embed="rId5">
            <a:alphaModFix/>
          </a:blip>
          <a:srcRect b="0" l="0" r="0" t="0"/>
          <a:stretch/>
        </p:blipFill>
        <p:spPr>
          <a:xfrm rot="-667475">
            <a:off x="5244162" y="4295503"/>
            <a:ext cx="2218791" cy="1659269"/>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9" name="Shape 839"/>
        <p:cNvGrpSpPr/>
        <p:nvPr/>
      </p:nvGrpSpPr>
      <p:grpSpPr>
        <a:xfrm>
          <a:off x="0" y="0"/>
          <a:ext cx="0" cy="0"/>
          <a:chOff x="0" y="0"/>
          <a:chExt cx="0" cy="0"/>
        </a:xfrm>
      </p:grpSpPr>
      <p:sp>
        <p:nvSpPr>
          <p:cNvPr id="840" name="Shape 840"/>
          <p:cNvSpPr txBox="1"/>
          <p:nvPr>
            <p:ph type="title"/>
          </p:nvPr>
        </p:nvSpPr>
        <p:spPr>
          <a:xfrm>
            <a:off x="254000" y="105305"/>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Learn more on </a:t>
            </a:r>
            <a:r>
              <a:rPr b="0" i="1" lang="en-US" sz="2800" u="none" cap="none" strike="noStrike">
                <a:solidFill>
                  <a:srgbClr val="3F3F39"/>
                </a:solidFill>
                <a:latin typeface="Allerta"/>
                <a:ea typeface="Allerta"/>
                <a:cs typeface="Allerta"/>
                <a:sym typeface="Allerta"/>
              </a:rPr>
              <a:t>Aligned</a:t>
            </a:r>
          </a:p>
        </p:txBody>
      </p:sp>
      <p:graphicFrame>
        <p:nvGraphicFramePr>
          <p:cNvPr id="841" name="Shape 841"/>
          <p:cNvGraphicFramePr/>
          <p:nvPr/>
        </p:nvGraphicFramePr>
        <p:xfrm>
          <a:off x="3164416" y="1085305"/>
          <a:ext cx="2999999" cy="3000000"/>
        </p:xfrm>
        <a:graphic>
          <a:graphicData uri="http://schemas.openxmlformats.org/drawingml/2006/table">
            <a:tbl>
              <a:tblPr bandRow="1" firstRow="1">
                <a:noFill/>
                <a:tableStyleId>{AFFFD332-B262-4BDF-B3D2-3724C941DA19}</a:tableStyleId>
              </a:tblPr>
              <a:tblGrid>
                <a:gridCol w="2844800"/>
              </a:tblGrid>
              <a:tr h="533400">
                <a:tc>
                  <a:txBody>
                    <a:bodyPr>
                      <a:noAutofit/>
                    </a:bodyPr>
                    <a:lstStyle/>
                    <a:p>
                      <a:pPr indent="0" lvl="0" marL="0" marR="0" rtl="0" algn="l">
                        <a:spcBef>
                          <a:spcPts val="0"/>
                        </a:spcBef>
                        <a:buSzPct val="25000"/>
                        <a:buNone/>
                      </a:pPr>
                      <a:r>
                        <a:rPr lang="en-US" sz="1800" u="none" cap="none" strike="noStrike"/>
                        <a:t>Making the Most of Your Existing Materials</a:t>
                      </a:r>
                    </a:p>
                  </a:txBody>
                  <a:tcPr marT="45725" marB="45725" marR="91450" marL="91450"/>
                </a:tc>
              </a:tr>
              <a:tr h="177800">
                <a:tc>
                  <a:txBody>
                    <a:bodyPr>
                      <a:noAutofit/>
                    </a:bodyPr>
                    <a:lstStyle/>
                    <a:p>
                      <a:pPr indent="0" lvl="0" marL="0" marR="0" rtl="0" algn="l">
                        <a:spcBef>
                          <a:spcPts val="0"/>
                        </a:spcBef>
                        <a:buSzPct val="25000"/>
                        <a:buNone/>
                      </a:pPr>
                      <a:r>
                        <a:rPr b="0" lang="en-US" sz="1400" u="sng">
                          <a:solidFill>
                            <a:schemeClr val="hlink"/>
                          </a:solidFill>
                          <a:hlinkClick r:id="rId3"/>
                        </a:rPr>
                        <a:t>Top Five Ways to Improve Your Basal Reading Program</a:t>
                      </a:r>
                    </a:p>
                  </a:txBody>
                  <a:tcPr marT="45725" marB="45725" marR="91450" marL="91450"/>
                </a:tc>
              </a:tr>
              <a:tr h="6096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4"/>
                        </a:rPr>
                        <a:t>Supplementing Your Anchor Math Curriculum with Rich Tasks</a:t>
                      </a:r>
                    </a:p>
                  </a:txBody>
                  <a:tcPr marT="45725" marB="45725" marR="91450" marL="91450"/>
                </a:tc>
              </a:tr>
              <a:tr h="6197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5"/>
                        </a:rPr>
                        <a:t>Essential Knowledge for Adapting Math Instructional Materials</a:t>
                      </a:r>
                    </a:p>
                  </a:txBody>
                  <a:tcPr marT="45725" marB="45725" marR="91450" marL="91450"/>
                </a:tc>
              </a:tr>
              <a:tr h="5588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6"/>
                        </a:rPr>
                        <a:t>Top Five Ways to Make the Most of Your Math Materials</a:t>
                      </a:r>
                    </a:p>
                  </a:txBody>
                  <a:tcPr marT="45725" marB="45725" marR="91450" marL="91450"/>
                </a:tc>
              </a:tr>
              <a:tr h="5232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7"/>
                        </a:rPr>
                        <a:t>Creating a Coherent Math Curriculum</a:t>
                      </a:r>
                    </a:p>
                  </a:txBody>
                  <a:tcPr marT="45725" marB="45725" marR="91450" marL="91450"/>
                </a:tc>
              </a:tr>
              <a:tr h="357300">
                <a:tc>
                  <a:txBody>
                    <a:bodyPr>
                      <a:noAutofit/>
                    </a:bodyPr>
                    <a:lstStyle/>
                    <a:p>
                      <a:pPr indent="0" lvl="0" marL="0" marR="0" rtl="0" algn="l">
                        <a:spcBef>
                          <a:spcPts val="0"/>
                        </a:spcBef>
                        <a:buSzPct val="25000"/>
                        <a:buNone/>
                      </a:pPr>
                      <a:r>
                        <a:rPr b="0" lang="en-US" sz="1400" u="sng">
                          <a:solidFill>
                            <a:schemeClr val="hlink"/>
                          </a:solidFill>
                          <a:hlinkClick r:id="rId8"/>
                        </a:rPr>
                        <a:t>The Shifts and ELLs</a:t>
                      </a:r>
                    </a:p>
                  </a:txBody>
                  <a:tcPr marT="45725" marB="45725" marR="91450" marL="91450"/>
                </a:tc>
              </a:tr>
              <a:tr h="4572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9"/>
                        </a:rPr>
                        <a:t>A More Powerful Teacher’s Guide</a:t>
                      </a:r>
                    </a:p>
                  </a:txBody>
                  <a:tcPr marT="45725" marB="45725" marR="91450" marL="91450"/>
                </a:tc>
              </a:tr>
              <a:tr h="531700">
                <a:tc>
                  <a:txBody>
                    <a:bodyPr>
                      <a:noAutofit/>
                    </a:bodyPr>
                    <a:lstStyle/>
                    <a:p>
                      <a:pPr indent="0" lvl="0" marL="0" marR="0" rtl="0" algn="l">
                        <a:spcBef>
                          <a:spcPts val="0"/>
                        </a:spcBef>
                        <a:buSzPct val="25000"/>
                        <a:buNone/>
                      </a:pPr>
                      <a:r>
                        <a:rPr b="0" lang="en-US" sz="1400" u="sng">
                          <a:solidFill>
                            <a:schemeClr val="hlink"/>
                          </a:solidFill>
                          <a:hlinkClick r:id="rId10"/>
                        </a:rPr>
                        <a:t>Using Complex Texts with All Readers</a:t>
                      </a:r>
                    </a:p>
                  </a:txBody>
                  <a:tcPr marT="45725" marB="45725" marR="91450" marL="91450"/>
                </a:tc>
              </a:tr>
            </a:tbl>
          </a:graphicData>
        </a:graphic>
      </p:graphicFrame>
      <p:graphicFrame>
        <p:nvGraphicFramePr>
          <p:cNvPr id="842" name="Shape 842"/>
          <p:cNvGraphicFramePr/>
          <p:nvPr/>
        </p:nvGraphicFramePr>
        <p:xfrm>
          <a:off x="207433" y="1085304"/>
          <a:ext cx="3000000" cy="2999999"/>
        </p:xfrm>
        <a:graphic>
          <a:graphicData uri="http://schemas.openxmlformats.org/drawingml/2006/table">
            <a:tbl>
              <a:tblPr bandRow="1" firstRow="1">
                <a:noFill/>
                <a:tableStyleId>{AFFFD332-B262-4BDF-B3D2-3724C941DA19}</a:tableStyleId>
              </a:tblPr>
              <a:tblGrid>
                <a:gridCol w="2844800"/>
              </a:tblGrid>
              <a:tr h="433500">
                <a:tc>
                  <a:txBody>
                    <a:bodyPr>
                      <a:noAutofit/>
                    </a:bodyPr>
                    <a:lstStyle/>
                    <a:p>
                      <a:pPr indent="0" lvl="0" marL="0" marR="0" rtl="0" algn="l">
                        <a:spcBef>
                          <a:spcPts val="0"/>
                        </a:spcBef>
                        <a:buSzPct val="25000"/>
                        <a:buNone/>
                      </a:pPr>
                      <a:r>
                        <a:rPr lang="en-US" sz="1800"/>
                        <a:t>Recognizing</a:t>
                      </a:r>
                      <a:r>
                        <a:rPr lang="en-US" sz="1800"/>
                        <a:t> CCSS Alignment in Instructional Materials</a:t>
                      </a:r>
                    </a:p>
                  </a:txBody>
                  <a:tcPr marT="45725" marB="45725" marR="91450" marL="91450"/>
                </a:tc>
              </a:tr>
              <a:tr h="575725">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1"/>
                        </a:rPr>
                        <a:t>Knowing the Common Core = Knowing the Shifts</a:t>
                      </a:r>
                    </a:p>
                  </a:txBody>
                  <a:tcPr marT="45725" marB="45725" marR="91450" marL="91450"/>
                </a:tc>
              </a:tr>
              <a:tr h="6096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2"/>
                        </a:rPr>
                        <a:t>The Standards for Mathematical Practice &amp; Instructional Materials</a:t>
                      </a:r>
                    </a:p>
                  </a:txBody>
                  <a:tcPr marT="45725" marB="45725" marR="91450" marL="91450"/>
                </a:tc>
              </a:tr>
              <a:tr h="575725">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3"/>
                        </a:rPr>
                        <a:t>Common Confusions about CCSS-Aligned ELA Materials</a:t>
                      </a:r>
                    </a:p>
                  </a:txBody>
                  <a:tcPr marT="45725" marB="45725" marR="91450" marL="91450"/>
                </a:tc>
              </a:tr>
              <a:tr h="3928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4"/>
                        </a:rPr>
                        <a:t>ELA in the Common Core Classroom</a:t>
                      </a:r>
                    </a:p>
                  </a:txBody>
                  <a:tcPr marT="45725" marB="45725" marR="91450" marL="91450"/>
                </a:tc>
              </a:tr>
              <a:tr h="5452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5"/>
                        </a:rPr>
                        <a:t>Mathematics in the Common Core Classroom</a:t>
                      </a:r>
                    </a:p>
                  </a:txBody>
                  <a:tcPr marT="45725" marB="45725" marR="91450" marL="91450"/>
                </a:tc>
              </a:tr>
              <a:tr h="589275">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6"/>
                        </a:rPr>
                        <a:t>What Needs to Change in Instructional Materials: Math</a:t>
                      </a:r>
                    </a:p>
                  </a:txBody>
                  <a:tcPr marT="45725" marB="45725" marR="91450" marL="91450"/>
                </a:tc>
              </a:tr>
              <a:tr h="562175">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7"/>
                        </a:rPr>
                        <a:t>What Needs to Change in Instructional Materials: ELA</a:t>
                      </a:r>
                    </a:p>
                  </a:txBody>
                  <a:tcPr marT="45725" marB="45725" marR="91450" marL="91450"/>
                </a:tc>
              </a:tr>
            </a:tbl>
          </a:graphicData>
        </a:graphic>
      </p:graphicFrame>
      <p:graphicFrame>
        <p:nvGraphicFramePr>
          <p:cNvPr id="843" name="Shape 843"/>
          <p:cNvGraphicFramePr/>
          <p:nvPr/>
        </p:nvGraphicFramePr>
        <p:xfrm>
          <a:off x="6121400" y="1085304"/>
          <a:ext cx="3000000" cy="2999999"/>
        </p:xfrm>
        <a:graphic>
          <a:graphicData uri="http://schemas.openxmlformats.org/drawingml/2006/table">
            <a:tbl>
              <a:tblPr bandRow="1" firstRow="1">
                <a:noFill/>
                <a:tableStyleId>{AFFFD332-B262-4BDF-B3D2-3724C941DA19}</a:tableStyleId>
              </a:tblPr>
              <a:tblGrid>
                <a:gridCol w="2844800"/>
              </a:tblGrid>
              <a:tr h="533400">
                <a:tc>
                  <a:txBody>
                    <a:bodyPr>
                      <a:noAutofit/>
                    </a:bodyPr>
                    <a:lstStyle/>
                    <a:p>
                      <a:pPr indent="0" lvl="0" marL="0" marR="0" rtl="0" algn="l">
                        <a:spcBef>
                          <a:spcPts val="0"/>
                        </a:spcBef>
                        <a:buSzPct val="25000"/>
                        <a:buNone/>
                      </a:pPr>
                      <a:r>
                        <a:rPr lang="en-US" sz="1800"/>
                        <a:t>Reviewing Materials and</a:t>
                      </a:r>
                      <a:r>
                        <a:rPr lang="en-US" sz="1800"/>
                        <a:t> Making Decisions</a:t>
                      </a:r>
                    </a:p>
                  </a:txBody>
                  <a:tcPr marT="45725" marB="45725" marR="91450" marL="91450"/>
                </a:tc>
              </a:tr>
              <a:tr h="1778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8"/>
                        </a:rPr>
                        <a:t>Top 5 Tips for Building and Training Your Review Team</a:t>
                      </a:r>
                    </a:p>
                  </a:txBody>
                  <a:tcPr marT="45725" marB="45725" marR="91450" marL="91450"/>
                </a:tc>
              </a:tr>
              <a:tr h="6096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19"/>
                        </a:rPr>
                        <a:t>Training Materials for the ELA/Literacy IMET</a:t>
                      </a:r>
                    </a:p>
                  </a:txBody>
                  <a:tcPr marT="45725" marB="45725" marR="91450" marL="91450"/>
                </a:tc>
              </a:tr>
              <a:tr h="6197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20"/>
                        </a:rPr>
                        <a:t>Training Materials for the Math IMET</a:t>
                      </a:r>
                    </a:p>
                  </a:txBody>
                  <a:tcPr marT="45725" marB="45725" marR="91450" marL="91450"/>
                </a:tc>
              </a:tr>
              <a:tr h="5588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21"/>
                        </a:rPr>
                        <a:t>Customizing the IMET PD Training for a Local Setting</a:t>
                      </a:r>
                    </a:p>
                  </a:txBody>
                  <a:tcPr marT="45725" marB="45725" marR="91450" marL="91450"/>
                </a:tc>
              </a:tr>
              <a:tr h="5232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22"/>
                        </a:rPr>
                        <a:t>Decision-Making that Matters: 10 Ways Teachers Can Impact Curricular Decisions</a:t>
                      </a:r>
                    </a:p>
                  </a:txBody>
                  <a:tcPr marT="45725" marB="45725" marR="91450" marL="91450"/>
                </a:tc>
              </a:tr>
              <a:tr h="47245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23"/>
                        </a:rPr>
                        <a:t>Traditional Reviews vs. the IMET</a:t>
                      </a:r>
                    </a:p>
                  </a:txBody>
                  <a:tcPr marT="45725" marB="45725" marR="91450" marL="91450"/>
                </a:tc>
              </a:tr>
              <a:tr h="531700">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lang="en-US" sz="1400" u="sng">
                          <a:solidFill>
                            <a:schemeClr val="hlink"/>
                          </a:solidFill>
                          <a:hlinkClick r:id="rId24"/>
                        </a:rPr>
                        <a:t>Why Not Just Crosswalk?</a:t>
                      </a:r>
                    </a:p>
                  </a:txBody>
                  <a:tcPr marT="45725" marB="45725" marR="91450" marL="91450"/>
                </a:tc>
              </a:tr>
            </a:tbl>
          </a:graphicData>
        </a:graphic>
      </p:graphicFrame>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7" name="Shape 847"/>
        <p:cNvGrpSpPr/>
        <p:nvPr/>
      </p:nvGrpSpPr>
      <p:grpSpPr>
        <a:xfrm>
          <a:off x="0" y="0"/>
          <a:ext cx="0" cy="0"/>
          <a:chOff x="0" y="0"/>
          <a:chExt cx="0" cy="0"/>
        </a:xfrm>
      </p:grpSpPr>
      <p:sp>
        <p:nvSpPr>
          <p:cNvPr id="848" name="Shape 84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lang="en-US"/>
              <a:t>EdReports</a:t>
            </a:r>
          </a:p>
        </p:txBody>
      </p:sp>
      <p:sp>
        <p:nvSpPr>
          <p:cNvPr id="849" name="Shape 849"/>
          <p:cNvSpPr txBox="1"/>
          <p:nvPr/>
        </p:nvSpPr>
        <p:spPr>
          <a:xfrm>
            <a:off x="673443" y="1993075"/>
            <a:ext cx="8419800" cy="1689000"/>
          </a:xfrm>
          <a:prstGeom prst="rect">
            <a:avLst/>
          </a:prstGeom>
          <a:noFill/>
          <a:ln>
            <a:noFill/>
          </a:ln>
        </p:spPr>
        <p:txBody>
          <a:bodyPr anchorCtr="1" anchor="ctr" bIns="45700" lIns="91425" rIns="91425" tIns="45700">
            <a:noAutofit/>
          </a:bodyPr>
          <a:lstStyle/>
          <a:p>
            <a:pPr indent="0" lvl="0" marL="0" marR="0" rtl="0" algn="l">
              <a:spcBef>
                <a:spcPts val="0"/>
              </a:spcBef>
              <a:buClr>
                <a:schemeClr val="dk1"/>
              </a:buClr>
              <a:buFont typeface="Arial"/>
              <a:buNone/>
            </a:pPr>
            <a:r>
              <a:t/>
            </a:r>
            <a:endParaRPr b="0" i="0" sz="2200">
              <a:solidFill>
                <a:schemeClr val="dk1"/>
              </a:solidFill>
              <a:latin typeface="Arial"/>
              <a:ea typeface="Arial"/>
              <a:cs typeface="Arial"/>
              <a:sym typeface="Arial"/>
            </a:endParaRPr>
          </a:p>
        </p:txBody>
      </p:sp>
      <p:sp>
        <p:nvSpPr>
          <p:cNvPr id="850" name="Shape 850"/>
          <p:cNvSpPr txBox="1"/>
          <p:nvPr>
            <p:ph idx="1" type="body"/>
          </p:nvPr>
        </p:nvSpPr>
        <p:spPr>
          <a:xfrm>
            <a:off x="500447" y="1705735"/>
            <a:ext cx="8229600" cy="45261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3F3F39"/>
              </a:buClr>
              <a:buSzPct val="25000"/>
              <a:buFont typeface="Arial"/>
              <a:buNone/>
            </a:pPr>
            <a:r>
              <a:rPr b="1" i="0" lang="en-US" sz="2220" u="none" cap="none" strike="noStrike">
                <a:solidFill>
                  <a:srgbClr val="3F3F39"/>
                </a:solidFill>
                <a:latin typeface="Allerta"/>
                <a:ea typeface="Allerta"/>
                <a:cs typeface="Allerta"/>
                <a:sym typeface="Allerta"/>
              </a:rPr>
              <a:t>Background:</a:t>
            </a:r>
          </a:p>
          <a:p>
            <a:pPr indent="0" lvl="0" marL="0" marR="0" rtl="0" algn="l">
              <a:lnSpc>
                <a:spcPct val="80000"/>
              </a:lnSpc>
              <a:spcBef>
                <a:spcPts val="444"/>
              </a:spcBef>
              <a:spcAft>
                <a:spcPts val="0"/>
              </a:spcAft>
              <a:buClr>
                <a:srgbClr val="3F3F39"/>
              </a:buClr>
              <a:buSzPct val="25000"/>
              <a:buFont typeface="Arial"/>
              <a:buNone/>
            </a:pPr>
            <a:r>
              <a:rPr b="0" i="0" lang="en-US" sz="2220" u="none" cap="none" strike="noStrike">
                <a:solidFill>
                  <a:srgbClr val="3F3F39"/>
                </a:solidFill>
                <a:latin typeface="Allerta"/>
                <a:ea typeface="Allerta"/>
                <a:cs typeface="Allerta"/>
                <a:sym typeface="Allerta"/>
              </a:rPr>
              <a:t>EdReports.org has looked at over 100 K-8 materials that all are marketed to be Common Core aligned. Educator reviewers spend ~200 hours per review, looking to see how well the materials address Focus, Coherence, Rigor and the Standards for Mathematical Practice.</a:t>
            </a:r>
          </a:p>
          <a:p>
            <a:pPr indent="0" lvl="0" marL="0" marR="0" rtl="0" algn="l">
              <a:lnSpc>
                <a:spcPct val="80000"/>
              </a:lnSpc>
              <a:spcBef>
                <a:spcPts val="444"/>
              </a:spcBef>
              <a:spcAft>
                <a:spcPts val="0"/>
              </a:spcAft>
              <a:buClr>
                <a:srgbClr val="3F3F39"/>
              </a:buClr>
              <a:buSzPct val="25000"/>
              <a:buFont typeface="Arial"/>
              <a:buNone/>
            </a:pPr>
            <a:r>
              <a:t/>
            </a:r>
            <a:endParaRPr b="1" i="0" sz="2220" u="none" cap="none" strike="noStrike">
              <a:solidFill>
                <a:srgbClr val="3F3F39"/>
              </a:solidFill>
              <a:latin typeface="Allerta"/>
              <a:ea typeface="Allerta"/>
              <a:cs typeface="Allerta"/>
              <a:sym typeface="Allerta"/>
            </a:endParaRPr>
          </a:p>
          <a:p>
            <a:pPr indent="0" lvl="0" marL="0" marR="0" rtl="0" algn="l">
              <a:lnSpc>
                <a:spcPct val="80000"/>
              </a:lnSpc>
              <a:spcBef>
                <a:spcPts val="444"/>
              </a:spcBef>
              <a:spcAft>
                <a:spcPts val="0"/>
              </a:spcAft>
              <a:buClr>
                <a:srgbClr val="3F3F39"/>
              </a:buClr>
              <a:buSzPct val="25000"/>
              <a:buFont typeface="Arial"/>
              <a:buNone/>
            </a:pPr>
            <a:r>
              <a:rPr b="1" i="0" lang="en-US" sz="2220" u="none" cap="none" strike="noStrike">
                <a:solidFill>
                  <a:srgbClr val="3F3F39"/>
                </a:solidFill>
                <a:latin typeface="Allerta"/>
                <a:ea typeface="Allerta"/>
                <a:cs typeface="Allerta"/>
                <a:sym typeface="Allerta"/>
              </a:rPr>
              <a:t>For More Information:</a:t>
            </a:r>
          </a:p>
          <a:p>
            <a:pPr indent="0" lvl="0" marL="0" marR="0" rtl="0" algn="l">
              <a:lnSpc>
                <a:spcPct val="80000"/>
              </a:lnSpc>
              <a:spcBef>
                <a:spcPts val="444"/>
              </a:spcBef>
              <a:spcAft>
                <a:spcPts val="0"/>
              </a:spcAft>
              <a:buClr>
                <a:srgbClr val="3F3F39"/>
              </a:buClr>
              <a:buSzPct val="25000"/>
              <a:buFont typeface="Arial"/>
              <a:buNone/>
            </a:pPr>
            <a:r>
              <a:rPr b="0" i="0" lang="en-US" sz="2220" u="none" cap="none" strike="noStrike">
                <a:solidFill>
                  <a:srgbClr val="3F3F39"/>
                </a:solidFill>
                <a:latin typeface="Allerta"/>
                <a:ea typeface="Allerta"/>
                <a:cs typeface="Allerta"/>
                <a:sym typeface="Allerta"/>
              </a:rPr>
              <a:t>Detailed reports with qualitative evidence can be </a:t>
            </a:r>
          </a:p>
          <a:p>
            <a:pPr indent="0" lvl="0" marL="0" marR="0" rtl="0" algn="l">
              <a:lnSpc>
                <a:spcPct val="80000"/>
              </a:lnSpc>
              <a:spcBef>
                <a:spcPts val="444"/>
              </a:spcBef>
              <a:spcAft>
                <a:spcPts val="0"/>
              </a:spcAft>
              <a:buClr>
                <a:srgbClr val="3F3F39"/>
              </a:buClr>
              <a:buSzPct val="25000"/>
              <a:buFont typeface="Arial"/>
              <a:buNone/>
            </a:pPr>
            <a:r>
              <a:rPr b="0" i="0" lang="en-US" sz="2220" u="none" cap="none" strike="noStrike">
                <a:solidFill>
                  <a:srgbClr val="3F3F39"/>
                </a:solidFill>
                <a:latin typeface="Allerta"/>
                <a:ea typeface="Allerta"/>
                <a:cs typeface="Allerta"/>
                <a:sym typeface="Allerta"/>
              </a:rPr>
              <a:t>found at EdReports.org.</a:t>
            </a:r>
          </a:p>
          <a:p>
            <a:pPr indent="-342900" lvl="0" marL="342900" marR="0" rtl="0" algn="l">
              <a:lnSpc>
                <a:spcPct val="80000"/>
              </a:lnSpc>
              <a:spcBef>
                <a:spcPts val="444"/>
              </a:spcBef>
              <a:spcAft>
                <a:spcPts val="0"/>
              </a:spcAft>
              <a:buClr>
                <a:srgbClr val="3F3F39"/>
              </a:buClr>
              <a:buSzPct val="100909"/>
              <a:buFont typeface="Arial"/>
              <a:buNone/>
            </a:pPr>
            <a:r>
              <a:t/>
            </a:r>
            <a:endParaRPr b="0" i="0" sz="2220" u="none" cap="none" strike="noStrike">
              <a:solidFill>
                <a:srgbClr val="3F3F39"/>
              </a:solidFill>
              <a:latin typeface="Allerta"/>
              <a:ea typeface="Allerta"/>
              <a:cs typeface="Allerta"/>
              <a:sym typeface="Allerta"/>
            </a:endParaRPr>
          </a:p>
          <a:p>
            <a:pPr indent="0" lvl="0" marL="0" marR="0" rtl="0" algn="l">
              <a:lnSpc>
                <a:spcPct val="80000"/>
              </a:lnSpc>
              <a:spcBef>
                <a:spcPts val="444"/>
              </a:spcBef>
              <a:buClr>
                <a:srgbClr val="3F3F39"/>
              </a:buClr>
              <a:buSzPct val="25000"/>
              <a:buFont typeface="Arial"/>
              <a:buNone/>
            </a:pPr>
            <a:r>
              <a:t/>
            </a:r>
            <a:endParaRPr b="0" i="0" sz="2220" u="none" cap="none" strike="noStrike">
              <a:solidFill>
                <a:srgbClr val="3F3F39"/>
              </a:solidFill>
              <a:latin typeface="Allerta"/>
              <a:ea typeface="Allerta"/>
              <a:cs typeface="Allerta"/>
              <a:sym typeface="Allerta"/>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4" name="Shape 854"/>
        <p:cNvGrpSpPr/>
        <p:nvPr/>
      </p:nvGrpSpPr>
      <p:grpSpPr>
        <a:xfrm>
          <a:off x="0" y="0"/>
          <a:ext cx="0" cy="0"/>
          <a:chOff x="0" y="0"/>
          <a:chExt cx="0" cy="0"/>
        </a:xfrm>
      </p:grpSpPr>
      <p:sp>
        <p:nvSpPr>
          <p:cNvPr id="855" name="Shape 8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lang="en-US"/>
              <a:t>State of</a:t>
            </a:r>
            <a:r>
              <a:rPr b="0" i="0" lang="en-US" sz="2800" u="none" cap="none" strike="noStrike">
                <a:solidFill>
                  <a:srgbClr val="3F3F39"/>
                </a:solidFill>
                <a:latin typeface="Allerta"/>
                <a:ea typeface="Allerta"/>
                <a:cs typeface="Allerta"/>
                <a:sym typeface="Allerta"/>
              </a:rPr>
              <a:t> K-8 </a:t>
            </a:r>
            <a:r>
              <a:rPr lang="en-US"/>
              <a:t>Materials Alignment</a:t>
            </a:r>
          </a:p>
        </p:txBody>
      </p:sp>
      <p:pic>
        <p:nvPicPr>
          <p:cNvPr id="856" name="Shape 856"/>
          <p:cNvPicPr preferRelativeResize="0"/>
          <p:nvPr/>
        </p:nvPicPr>
        <p:blipFill rotWithShape="1">
          <a:blip r:embed="rId3">
            <a:alphaModFix/>
          </a:blip>
          <a:srcRect b="0" l="0" r="0" t="0"/>
          <a:stretch/>
        </p:blipFill>
        <p:spPr>
          <a:xfrm>
            <a:off x="1750174" y="1148524"/>
            <a:ext cx="5030100" cy="5073000"/>
          </a:xfrm>
          <a:prstGeom prst="rect">
            <a:avLst/>
          </a:prstGeom>
          <a:noFill/>
          <a:ln>
            <a:noFill/>
          </a:ln>
        </p:spPr>
      </p:pic>
      <p:sp>
        <p:nvSpPr>
          <p:cNvPr id="857" name="Shape 857"/>
          <p:cNvSpPr txBox="1"/>
          <p:nvPr/>
        </p:nvSpPr>
        <p:spPr>
          <a:xfrm>
            <a:off x="6719600" y="5994725"/>
            <a:ext cx="2205300" cy="303000"/>
          </a:xfrm>
          <a:prstGeom prst="rect">
            <a:avLst/>
          </a:prstGeom>
          <a:noFill/>
          <a:ln>
            <a:noFill/>
          </a:ln>
        </p:spPr>
        <p:txBody>
          <a:bodyPr anchorCtr="0" anchor="t" bIns="91425" lIns="91425" rIns="91425" tIns="91425">
            <a:noAutofit/>
          </a:bodyPr>
          <a:lstStyle/>
          <a:p>
            <a:pPr lvl="0">
              <a:spcBef>
                <a:spcPts val="0"/>
              </a:spcBef>
              <a:buNone/>
            </a:pPr>
            <a:r>
              <a:rPr lang="en-US"/>
              <a:t>http://www.edreports.org/</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2" name="Shape 862"/>
        <p:cNvGrpSpPr/>
        <p:nvPr/>
      </p:nvGrpSpPr>
      <p:grpSpPr>
        <a:xfrm>
          <a:off x="0" y="0"/>
          <a:ext cx="0" cy="0"/>
          <a:chOff x="0" y="0"/>
          <a:chExt cx="0" cy="0"/>
        </a:xfrm>
      </p:grpSpPr>
      <p:sp>
        <p:nvSpPr>
          <p:cNvPr id="863" name="Shape 863"/>
          <p:cNvSpPr txBox="1"/>
          <p:nvPr>
            <p:ph type="title"/>
          </p:nvPr>
        </p:nvSpPr>
        <p:spPr>
          <a:xfrm>
            <a:off x="216575" y="1739350"/>
            <a:ext cx="8620500" cy="33669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Question:  </a:t>
            </a:r>
            <a:br>
              <a:rPr b="0" i="0" lang="en-US" sz="3200" u="none" cap="none" strike="noStrike">
                <a:solidFill>
                  <a:srgbClr val="23593E"/>
                </a:solidFill>
                <a:latin typeface="Allerta"/>
                <a:ea typeface="Allerta"/>
                <a:cs typeface="Allerta"/>
                <a:sym typeface="Allerta"/>
              </a:rPr>
            </a:br>
            <a:r>
              <a:rPr lang="en-US"/>
              <a:t>What do you notice? What are the implications for schools, teachers, students? How might you use this information?</a:t>
            </a:r>
            <a:br>
              <a:rPr b="0" i="0" lang="en-US" sz="32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400" u="none" cap="none" strike="noStrike">
                <a:solidFill>
                  <a:srgbClr val="23593E"/>
                </a:solidFill>
                <a:latin typeface="Allerta"/>
                <a:ea typeface="Allerta"/>
                <a:cs typeface="Allerta"/>
                <a:sym typeface="Allerta"/>
              </a:rPr>
            </a:br>
            <a:r>
              <a:rPr b="0" i="0" lang="en-US" sz="1400" u="none" cap="none" strike="noStrik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8" name="Shape 868"/>
        <p:cNvGrpSpPr/>
        <p:nvPr/>
      </p:nvGrpSpPr>
      <p:grpSpPr>
        <a:xfrm>
          <a:off x="0" y="0"/>
          <a:ext cx="0" cy="0"/>
          <a:chOff x="0" y="0"/>
          <a:chExt cx="0" cy="0"/>
        </a:xfrm>
      </p:grpSpPr>
      <p:sp>
        <p:nvSpPr>
          <p:cNvPr id="869" name="Shape 869"/>
          <p:cNvSpPr txBox="1"/>
          <p:nvPr>
            <p:ph type="title"/>
          </p:nvPr>
        </p:nvSpPr>
        <p:spPr>
          <a:xfrm>
            <a:off x="216575" y="2615125"/>
            <a:ext cx="8603700" cy="14460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lang="en-US"/>
              <a:t>What can educators do to influence the selection/use of materials?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3" name="Shape 673"/>
        <p:cNvGrpSpPr/>
        <p:nvPr/>
      </p:nvGrpSpPr>
      <p:grpSpPr>
        <a:xfrm>
          <a:off x="0" y="0"/>
          <a:ext cx="0" cy="0"/>
          <a:chOff x="0" y="0"/>
          <a:chExt cx="0" cy="0"/>
        </a:xfrm>
      </p:grpSpPr>
      <p:sp>
        <p:nvSpPr>
          <p:cNvPr id="674" name="Shape 6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To learn more about Core Advocates…</a:t>
            </a:r>
          </a:p>
        </p:txBody>
      </p:sp>
      <p:sp>
        <p:nvSpPr>
          <p:cNvPr id="675" name="Shape 67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Contact Janelle Fann</a:t>
            </a:r>
            <a:r>
              <a:rPr b="0" i="0" lang="en-US" sz="1800" u="none" cap="none" strike="noStrike">
                <a:solidFill>
                  <a:srgbClr val="3F3F39"/>
                </a:solidFill>
                <a:latin typeface="Allerta"/>
                <a:ea typeface="Allerta"/>
                <a:cs typeface="Allerta"/>
                <a:sym typeface="Allerta"/>
              </a:rPr>
              <a:t>(</a:t>
            </a:r>
            <a:r>
              <a:rPr b="0" i="0" lang="en-US" sz="1800" u="sng" cap="none" strike="noStrike">
                <a:solidFill>
                  <a:schemeClr val="hlink"/>
                </a:solidFill>
                <a:latin typeface="Allerta"/>
                <a:ea typeface="Allerta"/>
                <a:cs typeface="Allerta"/>
                <a:sym typeface="Allerta"/>
                <a:hlinkClick r:id="rId3"/>
              </a:rPr>
              <a:t>jfann@studentsachieve.net</a:t>
            </a:r>
            <a:r>
              <a:rPr b="0" i="0" lang="en-US" sz="1800" u="none" cap="none" strike="noStrike">
                <a:solidFill>
                  <a:srgbClr val="3F3F39"/>
                </a:solidFill>
                <a:latin typeface="Allerta"/>
                <a:ea typeface="Allerta"/>
                <a:cs typeface="Allerta"/>
                <a:sym typeface="Allerta"/>
              </a:rPr>
              <a:t> ) </a:t>
            </a:r>
            <a:r>
              <a:rPr b="0" i="0" lang="en-US" sz="2400" u="none" cap="none" strike="noStrike">
                <a:solidFill>
                  <a:srgbClr val="3F3F39"/>
                </a:solidFill>
                <a:latin typeface="Allerta"/>
                <a:ea typeface="Allerta"/>
                <a:cs typeface="Allerta"/>
                <a:sym typeface="Allerta"/>
              </a:rPr>
              <a:t>or Joanie Funderburk </a:t>
            </a:r>
            <a:r>
              <a:rPr b="0" i="0" lang="en-US" sz="1800" u="none" cap="none" strike="noStrike">
                <a:solidFill>
                  <a:srgbClr val="3F3F39"/>
                </a:solidFill>
                <a:latin typeface="Allerta"/>
                <a:ea typeface="Allerta"/>
                <a:cs typeface="Allerta"/>
                <a:sym typeface="Allerta"/>
              </a:rPr>
              <a:t>(</a:t>
            </a:r>
            <a:r>
              <a:rPr b="0" i="0" lang="en-US" sz="1800" u="sng" cap="none" strike="noStrike">
                <a:solidFill>
                  <a:schemeClr val="hlink"/>
                </a:solidFill>
                <a:latin typeface="Allerta"/>
                <a:ea typeface="Allerta"/>
                <a:cs typeface="Allerta"/>
                <a:sym typeface="Allerta"/>
                <a:hlinkClick r:id="rId4"/>
              </a:rPr>
              <a:t>jfunderburk@studentsachieve.net</a:t>
            </a:r>
            <a:r>
              <a:rPr b="0" i="0" lang="en-US" sz="1800" u="none" cap="none" strike="noStrike">
                <a:solidFill>
                  <a:srgbClr val="3F3F39"/>
                </a:solidFill>
                <a:latin typeface="Allerta"/>
                <a:ea typeface="Allerta"/>
                <a:cs typeface="Allerta"/>
                <a:sym typeface="Allerta"/>
              </a:rPr>
              <a:t>)</a:t>
            </a:r>
          </a:p>
          <a:p>
            <a:pPr indent="-342900" lvl="0" marL="342900" marR="0" rtl="0" algn="l">
              <a:lnSpc>
                <a:spcPct val="100000"/>
              </a:lnSpc>
              <a:spcBef>
                <a:spcPts val="48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Complete this survey to join our database (and mailing lists): </a:t>
            </a:r>
            <a:r>
              <a:rPr b="0" i="0" lang="en-US" sz="1800" u="sng" cap="none" strike="noStrike">
                <a:solidFill>
                  <a:schemeClr val="hlink"/>
                </a:solidFill>
                <a:latin typeface="Allerta"/>
                <a:ea typeface="Allerta"/>
                <a:cs typeface="Allerta"/>
                <a:sym typeface="Allerta"/>
                <a:hlinkClick r:id="rId5"/>
              </a:rPr>
              <a:t>http://</a:t>
            </a:r>
            <a:r>
              <a:rPr b="0" i="0" lang="en-US" sz="1800" u="sng" cap="none" strike="noStrike">
                <a:solidFill>
                  <a:schemeClr val="hlink"/>
                </a:solidFill>
                <a:latin typeface="Allerta"/>
                <a:ea typeface="Allerta"/>
                <a:cs typeface="Allerta"/>
                <a:sym typeface="Allerta"/>
              </a:rPr>
              <a:t>bitly.com/joincoreadvocates</a:t>
            </a:r>
            <a:r>
              <a:rPr b="0" i="0" lang="en-US" sz="1800" u="sng" cap="none" strike="noStrike">
                <a:solidFill>
                  <a:srgbClr val="3F3F39"/>
                </a:solidFill>
                <a:latin typeface="Allerta"/>
                <a:ea typeface="Allerta"/>
                <a:cs typeface="Allerta"/>
                <a:sym typeface="Allerta"/>
              </a:rPr>
              <a:t> </a:t>
            </a:r>
          </a:p>
          <a:p>
            <a:pPr indent="-342900" lvl="0" marL="342900" marR="0" rtl="0" algn="l">
              <a:lnSpc>
                <a:spcPct val="100000"/>
              </a:lnSpc>
              <a:spcBef>
                <a:spcPts val="48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Visit our website: </a:t>
            </a:r>
            <a:r>
              <a:rPr b="0" i="0" lang="en-US" sz="1800" u="sng" cap="none" strike="noStrike">
                <a:solidFill>
                  <a:schemeClr val="hlink"/>
                </a:solidFill>
                <a:latin typeface="Allerta"/>
                <a:ea typeface="Allerta"/>
                <a:cs typeface="Allerta"/>
                <a:sym typeface="Allerta"/>
                <a:hlinkClick r:id="rId6"/>
              </a:rPr>
              <a:t>www.achievethecore.org</a:t>
            </a: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p:txBody>
      </p:sp>
      <p:pic>
        <p:nvPicPr>
          <p:cNvPr id="676" name="Shape 676"/>
          <p:cNvPicPr preferRelativeResize="0"/>
          <p:nvPr>
            <p:ph idx="2" type="pic"/>
          </p:nvPr>
        </p:nvPicPr>
        <p:blipFill rotWithShape="1">
          <a:blip r:embed="rId7">
            <a:alphaModFix/>
          </a:blip>
          <a:srcRect b="-56841" l="0" r="0" t="-56844"/>
          <a:stretch/>
        </p:blipFill>
        <p:spPr>
          <a:xfrm>
            <a:off x="1336675" y="2840038"/>
            <a:ext cx="4447839" cy="4217147"/>
          </a:xfrm>
          <a:prstGeom prst="rect">
            <a:avLst/>
          </a:prstGeom>
          <a:noFill/>
          <a:ln>
            <a:noFill/>
          </a:ln>
        </p:spPr>
      </p:pic>
      <p:cxnSp>
        <p:nvCxnSpPr>
          <p:cNvPr id="677" name="Shape 677"/>
          <p:cNvCxnSpPr/>
          <p:nvPr/>
        </p:nvCxnSpPr>
        <p:spPr>
          <a:xfrm flipH="1">
            <a:off x="5841999" y="4432300"/>
            <a:ext cx="1663700" cy="1092198"/>
          </a:xfrm>
          <a:prstGeom prst="straightConnector1">
            <a:avLst/>
          </a:prstGeom>
          <a:noFill/>
          <a:ln cap="flat" cmpd="sng" w="25400">
            <a:solidFill>
              <a:schemeClr val="accent1"/>
            </a:solidFill>
            <a:prstDash val="solid"/>
            <a:round/>
            <a:headEnd len="med" w="med" type="none"/>
            <a:tailEnd len="lg" w="lg" type="stealth"/>
          </a:ln>
        </p:spPr>
      </p:cxnSp>
      <p:cxnSp>
        <p:nvCxnSpPr>
          <p:cNvPr id="678" name="Shape 678"/>
          <p:cNvCxnSpPr/>
          <p:nvPr/>
        </p:nvCxnSpPr>
        <p:spPr>
          <a:xfrm>
            <a:off x="457200" y="1473200"/>
            <a:ext cx="8039098" cy="0"/>
          </a:xfrm>
          <a:prstGeom prst="straightConnector1">
            <a:avLst/>
          </a:prstGeom>
          <a:noFill/>
          <a:ln cap="flat" cmpd="sng" w="25400">
            <a:solidFill>
              <a:schemeClr val="accent1"/>
            </a:solidFill>
            <a:prstDash val="solid"/>
            <a:round/>
            <a:headEnd len="med" w="med" type="none"/>
            <a:tailEnd len="med" w="med" type="none"/>
          </a:ln>
        </p:spPr>
      </p:cxn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4" name="Shape 874"/>
        <p:cNvGrpSpPr/>
        <p:nvPr/>
      </p:nvGrpSpPr>
      <p:grpSpPr>
        <a:xfrm>
          <a:off x="0" y="0"/>
          <a:ext cx="0" cy="0"/>
          <a:chOff x="0" y="0"/>
          <a:chExt cx="0" cy="0"/>
        </a:xfrm>
      </p:grpSpPr>
      <p:sp>
        <p:nvSpPr>
          <p:cNvPr id="875" name="Shape 875"/>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Scenario 1</a:t>
            </a:r>
          </a:p>
        </p:txBody>
      </p:sp>
      <p:sp>
        <p:nvSpPr>
          <p:cNvPr id="876" name="Shape 876"/>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190500" lvl="0" marL="342900" marR="0" rtl="0" algn="l">
              <a:lnSpc>
                <a:spcPct val="100000"/>
              </a:lnSpc>
              <a:spcBef>
                <a:spcPts val="0"/>
              </a:spcBef>
              <a:spcAft>
                <a:spcPts val="0"/>
              </a:spcAft>
              <a:buClr>
                <a:schemeClr val="dk1"/>
              </a:buClr>
              <a:buSzPct val="133333"/>
              <a:buFont typeface="Arial"/>
              <a:buChar char="•"/>
            </a:pPr>
            <a:r>
              <a:rPr lang="en-US"/>
              <a:t>The Peach Tree School District is mid-sized with a high population of ELL students</a:t>
            </a:r>
            <a:br>
              <a:rPr lang="en-US"/>
            </a:br>
          </a:p>
          <a:p>
            <a:pPr indent="-190500" lvl="0" marL="342900" marR="0" rtl="0" algn="l">
              <a:lnSpc>
                <a:spcPct val="100000"/>
              </a:lnSpc>
              <a:spcBef>
                <a:spcPts val="0"/>
              </a:spcBef>
              <a:spcAft>
                <a:spcPts val="0"/>
              </a:spcAft>
              <a:buClr>
                <a:schemeClr val="dk1"/>
              </a:buClr>
              <a:buSzPct val="133333"/>
              <a:buFont typeface="Arial"/>
              <a:buChar char="•"/>
            </a:pPr>
            <a:r>
              <a:rPr lang="en-US"/>
              <a:t>Early purchasers of materials labeled as aligned to the CCSS</a:t>
            </a:r>
            <a:br>
              <a:rPr lang="en-US"/>
            </a:br>
          </a:p>
          <a:p>
            <a:pPr indent="-190500" lvl="0" marL="342900" marR="0" rtl="0" algn="l">
              <a:lnSpc>
                <a:spcPct val="100000"/>
              </a:lnSpc>
              <a:spcBef>
                <a:spcPts val="0"/>
              </a:spcBef>
              <a:spcAft>
                <a:spcPts val="0"/>
              </a:spcAft>
              <a:buClr>
                <a:schemeClr val="dk1"/>
              </a:buClr>
              <a:buSzPct val="100000"/>
              <a:buFont typeface="Arial"/>
              <a:buChar char="•"/>
            </a:pPr>
            <a:r>
              <a:rPr lang="en-US"/>
              <a:t>Most materials very similar to previous (pre-CCSS) edition</a:t>
            </a:r>
          </a:p>
          <a:p>
            <a:pPr indent="0" lvl="0" marL="0" marR="0" rtl="0" algn="l">
              <a:lnSpc>
                <a:spcPct val="100000"/>
              </a:lnSpc>
              <a:spcBef>
                <a:spcPts val="0"/>
              </a:spcBef>
              <a:spcAft>
                <a:spcPts val="0"/>
              </a:spcAft>
              <a:buNone/>
            </a:pPr>
            <a:r>
              <a:t/>
            </a:r>
            <a:endParaRPr sz="1800"/>
          </a:p>
          <a:p>
            <a:pPr indent="-190500" lvl="0" marL="342900" marR="0" rtl="0" algn="l">
              <a:lnSpc>
                <a:spcPct val="100000"/>
              </a:lnSpc>
              <a:spcBef>
                <a:spcPts val="0"/>
              </a:spcBef>
              <a:spcAft>
                <a:spcPts val="0"/>
              </a:spcAft>
              <a:buClr>
                <a:schemeClr val="dk1"/>
              </a:buClr>
              <a:buSzPct val="100000"/>
              <a:buFont typeface="Arial"/>
              <a:buChar char="•"/>
            </a:pPr>
            <a:r>
              <a:rPr lang="en-US"/>
              <a:t>Three years in, little change in student outcomes</a:t>
            </a:r>
          </a:p>
          <a:p>
            <a:pPr indent="0" lvl="0" marL="0" marR="0" rtl="0" algn="l">
              <a:lnSpc>
                <a:spcPct val="100000"/>
              </a:lnSpc>
              <a:spcBef>
                <a:spcPts val="0"/>
              </a:spcBef>
              <a:spcAft>
                <a:spcPts val="0"/>
              </a:spcAft>
              <a:buNone/>
            </a:pPr>
            <a:r>
              <a:t/>
            </a:r>
            <a:endParaRPr sz="1800"/>
          </a:p>
          <a:p>
            <a:pPr indent="-190500" lvl="0" marL="342900" marR="0" rtl="0" algn="l">
              <a:lnSpc>
                <a:spcPct val="100000"/>
              </a:lnSpc>
              <a:spcBef>
                <a:spcPts val="0"/>
              </a:spcBef>
              <a:spcAft>
                <a:spcPts val="0"/>
              </a:spcAft>
              <a:buClr>
                <a:schemeClr val="dk1"/>
              </a:buClr>
              <a:buSzPct val="100000"/>
              <a:buFont typeface="Arial"/>
              <a:buChar char="•"/>
            </a:pPr>
            <a:r>
              <a:rPr lang="en-US"/>
              <a:t>No funds to purchase new materials for another 3 years</a:t>
            </a:r>
          </a:p>
          <a:p>
            <a:pPr indent="-38100" lvl="0" marL="342900" marR="0" rtl="0" algn="l">
              <a:lnSpc>
                <a:spcPct val="100000"/>
              </a:lnSpc>
              <a:spcBef>
                <a:spcPts val="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1" name="Shape 881"/>
        <p:cNvGrpSpPr/>
        <p:nvPr/>
      </p:nvGrpSpPr>
      <p:grpSpPr>
        <a:xfrm>
          <a:off x="0" y="0"/>
          <a:ext cx="0" cy="0"/>
          <a:chOff x="0" y="0"/>
          <a:chExt cx="0" cy="0"/>
        </a:xfrm>
      </p:grpSpPr>
      <p:sp>
        <p:nvSpPr>
          <p:cNvPr id="882" name="Shape 882"/>
          <p:cNvSpPr txBox="1"/>
          <p:nvPr>
            <p:ph type="title"/>
          </p:nvPr>
        </p:nvSpPr>
        <p:spPr>
          <a:xfrm>
            <a:off x="216575" y="1926575"/>
            <a:ext cx="8620500" cy="26661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Question:  </a:t>
            </a:r>
            <a:br>
              <a:rPr b="0" i="0" lang="en-US" sz="3200" u="none" cap="none" strike="noStrike">
                <a:solidFill>
                  <a:srgbClr val="23593E"/>
                </a:solidFill>
                <a:latin typeface="Allerta"/>
                <a:ea typeface="Allerta"/>
                <a:cs typeface="Allerta"/>
                <a:sym typeface="Allerta"/>
              </a:rPr>
            </a:br>
            <a:r>
              <a:rPr lang="en-US"/>
              <a:t>What could educators do to support the work in this scenario?</a:t>
            </a:r>
            <a:br>
              <a:rPr b="0" i="0" lang="en-US" sz="32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400" u="none" cap="none" strike="noStrike">
                <a:solidFill>
                  <a:srgbClr val="23593E"/>
                </a:solidFill>
                <a:latin typeface="Allerta"/>
                <a:ea typeface="Allerta"/>
                <a:cs typeface="Allerta"/>
                <a:sym typeface="Allerta"/>
              </a:rPr>
            </a:br>
            <a:r>
              <a:rPr b="0" i="0" lang="en-US" sz="1400" u="none" cap="none" strike="noStrik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7" name="Shape 887"/>
        <p:cNvGrpSpPr/>
        <p:nvPr/>
      </p:nvGrpSpPr>
      <p:grpSpPr>
        <a:xfrm>
          <a:off x="0" y="0"/>
          <a:ext cx="0" cy="0"/>
          <a:chOff x="0" y="0"/>
          <a:chExt cx="0" cy="0"/>
        </a:xfrm>
      </p:grpSpPr>
      <p:sp>
        <p:nvSpPr>
          <p:cNvPr id="888" name="Shape 88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Scenario 2</a:t>
            </a:r>
          </a:p>
        </p:txBody>
      </p:sp>
      <p:sp>
        <p:nvSpPr>
          <p:cNvPr id="889" name="Shape 889"/>
          <p:cNvSpPr txBox="1"/>
          <p:nvPr>
            <p:ph idx="1" type="body"/>
          </p:nvPr>
        </p:nvSpPr>
        <p:spPr>
          <a:xfrm>
            <a:off x="457200" y="1486975"/>
            <a:ext cx="8229600" cy="4526100"/>
          </a:xfrm>
          <a:prstGeom prst="rect">
            <a:avLst/>
          </a:prstGeom>
          <a:noFill/>
          <a:ln>
            <a:noFill/>
          </a:ln>
        </p:spPr>
        <p:txBody>
          <a:bodyPr anchorCtr="0" anchor="t" bIns="91425" lIns="91425" rIns="91425" tIns="91425">
            <a:noAutofit/>
          </a:bodyPr>
          <a:lstStyle/>
          <a:p>
            <a:pPr indent="-190500" lvl="0" marL="342900" marR="0" rtl="0" algn="l">
              <a:lnSpc>
                <a:spcPct val="100000"/>
              </a:lnSpc>
              <a:spcBef>
                <a:spcPts val="0"/>
              </a:spcBef>
              <a:spcAft>
                <a:spcPts val="0"/>
              </a:spcAft>
              <a:buClr>
                <a:schemeClr val="dk1"/>
              </a:buClr>
              <a:buSzPct val="133333"/>
              <a:buFont typeface="Arial"/>
              <a:buChar char="•"/>
            </a:pPr>
            <a:r>
              <a:rPr lang="en-US"/>
              <a:t>Brimley Canyon School District has postponed purchasing materials in response to EdReports data that only one product reviewed was aligned</a:t>
            </a:r>
            <a:br>
              <a:rPr lang="en-US"/>
            </a:br>
          </a:p>
          <a:p>
            <a:pPr indent="-190500" lvl="0" marL="342900" marR="0" rtl="0" algn="l">
              <a:lnSpc>
                <a:spcPct val="100000"/>
              </a:lnSpc>
              <a:spcBef>
                <a:spcPts val="0"/>
              </a:spcBef>
              <a:spcAft>
                <a:spcPts val="0"/>
              </a:spcAft>
              <a:buClr>
                <a:schemeClr val="dk1"/>
              </a:buClr>
              <a:buSzPct val="100000"/>
              <a:buFont typeface="Arial"/>
              <a:buChar char="•"/>
            </a:pPr>
            <a:r>
              <a:rPr lang="en-US"/>
              <a:t>Delay created opportunity for collaboration and learning among teachers</a:t>
            </a:r>
          </a:p>
          <a:p>
            <a:pPr indent="0" lvl="0" marL="0" marR="0" rtl="0" algn="l">
              <a:lnSpc>
                <a:spcPct val="100000"/>
              </a:lnSpc>
              <a:spcBef>
                <a:spcPts val="0"/>
              </a:spcBef>
              <a:spcAft>
                <a:spcPts val="0"/>
              </a:spcAft>
              <a:buNone/>
            </a:pPr>
            <a:r>
              <a:t/>
            </a:r>
            <a:endParaRPr sz="1800"/>
          </a:p>
          <a:p>
            <a:pPr indent="-190500" lvl="0" marL="342900" marR="0" rtl="0" algn="l">
              <a:lnSpc>
                <a:spcPct val="100000"/>
              </a:lnSpc>
              <a:spcBef>
                <a:spcPts val="0"/>
              </a:spcBef>
              <a:spcAft>
                <a:spcPts val="0"/>
              </a:spcAft>
              <a:buClr>
                <a:schemeClr val="dk1"/>
              </a:buClr>
              <a:buSzPct val="133333"/>
              <a:buFont typeface="Arial"/>
              <a:buChar char="•"/>
            </a:pPr>
            <a:r>
              <a:rPr lang="en-US"/>
              <a:t>District now ready to adopt; internal committee with no content expertise will provide a recommendation</a:t>
            </a:r>
            <a:br>
              <a:rPr lang="en-US"/>
            </a:br>
          </a:p>
          <a:p>
            <a:pPr indent="-190500" lvl="0" marL="342900" marR="0" rtl="0" algn="l">
              <a:lnSpc>
                <a:spcPct val="100000"/>
              </a:lnSpc>
              <a:spcBef>
                <a:spcPts val="0"/>
              </a:spcBef>
              <a:spcAft>
                <a:spcPts val="0"/>
              </a:spcAft>
              <a:buClr>
                <a:schemeClr val="dk1"/>
              </a:buClr>
              <a:buSzPct val="100000"/>
              <a:buFont typeface="Arial"/>
              <a:buChar char="•"/>
            </a:pPr>
            <a:r>
              <a:rPr lang="en-US"/>
              <a:t>Parents/teachers allowed to provide comment in a meeting at the end of May</a:t>
            </a:r>
          </a:p>
          <a:p>
            <a:pPr indent="-38100" lvl="0" marL="342900" marR="0" rtl="0" algn="l">
              <a:lnSpc>
                <a:spcPct val="100000"/>
              </a:lnSpc>
              <a:spcBef>
                <a:spcPts val="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4" name="Shape 894"/>
        <p:cNvGrpSpPr/>
        <p:nvPr/>
      </p:nvGrpSpPr>
      <p:grpSpPr>
        <a:xfrm>
          <a:off x="0" y="0"/>
          <a:ext cx="0" cy="0"/>
          <a:chOff x="0" y="0"/>
          <a:chExt cx="0" cy="0"/>
        </a:xfrm>
      </p:grpSpPr>
      <p:sp>
        <p:nvSpPr>
          <p:cNvPr id="895" name="Shape 895"/>
          <p:cNvSpPr txBox="1"/>
          <p:nvPr>
            <p:ph type="title"/>
          </p:nvPr>
        </p:nvSpPr>
        <p:spPr>
          <a:xfrm>
            <a:off x="216575" y="1926575"/>
            <a:ext cx="8620500" cy="26661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Question:  </a:t>
            </a:r>
            <a:br>
              <a:rPr b="0" i="0" lang="en-US" sz="3200" u="none" cap="none" strike="noStrike">
                <a:solidFill>
                  <a:srgbClr val="23593E"/>
                </a:solidFill>
                <a:latin typeface="Allerta"/>
                <a:ea typeface="Allerta"/>
                <a:cs typeface="Allerta"/>
                <a:sym typeface="Allerta"/>
              </a:rPr>
            </a:br>
            <a:r>
              <a:rPr lang="en-US"/>
              <a:t>What could educators do to support the work in this scenario?</a:t>
            </a:r>
            <a:br>
              <a:rPr b="0" i="0" lang="en-US" sz="32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400" u="none" cap="none" strike="noStrike">
                <a:solidFill>
                  <a:srgbClr val="23593E"/>
                </a:solidFill>
                <a:latin typeface="Allerta"/>
                <a:ea typeface="Allerta"/>
                <a:cs typeface="Allerta"/>
                <a:sym typeface="Allerta"/>
              </a:rPr>
            </a:br>
            <a:r>
              <a:rPr b="0" i="0" lang="en-US" sz="1400" u="none" cap="none" strike="noStrik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0" name="Shape 900"/>
        <p:cNvGrpSpPr/>
        <p:nvPr/>
      </p:nvGrpSpPr>
      <p:grpSpPr>
        <a:xfrm>
          <a:off x="0" y="0"/>
          <a:ext cx="0" cy="0"/>
          <a:chOff x="0" y="0"/>
          <a:chExt cx="0" cy="0"/>
        </a:xfrm>
      </p:grpSpPr>
      <p:sp>
        <p:nvSpPr>
          <p:cNvPr id="901" name="Shape 901"/>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Scenario 3</a:t>
            </a:r>
          </a:p>
        </p:txBody>
      </p:sp>
      <p:sp>
        <p:nvSpPr>
          <p:cNvPr id="902" name="Shape 902"/>
          <p:cNvSpPr txBox="1"/>
          <p:nvPr>
            <p:ph idx="1" type="body"/>
          </p:nvPr>
        </p:nvSpPr>
        <p:spPr>
          <a:xfrm>
            <a:off x="457200" y="1341400"/>
            <a:ext cx="8229600" cy="4526100"/>
          </a:xfrm>
          <a:prstGeom prst="rect">
            <a:avLst/>
          </a:prstGeom>
          <a:noFill/>
          <a:ln>
            <a:noFill/>
          </a:ln>
        </p:spPr>
        <p:txBody>
          <a:bodyPr anchorCtr="0" anchor="t" bIns="91425" lIns="91425" rIns="91425" tIns="91425">
            <a:noAutofit/>
          </a:bodyPr>
          <a:lstStyle/>
          <a:p>
            <a:pPr indent="-190500" lvl="0" marL="342900" marR="0" rtl="0" algn="l">
              <a:lnSpc>
                <a:spcPct val="100000"/>
              </a:lnSpc>
              <a:spcBef>
                <a:spcPts val="0"/>
              </a:spcBef>
              <a:spcAft>
                <a:spcPts val="0"/>
              </a:spcAft>
              <a:buClr>
                <a:schemeClr val="dk1"/>
              </a:buClr>
              <a:buSzPct val="100000"/>
              <a:buFont typeface="Arial"/>
              <a:buChar char="•"/>
            </a:pPr>
            <a:r>
              <a:rPr lang="en-US"/>
              <a:t>Western Regional School District respects the authority and expertise of teachers in the district, and teachers have the freedom to develop their own materials, scope &amp; sequence</a:t>
            </a:r>
          </a:p>
          <a:p>
            <a:pPr indent="0" lvl="0" marL="0" marR="0" rtl="0" algn="l">
              <a:lnSpc>
                <a:spcPct val="100000"/>
              </a:lnSpc>
              <a:spcBef>
                <a:spcPts val="0"/>
              </a:spcBef>
              <a:spcAft>
                <a:spcPts val="0"/>
              </a:spcAft>
              <a:buNone/>
            </a:pPr>
            <a:r>
              <a:t/>
            </a:r>
            <a:endParaRPr sz="1800"/>
          </a:p>
          <a:p>
            <a:pPr indent="-190500" lvl="0" marL="342900" marR="0" rtl="0" algn="l">
              <a:lnSpc>
                <a:spcPct val="100000"/>
              </a:lnSpc>
              <a:spcBef>
                <a:spcPts val="0"/>
              </a:spcBef>
              <a:spcAft>
                <a:spcPts val="0"/>
              </a:spcAft>
              <a:buClr>
                <a:schemeClr val="dk1"/>
              </a:buClr>
              <a:buSzPct val="100000"/>
              <a:buFont typeface="Arial"/>
              <a:buChar char="•"/>
            </a:pPr>
            <a:r>
              <a:rPr lang="en-US"/>
              <a:t>A 7th grade ELA teacher spends a full semester on Shakespeare; a high school math teacher delves deeply into personal finance and how credit cards work</a:t>
            </a:r>
          </a:p>
          <a:p>
            <a:pPr indent="0" lvl="0" marL="0" marR="0" rtl="0" algn="l">
              <a:lnSpc>
                <a:spcPct val="100000"/>
              </a:lnSpc>
              <a:spcBef>
                <a:spcPts val="0"/>
              </a:spcBef>
              <a:spcAft>
                <a:spcPts val="0"/>
              </a:spcAft>
              <a:buNone/>
            </a:pPr>
            <a:r>
              <a:t/>
            </a:r>
            <a:endParaRPr sz="1800"/>
          </a:p>
          <a:p>
            <a:pPr indent="-190500" lvl="0" marL="342900" marR="0" rtl="0" algn="l">
              <a:lnSpc>
                <a:spcPct val="100000"/>
              </a:lnSpc>
              <a:spcBef>
                <a:spcPts val="0"/>
              </a:spcBef>
              <a:spcAft>
                <a:spcPts val="0"/>
              </a:spcAft>
              <a:buClr>
                <a:schemeClr val="dk1"/>
              </a:buClr>
              <a:buSzPct val="100000"/>
              <a:buFont typeface="Arial"/>
              <a:buChar char="•"/>
            </a:pPr>
            <a:r>
              <a:rPr lang="en-US"/>
              <a:t>Overall drop in district scores cause some teachers to want common materials; others concerned that they will have to teach to a script</a:t>
            </a:r>
          </a:p>
          <a:p>
            <a:pPr indent="-38100" lvl="0" marL="342900" marR="0" rtl="0" algn="l">
              <a:lnSpc>
                <a:spcPct val="100000"/>
              </a:lnSpc>
              <a:spcBef>
                <a:spcPts val="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7" name="Shape 907"/>
        <p:cNvGrpSpPr/>
        <p:nvPr/>
      </p:nvGrpSpPr>
      <p:grpSpPr>
        <a:xfrm>
          <a:off x="0" y="0"/>
          <a:ext cx="0" cy="0"/>
          <a:chOff x="0" y="0"/>
          <a:chExt cx="0" cy="0"/>
        </a:xfrm>
      </p:grpSpPr>
      <p:sp>
        <p:nvSpPr>
          <p:cNvPr id="908" name="Shape 908"/>
          <p:cNvSpPr txBox="1"/>
          <p:nvPr>
            <p:ph type="title"/>
          </p:nvPr>
        </p:nvSpPr>
        <p:spPr>
          <a:xfrm>
            <a:off x="216575" y="1926575"/>
            <a:ext cx="8620500" cy="2666100"/>
          </a:xfrm>
          <a:prstGeom prst="rect">
            <a:avLst/>
          </a:prstGeom>
          <a:solidFill>
            <a:schemeClr val="lt1">
              <a:alpha val="80000"/>
            </a:schemeClr>
          </a:solid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llerta"/>
              <a:buNone/>
            </a:pPr>
            <a:r>
              <a:rPr b="0" i="0" lang="en-US" sz="3200" u="none" cap="none" strike="noStrike">
                <a:solidFill>
                  <a:srgbClr val="23593E"/>
                </a:solidFill>
                <a:latin typeface="Allerta"/>
                <a:ea typeface="Allerta"/>
                <a:cs typeface="Allerta"/>
                <a:sym typeface="Allerta"/>
              </a:rPr>
              <a:t>Question:  </a:t>
            </a:r>
            <a:br>
              <a:rPr b="0" i="0" lang="en-US" sz="3200" u="none" cap="none" strike="noStrike">
                <a:solidFill>
                  <a:srgbClr val="23593E"/>
                </a:solidFill>
                <a:latin typeface="Allerta"/>
                <a:ea typeface="Allerta"/>
                <a:cs typeface="Allerta"/>
                <a:sym typeface="Allerta"/>
              </a:rPr>
            </a:br>
            <a:r>
              <a:rPr lang="en-US"/>
              <a:t>What could educators do to support the work in this scenario?</a:t>
            </a:r>
            <a:br>
              <a:rPr b="0" i="0" lang="en-US" sz="32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100" u="none" cap="none" strike="noStrike">
                <a:solidFill>
                  <a:srgbClr val="23593E"/>
                </a:solidFill>
                <a:latin typeface="Allerta"/>
                <a:ea typeface="Allerta"/>
                <a:cs typeface="Allerta"/>
                <a:sym typeface="Allerta"/>
              </a:rPr>
            </a:br>
            <a:br>
              <a:rPr b="0" i="0" lang="en-US" sz="1400" u="none" cap="none" strike="noStrike">
                <a:solidFill>
                  <a:srgbClr val="23593E"/>
                </a:solidFill>
                <a:latin typeface="Allerta"/>
                <a:ea typeface="Allerta"/>
                <a:cs typeface="Allerta"/>
                <a:sym typeface="Allerta"/>
              </a:rPr>
            </a:br>
            <a:r>
              <a:rPr b="0" i="0" lang="en-US" sz="1400" u="none" cap="none" strike="noStrik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3" name="Shape 913"/>
        <p:cNvGrpSpPr/>
        <p:nvPr/>
      </p:nvGrpSpPr>
      <p:grpSpPr>
        <a:xfrm>
          <a:off x="0" y="0"/>
          <a:ext cx="0" cy="0"/>
          <a:chOff x="0" y="0"/>
          <a:chExt cx="0" cy="0"/>
        </a:xfrm>
      </p:grpSpPr>
      <p:sp>
        <p:nvSpPr>
          <p:cNvPr id="914" name="Shape 914"/>
          <p:cNvSpPr txBox="1"/>
          <p:nvPr>
            <p:ph type="title"/>
          </p:nvPr>
        </p:nvSpPr>
        <p:spPr>
          <a:xfrm>
            <a:off x="457200" y="197147"/>
            <a:ext cx="8229600" cy="1143000"/>
          </a:xfrm>
          <a:prstGeom prst="rect">
            <a:avLst/>
          </a:prstGeom>
          <a:noFill/>
          <a:ln>
            <a:noFill/>
          </a:ln>
        </p:spPr>
        <p:txBody>
          <a:bodyPr anchorCtr="0" anchor="ctr" bIns="45700" lIns="91425" rIns="91425" tIns="45700">
            <a:noAutofit/>
          </a:bodyPr>
          <a:lstStyle/>
          <a:p>
            <a:pPr indent="0" lvl="0" marL="0" marR="0" rtl="0" algn="l">
              <a:spcBef>
                <a:spcPts val="0"/>
              </a:spcBef>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Investing In Selecting Materials Pays Off</a:t>
            </a:r>
          </a:p>
        </p:txBody>
      </p:sp>
      <p:pic>
        <p:nvPicPr>
          <p:cNvPr id="915" name="Shape 915"/>
          <p:cNvPicPr preferRelativeResize="0"/>
          <p:nvPr/>
        </p:nvPicPr>
        <p:blipFill rotWithShape="1">
          <a:blip r:embed="rId3">
            <a:alphaModFix/>
          </a:blip>
          <a:srcRect b="0" l="0" r="0" t="0"/>
          <a:stretch/>
        </p:blipFill>
        <p:spPr>
          <a:xfrm>
            <a:off x="4296137" y="1154962"/>
            <a:ext cx="4390799" cy="4905000"/>
          </a:xfrm>
          <a:prstGeom prst="rect">
            <a:avLst/>
          </a:prstGeom>
          <a:noFill/>
          <a:ln>
            <a:noFill/>
          </a:ln>
        </p:spPr>
      </p:pic>
      <p:sp>
        <p:nvSpPr>
          <p:cNvPr id="916" name="Shape 916"/>
          <p:cNvSpPr/>
          <p:nvPr/>
        </p:nvSpPr>
        <p:spPr>
          <a:xfrm>
            <a:off x="2905346" y="4396376"/>
            <a:ext cx="1124400" cy="588900"/>
          </a:xfrm>
          <a:prstGeom prst="rightArrow">
            <a:avLst>
              <a:gd fmla="val 50000" name="adj1"/>
              <a:gd fmla="val 50000" name="adj2"/>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200">
              <a:solidFill>
                <a:schemeClr val="lt1"/>
              </a:solidFill>
              <a:latin typeface="Allerta"/>
              <a:ea typeface="Allerta"/>
              <a:cs typeface="Allerta"/>
              <a:sym typeface="Allerta"/>
            </a:endParaRPr>
          </a:p>
        </p:txBody>
      </p:sp>
      <p:sp>
        <p:nvSpPr>
          <p:cNvPr id="917" name="Shape 917"/>
          <p:cNvSpPr txBox="1"/>
          <p:nvPr/>
        </p:nvSpPr>
        <p:spPr>
          <a:xfrm>
            <a:off x="310864" y="4244919"/>
            <a:ext cx="2381700" cy="1015800"/>
          </a:xfrm>
          <a:prstGeom prst="rect">
            <a:avLst/>
          </a:prstGeom>
          <a:noFill/>
          <a:ln cap="flat" cmpd="sng" w="28575">
            <a:solidFill>
              <a:srgbClr val="2A725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lang="en-US" sz="2000">
                <a:solidFill>
                  <a:srgbClr val="3F3F39"/>
                </a:solidFill>
                <a:latin typeface="Allerta"/>
                <a:ea typeface="Allerta"/>
                <a:cs typeface="Allerta"/>
                <a:sym typeface="Allerta"/>
              </a:rPr>
              <a:t>Switching Instructional Materials</a:t>
            </a:r>
          </a:p>
        </p:txBody>
      </p:sp>
      <p:sp>
        <p:nvSpPr>
          <p:cNvPr id="918" name="Shape 918"/>
          <p:cNvSpPr/>
          <p:nvPr/>
        </p:nvSpPr>
        <p:spPr>
          <a:xfrm>
            <a:off x="4134142" y="3888942"/>
            <a:ext cx="95700" cy="1499100"/>
          </a:xfrm>
          <a:prstGeom prst="leftBracket">
            <a:avLst>
              <a:gd fmla="val 8333" name="adj"/>
            </a:avLst>
          </a:prstGeom>
          <a:no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919" name="Shape 919"/>
          <p:cNvSpPr txBox="1"/>
          <p:nvPr/>
        </p:nvSpPr>
        <p:spPr>
          <a:xfrm>
            <a:off x="310864" y="2255535"/>
            <a:ext cx="2381700" cy="1015800"/>
          </a:xfrm>
          <a:prstGeom prst="rect">
            <a:avLst/>
          </a:prstGeom>
          <a:noFill/>
          <a:ln cap="flat" cmpd="sng" w="28575">
            <a:solidFill>
              <a:srgbClr val="2A725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lang="en-US" sz="2000">
                <a:solidFill>
                  <a:srgbClr val="3F3F39"/>
                </a:solidFill>
                <a:latin typeface="Allerta"/>
                <a:ea typeface="Allerta"/>
                <a:cs typeface="Allerta"/>
                <a:sym typeface="Allerta"/>
              </a:rPr>
              <a:t>Other </a:t>
            </a:r>
          </a:p>
          <a:p>
            <a:pPr indent="0" lvl="0" marL="0" marR="0" rtl="0" algn="ctr">
              <a:spcBef>
                <a:spcPts val="0"/>
              </a:spcBef>
              <a:buSzPct val="25000"/>
              <a:buNone/>
            </a:pPr>
            <a:r>
              <a:rPr lang="en-US" sz="2000">
                <a:solidFill>
                  <a:srgbClr val="3F3F39"/>
                </a:solidFill>
                <a:latin typeface="Allerta"/>
                <a:ea typeface="Allerta"/>
                <a:cs typeface="Allerta"/>
                <a:sym typeface="Allerta"/>
              </a:rPr>
              <a:t>Educational Policies</a:t>
            </a:r>
          </a:p>
        </p:txBody>
      </p:sp>
      <p:sp>
        <p:nvSpPr>
          <p:cNvPr id="920" name="Shape 920"/>
          <p:cNvSpPr/>
          <p:nvPr/>
        </p:nvSpPr>
        <p:spPr>
          <a:xfrm>
            <a:off x="2905346" y="2458099"/>
            <a:ext cx="1124400" cy="588900"/>
          </a:xfrm>
          <a:prstGeom prst="rightArrow">
            <a:avLst>
              <a:gd fmla="val 50000" name="adj1"/>
              <a:gd fmla="val 50000" name="adj2"/>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200">
              <a:solidFill>
                <a:schemeClr val="lt1"/>
              </a:solidFill>
              <a:latin typeface="Allerta"/>
              <a:ea typeface="Allerta"/>
              <a:cs typeface="Allerta"/>
              <a:sym typeface="Allerta"/>
            </a:endParaRPr>
          </a:p>
        </p:txBody>
      </p:sp>
      <p:sp>
        <p:nvSpPr>
          <p:cNvPr id="921" name="Shape 921"/>
          <p:cNvSpPr/>
          <p:nvPr/>
        </p:nvSpPr>
        <p:spPr>
          <a:xfrm>
            <a:off x="4134432" y="1814686"/>
            <a:ext cx="95700" cy="1919100"/>
          </a:xfrm>
          <a:prstGeom prst="leftBracket">
            <a:avLst>
              <a:gd fmla="val 8333" name="adj"/>
            </a:avLst>
          </a:prstGeom>
          <a:noFill/>
          <a:ln cap="flat" cmpd="sng" w="25400">
            <a:solidFill>
              <a:schemeClr val="accen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922" name="Shape 922"/>
          <p:cNvSpPr txBox="1"/>
          <p:nvPr/>
        </p:nvSpPr>
        <p:spPr>
          <a:xfrm>
            <a:off x="61991" y="5581476"/>
            <a:ext cx="4134300" cy="600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1100">
                <a:solidFill>
                  <a:schemeClr val="dk1"/>
                </a:solidFill>
                <a:latin typeface="Calibri"/>
                <a:ea typeface="Calibri"/>
                <a:cs typeface="Calibri"/>
                <a:sym typeface="Calibri"/>
              </a:rPr>
              <a:t>Boser, Chingos and Straus ,“The Hidden Value of Curriculum Reform – Do States and Districts Receive the Most Bang for Their Curriculum Buck?,” Center for American Progress, (October 2015), </a:t>
            </a:r>
          </a:p>
        </p:txBody>
      </p:sp>
      <p:sp>
        <p:nvSpPr>
          <p:cNvPr id="923" name="Shape 923"/>
          <p:cNvSpPr txBox="1"/>
          <p:nvPr/>
        </p:nvSpPr>
        <p:spPr>
          <a:xfrm>
            <a:off x="46482" y="6070766"/>
            <a:ext cx="7206600" cy="430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1100">
                <a:solidFill>
                  <a:schemeClr val="dk1"/>
                </a:solidFill>
                <a:latin typeface="Calibri"/>
                <a:ea typeface="Calibri"/>
                <a:cs typeface="Calibri"/>
                <a:sym typeface="Calibri"/>
              </a:rPr>
              <a:t>https://cdn.americanprogress.org/wp-content/uploads/2015/10/06111518/CurriculumMatters-report.pdf</a:t>
            </a:r>
          </a:p>
          <a:p>
            <a:pPr indent="0" lvl="0" marL="0" marR="0" rtl="0" algn="l">
              <a:spcBef>
                <a:spcPts val="0"/>
              </a:spcBef>
              <a:buNone/>
            </a:pPr>
            <a:r>
              <a:t/>
            </a:r>
            <a:endParaRPr sz="1100">
              <a:solidFill>
                <a:schemeClr val="dk1"/>
              </a:solidFill>
              <a:latin typeface="Calibri"/>
              <a:ea typeface="Calibri"/>
              <a:cs typeface="Calibri"/>
              <a:sym typeface="Calibri"/>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8" name="Shape 928"/>
        <p:cNvGrpSpPr/>
        <p:nvPr/>
      </p:nvGrpSpPr>
      <p:grpSpPr>
        <a:xfrm>
          <a:off x="0" y="0"/>
          <a:ext cx="0" cy="0"/>
          <a:chOff x="0" y="0"/>
          <a:chExt cx="0" cy="0"/>
        </a:xfrm>
      </p:grpSpPr>
      <p:sp>
        <p:nvSpPr>
          <p:cNvPr id="929" name="Shape 929"/>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b="0" i="0" lang="en-US" sz="2800" u="none" cap="none" strike="noStrike">
                <a:solidFill>
                  <a:srgbClr val="3F3F39"/>
                </a:solidFill>
                <a:latin typeface="Allerta"/>
                <a:ea typeface="Allerta"/>
                <a:cs typeface="Allerta"/>
                <a:sym typeface="Allerta"/>
              </a:rPr>
              <a:t>Follow Up	</a:t>
            </a:r>
          </a:p>
        </p:txBody>
      </p:sp>
      <p:sp>
        <p:nvSpPr>
          <p:cNvPr id="930" name="Shape 930"/>
          <p:cNvSpPr txBox="1"/>
          <p:nvPr>
            <p:ph idx="1" type="body"/>
          </p:nvPr>
        </p:nvSpPr>
        <p:spPr>
          <a:xfrm>
            <a:off x="457200" y="1576513"/>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lang="en-US"/>
              <a:t>Determine where your school or district is in their materials adoption process and how you can get involved.</a:t>
            </a:r>
          </a:p>
          <a:p>
            <a:pPr indent="-228600" lvl="0" marL="457200" marR="0" rtl="0" algn="l">
              <a:lnSpc>
                <a:spcPct val="100000"/>
              </a:lnSpc>
              <a:spcBef>
                <a:spcPts val="0"/>
              </a:spcBef>
              <a:spcAft>
                <a:spcPts val="0"/>
              </a:spcAft>
              <a:buClr>
                <a:schemeClr val="dk1"/>
              </a:buClr>
              <a:buSzPct val="100000"/>
              <a:buFont typeface="Arial"/>
              <a:buNone/>
            </a:pPr>
            <a:r>
              <a:t/>
            </a:r>
            <a:endParaRPr b="0" i="0" sz="2400" u="none" cap="none" strike="noStrike">
              <a:solidFill>
                <a:srgbClr val="3F3F39"/>
              </a:solidFill>
              <a:latin typeface="Allerta"/>
              <a:ea typeface="Allerta"/>
              <a:cs typeface="Allerta"/>
              <a:sym typeface="Allerta"/>
            </a:endParaRPr>
          </a:p>
          <a:p>
            <a:pPr indent="-228600" lvl="0" marL="457200" marR="0" rtl="0" algn="l">
              <a:lnSpc>
                <a:spcPct val="100000"/>
              </a:lnSpc>
              <a:spcBef>
                <a:spcPts val="0"/>
              </a:spcBef>
              <a:spcAft>
                <a:spcPts val="0"/>
              </a:spcAft>
              <a:buClr>
                <a:schemeClr val="dk1"/>
              </a:buClr>
              <a:buSzPct val="100000"/>
              <a:buFont typeface="Arial"/>
              <a:buChar char="•"/>
            </a:pPr>
            <a:r>
              <a:rPr lang="en-US"/>
              <a:t>Use the IMET (or parts thereof) to review current materials for alignment.</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5" name="Shape 935"/>
        <p:cNvGrpSpPr/>
        <p:nvPr/>
      </p:nvGrpSpPr>
      <p:grpSpPr>
        <a:xfrm>
          <a:off x="0" y="0"/>
          <a:ext cx="0" cy="0"/>
          <a:chOff x="0" y="0"/>
          <a:chExt cx="0" cy="0"/>
        </a:xfrm>
      </p:grpSpPr>
      <p:sp>
        <p:nvSpPr>
          <p:cNvPr id="936" name="Shape 936"/>
          <p:cNvSpPr txBox="1"/>
          <p:nvPr>
            <p:ph type="title"/>
          </p:nvPr>
        </p:nvSpPr>
        <p:spPr>
          <a:xfrm>
            <a:off x="216565" y="2829675"/>
            <a:ext cx="8620551" cy="868362"/>
          </a:xfrm>
          <a:prstGeom prst="rect">
            <a:avLst/>
          </a:prstGeom>
          <a:solidFill>
            <a:schemeClr val="lt1">
              <a:alpha val="80000"/>
            </a:scheme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23593E"/>
              </a:buClr>
              <a:buSzPct val="25000"/>
              <a:buFont typeface="Allerta"/>
              <a:buNone/>
            </a:pPr>
            <a:r>
              <a:rPr b="0" i="0" lang="en-US" sz="3200" u="none" cap="none" strike="noStrike">
                <a:solidFill>
                  <a:srgbClr val="23593E"/>
                </a:solidFill>
                <a:latin typeface="Allerta"/>
                <a:ea typeface="Allerta"/>
                <a:cs typeface="Allerta"/>
                <a:sym typeface="Allerta"/>
              </a:rPr>
              <a:t>What questions do you have?</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1" name="Shape 941"/>
        <p:cNvGrpSpPr/>
        <p:nvPr/>
      </p:nvGrpSpPr>
      <p:grpSpPr>
        <a:xfrm>
          <a:off x="0" y="0"/>
          <a:ext cx="0" cy="0"/>
          <a:chOff x="0" y="0"/>
          <a:chExt cx="0" cy="0"/>
        </a:xfrm>
      </p:grpSpPr>
      <p:sp>
        <p:nvSpPr>
          <p:cNvPr id="942" name="Shape 94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b="0" i="0" lang="en-US" sz="2800" u="none" cap="none" strike="noStrike">
                <a:solidFill>
                  <a:srgbClr val="3F3F39"/>
                </a:solidFill>
                <a:latin typeface="Allerta"/>
                <a:ea typeface="Allerta"/>
                <a:cs typeface="Allerta"/>
                <a:sym typeface="Allerta"/>
              </a:rPr>
              <a:t>Upcoming Webinars</a:t>
            </a:r>
          </a:p>
        </p:txBody>
      </p:sp>
      <p:sp>
        <p:nvSpPr>
          <p:cNvPr id="943" name="Shape 943"/>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lang="en-US"/>
              <a:t>N</a:t>
            </a:r>
            <a:r>
              <a:rPr b="0" i="0" lang="en-US" sz="2400" u="none" cap="none" strike="noStrike">
                <a:solidFill>
                  <a:srgbClr val="3F3F39"/>
                </a:solidFill>
                <a:latin typeface="Allerta"/>
                <a:ea typeface="Allerta"/>
                <a:cs typeface="Allerta"/>
                <a:sym typeface="Allerta"/>
              </a:rPr>
              <a:t>ext webinar</a:t>
            </a:r>
          </a:p>
          <a:p>
            <a:pPr indent="-69850" lvl="0" marL="0" rtl="0" algn="l">
              <a:lnSpc>
                <a:spcPct val="100000"/>
              </a:lnSpc>
              <a:spcBef>
                <a:spcPts val="0"/>
              </a:spcBef>
              <a:buClr>
                <a:srgbClr val="000000"/>
              </a:buClr>
              <a:buSzPct val="45833"/>
              <a:buFont typeface="Arial"/>
              <a:buNone/>
            </a:pPr>
            <a:r>
              <a:rPr lang="en-US">
                <a:solidFill>
                  <a:srgbClr val="434343"/>
                </a:solidFill>
                <a:highlight>
                  <a:srgbClr val="FFFFFF"/>
                </a:highlight>
              </a:rPr>
              <a:t>      Instructional Advocacy to Improve Practice</a:t>
            </a:r>
          </a:p>
          <a:p>
            <a:pPr indent="-69850" lvl="0" marL="0" rtl="0">
              <a:lnSpc>
                <a:spcPct val="100000"/>
              </a:lnSpc>
              <a:spcBef>
                <a:spcPts val="0"/>
              </a:spcBef>
              <a:buClr>
                <a:srgbClr val="000000"/>
              </a:buClr>
              <a:buSzPct val="45833"/>
              <a:buFont typeface="Arial"/>
              <a:buNone/>
            </a:pPr>
            <a:r>
              <a:rPr lang="en-US">
                <a:solidFill>
                  <a:srgbClr val="434343"/>
                </a:solidFill>
                <a:highlight>
                  <a:srgbClr val="FFFFFF"/>
                </a:highlight>
              </a:rPr>
              <a:t>      June 21, 2016 from 7:00 - 8:00 pm EDT.</a:t>
            </a:r>
          </a:p>
          <a:p>
            <a:pPr indent="-38100" lvl="0" marL="342900" marR="0" rtl="0" algn="l">
              <a:lnSpc>
                <a:spcPct val="100000"/>
              </a:lnSpc>
              <a:spcBef>
                <a:spcPts val="0"/>
              </a:spcBef>
              <a:spcAft>
                <a:spcPts val="0"/>
              </a:spcAft>
              <a:buClr>
                <a:schemeClr val="dk1"/>
              </a:buClr>
              <a:buSzPct val="25000"/>
              <a:buFont typeface="Arial"/>
              <a:buNone/>
            </a:pPr>
            <a:r>
              <a:t/>
            </a:r>
            <a:endParaRPr/>
          </a:p>
          <a:p>
            <a:pPr indent="-228600" lvl="0" marL="457200" marR="0" rtl="0" algn="l">
              <a:lnSpc>
                <a:spcPct val="100000"/>
              </a:lnSpc>
              <a:spcBef>
                <a:spcPts val="0"/>
              </a:spcBef>
              <a:spcAft>
                <a:spcPts val="0"/>
              </a:spcAft>
              <a:buClr>
                <a:schemeClr val="dk1"/>
              </a:buClr>
              <a:buSzPct val="100000"/>
              <a:buFont typeface="Arial"/>
              <a:buChar char="•"/>
            </a:pPr>
            <a:r>
              <a:rPr b="0" i="0" lang="en-US" sz="2400" u="none" cap="none" strike="noStrike">
                <a:solidFill>
                  <a:srgbClr val="3F3F39"/>
                </a:solidFill>
                <a:latin typeface="Allerta"/>
                <a:ea typeface="Allerta"/>
                <a:cs typeface="Allerta"/>
                <a:sym typeface="Allerta"/>
              </a:rPr>
              <a:t>Register here:</a:t>
            </a:r>
            <a:r>
              <a:rPr lang="en-US"/>
              <a:t>   </a:t>
            </a:r>
            <a:r>
              <a:rPr lang="en-US" u="sng">
                <a:solidFill>
                  <a:schemeClr val="hlink"/>
                </a:solidFill>
                <a:hlinkClick r:id="rId3"/>
              </a:rPr>
              <a:t>https://attendee.gotowebinar.com/register/3694673904023830785</a:t>
            </a:r>
          </a:p>
          <a:p>
            <a:pPr indent="0" lvl="0" marL="0" marR="0" rtl="0" algn="l">
              <a:lnSpc>
                <a:spcPct val="100000"/>
              </a:lnSpc>
              <a:spcBef>
                <a:spcPts val="0"/>
              </a:spcBef>
              <a:spcAft>
                <a:spcPts val="0"/>
              </a:spcAft>
              <a:buNone/>
            </a:pPr>
            <a:r>
              <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2" name="Shape 682"/>
        <p:cNvGrpSpPr/>
        <p:nvPr/>
      </p:nvGrpSpPr>
      <p:grpSpPr>
        <a:xfrm>
          <a:off x="0" y="0"/>
          <a:ext cx="0" cy="0"/>
          <a:chOff x="0" y="0"/>
          <a:chExt cx="0" cy="0"/>
        </a:xfrm>
      </p:grpSpPr>
      <p:sp>
        <p:nvSpPr>
          <p:cNvPr id="683" name="Shape 68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For Tweeters…</a:t>
            </a:r>
          </a:p>
        </p:txBody>
      </p:sp>
      <p:sp>
        <p:nvSpPr>
          <p:cNvPr id="684" name="Shape 68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Please feel free to tweet during and after the webinar using #coreadvocates</a:t>
            </a: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a:p>
            <a:pPr indent="-342900" lvl="0" marL="342900" marR="0" rtl="0" algn="l">
              <a:lnSpc>
                <a:spcPct val="100000"/>
              </a:lnSpc>
              <a:spcBef>
                <a:spcPts val="48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@achievethecore and @JoanieFun, @salberti</a:t>
            </a: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p:txBody>
      </p:sp>
      <p:pic>
        <p:nvPicPr>
          <p:cNvPr id="685" name="Shape 685"/>
          <p:cNvPicPr preferRelativeResize="0"/>
          <p:nvPr/>
        </p:nvPicPr>
        <p:blipFill rotWithShape="1">
          <a:blip r:embed="rId3">
            <a:alphaModFix/>
          </a:blip>
          <a:srcRect b="0" l="0" r="0" t="0"/>
          <a:stretch/>
        </p:blipFill>
        <p:spPr>
          <a:xfrm>
            <a:off x="6511235" y="4229100"/>
            <a:ext cx="2632763" cy="1892297"/>
          </a:xfrm>
          <a:prstGeom prst="rect">
            <a:avLst/>
          </a:prstGeom>
          <a:noFill/>
          <a:ln>
            <a:noFill/>
          </a:ln>
        </p:spPr>
      </p:pic>
      <p:cxnSp>
        <p:nvCxnSpPr>
          <p:cNvPr id="686" name="Shape 686"/>
          <p:cNvCxnSpPr/>
          <p:nvPr/>
        </p:nvCxnSpPr>
        <p:spPr>
          <a:xfrm>
            <a:off x="457200" y="1371600"/>
            <a:ext cx="8039098" cy="0"/>
          </a:xfrm>
          <a:prstGeom prst="straightConnector1">
            <a:avLst/>
          </a:prstGeom>
          <a:noFill/>
          <a:ln cap="flat" cmpd="sng" w="25400">
            <a:solidFill>
              <a:schemeClr val="accent1"/>
            </a:solidFill>
            <a:prstDash val="solid"/>
            <a:round/>
            <a:headEnd len="med" w="med" type="none"/>
            <a:tailEnd len="med" w="med" type="none"/>
          </a:ln>
        </p:spPr>
      </p:cxn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7" name="Shape 947"/>
        <p:cNvGrpSpPr/>
        <p:nvPr/>
      </p:nvGrpSpPr>
      <p:grpSpPr>
        <a:xfrm>
          <a:off x="0" y="0"/>
          <a:ext cx="0" cy="0"/>
          <a:chOff x="0" y="0"/>
          <a:chExt cx="0" cy="0"/>
        </a:xfrm>
      </p:grpSpPr>
      <p:sp>
        <p:nvSpPr>
          <p:cNvPr id="948" name="Shape 948"/>
          <p:cNvSpPr txBox="1"/>
          <p:nvPr/>
        </p:nvSpPr>
        <p:spPr>
          <a:xfrm>
            <a:off x="115457" y="2306250"/>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949" name="Shape 949"/>
          <p:cNvSpPr txBox="1"/>
          <p:nvPr/>
        </p:nvSpPr>
        <p:spPr>
          <a:xfrm>
            <a:off x="115457" y="2952691"/>
            <a:ext cx="3793677" cy="193309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Font typeface="Calibri"/>
              <a:buNone/>
            </a:pPr>
            <a:r>
              <a:t/>
            </a:r>
            <a:endParaRPr b="0" i="0" sz="3200" u="none" cap="none" strike="noStrike">
              <a:solidFill>
                <a:schemeClr val="dk1"/>
              </a:solidFill>
              <a:latin typeface="Allerta"/>
              <a:ea typeface="Allerta"/>
              <a:cs typeface="Allerta"/>
              <a:sym typeface="Allerta"/>
            </a:endParaRPr>
          </a:p>
        </p:txBody>
      </p:sp>
      <p:sp>
        <p:nvSpPr>
          <p:cNvPr id="950" name="Shape 950"/>
          <p:cNvSpPr txBox="1"/>
          <p:nvPr>
            <p:ph type="title"/>
          </p:nvPr>
        </p:nvSpPr>
        <p:spPr>
          <a:xfrm>
            <a:off x="219317" y="2852946"/>
            <a:ext cx="8617800" cy="876843"/>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llerta"/>
              <a:buNone/>
            </a:pPr>
            <a:r>
              <a:rPr b="0" i="0" lang="en-US" sz="2800" u="none" cap="none" strike="noStrike">
                <a:solidFill>
                  <a:schemeClr val="dk1"/>
                </a:solidFill>
                <a:latin typeface="Allerta"/>
                <a:ea typeface="Allerta"/>
                <a:cs typeface="Allerta"/>
                <a:sym typeface="Allerta"/>
              </a:rPr>
              <a:t>Thank You!</a:t>
            </a: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4" name="Shape 954"/>
        <p:cNvGrpSpPr/>
        <p:nvPr/>
      </p:nvGrpSpPr>
      <p:grpSpPr>
        <a:xfrm>
          <a:off x="0" y="0"/>
          <a:ext cx="0" cy="0"/>
          <a:chOff x="0" y="0"/>
          <a:chExt cx="0" cy="0"/>
        </a:xfrm>
      </p:grpSpPr>
      <p:sp>
        <p:nvSpPr>
          <p:cNvPr id="955" name="Shape 9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Resources</a:t>
            </a:r>
          </a:p>
        </p:txBody>
      </p:sp>
      <p:sp>
        <p:nvSpPr>
          <p:cNvPr id="956" name="Shape 95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F3F39"/>
              </a:buClr>
              <a:buSzPct val="100000"/>
              <a:buFont typeface="Arial"/>
              <a:buChar char="•"/>
            </a:pPr>
            <a:r>
              <a:rPr b="0" i="0" lang="en-US" sz="2400" u="sng" cap="none" strike="noStrike">
                <a:solidFill>
                  <a:schemeClr val="hlink"/>
                </a:solidFill>
                <a:latin typeface="Allerta"/>
                <a:ea typeface="Allerta"/>
                <a:cs typeface="Allerta"/>
                <a:sym typeface="Allerta"/>
                <a:hlinkClick r:id="rId3"/>
              </a:rPr>
              <a:t>www.Achievethecore.org</a:t>
            </a:r>
            <a:r>
              <a:rPr b="0" i="0" lang="en-US" sz="2400" u="none" cap="none" strike="noStrike">
                <a:solidFill>
                  <a:srgbClr val="3F3F39"/>
                </a:solidFill>
                <a:latin typeface="Allerta"/>
                <a:ea typeface="Allerta"/>
                <a:cs typeface="Allerta"/>
                <a:sym typeface="Allerta"/>
              </a:rPr>
              <a:t> </a:t>
            </a: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342900" lvl="0" marL="342900" marR="0" rtl="0" algn="l">
              <a:lnSpc>
                <a:spcPct val="100000"/>
              </a:lnSpc>
              <a:spcBef>
                <a:spcPts val="480"/>
              </a:spcBef>
              <a:spcAft>
                <a:spcPts val="0"/>
              </a:spcAft>
              <a:buClr>
                <a:srgbClr val="3F3F39"/>
              </a:buClr>
              <a:buSzPct val="100000"/>
              <a:buFont typeface="Arial"/>
              <a:buChar char="•"/>
            </a:pPr>
            <a:r>
              <a:rPr b="0" i="0" lang="en-US" sz="2400" u="none" cap="none" strike="noStrike">
                <a:solidFill>
                  <a:srgbClr val="3F3F39"/>
                </a:solidFill>
                <a:latin typeface="Allerta"/>
                <a:ea typeface="Allerta"/>
                <a:cs typeface="Allerta"/>
                <a:sym typeface="Allerta"/>
              </a:rPr>
              <a:t>Submit your action steps here </a:t>
            </a:r>
            <a:r>
              <a:rPr b="0" i="0" lang="en-US" sz="2400" u="sng" cap="none" strike="noStrike">
                <a:solidFill>
                  <a:schemeClr val="hlink"/>
                </a:solidFill>
                <a:latin typeface="Allerta"/>
                <a:ea typeface="Allerta"/>
                <a:cs typeface="Allerta"/>
                <a:sym typeface="Allerta"/>
                <a:hlinkClick r:id="rId4"/>
              </a:rPr>
              <a:t>http://bit.ly/1EYfuMQ</a:t>
            </a: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0" lvl="0" marL="0" marR="0" rtl="0" algn="l">
              <a:lnSpc>
                <a:spcPct val="100000"/>
              </a:lnSpc>
              <a:spcBef>
                <a:spcPts val="48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rgbClr val="3F3F39"/>
                </a:solidFill>
                <a:latin typeface="Allerta"/>
                <a:ea typeface="Allerta"/>
                <a:cs typeface="Allerta"/>
                <a:sym typeface="Allerta"/>
              </a:rPr>
              <a:t> </a:t>
            </a:r>
          </a:p>
          <a:p>
            <a:pPr indent="-190500" lvl="0" marL="342900" marR="0" rtl="0" algn="l">
              <a:lnSpc>
                <a:spcPct val="100000"/>
              </a:lnSpc>
              <a:spcBef>
                <a:spcPts val="480"/>
              </a:spcBef>
              <a:spcAft>
                <a:spcPts val="0"/>
              </a:spcAft>
              <a:buClr>
                <a:srgbClr val="3F3F39"/>
              </a:buClr>
              <a:buSzPct val="25000"/>
              <a:buFont typeface="Arial"/>
              <a:buNone/>
            </a:pPr>
            <a:r>
              <a:t/>
            </a:r>
            <a:endParaRPr b="0" i="0" sz="2400" u="none" cap="none" strike="noStrike">
              <a:solidFill>
                <a:srgbClr val="3F3F39"/>
              </a:solidFill>
              <a:latin typeface="Allerta"/>
              <a:ea typeface="Allerta"/>
              <a:cs typeface="Allerta"/>
              <a:sym typeface="Allerta"/>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1" name="Shape 691"/>
        <p:cNvGrpSpPr/>
        <p:nvPr/>
      </p:nvGrpSpPr>
      <p:grpSpPr>
        <a:xfrm>
          <a:off x="0" y="0"/>
          <a:ext cx="0" cy="0"/>
          <a:chOff x="0" y="0"/>
          <a:chExt cx="0" cy="0"/>
        </a:xfrm>
      </p:grpSpPr>
      <p:sp>
        <p:nvSpPr>
          <p:cNvPr id="692" name="Shape 69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b="0" i="0" lang="en-US" sz="2800" u="none" cap="none" strike="noStrike">
                <a:solidFill>
                  <a:srgbClr val="3F3F39"/>
                </a:solidFill>
                <a:latin typeface="Allerta"/>
                <a:ea typeface="Allerta"/>
                <a:cs typeface="Allerta"/>
                <a:sym typeface="Allerta"/>
              </a:rPr>
              <a:t>Webinar protocols</a:t>
            </a:r>
          </a:p>
        </p:txBody>
      </p:sp>
      <p:sp>
        <p:nvSpPr>
          <p:cNvPr id="693" name="Shape 693"/>
          <p:cNvSpPr txBox="1"/>
          <p:nvPr>
            <p:ph idx="1" type="body"/>
          </p:nvPr>
        </p:nvSpPr>
        <p:spPr>
          <a:xfrm>
            <a:off x="457200" y="1600200"/>
            <a:ext cx="4604400" cy="45261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2400" u="none" cap="none" strike="noStrike">
                <a:solidFill>
                  <a:srgbClr val="3F3F39"/>
                </a:solidFill>
                <a:latin typeface="Allerta"/>
                <a:ea typeface="Allerta"/>
                <a:cs typeface="Allerta"/>
                <a:sym typeface="Allerta"/>
              </a:rPr>
              <a:t>During the webinar</a:t>
            </a:r>
          </a:p>
          <a:p>
            <a:pPr indent="0" lvl="0" marL="457200" marR="0" rtl="0" algn="l">
              <a:lnSpc>
                <a:spcPct val="115000"/>
              </a:lnSpc>
              <a:spcBef>
                <a:spcPts val="500"/>
              </a:spcBef>
              <a:spcAft>
                <a:spcPts val="0"/>
              </a:spcAft>
              <a:buClr>
                <a:schemeClr val="dk1"/>
              </a:buClr>
              <a:buSzPct val="25000"/>
              <a:buFont typeface="Arial"/>
              <a:buNone/>
            </a:pPr>
            <a:r>
              <a:rPr b="0" i="0" lang="en-US" sz="2000" u="none" cap="none" strike="noStrike">
                <a:solidFill>
                  <a:schemeClr val="dk1"/>
                </a:solidFill>
                <a:latin typeface="Allerta"/>
                <a:ea typeface="Allerta"/>
                <a:cs typeface="Allerta"/>
                <a:sym typeface="Allerta"/>
              </a:rPr>
              <a:t>– </a:t>
            </a:r>
            <a:r>
              <a:rPr b="0" i="0" lang="en-US" sz="2000" u="none" cap="none" strike="noStrike">
                <a:solidFill>
                  <a:srgbClr val="3F3F39"/>
                </a:solidFill>
                <a:latin typeface="Allerta"/>
                <a:ea typeface="Allerta"/>
                <a:cs typeface="Allerta"/>
                <a:sym typeface="Allerta"/>
              </a:rPr>
              <a:t>Accessing Documents</a:t>
            </a:r>
          </a:p>
          <a:p>
            <a:pPr indent="0" lvl="0" marL="457200" marR="0" rtl="0" algn="l">
              <a:lnSpc>
                <a:spcPct val="115000"/>
              </a:lnSpc>
              <a:spcBef>
                <a:spcPts val="500"/>
              </a:spcBef>
              <a:spcAft>
                <a:spcPts val="0"/>
              </a:spcAft>
              <a:buClr>
                <a:schemeClr val="dk1"/>
              </a:buClr>
              <a:buSzPct val="25000"/>
              <a:buFont typeface="Arial"/>
              <a:buNone/>
            </a:pPr>
            <a:r>
              <a:rPr b="0" i="0" lang="en-US" sz="2000" u="none" cap="none" strike="noStrike">
                <a:solidFill>
                  <a:schemeClr val="dk1"/>
                </a:solidFill>
                <a:latin typeface="Allerta"/>
                <a:ea typeface="Allerta"/>
                <a:cs typeface="Allerta"/>
                <a:sym typeface="Allerta"/>
              </a:rPr>
              <a:t>– </a:t>
            </a:r>
            <a:r>
              <a:rPr b="0" i="0" lang="en-US" sz="2000" u="none" cap="none" strike="noStrike">
                <a:solidFill>
                  <a:srgbClr val="3F3F39"/>
                </a:solidFill>
                <a:latin typeface="Allerta"/>
                <a:ea typeface="Allerta"/>
                <a:cs typeface="Allerta"/>
                <a:sym typeface="Allerta"/>
              </a:rPr>
              <a:t>Questions option</a:t>
            </a:r>
          </a:p>
          <a:p>
            <a:pPr indent="0" lvl="0" marL="457200" marR="0" rtl="0" algn="l">
              <a:lnSpc>
                <a:spcPct val="115000"/>
              </a:lnSpc>
              <a:spcBef>
                <a:spcPts val="500"/>
              </a:spcBef>
              <a:spcAft>
                <a:spcPts val="0"/>
              </a:spcAft>
              <a:buClr>
                <a:schemeClr val="dk1"/>
              </a:buClr>
              <a:buSzPct val="25000"/>
              <a:buFont typeface="Arial"/>
              <a:buNone/>
            </a:pPr>
            <a:r>
              <a:rPr b="0" i="0" lang="en-US" sz="2000" u="none" cap="none" strike="noStrike">
                <a:solidFill>
                  <a:schemeClr val="dk1"/>
                </a:solidFill>
                <a:latin typeface="Allerta"/>
                <a:ea typeface="Allerta"/>
                <a:cs typeface="Allerta"/>
                <a:sym typeface="Allerta"/>
              </a:rPr>
              <a:t>– </a:t>
            </a:r>
            <a:r>
              <a:rPr b="0" i="0" lang="en-US" sz="2000" u="none" cap="none" strike="noStrike">
                <a:solidFill>
                  <a:srgbClr val="3F3F39"/>
                </a:solidFill>
                <a:latin typeface="Allerta"/>
                <a:ea typeface="Allerta"/>
                <a:cs typeface="Allerta"/>
                <a:sym typeface="Allerta"/>
              </a:rPr>
              <a:t>Polling</a:t>
            </a:r>
          </a:p>
          <a:p>
            <a:pPr indent="0" lvl="0" marL="0" marR="0" rtl="0" algn="l">
              <a:lnSpc>
                <a:spcPct val="115000"/>
              </a:lnSpc>
              <a:spcBef>
                <a:spcPts val="600"/>
              </a:spcBef>
              <a:spcAft>
                <a:spcPts val="0"/>
              </a:spcAft>
              <a:buClr>
                <a:schemeClr val="dk1"/>
              </a:buClr>
              <a:buSzPct val="25000"/>
              <a:buFont typeface="Arial"/>
              <a:buNone/>
            </a:pPr>
            <a:r>
              <a:rPr b="0" i="0" lang="en-US" sz="2400" u="none" cap="none" strike="noStrike">
                <a:solidFill>
                  <a:srgbClr val="3F3F39"/>
                </a:solidFill>
                <a:latin typeface="Allerta"/>
                <a:ea typeface="Allerta"/>
                <a:cs typeface="Allerta"/>
                <a:sym typeface="Allerta"/>
              </a:rPr>
              <a:t>After the webinar</a:t>
            </a:r>
          </a:p>
          <a:p>
            <a:pPr indent="0" lvl="0" marL="457200" marR="0" rtl="0" algn="l">
              <a:lnSpc>
                <a:spcPct val="115000"/>
              </a:lnSpc>
              <a:spcBef>
                <a:spcPts val="500"/>
              </a:spcBef>
              <a:spcAft>
                <a:spcPts val="0"/>
              </a:spcAft>
              <a:buClr>
                <a:schemeClr val="dk1"/>
              </a:buClr>
              <a:buSzPct val="25000"/>
              <a:buFont typeface="Arial"/>
              <a:buNone/>
            </a:pPr>
            <a:r>
              <a:rPr b="0" i="0" lang="en-US" sz="2000" u="none" cap="none" strike="noStrike">
                <a:solidFill>
                  <a:schemeClr val="dk1"/>
                </a:solidFill>
                <a:latin typeface="Allerta"/>
                <a:ea typeface="Allerta"/>
                <a:cs typeface="Allerta"/>
                <a:sym typeface="Allerta"/>
              </a:rPr>
              <a:t>– </a:t>
            </a:r>
            <a:r>
              <a:rPr b="0" i="0" lang="en-US" sz="2000" u="none" cap="none" strike="noStrike">
                <a:solidFill>
                  <a:srgbClr val="3F3F39"/>
                </a:solidFill>
                <a:latin typeface="Allerta"/>
                <a:ea typeface="Allerta"/>
                <a:cs typeface="Allerta"/>
                <a:sym typeface="Allerta"/>
              </a:rPr>
              <a:t>Survey</a:t>
            </a:r>
          </a:p>
          <a:p>
            <a:pPr indent="0" lvl="0" marL="457200" marR="0" rtl="0" algn="l">
              <a:lnSpc>
                <a:spcPct val="115000"/>
              </a:lnSpc>
              <a:spcBef>
                <a:spcPts val="500"/>
              </a:spcBef>
              <a:spcAft>
                <a:spcPts val="0"/>
              </a:spcAft>
              <a:buClr>
                <a:schemeClr val="dk1"/>
              </a:buClr>
              <a:buSzPct val="25000"/>
              <a:buFont typeface="Arial"/>
              <a:buNone/>
            </a:pPr>
            <a:r>
              <a:rPr b="0" i="0" lang="en-US" sz="2000" u="none" cap="none" strike="noStrike">
                <a:solidFill>
                  <a:schemeClr val="dk1"/>
                </a:solidFill>
                <a:latin typeface="Allerta"/>
                <a:ea typeface="Allerta"/>
                <a:cs typeface="Allerta"/>
                <a:sym typeface="Allerta"/>
              </a:rPr>
              <a:t>– </a:t>
            </a:r>
            <a:r>
              <a:rPr b="0" i="0" lang="en-US" sz="2000" u="none" cap="none" strike="noStrike">
                <a:solidFill>
                  <a:srgbClr val="3F3F39"/>
                </a:solidFill>
                <a:latin typeface="Allerta"/>
                <a:ea typeface="Allerta"/>
                <a:cs typeface="Allerta"/>
                <a:sym typeface="Allerta"/>
              </a:rPr>
              <a:t>Access to recorded webinar</a:t>
            </a:r>
          </a:p>
          <a:p>
            <a:pPr indent="-38100" lvl="0" marL="800100" marR="0" rtl="0" algn="l">
              <a:lnSpc>
                <a:spcPct val="100000"/>
              </a:lnSpc>
              <a:spcBef>
                <a:spcPts val="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p:txBody>
      </p:sp>
      <p:cxnSp>
        <p:nvCxnSpPr>
          <p:cNvPr id="694" name="Shape 694"/>
          <p:cNvCxnSpPr/>
          <p:nvPr/>
        </p:nvCxnSpPr>
        <p:spPr>
          <a:xfrm>
            <a:off x="457200" y="1422400"/>
            <a:ext cx="8039098" cy="0"/>
          </a:xfrm>
          <a:prstGeom prst="straightConnector1">
            <a:avLst/>
          </a:prstGeom>
          <a:noFill/>
          <a:ln cap="flat" cmpd="sng" w="25400">
            <a:solidFill>
              <a:schemeClr val="accent1"/>
            </a:solidFill>
            <a:prstDash val="solid"/>
            <a:round/>
            <a:headEnd len="med" w="med" type="none"/>
            <a:tailEnd len="med" w="med" type="none"/>
          </a:ln>
        </p:spPr>
      </p:cxnSp>
      <p:pic>
        <p:nvPicPr>
          <p:cNvPr id="695" name="Shape 695"/>
          <p:cNvPicPr preferRelativeResize="0"/>
          <p:nvPr/>
        </p:nvPicPr>
        <p:blipFill rotWithShape="1">
          <a:blip r:embed="rId3">
            <a:alphaModFix/>
          </a:blip>
          <a:srcRect b="0" l="0" r="0" t="0"/>
          <a:stretch/>
        </p:blipFill>
        <p:spPr>
          <a:xfrm>
            <a:off x="4877275" y="1662100"/>
            <a:ext cx="3524249" cy="3533774"/>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0" name="Shape 700"/>
        <p:cNvGrpSpPr/>
        <p:nvPr/>
      </p:nvGrpSpPr>
      <p:grpSpPr>
        <a:xfrm>
          <a:off x="0" y="0"/>
          <a:ext cx="0" cy="0"/>
          <a:chOff x="0" y="0"/>
          <a:chExt cx="0" cy="0"/>
        </a:xfrm>
      </p:grpSpPr>
      <p:sp>
        <p:nvSpPr>
          <p:cNvPr id="701" name="Shape 70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3F3F39"/>
              </a:buClr>
              <a:buSzPct val="25000"/>
              <a:buFont typeface="Allerta"/>
              <a:buNone/>
            </a:pPr>
            <a:r>
              <a:rPr b="0" i="0" lang="en-US" sz="2800" u="none" cap="none" strike="noStrike">
                <a:solidFill>
                  <a:srgbClr val="3F3F39"/>
                </a:solidFill>
                <a:latin typeface="Allerta"/>
                <a:ea typeface="Allerta"/>
                <a:cs typeface="Allerta"/>
                <a:sym typeface="Allerta"/>
              </a:rPr>
              <a:t>Goals of the webinar</a:t>
            </a:r>
          </a:p>
        </p:txBody>
      </p:sp>
      <p:sp>
        <p:nvSpPr>
          <p:cNvPr id="702" name="Shape 70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3F3F39"/>
              </a:buClr>
              <a:buSzPct val="100000"/>
              <a:buFont typeface="Arial"/>
              <a:buChar char="•"/>
            </a:pPr>
            <a:r>
              <a:rPr lang="en-US"/>
              <a:t>Consider ways schools and districts have traditionally selected materials, and understand why many of these processes should change</a:t>
            </a:r>
          </a:p>
          <a:p>
            <a:pPr indent="-342900" lvl="0" marL="342900" marR="0" rtl="0" algn="l">
              <a:lnSpc>
                <a:spcPct val="100000"/>
              </a:lnSpc>
              <a:spcBef>
                <a:spcPts val="0"/>
              </a:spcBef>
              <a:spcAft>
                <a:spcPts val="0"/>
              </a:spcAft>
              <a:buClr>
                <a:srgbClr val="3F3F39"/>
              </a:buClr>
              <a:buSzPct val="100000"/>
              <a:buFont typeface="Arial"/>
              <a:buNone/>
            </a:pPr>
            <a:r>
              <a:t/>
            </a:r>
            <a:endParaRPr b="0" i="0" sz="2400" u="none" cap="none" strike="noStrike">
              <a:solidFill>
                <a:srgbClr val="3F3F39"/>
              </a:solidFill>
              <a:latin typeface="Allerta"/>
              <a:ea typeface="Allerta"/>
              <a:cs typeface="Allerta"/>
              <a:sym typeface="Allerta"/>
            </a:endParaRPr>
          </a:p>
          <a:p>
            <a:pPr indent="-342900" lvl="0" marL="342900" marR="0" rtl="0" algn="l">
              <a:lnSpc>
                <a:spcPct val="100000"/>
              </a:lnSpc>
              <a:spcBef>
                <a:spcPts val="0"/>
              </a:spcBef>
              <a:spcAft>
                <a:spcPts val="0"/>
              </a:spcAft>
              <a:buClr>
                <a:srgbClr val="3F3F39"/>
              </a:buClr>
              <a:buSzPct val="100000"/>
              <a:buFont typeface="Arial"/>
              <a:buChar char="•"/>
            </a:pPr>
            <a:r>
              <a:rPr lang="en-US"/>
              <a:t>Learn about the IMET and other resources that can help in selecting and/or using instructional materials</a:t>
            </a:r>
          </a:p>
          <a:p>
            <a:pPr indent="0" lvl="0" marL="0" marR="0" rtl="0" algn="l">
              <a:lnSpc>
                <a:spcPct val="100000"/>
              </a:lnSpc>
              <a:spcBef>
                <a:spcPts val="0"/>
              </a:spcBef>
              <a:spcAft>
                <a:spcPts val="0"/>
              </a:spcAft>
              <a:buClr>
                <a:schemeClr val="dk1"/>
              </a:buClr>
              <a:buSzPct val="25000"/>
              <a:buFont typeface="Arial"/>
              <a:buNone/>
            </a:pPr>
            <a:r>
              <a:t/>
            </a:r>
            <a:endParaRPr b="0" i="0" sz="2400" u="none" cap="none" strike="noStrike">
              <a:solidFill>
                <a:srgbClr val="3F3F39"/>
              </a:solidFill>
              <a:latin typeface="Allerta"/>
              <a:ea typeface="Allerta"/>
              <a:cs typeface="Allerta"/>
              <a:sym typeface="Allerta"/>
            </a:endParaRPr>
          </a:p>
          <a:p>
            <a:pPr indent="-342900" lvl="0" marL="342900" marR="0" rtl="0" algn="l">
              <a:lnSpc>
                <a:spcPct val="100000"/>
              </a:lnSpc>
              <a:spcBef>
                <a:spcPts val="0"/>
              </a:spcBef>
              <a:spcAft>
                <a:spcPts val="0"/>
              </a:spcAft>
              <a:buClr>
                <a:srgbClr val="3F3F39"/>
              </a:buClr>
              <a:buSzPct val="100000"/>
              <a:buFont typeface="Arial"/>
              <a:buChar char="•"/>
            </a:pPr>
            <a:r>
              <a:rPr lang="en-US"/>
              <a:t>Share strategies for influencing how materials are chosen/used in your setting</a:t>
            </a:r>
          </a:p>
        </p:txBody>
      </p:sp>
      <p:cxnSp>
        <p:nvCxnSpPr>
          <p:cNvPr id="703" name="Shape 703"/>
          <p:cNvCxnSpPr/>
          <p:nvPr/>
        </p:nvCxnSpPr>
        <p:spPr>
          <a:xfrm>
            <a:off x="457200" y="1460500"/>
            <a:ext cx="8039098" cy="0"/>
          </a:xfrm>
          <a:prstGeom prst="straightConnector1">
            <a:avLst/>
          </a:prstGeom>
          <a:noFill/>
          <a:ln cap="flat" cmpd="sng" w="25400">
            <a:solidFill>
              <a:schemeClr val="accent1"/>
            </a:solidFill>
            <a:prstDash val="solid"/>
            <a:round/>
            <a:headEnd len="med" w="med" type="none"/>
            <a:tailEnd len="med" w="med" type="none"/>
          </a:ln>
        </p:spPr>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8" name="Shape 708"/>
        <p:cNvGrpSpPr/>
        <p:nvPr/>
      </p:nvGrpSpPr>
      <p:grpSpPr>
        <a:xfrm>
          <a:off x="0" y="0"/>
          <a:ext cx="0" cy="0"/>
          <a:chOff x="0" y="0"/>
          <a:chExt cx="0" cy="0"/>
        </a:xfrm>
      </p:grpSpPr>
      <p:sp>
        <p:nvSpPr>
          <p:cNvPr id="709" name="Shape 709"/>
          <p:cNvSpPr txBox="1"/>
          <p:nvPr>
            <p:ph type="title"/>
          </p:nvPr>
        </p:nvSpPr>
        <p:spPr>
          <a:xfrm>
            <a:off x="216575" y="1987825"/>
            <a:ext cx="8620500" cy="2236200"/>
          </a:xfrm>
          <a:prstGeom prst="rect">
            <a:avLst/>
          </a:prstGeom>
        </p:spPr>
        <p:txBody>
          <a:bodyPr anchorCtr="0" anchor="ctr" bIns="91425" lIns="91425" rIns="91425" tIns="91425">
            <a:noAutofit/>
          </a:bodyPr>
          <a:lstStyle/>
          <a:p>
            <a:pPr lvl="0" rtl="0" algn="ctr">
              <a:spcBef>
                <a:spcPts val="0"/>
              </a:spcBef>
              <a:buNone/>
            </a:pPr>
            <a:r>
              <a:rPr lang="en-US"/>
              <a:t>Question: </a:t>
            </a:r>
          </a:p>
          <a:p>
            <a:pPr lvl="0" algn="ctr">
              <a:spcBef>
                <a:spcPts val="0"/>
              </a:spcBef>
              <a:buNone/>
            </a:pPr>
            <a:r>
              <a:rPr lang="en-US"/>
              <a:t>What factors has your school/district traditionally considered in materials adoption?</a:t>
            </a:r>
          </a:p>
        </p:txBody>
      </p:sp>
      <p:sp>
        <p:nvSpPr>
          <p:cNvPr id="710" name="Shape 710"/>
          <p:cNvSpPr txBox="1"/>
          <p:nvPr/>
        </p:nvSpPr>
        <p:spPr>
          <a:xfrm>
            <a:off x="702325" y="4453575"/>
            <a:ext cx="7787700" cy="764400"/>
          </a:xfrm>
          <a:prstGeom prst="rect">
            <a:avLst/>
          </a:prstGeom>
          <a:noFill/>
          <a:ln>
            <a:noFill/>
          </a:ln>
        </p:spPr>
        <p:txBody>
          <a:bodyPr anchorCtr="0" anchor="t" bIns="91425" lIns="91425" rIns="91425" tIns="91425">
            <a:noAutofit/>
          </a:bodyPr>
          <a:lstStyle/>
          <a:p>
            <a:pPr lvl="0" algn="ctr">
              <a:spcBef>
                <a:spcPts val="0"/>
              </a:spcBef>
              <a:buNone/>
            </a:pPr>
            <a:r>
              <a:rPr lang="en-US" sz="2000">
                <a:solidFill>
                  <a:srgbClr val="FFFFFF"/>
                </a:solidFill>
              </a:rPr>
              <a:t>Use the Questions tab on your control panel to share your response!</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5" name="Shape 715"/>
        <p:cNvGrpSpPr/>
        <p:nvPr/>
      </p:nvGrpSpPr>
      <p:grpSpPr>
        <a:xfrm>
          <a:off x="0" y="0"/>
          <a:ext cx="0" cy="0"/>
          <a:chOff x="0" y="0"/>
          <a:chExt cx="0" cy="0"/>
        </a:xfrm>
      </p:grpSpPr>
      <p:sp>
        <p:nvSpPr>
          <p:cNvPr id="716" name="Shape 716"/>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Materials Selection: THEN</a:t>
            </a:r>
          </a:p>
        </p:txBody>
      </p:sp>
      <p:sp>
        <p:nvSpPr>
          <p:cNvPr id="717" name="Shape 717"/>
          <p:cNvSpPr txBox="1"/>
          <p:nvPr/>
        </p:nvSpPr>
        <p:spPr>
          <a:xfrm>
            <a:off x="457195" y="1376425"/>
            <a:ext cx="7907999" cy="4105198"/>
          </a:xfrm>
          <a:prstGeom prst="rect">
            <a:avLst/>
          </a:prstGeom>
          <a:noFill/>
          <a:ln>
            <a:noFill/>
          </a:ln>
        </p:spPr>
        <p:txBody>
          <a:bodyPr anchorCtr="0" anchor="t" bIns="45700" lIns="91425" rIns="91425" tIns="45700">
            <a:noAutofit/>
          </a:bodyPr>
          <a:lstStyle/>
          <a:p>
            <a:pPr indent="-381000" lvl="0" marL="342900" marR="0" rtl="0" algn="l">
              <a:lnSpc>
                <a:spcPct val="150000"/>
              </a:lnSpc>
              <a:spcBef>
                <a:spcPts val="0"/>
              </a:spcBef>
              <a:spcAft>
                <a:spcPts val="0"/>
              </a:spcAft>
              <a:buClr>
                <a:srgbClr val="3F3F39"/>
              </a:buClr>
              <a:buSzPct val="100000"/>
              <a:buFont typeface="Arial"/>
              <a:buChar char="•"/>
            </a:pPr>
            <a:r>
              <a:rPr lang="en-US" sz="2400">
                <a:solidFill>
                  <a:srgbClr val="3F3F39"/>
                </a:solidFill>
                <a:latin typeface="Allerta"/>
                <a:ea typeface="Allerta"/>
                <a:cs typeface="Allerta"/>
                <a:sym typeface="Allerta"/>
              </a:rPr>
              <a:t>Lack of transparency in processes</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Processes done in isolation</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Political forces drove decisions</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Vendor relationships drove decisions </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Inconsistent definitions and ratings of quality</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Content alignment rarely a driving force</a:t>
            </a:r>
          </a:p>
          <a:p>
            <a:pPr indent="-381000" lvl="1" marL="914400" marR="0" rtl="0" algn="l">
              <a:lnSpc>
                <a:spcPct val="150000"/>
              </a:lnSpc>
              <a:spcBef>
                <a:spcPts val="0"/>
              </a:spcBef>
              <a:spcAft>
                <a:spcPts val="0"/>
              </a:spcAft>
              <a:buClr>
                <a:srgbClr val="3F3F39"/>
              </a:buClr>
              <a:buSzPct val="100000"/>
              <a:buFont typeface="Allerta"/>
            </a:pPr>
            <a:r>
              <a:rPr lang="en-US" sz="2400">
                <a:solidFill>
                  <a:srgbClr val="3F3F39"/>
                </a:solidFill>
                <a:latin typeface="Allerta"/>
                <a:ea typeface="Allerta"/>
                <a:cs typeface="Allerta"/>
                <a:sym typeface="Allerta"/>
              </a:rPr>
              <a:t>durability, use of appealing graphics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2" name="Shape 722"/>
        <p:cNvGrpSpPr/>
        <p:nvPr/>
      </p:nvGrpSpPr>
      <p:grpSpPr>
        <a:xfrm>
          <a:off x="0" y="0"/>
          <a:ext cx="0" cy="0"/>
          <a:chOff x="0" y="0"/>
          <a:chExt cx="0" cy="0"/>
        </a:xfrm>
      </p:grpSpPr>
      <p:sp>
        <p:nvSpPr>
          <p:cNvPr id="723" name="Shape 723"/>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Allerta"/>
              <a:buNone/>
            </a:pPr>
            <a:r>
              <a:rPr lang="en-US"/>
              <a:t>Materials Selection: How do we Improve?</a:t>
            </a:r>
          </a:p>
        </p:txBody>
      </p:sp>
      <p:sp>
        <p:nvSpPr>
          <p:cNvPr id="724" name="Shape 724"/>
          <p:cNvSpPr txBox="1"/>
          <p:nvPr/>
        </p:nvSpPr>
        <p:spPr>
          <a:xfrm>
            <a:off x="457195" y="1376425"/>
            <a:ext cx="7908000" cy="4105200"/>
          </a:xfrm>
          <a:prstGeom prst="rect">
            <a:avLst/>
          </a:prstGeom>
          <a:noFill/>
          <a:ln>
            <a:noFill/>
          </a:ln>
        </p:spPr>
        <p:txBody>
          <a:bodyPr anchorCtr="0" anchor="t" bIns="45700" lIns="91425" rIns="91425" tIns="45700">
            <a:noAutofit/>
          </a:bodyPr>
          <a:lstStyle/>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Standards and Shifts at the forefront</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Common understanding of quality</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Utilize relevant outside information</a:t>
            </a:r>
          </a:p>
          <a:p>
            <a:pPr indent="-381000" lvl="0" marL="342900" marR="0" rtl="0" algn="l">
              <a:lnSpc>
                <a:spcPct val="150000"/>
              </a:lnSpc>
              <a:spcBef>
                <a:spcPts val="0"/>
              </a:spcBef>
              <a:spcAft>
                <a:spcPts val="0"/>
              </a:spcAft>
              <a:buClr>
                <a:srgbClr val="3F3F39"/>
              </a:buClr>
              <a:buSzPct val="100000"/>
              <a:buFont typeface="Allerta"/>
              <a:buChar char="•"/>
            </a:pPr>
            <a:r>
              <a:rPr lang="en-US" sz="2400">
                <a:solidFill>
                  <a:srgbClr val="3F3F39"/>
                </a:solidFill>
                <a:latin typeface="Allerta"/>
                <a:ea typeface="Allerta"/>
                <a:cs typeface="Allerta"/>
                <a:sym typeface="Allerta"/>
              </a:rPr>
              <a:t>Include the </a:t>
            </a:r>
            <a:r>
              <a:rPr i="1" lang="en-US" sz="2400">
                <a:solidFill>
                  <a:srgbClr val="3F3F39"/>
                </a:solidFill>
                <a:latin typeface="Allerta"/>
                <a:ea typeface="Allerta"/>
                <a:cs typeface="Allerta"/>
                <a:sym typeface="Allerta"/>
              </a:rPr>
              <a:t>right people</a:t>
            </a:r>
            <a:r>
              <a:rPr lang="en-US" sz="2400">
                <a:solidFill>
                  <a:srgbClr val="3F3F39"/>
                </a:solidFill>
                <a:latin typeface="Allerta"/>
                <a:ea typeface="Allerta"/>
                <a:cs typeface="Allerta"/>
                <a:sym typeface="Allerta"/>
              </a:rPr>
              <a:t> in the decision making process</a:t>
            </a: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a:p>
            <a:pPr lvl="0" marR="0" rtl="0" algn="l">
              <a:lnSpc>
                <a:spcPct val="100000"/>
              </a:lnSpc>
              <a:spcBef>
                <a:spcPts val="0"/>
              </a:spcBef>
              <a:spcAft>
                <a:spcPts val="0"/>
              </a:spcAft>
              <a:buNone/>
            </a:pPr>
            <a:r>
              <a:t/>
            </a:r>
            <a:endParaRPr sz="2400">
              <a:solidFill>
                <a:srgbClr val="3F3F39"/>
              </a:solidFill>
              <a:latin typeface="Allerta"/>
              <a:ea typeface="Allerta"/>
              <a:cs typeface="Allerta"/>
              <a:sym typeface="Allerta"/>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