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20C9CA3-D285-42DB-A4F0-3E5E86060143}" type="datetimeFigureOut">
              <a:rPr lang="en-US" smtClean="0"/>
              <a:t>8/4/2016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DBC1D8A-79FE-4A47-8E11-F5DF8BEFEB0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0C9CA3-D285-42DB-A4F0-3E5E86060143}" type="datetimeFigureOut">
              <a:rPr lang="en-US" smtClean="0"/>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C1D8A-79FE-4A47-8E11-F5DF8BEFEB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0C9CA3-D285-42DB-A4F0-3E5E86060143}" type="datetimeFigureOut">
              <a:rPr lang="en-US" smtClean="0"/>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C1D8A-79FE-4A47-8E11-F5DF8BEFEB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20C9CA3-D285-42DB-A4F0-3E5E86060143}" type="datetimeFigureOut">
              <a:rPr lang="en-US" smtClean="0"/>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C1D8A-79FE-4A47-8E11-F5DF8BEFEB0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0C9CA3-D285-42DB-A4F0-3E5E86060143}" type="datetimeFigureOut">
              <a:rPr lang="en-US" smtClean="0"/>
              <a:t>8/4/2016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DBC1D8A-79FE-4A47-8E11-F5DF8BEFEB0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20C9CA3-D285-42DB-A4F0-3E5E86060143}" type="datetimeFigureOut">
              <a:rPr lang="en-US" smtClean="0"/>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C1D8A-79FE-4A47-8E11-F5DF8BEFEB0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20C9CA3-D285-42DB-A4F0-3E5E86060143}" type="datetimeFigureOut">
              <a:rPr lang="en-US" smtClean="0"/>
              <a:t>8/4/2016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BC1D8A-79FE-4A47-8E11-F5DF8BEFEB0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0C9CA3-D285-42DB-A4F0-3E5E86060143}" type="datetimeFigureOut">
              <a:rPr lang="en-US" smtClean="0"/>
              <a:t>8/4/2016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BC1D8A-79FE-4A47-8E11-F5DF8BEFEB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C9CA3-D285-42DB-A4F0-3E5E86060143}" type="datetimeFigureOut">
              <a:rPr lang="en-US" smtClean="0"/>
              <a:t>8/4/2016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BC1D8A-79FE-4A47-8E11-F5DF8BEFEB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0C9CA3-D285-42DB-A4F0-3E5E86060143}" type="datetimeFigureOut">
              <a:rPr lang="en-US" smtClean="0"/>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C1D8A-79FE-4A47-8E11-F5DF8BEFEB0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0C9CA3-D285-42DB-A4F0-3E5E86060143}" type="datetimeFigureOut">
              <a:rPr lang="en-US" smtClean="0"/>
              <a:t>8/4/2016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DBC1D8A-79FE-4A47-8E11-F5DF8BEFEB0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20C9CA3-D285-42DB-A4F0-3E5E86060143}" type="datetimeFigureOut">
              <a:rPr lang="en-US" smtClean="0"/>
              <a:t>8/4/2016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DBC1D8A-79FE-4A47-8E11-F5DF8BEFEB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The Big Race</a:t>
            </a:r>
            <a:endParaRPr lang="en-US" dirty="0"/>
          </a:p>
        </p:txBody>
      </p:sp>
      <p:sp>
        <p:nvSpPr>
          <p:cNvPr id="2" name="Title 1"/>
          <p:cNvSpPr>
            <a:spLocks noGrp="1"/>
          </p:cNvSpPr>
          <p:nvPr>
            <p:ph type="ctrTitle"/>
          </p:nvPr>
        </p:nvSpPr>
        <p:spPr/>
        <p:txBody>
          <a:bodyPr/>
          <a:lstStyle/>
          <a:p>
            <a:r>
              <a:rPr lang="en-US" dirty="0" smtClean="0"/>
              <a:t>Linear Relationships	</a:t>
            </a:r>
            <a:endParaRPr lang="en-US" dirty="0"/>
          </a:p>
        </p:txBody>
      </p:sp>
    </p:spTree>
    <p:extLst>
      <p:ext uri="{BB962C8B-B14F-4D97-AF65-F5344CB8AC3E}">
        <p14:creationId xmlns:p14="http://schemas.microsoft.com/office/powerpoint/2010/main" val="664044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Warm-up</a:t>
            </a:r>
            <a:endParaRPr lang="en-US" u="sng" dirty="0"/>
          </a:p>
        </p:txBody>
      </p:sp>
      <p:sp>
        <p:nvSpPr>
          <p:cNvPr id="3" name="Text Placeholder 2"/>
          <p:cNvSpPr>
            <a:spLocks noGrp="1"/>
          </p:cNvSpPr>
          <p:nvPr>
            <p:ph sz="quarter" idx="1"/>
          </p:nvPr>
        </p:nvSpPr>
        <p:spPr>
          <a:xfrm>
            <a:off x="533400" y="1447800"/>
            <a:ext cx="8229600" cy="4572000"/>
          </a:xfrm>
        </p:spPr>
        <p:txBody>
          <a:bodyPr>
            <a:noAutofit/>
          </a:bodyPr>
          <a:lstStyle/>
          <a:p>
            <a:pPr marL="0" indent="0">
              <a:buNone/>
            </a:pPr>
            <a:r>
              <a:rPr lang="en-US" sz="3600" dirty="0">
                <a:latin typeface="Arial Rounded MT Bold" pitchFamily="34" charset="0"/>
              </a:rPr>
              <a:t>A local donut shop sells a baker’s dozen of donuts for $12.98, while the grocery store sells 6 donuts for $5.00.  If I was going to buy donuts for our class, which place should I buy them from?  Justify your answer mathematically</a:t>
            </a:r>
            <a:r>
              <a:rPr lang="en-US" sz="3600" dirty="0" smtClean="0">
                <a:latin typeface="Arial Rounded MT Bold" pitchFamily="34" charset="0"/>
              </a:rPr>
              <a:t>.</a:t>
            </a:r>
            <a:endParaRPr lang="en-US" sz="3600" dirty="0">
              <a:latin typeface="Arial Rounded MT Bold" pitchFamily="34" charset="0"/>
            </a:endParaRPr>
          </a:p>
        </p:txBody>
      </p:sp>
    </p:spTree>
    <p:extLst>
      <p:ext uri="{BB962C8B-B14F-4D97-AF65-F5344CB8AC3E}">
        <p14:creationId xmlns:p14="http://schemas.microsoft.com/office/powerpoint/2010/main" val="1742265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u="sng" dirty="0" smtClean="0"/>
              <a:t>Mathematical Relationships- Review</a:t>
            </a:r>
            <a:endParaRPr lang="en-US" u="sng" dirty="0"/>
          </a:p>
        </p:txBody>
      </p:sp>
      <p:sp>
        <p:nvSpPr>
          <p:cNvPr id="3" name="Text Placeholder 2"/>
          <p:cNvSpPr>
            <a:spLocks noGrp="1"/>
          </p:cNvSpPr>
          <p:nvPr>
            <p:ph sz="quarter" idx="1"/>
          </p:nvPr>
        </p:nvSpPr>
        <p:spPr>
          <a:xfrm>
            <a:off x="457200" y="1219200"/>
            <a:ext cx="8229600" cy="4572000"/>
          </a:xfrm>
        </p:spPr>
        <p:txBody>
          <a:bodyPr>
            <a:noAutofit/>
          </a:bodyPr>
          <a:lstStyle/>
          <a:p>
            <a:pPr marL="0" indent="0">
              <a:buNone/>
            </a:pPr>
            <a:r>
              <a:rPr lang="en-US" sz="2800" dirty="0" smtClean="0">
                <a:latin typeface="Arial Rounded MT Bold" pitchFamily="34" charset="0"/>
              </a:rPr>
              <a:t>Looking around the room at posters from the previous week…</a:t>
            </a:r>
          </a:p>
          <a:p>
            <a:pPr marL="0" indent="0">
              <a:buNone/>
            </a:pPr>
            <a:endParaRPr lang="en-US" sz="800" dirty="0" smtClean="0">
              <a:latin typeface="Arial Rounded MT Bold" pitchFamily="34" charset="0"/>
            </a:endParaRPr>
          </a:p>
          <a:p>
            <a:pPr marL="514350" indent="-514350">
              <a:buAutoNum type="arabicPeriod"/>
            </a:pPr>
            <a:r>
              <a:rPr lang="en-US" sz="3200" dirty="0" smtClean="0">
                <a:latin typeface="Arial Rounded MT Bold" pitchFamily="34" charset="0"/>
              </a:rPr>
              <a:t>Identify </a:t>
            </a:r>
            <a:r>
              <a:rPr lang="en-US" sz="3200" dirty="0">
                <a:latin typeface="Arial Rounded MT Bold" pitchFamily="34" charset="0"/>
              </a:rPr>
              <a:t>a proportional </a:t>
            </a:r>
            <a:r>
              <a:rPr lang="en-US" sz="3200" dirty="0" smtClean="0">
                <a:latin typeface="Arial Rounded MT Bold" pitchFamily="34" charset="0"/>
              </a:rPr>
              <a:t>relationship 	and justify.</a:t>
            </a:r>
          </a:p>
          <a:p>
            <a:pPr marL="514350" indent="-514350">
              <a:buFont typeface="Wingdings 2"/>
              <a:buAutoNum type="arabicPeriod"/>
            </a:pPr>
            <a:r>
              <a:rPr lang="en-US" sz="3200" dirty="0">
                <a:latin typeface="Arial Rounded MT Bold" pitchFamily="34" charset="0"/>
              </a:rPr>
              <a:t>Identify a </a:t>
            </a:r>
            <a:r>
              <a:rPr lang="en-US" sz="3200" dirty="0" smtClean="0">
                <a:latin typeface="Arial Rounded MT Bold" pitchFamily="34" charset="0"/>
              </a:rPr>
              <a:t>linear </a:t>
            </a:r>
            <a:r>
              <a:rPr lang="en-US" sz="3200" dirty="0">
                <a:latin typeface="Arial Rounded MT Bold" pitchFamily="34" charset="0"/>
              </a:rPr>
              <a:t>relationship </a:t>
            </a:r>
            <a:r>
              <a:rPr lang="en-US" sz="3200" dirty="0" smtClean="0">
                <a:latin typeface="Arial Rounded MT Bold" pitchFamily="34" charset="0"/>
              </a:rPr>
              <a:t>and 	justify</a:t>
            </a:r>
            <a:r>
              <a:rPr lang="en-US" sz="3200" dirty="0">
                <a:latin typeface="Arial Rounded MT Bold" pitchFamily="34" charset="0"/>
              </a:rPr>
              <a:t>.</a:t>
            </a:r>
          </a:p>
          <a:p>
            <a:pPr marL="514350" indent="-514350">
              <a:buFont typeface="Wingdings 2"/>
              <a:buAutoNum type="arabicPeriod"/>
            </a:pPr>
            <a:r>
              <a:rPr lang="en-US" sz="3200" dirty="0">
                <a:latin typeface="Arial Rounded MT Bold" pitchFamily="34" charset="0"/>
              </a:rPr>
              <a:t>Identify a </a:t>
            </a:r>
            <a:r>
              <a:rPr lang="en-US" sz="3200" dirty="0" smtClean="0">
                <a:latin typeface="Arial Rounded MT Bold" pitchFamily="34" charset="0"/>
              </a:rPr>
              <a:t>non-linear </a:t>
            </a:r>
            <a:r>
              <a:rPr lang="en-US" sz="3200" dirty="0">
                <a:latin typeface="Arial Rounded MT Bold" pitchFamily="34" charset="0"/>
              </a:rPr>
              <a:t>relationship 	and justify.</a:t>
            </a:r>
          </a:p>
          <a:p>
            <a:pPr marL="0" indent="0">
              <a:buNone/>
            </a:pPr>
            <a:endParaRPr lang="en-US" sz="3200" dirty="0">
              <a:latin typeface="Arial Rounded MT Bold" pitchFamily="34" charset="0"/>
            </a:endParaRPr>
          </a:p>
        </p:txBody>
      </p:sp>
    </p:spTree>
    <p:extLst>
      <p:ext uri="{BB962C8B-B14F-4D97-AF65-F5344CB8AC3E}">
        <p14:creationId xmlns:p14="http://schemas.microsoft.com/office/powerpoint/2010/main" val="2187982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361"/>
            <a:ext cx="7772400" cy="639762"/>
          </a:xfrm>
        </p:spPr>
        <p:txBody>
          <a:bodyPr>
            <a:normAutofit fontScale="90000"/>
          </a:bodyPr>
          <a:lstStyle/>
          <a:p>
            <a:r>
              <a:rPr lang="en-US" u="sng" dirty="0" smtClean="0"/>
              <a:t>Who Won the Big Race?????</a:t>
            </a:r>
            <a:endParaRPr lang="en-US" u="sng" dirty="0"/>
          </a:p>
        </p:txBody>
      </p:sp>
      <p:sp>
        <p:nvSpPr>
          <p:cNvPr id="3" name="Text Placeholder 2"/>
          <p:cNvSpPr>
            <a:spLocks noGrp="1"/>
          </p:cNvSpPr>
          <p:nvPr>
            <p:ph sz="quarter" idx="1"/>
          </p:nvPr>
        </p:nvSpPr>
        <p:spPr>
          <a:xfrm>
            <a:off x="152400" y="533400"/>
            <a:ext cx="9067800" cy="4572000"/>
          </a:xfrm>
        </p:spPr>
        <p:txBody>
          <a:bodyPr>
            <a:noAutofit/>
          </a:bodyPr>
          <a:lstStyle/>
          <a:p>
            <a:pPr marL="0" indent="0">
              <a:buNone/>
            </a:pPr>
            <a:r>
              <a:rPr lang="en-US" sz="2000" i="1" dirty="0">
                <a:latin typeface="Arial Rounded MT Bold" pitchFamily="34" charset="0"/>
              </a:rPr>
              <a:t>One of the annual events at school during Spirit Week is a tricycle race held in the gym. Leslie, a member of your class, has won the race each of the last three years and is starting to brag about it. The rest of the class is annoyed by this attitude and wants to end this winning streak</a:t>
            </a:r>
            <a:r>
              <a:rPr lang="en-US" sz="2000" i="1" dirty="0" smtClean="0">
                <a:latin typeface="Arial Rounded MT Bold" pitchFamily="34" charset="0"/>
              </a:rPr>
              <a:t>.</a:t>
            </a:r>
            <a:endParaRPr lang="en-US" sz="1600" dirty="0">
              <a:latin typeface="Arial Rounded MT Bold" pitchFamily="34" charset="0"/>
            </a:endParaRPr>
          </a:p>
          <a:p>
            <a:pPr marL="0" lvl="0" indent="0">
              <a:buNone/>
            </a:pPr>
            <a:endParaRPr lang="en-US" sz="1000" dirty="0" smtClean="0">
              <a:latin typeface="Arial Rounded MT Bold" pitchFamily="34" charset="0"/>
            </a:endParaRPr>
          </a:p>
          <a:p>
            <a:pPr marL="0" lvl="0" indent="0">
              <a:buNone/>
            </a:pPr>
            <a:r>
              <a:rPr lang="en-US" sz="2000" dirty="0" smtClean="0">
                <a:latin typeface="Arial Rounded MT Bold" pitchFamily="34" charset="0"/>
              </a:rPr>
              <a:t>Leslie </a:t>
            </a:r>
            <a:r>
              <a:rPr lang="en-US" sz="2000" dirty="0">
                <a:latin typeface="Arial Rounded MT Bold" pitchFamily="34" charset="0"/>
              </a:rPr>
              <a:t>rides at a constant rate of 2 meters per second. </a:t>
            </a:r>
            <a:endParaRPr lang="en-US" sz="800" dirty="0" smtClean="0">
              <a:latin typeface="Arial Rounded MT Bold" pitchFamily="34" charset="0"/>
            </a:endParaRPr>
          </a:p>
          <a:p>
            <a:pPr marL="0" lvl="0" indent="0">
              <a:buNone/>
            </a:pPr>
            <a:endParaRPr lang="en-US" sz="800" dirty="0">
              <a:latin typeface="Arial Rounded MT Bold" pitchFamily="34" charset="0"/>
            </a:endParaRPr>
          </a:p>
          <a:p>
            <a:pPr marL="0" lvl="0" indent="0">
              <a:buNone/>
            </a:pPr>
            <a:r>
              <a:rPr lang="en-US" sz="2000" dirty="0" smtClean="0">
                <a:latin typeface="Arial Rounded MT Bold" pitchFamily="34" charset="0"/>
              </a:rPr>
              <a:t>Dina </a:t>
            </a:r>
            <a:r>
              <a:rPr lang="en-US" sz="2000" dirty="0">
                <a:latin typeface="Arial Rounded MT Bold" pitchFamily="34" charset="0"/>
              </a:rPr>
              <a:t>wants to see if she can win the Big Race with a 3 meter head start. If she can ride her tricycle 1 meter per second, can she beat Leslie</a:t>
            </a:r>
            <a:r>
              <a:rPr lang="en-US" sz="2000" dirty="0" smtClean="0">
                <a:latin typeface="Arial Rounded MT Bold" pitchFamily="34" charset="0"/>
              </a:rPr>
              <a:t>? </a:t>
            </a:r>
            <a:endParaRPr lang="en-US" sz="1600" dirty="0">
              <a:latin typeface="Arial Rounded MT Bold" pitchFamily="34" charset="0"/>
            </a:endParaRPr>
          </a:p>
          <a:p>
            <a:pPr marL="0" lvl="0" indent="0">
              <a:buNone/>
            </a:pPr>
            <a:endParaRPr lang="en-US" sz="800" dirty="0" smtClean="0">
              <a:latin typeface="Arial Rounded MT Bold" pitchFamily="34" charset="0"/>
            </a:endParaRPr>
          </a:p>
          <a:p>
            <a:pPr marL="0" lvl="0" indent="0">
              <a:buNone/>
            </a:pPr>
            <a:r>
              <a:rPr lang="en-US" sz="2000" dirty="0" smtClean="0">
                <a:latin typeface="Arial Rounded MT Bold" pitchFamily="34" charset="0"/>
              </a:rPr>
              <a:t>Dean </a:t>
            </a:r>
            <a:r>
              <a:rPr lang="en-US" sz="2000" dirty="0">
                <a:latin typeface="Arial Rounded MT Bold" pitchFamily="34" charset="0"/>
              </a:rPr>
              <a:t>estimates he rides 3 meters every 4 seconds and wants a 2 meter head start</a:t>
            </a:r>
            <a:r>
              <a:rPr lang="en-US" sz="2000" dirty="0" smtClean="0">
                <a:latin typeface="Arial Rounded MT Bold" pitchFamily="34" charset="0"/>
              </a:rPr>
              <a:t>.</a:t>
            </a:r>
          </a:p>
          <a:p>
            <a:pPr marL="0" lvl="0" indent="0">
              <a:buNone/>
            </a:pPr>
            <a:endParaRPr lang="en-US" sz="800" dirty="0">
              <a:latin typeface="Arial Rounded MT Bold" pitchFamily="34" charset="0"/>
            </a:endParaRPr>
          </a:p>
          <a:p>
            <a:pPr marL="0" lvl="0" indent="0">
              <a:buNone/>
            </a:pPr>
            <a:r>
              <a:rPr lang="en-US" sz="2000" dirty="0">
                <a:latin typeface="Arial Rounded MT Bold" pitchFamily="34" charset="0"/>
              </a:rPr>
              <a:t>Bob usually rides 3 meters in 2 seconds and will get a 5 meter head start</a:t>
            </a:r>
            <a:r>
              <a:rPr lang="en-US" sz="2000" dirty="0" smtClean="0">
                <a:latin typeface="Arial Rounded MT Bold" pitchFamily="34" charset="0"/>
              </a:rPr>
              <a:t>.</a:t>
            </a:r>
          </a:p>
          <a:p>
            <a:pPr marL="0" lvl="0" indent="0">
              <a:buNone/>
            </a:pPr>
            <a:endParaRPr lang="en-US" sz="800" dirty="0">
              <a:latin typeface="Arial Rounded MT Bold" pitchFamily="34" charset="0"/>
            </a:endParaRPr>
          </a:p>
          <a:p>
            <a:pPr marL="0" lvl="0" indent="0">
              <a:buNone/>
            </a:pPr>
            <a:r>
              <a:rPr lang="en-US" sz="2000" dirty="0">
                <a:latin typeface="Arial Rounded MT Bold" pitchFamily="34" charset="0"/>
              </a:rPr>
              <a:t>Elizabeth rides 1 meter in 4 seconds and wants a 6 meter head start</a:t>
            </a:r>
            <a:r>
              <a:rPr lang="en-US" sz="2000" dirty="0" smtClean="0">
                <a:latin typeface="Arial Rounded MT Bold" pitchFamily="34" charset="0"/>
              </a:rPr>
              <a:t>.</a:t>
            </a:r>
          </a:p>
          <a:p>
            <a:pPr marL="0" lvl="0" indent="0">
              <a:buNone/>
            </a:pPr>
            <a:endParaRPr lang="en-US" sz="800" dirty="0">
              <a:latin typeface="Arial Rounded MT Bold" pitchFamily="34" charset="0"/>
            </a:endParaRPr>
          </a:p>
          <a:p>
            <a:pPr marL="0" lvl="0" indent="0">
              <a:buNone/>
            </a:pPr>
            <a:r>
              <a:rPr lang="en-US" sz="2000" dirty="0">
                <a:latin typeface="Arial Rounded MT Bold" pitchFamily="34" charset="0"/>
              </a:rPr>
              <a:t>Brian starts 3 seconds late and catches up to Dina 7 seconds after the race begins. </a:t>
            </a:r>
          </a:p>
          <a:p>
            <a:pPr marL="0" indent="0">
              <a:buNone/>
            </a:pPr>
            <a:endParaRPr lang="en-US" sz="1600" dirty="0">
              <a:latin typeface="Arial Rounded MT Bold" pitchFamily="34" charset="0"/>
            </a:endParaRPr>
          </a:p>
        </p:txBody>
      </p:sp>
    </p:spTree>
    <p:extLst>
      <p:ext uri="{BB962C8B-B14F-4D97-AF65-F5344CB8AC3E}">
        <p14:creationId xmlns:p14="http://schemas.microsoft.com/office/powerpoint/2010/main" val="3838500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772400" cy="1143000"/>
          </a:xfrm>
        </p:spPr>
        <p:txBody>
          <a:bodyPr/>
          <a:lstStyle/>
          <a:p>
            <a:r>
              <a:rPr lang="en-US" dirty="0" smtClean="0"/>
              <a:t>Check for Understanding</a:t>
            </a:r>
            <a:endParaRPr lang="en-US" dirty="0"/>
          </a:p>
        </p:txBody>
      </p:sp>
      <p:sp>
        <p:nvSpPr>
          <p:cNvPr id="3" name="Content Placeholder 2"/>
          <p:cNvSpPr>
            <a:spLocks noGrp="1"/>
          </p:cNvSpPr>
          <p:nvPr>
            <p:ph sz="quarter" idx="1"/>
          </p:nvPr>
        </p:nvSpPr>
        <p:spPr>
          <a:xfrm>
            <a:off x="533400" y="1676400"/>
            <a:ext cx="7772400" cy="4572000"/>
          </a:xfrm>
        </p:spPr>
        <p:txBody>
          <a:bodyPr>
            <a:normAutofit/>
          </a:bodyPr>
          <a:lstStyle/>
          <a:p>
            <a:r>
              <a:rPr lang="en-US" sz="2800" dirty="0" smtClean="0">
                <a:latin typeface="Arial Rounded MT Bold" pitchFamily="34" charset="0"/>
              </a:rPr>
              <a:t>Tonight’s Homework:  Side 2 of  “The Big Race”</a:t>
            </a:r>
          </a:p>
          <a:p>
            <a:pPr marL="0" indent="0">
              <a:buNone/>
            </a:pPr>
            <a:endParaRPr lang="en-US" sz="1100" dirty="0" smtClean="0">
              <a:latin typeface="Arial Rounded MT Bold" pitchFamily="34" charset="0"/>
            </a:endParaRPr>
          </a:p>
          <a:p>
            <a:pPr marL="0" indent="0">
              <a:buNone/>
            </a:pPr>
            <a:endParaRPr lang="en-US" sz="1100" dirty="0" smtClean="0">
              <a:latin typeface="Arial Rounded MT Bold" pitchFamily="34" charset="0"/>
            </a:endParaRPr>
          </a:p>
          <a:p>
            <a:r>
              <a:rPr lang="en-US" sz="2800" dirty="0" smtClean="0">
                <a:latin typeface="Arial Rounded MT Bold" pitchFamily="34" charset="0"/>
              </a:rPr>
              <a:t>Do you remember:  Slope????  y-intercepts????</a:t>
            </a:r>
          </a:p>
          <a:p>
            <a:pPr marL="0" indent="0">
              <a:buNone/>
            </a:pPr>
            <a:endParaRPr lang="en-US" sz="1100" dirty="0">
              <a:latin typeface="Arial Rounded MT Bold" pitchFamily="34" charset="0"/>
            </a:endParaRPr>
          </a:p>
          <a:p>
            <a:pPr marL="0" indent="0">
              <a:buNone/>
            </a:pPr>
            <a:endParaRPr lang="en-US" sz="1100" dirty="0" smtClean="0">
              <a:latin typeface="Arial Rounded MT Bold" pitchFamily="34" charset="0"/>
            </a:endParaRPr>
          </a:p>
          <a:p>
            <a:r>
              <a:rPr lang="en-US" sz="2800" dirty="0" smtClean="0">
                <a:latin typeface="Arial Rounded MT Bold" pitchFamily="34" charset="0"/>
              </a:rPr>
              <a:t>Complete Check For Understanding.</a:t>
            </a:r>
            <a:endParaRPr lang="en-US" sz="2800" dirty="0">
              <a:latin typeface="Arial Rounded MT Bold" pitchFamily="34" charset="0"/>
            </a:endParaRPr>
          </a:p>
        </p:txBody>
      </p:sp>
    </p:spTree>
    <p:extLst>
      <p:ext uri="{BB962C8B-B14F-4D97-AF65-F5344CB8AC3E}">
        <p14:creationId xmlns:p14="http://schemas.microsoft.com/office/powerpoint/2010/main" val="22477453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TotalTime>
  <Words>281</Words>
  <Application>Microsoft Office PowerPoint</Application>
  <PresentationFormat>On-screen Show (4:3)</PresentationFormat>
  <Paragraphs>32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 Rounded MT Bold</vt:lpstr>
      <vt:lpstr>Franklin Gothic Book</vt:lpstr>
      <vt:lpstr>Perpetua</vt:lpstr>
      <vt:lpstr>Wingdings 2</vt:lpstr>
      <vt:lpstr>Equity</vt:lpstr>
      <vt:lpstr>Linear Relationships </vt:lpstr>
      <vt:lpstr>Warm-up</vt:lpstr>
      <vt:lpstr>Mathematical Relationships- Review</vt:lpstr>
      <vt:lpstr>Who Won the Big Race?????</vt:lpstr>
      <vt:lpstr>Check for Understanding</vt:lpstr>
    </vt:vector>
  </TitlesOfParts>
  <Company>WCSD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Relationships</dc:title>
  <dc:creator>Hair, Carrie</dc:creator>
  <cp:lastModifiedBy>Amanda Vitello</cp:lastModifiedBy>
  <cp:revision>3</cp:revision>
  <dcterms:created xsi:type="dcterms:W3CDTF">2014-01-24T18:21:47Z</dcterms:created>
  <dcterms:modified xsi:type="dcterms:W3CDTF">2016-08-04T19:33:13Z</dcterms:modified>
</cp:coreProperties>
</file>