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embeddedFontLst>
    <p:embeddedFont>
      <p:font typeface="Allerta" panose="020B0604020202020204" charset="0"/>
      <p:regular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02AB18B-D543-4E50-95D2-9BA78DD11BD8}">
  <a:tblStyle styleId="{A02AB18B-D543-4E50-95D2-9BA78DD11BD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EAE8"/>
          </a:solidFill>
        </a:fill>
      </a:tcStyle>
    </a:wholeTbl>
    <a:band1H>
      <a:tcStyle>
        <a:tcBdr/>
        <a:fill>
          <a:solidFill>
            <a:srgbClr val="CAD2CD"/>
          </a:solidFill>
        </a:fill>
      </a:tcStyle>
    </a:band1H>
    <a:band1V>
      <a:tcStyle>
        <a:tcBdr/>
        <a:fill>
          <a:solidFill>
            <a:srgbClr val="CAD2CD"/>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429" autoAdjust="0"/>
  </p:normalViewPr>
  <p:slideViewPr>
    <p:cSldViewPr snapToGrid="0">
      <p:cViewPr varScale="1">
        <p:scale>
          <a:sx n="51" d="100"/>
          <a:sy n="51" d="100"/>
        </p:scale>
        <p:origin x="19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306520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sz="1200" b="0" i="0" u="none" strike="noStrike" kern="1200" cap="none" dirty="0">
                <a:solidFill>
                  <a:schemeClr val="dk1"/>
                </a:solidFill>
                <a:effectLst/>
                <a:latin typeface="Calibri"/>
                <a:ea typeface="Calibri"/>
                <a:cs typeface="Calibri"/>
                <a:sym typeface="Calibri"/>
              </a:rPr>
              <a:t>This module was last updated </a:t>
            </a:r>
            <a:r>
              <a:rPr lang="en-US" sz="1200" b="0" i="0" u="none" strike="noStrike" kern="1200" cap="none">
                <a:solidFill>
                  <a:schemeClr val="dk1"/>
                </a:solidFill>
                <a:effectLst/>
                <a:latin typeface="Calibri"/>
                <a:ea typeface="Calibri"/>
                <a:cs typeface="Calibri"/>
                <a:sym typeface="Calibri"/>
              </a:rPr>
              <a:t>on July 2017. </a:t>
            </a:r>
            <a:endParaRPr lang="en-US" sz="1200" b="0" i="0" u="none" strike="noStrike" kern="1200" cap="none" dirty="0">
              <a:solidFill>
                <a:schemeClr val="dk1"/>
              </a:solidFill>
              <a:effectLst/>
              <a:latin typeface="Calibri"/>
              <a:ea typeface="Calibri"/>
              <a:cs typeface="Calibri"/>
              <a:sym typeface="Calibri"/>
            </a:endParaRPr>
          </a:p>
          <a:p>
            <a:pPr lvl="0">
              <a:spcBef>
                <a:spcPts val="0"/>
              </a:spcBef>
              <a:buNone/>
            </a:pPr>
            <a:endParaRPr lang="en-US" sz="1200" b="0" i="0" u="none" strike="noStrike" kern="1200" cap="none" dirty="0">
              <a:solidFill>
                <a:schemeClr val="dk1"/>
              </a:solidFill>
              <a:effectLst/>
              <a:latin typeface="Calibri"/>
              <a:cs typeface="Calibri"/>
              <a:sym typeface="Calibri"/>
            </a:endParaRPr>
          </a:p>
          <a:p>
            <a:pPr lvl="0">
              <a:spcBef>
                <a:spcPts val="0"/>
              </a:spcBef>
              <a:buNone/>
            </a:pPr>
            <a:r>
              <a:rPr lang="en-US" dirty="0"/>
              <a:t>Use this slide if you are doing a virtual presentation, or an in person presentation where introductions are needed before beginning.</a:t>
            </a:r>
          </a:p>
        </p:txBody>
      </p:sp>
      <p:sp>
        <p:nvSpPr>
          <p:cNvPr id="229" name="Shape 22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a:t>
            </a:fld>
            <a:endParaRPr lang="en-US"/>
          </a:p>
        </p:txBody>
      </p:sp>
    </p:spTree>
    <p:extLst>
      <p:ext uri="{BB962C8B-B14F-4D97-AF65-F5344CB8AC3E}">
        <p14:creationId xmlns:p14="http://schemas.microsoft.com/office/powerpoint/2010/main" val="755325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4" name="Shape 2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No one disputes that prior knowledge is important to comprehension, but when students struggle with comprehension, we rarely focus on building knowledge as our primary intervention.  Instead we practice comprehension strategies, attempt to build stamina, or simply ask kids to practice.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a:t> So, let’s look at how big of a role knowledge actually plays in reading comprehension.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95" name="Shape 2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5770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0" name="Shape 30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Recht and Leslie sought to answer exactly this question, by comparing the relative impact of reading ability to the impact of knowledge of a topic.  They had students read a passage about baseball and then tested students</a:t>
            </a:r>
            <a:r>
              <a:rPr lang="en-US"/>
              <a:t>’</a:t>
            </a:r>
            <a:r>
              <a:rPr lang="en-US" sz="1200" b="0" i="0" u="none" strike="noStrike" cap="none">
                <a:solidFill>
                  <a:schemeClr val="dk1"/>
                </a:solidFill>
                <a:latin typeface="Calibri"/>
                <a:ea typeface="Calibri"/>
                <a:cs typeface="Calibri"/>
                <a:sym typeface="Calibri"/>
              </a:rPr>
              <a:t> comprehension of the passage.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“Effect of Prior Knowledge on Good and Poor Readers‘ Memory of Text”  from Journal of Educational Psychology 1988, Vol. SO, No. 1, 16-20</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Had 7</a:t>
            </a:r>
            <a:r>
              <a:rPr lang="en-US" sz="1200" b="0" i="0" u="none" strike="noStrike" cap="none" baseline="30000">
                <a:solidFill>
                  <a:schemeClr val="dk1"/>
                </a:solidFill>
                <a:latin typeface="Calibri"/>
                <a:ea typeface="Calibri"/>
                <a:cs typeface="Calibri"/>
                <a:sym typeface="Calibri"/>
              </a:rPr>
              <a:t>th</a:t>
            </a:r>
            <a:r>
              <a:rPr lang="en-US" sz="1200" b="0" i="0" u="none" strike="noStrike" cap="none">
                <a:solidFill>
                  <a:schemeClr val="dk1"/>
                </a:solidFill>
                <a:latin typeface="Calibri"/>
                <a:ea typeface="Calibri"/>
                <a:cs typeface="Calibri"/>
                <a:sym typeface="Calibri"/>
              </a:rPr>
              <a:t> and 8</a:t>
            </a:r>
            <a:r>
              <a:rPr lang="en-US" sz="1200" b="0" i="0" u="none" strike="noStrike" cap="none" baseline="30000">
                <a:solidFill>
                  <a:schemeClr val="dk1"/>
                </a:solidFill>
                <a:latin typeface="Calibri"/>
                <a:ea typeface="Calibri"/>
                <a:cs typeface="Calibri"/>
                <a:sym typeface="Calibri"/>
              </a:rPr>
              <a:t>th</a:t>
            </a:r>
            <a:r>
              <a:rPr lang="en-US" sz="1200" b="0" i="0" u="none" strike="noStrike" cap="none">
                <a:solidFill>
                  <a:schemeClr val="dk1"/>
                </a:solidFill>
                <a:latin typeface="Calibri"/>
                <a:ea typeface="Calibri"/>
                <a:cs typeface="Calibri"/>
                <a:sym typeface="Calibri"/>
              </a:rPr>
              <a:t> grade students read a short text about baseball and tested them for comprehension using:</a:t>
            </a:r>
          </a:p>
          <a:p>
            <a:pPr marL="228600" marR="0" lvl="0" indent="-228600" algn="l" rtl="0">
              <a:spcBef>
                <a:spcPts val="0"/>
              </a:spcBef>
              <a:buClr>
                <a:schemeClr val="dk1"/>
              </a:buClr>
              <a:buSzPct val="100000"/>
              <a:buFont typeface="Calibri"/>
              <a:buAutoNum type="arabicParenR"/>
            </a:pPr>
            <a:r>
              <a:rPr lang="en-US" sz="1200" b="0" i="0" u="none" strike="noStrike" cap="none">
                <a:solidFill>
                  <a:schemeClr val="dk1"/>
                </a:solidFill>
                <a:latin typeface="Calibri"/>
                <a:ea typeface="Calibri"/>
                <a:cs typeface="Calibri"/>
                <a:sym typeface="Calibri"/>
              </a:rPr>
              <a:t>Verbal retelling</a:t>
            </a:r>
          </a:p>
          <a:p>
            <a:pPr marL="228600" marR="0" lvl="0" indent="-228600" algn="l" rtl="0">
              <a:spcBef>
                <a:spcPts val="0"/>
              </a:spcBef>
              <a:buClr>
                <a:schemeClr val="dk1"/>
              </a:buClr>
              <a:buSzPct val="100000"/>
              <a:buFont typeface="Calibri"/>
              <a:buAutoNum type="arabicParenR"/>
            </a:pPr>
            <a:r>
              <a:rPr lang="en-US" sz="1200" b="0" i="0" u="none" strike="noStrike" cap="none">
                <a:solidFill>
                  <a:schemeClr val="dk1"/>
                </a:solidFill>
                <a:latin typeface="Calibri"/>
                <a:ea typeface="Calibri"/>
                <a:cs typeface="Calibri"/>
                <a:sym typeface="Calibri"/>
              </a:rPr>
              <a:t>Reenactment with figurines</a:t>
            </a:r>
          </a:p>
          <a:p>
            <a:pPr marL="228600" marR="0" lvl="0" indent="-228600" algn="l" rtl="0">
              <a:spcBef>
                <a:spcPts val="0"/>
              </a:spcBef>
              <a:buClr>
                <a:schemeClr val="dk1"/>
              </a:buClr>
              <a:buSzPct val="100000"/>
              <a:buFont typeface="Calibri"/>
              <a:buAutoNum type="arabicParenR"/>
            </a:pPr>
            <a:r>
              <a:rPr lang="en-US" sz="1200" b="0" i="0" u="none" strike="noStrike" cap="none">
                <a:solidFill>
                  <a:schemeClr val="dk1"/>
                </a:solidFill>
                <a:latin typeface="Calibri"/>
                <a:ea typeface="Calibri"/>
                <a:cs typeface="Calibri"/>
                <a:sym typeface="Calibri"/>
              </a:rPr>
              <a:t>Verbal summary</a:t>
            </a:r>
          </a:p>
          <a:p>
            <a:pPr marL="228600" marR="0" lvl="0" indent="-228600" algn="l" rtl="0">
              <a:spcBef>
                <a:spcPts val="0"/>
              </a:spcBef>
              <a:buClr>
                <a:schemeClr val="dk1"/>
              </a:buClr>
              <a:buSzPct val="100000"/>
              <a:buFont typeface="Calibri"/>
              <a:buAutoNum type="arabicParenR"/>
            </a:pPr>
            <a:r>
              <a:rPr lang="en-US" sz="1200" b="0" i="0" u="none" strike="noStrike" cap="none">
                <a:solidFill>
                  <a:schemeClr val="dk1"/>
                </a:solidFill>
                <a:latin typeface="Calibri"/>
                <a:ea typeface="Calibri"/>
                <a:cs typeface="Calibri"/>
                <a:sym typeface="Calibri"/>
              </a:rPr>
              <a:t>Rating ideas from the story in terms of importance.</a:t>
            </a:r>
          </a:p>
        </p:txBody>
      </p:sp>
      <p:sp>
        <p:nvSpPr>
          <p:cNvPr id="301" name="Shape 3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6720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7" name="Shape 3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SzPct val="25000"/>
              <a:buNone/>
            </a:pPr>
            <a:r>
              <a:rPr lang="en-US" sz="1200" b="0" i="0" u="none" strike="noStrike" cap="none">
                <a:solidFill>
                  <a:schemeClr val="dk1"/>
                </a:solidFill>
                <a:latin typeface="Calibri"/>
                <a:ea typeface="Calibri"/>
                <a:cs typeface="Calibri"/>
                <a:sym typeface="Calibri"/>
              </a:rPr>
              <a:t>The students in these 4 groups read a passage about baseball and then took a test of their comprehension. </a:t>
            </a:r>
            <a:r>
              <a:rPr lang="en-US" sz="1200" b="0" i="1" u="none" strike="noStrike" cap="none">
                <a:solidFill>
                  <a:schemeClr val="dk1"/>
                </a:solidFill>
                <a:latin typeface="Calibri"/>
                <a:ea typeface="Calibri"/>
                <a:cs typeface="Calibri"/>
                <a:sym typeface="Calibri"/>
              </a:rPr>
              <a:t>Note: </a:t>
            </a:r>
            <a:r>
              <a:rPr lang="en-US" sz="1200" b="0" i="0" u="none" strike="noStrike" cap="none">
                <a:solidFill>
                  <a:schemeClr val="dk1"/>
                </a:solidFill>
                <a:latin typeface="Calibri"/>
                <a:ea typeface="Calibri"/>
                <a:cs typeface="Calibri"/>
                <a:sym typeface="Calibri"/>
              </a:rPr>
              <a:t> Ask participants to predict what % of questions on a reading comprehension test each category of student would get right.  The best is for them to draw a grid on their paper and put an actual % of predicted questions correct in each quadrant.  Tell them that the colors are so they can quickly match the group with the graphs on the next slide.</a:t>
            </a:r>
          </a:p>
          <a:p>
            <a:pPr marL="0" marR="0" lvl="0" indent="0" algn="l" rtl="0">
              <a:lnSpc>
                <a:spcPct val="90000"/>
              </a:lnSpc>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n-US" sz="1200" b="1" i="0" u="none" strike="noStrike" cap="none">
                <a:solidFill>
                  <a:schemeClr val="dk1"/>
                </a:solidFill>
                <a:latin typeface="Calibri"/>
                <a:ea typeface="Calibri"/>
                <a:cs typeface="Calibri"/>
                <a:sym typeface="Calibri"/>
              </a:rPr>
              <a:t>Technical Notes:</a:t>
            </a:r>
          </a:p>
          <a:p>
            <a:pPr marL="0" marR="0" lvl="0" indent="0" algn="l" rtl="0">
              <a:lnSpc>
                <a:spcPct val="90000"/>
              </a:lnSpc>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n-US" sz="1200" b="0" i="0" u="none" strike="noStrike" cap="none">
                <a:solidFill>
                  <a:schemeClr val="dk1"/>
                </a:solidFill>
                <a:latin typeface="Calibri"/>
                <a:ea typeface="Calibri"/>
                <a:cs typeface="Calibri"/>
                <a:sym typeface="Calibri"/>
              </a:rPr>
              <a:t>“The high-ability /high-knowledge cell had 10 boys and 6 girls; the high ability/low-knowledge cell had 3 boys and 13 girls; the low-ability/</a:t>
            </a:r>
          </a:p>
          <a:p>
            <a:pPr marL="0" marR="0" lvl="0" indent="0" algn="l" rtl="0">
              <a:lnSpc>
                <a:spcPct val="90000"/>
              </a:lnSpc>
              <a:spcBef>
                <a:spcPts val="0"/>
              </a:spcBef>
              <a:buSzPct val="25000"/>
              <a:buNone/>
            </a:pPr>
            <a:r>
              <a:rPr lang="en-US" sz="1200" b="0" i="0" u="none" strike="noStrike" cap="none">
                <a:solidFill>
                  <a:schemeClr val="dk1"/>
                </a:solidFill>
                <a:latin typeface="Calibri"/>
                <a:ea typeface="Calibri"/>
                <a:cs typeface="Calibri"/>
                <a:sym typeface="Calibri"/>
              </a:rPr>
              <a:t>high-knowledge cell had 12 boys and 4 girls; and the low-ability/low knowledge cell had 7 boys and 9 girls.”</a:t>
            </a:r>
          </a:p>
          <a:p>
            <a:pPr marL="0" marR="0" lvl="0" indent="0" algn="l" rtl="0">
              <a:lnSpc>
                <a:spcPct val="90000"/>
              </a:lnSpc>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n-US" sz="1200" b="0" i="0" u="none" strike="noStrike" cap="none">
                <a:solidFill>
                  <a:schemeClr val="dk1"/>
                </a:solidFill>
                <a:latin typeface="Calibri"/>
                <a:ea typeface="Calibri"/>
                <a:cs typeface="Calibri"/>
                <a:sym typeface="Calibri"/>
              </a:rPr>
              <a:t>High reading ability was defined as 70</a:t>
            </a:r>
            <a:r>
              <a:rPr lang="en-US" sz="1200" b="0" i="0" u="none" strike="noStrike" cap="none" baseline="30000">
                <a:solidFill>
                  <a:schemeClr val="dk1"/>
                </a:solidFill>
                <a:latin typeface="Calibri"/>
                <a:ea typeface="Calibri"/>
                <a:cs typeface="Calibri"/>
                <a:sym typeface="Calibri"/>
              </a:rPr>
              <a:t>th</a:t>
            </a:r>
            <a:r>
              <a:rPr lang="en-US" sz="1200" b="0" i="0" u="none" strike="noStrike" cap="none">
                <a:solidFill>
                  <a:schemeClr val="dk1"/>
                </a:solidFill>
                <a:latin typeface="Calibri"/>
                <a:ea typeface="Calibri"/>
                <a:cs typeface="Calibri"/>
                <a:sym typeface="Calibri"/>
              </a:rPr>
              <a:t> percentile or higher on a standardized test of reading.  Low reading ability was defined as 30</a:t>
            </a:r>
            <a:r>
              <a:rPr lang="en-US" sz="1200" b="0" i="0" u="none" strike="noStrike" cap="none" baseline="30000">
                <a:solidFill>
                  <a:schemeClr val="dk1"/>
                </a:solidFill>
                <a:latin typeface="Calibri"/>
                <a:ea typeface="Calibri"/>
                <a:cs typeface="Calibri"/>
                <a:sym typeface="Calibri"/>
              </a:rPr>
              <a:t>th</a:t>
            </a:r>
            <a:r>
              <a:rPr lang="en-US" sz="1200" b="0" i="0" u="none" strike="noStrike" cap="none">
                <a:solidFill>
                  <a:schemeClr val="dk1"/>
                </a:solidFill>
                <a:latin typeface="Calibri"/>
                <a:ea typeface="Calibri"/>
                <a:cs typeface="Calibri"/>
                <a:sym typeface="Calibri"/>
              </a:rPr>
              <a:t> percentile or lower.</a:t>
            </a:r>
          </a:p>
          <a:p>
            <a:pPr marL="0" marR="0" lvl="0" indent="0" algn="l" rtl="0">
              <a:lnSpc>
                <a:spcPct val="90000"/>
              </a:lnSpc>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n-US" sz="1200" b="0" i="0" u="none" strike="noStrike" cap="none">
                <a:solidFill>
                  <a:schemeClr val="dk1"/>
                </a:solidFill>
                <a:latin typeface="Calibri"/>
                <a:ea typeface="Calibri"/>
                <a:cs typeface="Calibri"/>
                <a:sym typeface="Calibri"/>
              </a:rPr>
              <a:t>High knowledge of baseball was defined as 70</a:t>
            </a:r>
            <a:r>
              <a:rPr lang="en-US" sz="1200" b="0" i="0" u="none" strike="noStrike" cap="none" baseline="30000">
                <a:solidFill>
                  <a:schemeClr val="dk1"/>
                </a:solidFill>
                <a:latin typeface="Calibri"/>
                <a:ea typeface="Calibri"/>
                <a:cs typeface="Calibri"/>
                <a:sym typeface="Calibri"/>
              </a:rPr>
              <a:t>th</a:t>
            </a:r>
            <a:r>
              <a:rPr lang="en-US" sz="1200" b="0" i="0" u="none" strike="noStrike" cap="none">
                <a:solidFill>
                  <a:schemeClr val="dk1"/>
                </a:solidFill>
                <a:latin typeface="Calibri"/>
                <a:ea typeface="Calibri"/>
                <a:cs typeface="Calibri"/>
                <a:sym typeface="Calibri"/>
              </a:rPr>
              <a:t> percentile or higher on a test of baseball knowledge. Low baseball ability was defined as 30</a:t>
            </a:r>
            <a:r>
              <a:rPr lang="en-US" sz="1200" b="0" i="0" u="none" strike="noStrike" cap="none" baseline="30000">
                <a:solidFill>
                  <a:schemeClr val="dk1"/>
                </a:solidFill>
                <a:latin typeface="Calibri"/>
                <a:ea typeface="Calibri"/>
                <a:cs typeface="Calibri"/>
                <a:sym typeface="Calibri"/>
              </a:rPr>
              <a:t>th</a:t>
            </a:r>
            <a:r>
              <a:rPr lang="en-US" sz="1200" b="0" i="0" u="none" strike="noStrike" cap="none">
                <a:solidFill>
                  <a:schemeClr val="dk1"/>
                </a:solidFill>
                <a:latin typeface="Calibri"/>
                <a:ea typeface="Calibri"/>
                <a:cs typeface="Calibri"/>
                <a:sym typeface="Calibri"/>
              </a:rPr>
              <a:t> percentile or lower.</a:t>
            </a:r>
          </a:p>
        </p:txBody>
      </p:sp>
      <p:sp>
        <p:nvSpPr>
          <p:cNvPr id="308" name="Shape 3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5095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5" name="Shape 3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110" b="0" i="0" u="none" strike="noStrike" cap="none">
                <a:solidFill>
                  <a:schemeClr val="dk1"/>
                </a:solidFill>
                <a:latin typeface="Calibri"/>
                <a:ea typeface="Calibri"/>
                <a:cs typeface="Calibri"/>
                <a:sym typeface="Calibri"/>
              </a:rPr>
              <a:t>After they predict percentages, show them this slide and give them a minute to take it in.  They should notice that the low reading ability students with high knowledge</a:t>
            </a:r>
            <a:r>
              <a:rPr lang="en-US" sz="1110"/>
              <a:t> </a:t>
            </a:r>
            <a:r>
              <a:rPr lang="en-US" sz="1110" b="0" i="0" u="none" strike="noStrike" cap="none">
                <a:solidFill>
                  <a:schemeClr val="dk1"/>
                </a:solidFill>
                <a:latin typeface="Calibri"/>
                <a:ea typeface="Calibri"/>
                <a:cs typeface="Calibri"/>
                <a:sym typeface="Calibri"/>
              </a:rPr>
              <a:t>outperformed the high reading ability students with low knowledge</a:t>
            </a:r>
            <a:r>
              <a:rPr lang="en-US" sz="1110"/>
              <a:t>.</a:t>
            </a:r>
            <a:r>
              <a:rPr lang="en-US" sz="1110" b="0" i="0" u="none" strike="noStrike" cap="none">
                <a:solidFill>
                  <a:schemeClr val="dk1"/>
                </a:solidFill>
                <a:latin typeface="Calibri"/>
                <a:ea typeface="Calibri"/>
                <a:cs typeface="Calibri"/>
                <a:sym typeface="Calibri"/>
              </a:rPr>
              <a:t> In addition there is little difference between the two high knowledge groups and the two low knowledge groups.</a:t>
            </a:r>
          </a:p>
          <a:p>
            <a:pPr marL="0" marR="0" lvl="0" indent="0" algn="l" rtl="0">
              <a:lnSpc>
                <a:spcPct val="100000"/>
              </a:lnSpc>
              <a:spcBef>
                <a:spcPts val="0"/>
              </a:spcBef>
              <a:spcAft>
                <a:spcPts val="0"/>
              </a:spcAft>
              <a:buClr>
                <a:schemeClr val="dk1"/>
              </a:buClr>
              <a:buSzPct val="25000"/>
              <a:buFont typeface="Calibri"/>
              <a:buNone/>
            </a:pPr>
            <a:endParaRPr sz="111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110"/>
              <a:t>F</a:t>
            </a:r>
            <a:r>
              <a:rPr lang="en-US" sz="1110" b="0" i="0" u="none" strike="noStrike" cap="none">
                <a:solidFill>
                  <a:schemeClr val="dk1"/>
                </a:solidFill>
                <a:latin typeface="Calibri"/>
                <a:ea typeface="Calibri"/>
                <a:cs typeface="Calibri"/>
                <a:sym typeface="Calibri"/>
              </a:rPr>
              <a:t>rom pg. 18, table 1, Recht &amp; Leslie 1988. (Qualitative Measure) </a:t>
            </a:r>
            <a:r>
              <a:rPr lang="en-US" sz="1110" b="0" i="1" u="none" strike="noStrike" cap="none">
                <a:solidFill>
                  <a:schemeClr val="dk1"/>
                </a:solidFill>
                <a:latin typeface="Calibri"/>
                <a:ea typeface="Calibri"/>
                <a:cs typeface="Calibri"/>
                <a:sym typeface="Calibri"/>
              </a:rPr>
              <a:t>Note: conversion from raw numbers to percentages achieved by dividing score by achieved by total possible score.</a:t>
            </a:r>
          </a:p>
          <a:p>
            <a:pPr marL="0" marR="0" lvl="0" indent="0" algn="l" rtl="0">
              <a:lnSpc>
                <a:spcPct val="100000"/>
              </a:lnSpc>
              <a:spcBef>
                <a:spcPts val="0"/>
              </a:spcBef>
              <a:spcAft>
                <a:spcPts val="0"/>
              </a:spcAft>
              <a:buClr>
                <a:schemeClr val="dk1"/>
              </a:buClr>
              <a:buSzPct val="25000"/>
              <a:buFont typeface="Calibri"/>
              <a:buNone/>
            </a:pPr>
            <a:endParaRPr sz="111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110" b="1" i="0" u="none" strike="noStrike" cap="none">
                <a:solidFill>
                  <a:schemeClr val="dk1"/>
                </a:solidFill>
                <a:latin typeface="Calibri"/>
                <a:ea typeface="Calibri"/>
                <a:cs typeface="Calibri"/>
                <a:sym typeface="Calibri"/>
              </a:rPr>
              <a:t>Frequently Asked Questions:</a:t>
            </a:r>
          </a:p>
          <a:p>
            <a:pPr marL="228600" marR="0" lvl="0" indent="-228600" algn="l" rtl="0">
              <a:lnSpc>
                <a:spcPct val="100000"/>
              </a:lnSpc>
              <a:spcBef>
                <a:spcPts val="0"/>
              </a:spcBef>
              <a:spcAft>
                <a:spcPts val="0"/>
              </a:spcAft>
              <a:buClr>
                <a:schemeClr val="dk1"/>
              </a:buClr>
              <a:buSzPct val="100909"/>
              <a:buFont typeface="Calibri"/>
              <a:buAutoNum type="arabicParenR"/>
            </a:pPr>
            <a:r>
              <a:rPr lang="en-US" sz="1110" b="0" i="0" u="none" strike="noStrike" cap="none">
                <a:solidFill>
                  <a:schemeClr val="dk1"/>
                </a:solidFill>
                <a:latin typeface="Calibri"/>
                <a:ea typeface="Calibri"/>
                <a:cs typeface="Calibri"/>
                <a:sym typeface="Calibri"/>
              </a:rPr>
              <a:t>Is this study generalizable?  Yes! In fact a European study replicated the finding exactly with students of a totally different background on the topic of soccer. Additional research has shown similar results on a wide variety of other topic and subject areas.</a:t>
            </a:r>
          </a:p>
          <a:p>
            <a:pPr marL="228600" marR="0" lvl="0" indent="-228600" algn="l" rtl="0">
              <a:lnSpc>
                <a:spcPct val="100000"/>
              </a:lnSpc>
              <a:spcBef>
                <a:spcPts val="0"/>
              </a:spcBef>
              <a:spcAft>
                <a:spcPts val="0"/>
              </a:spcAft>
              <a:buClr>
                <a:schemeClr val="dk1"/>
              </a:buClr>
              <a:buSzPct val="100909"/>
              <a:buFont typeface="Calibri"/>
              <a:buNone/>
            </a:pPr>
            <a:endParaRPr sz="111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Clr>
                <a:schemeClr val="dk1"/>
              </a:buClr>
              <a:buSzPct val="100909"/>
              <a:buFont typeface="Calibri"/>
              <a:buAutoNum type="arabicParenR"/>
            </a:pPr>
            <a:r>
              <a:rPr lang="en-US" sz="1110" b="0" i="0" u="none" strike="noStrike" cap="none">
                <a:solidFill>
                  <a:schemeClr val="dk1"/>
                </a:solidFill>
                <a:latin typeface="Calibri"/>
                <a:ea typeface="Calibri"/>
                <a:cs typeface="Calibri"/>
                <a:sym typeface="Calibri"/>
              </a:rPr>
              <a:t>Is the impact here from knowledge or from interest?  </a:t>
            </a:r>
            <a:r>
              <a:rPr lang="en-US" sz="1110" b="1" i="0" u="none" strike="noStrike" cap="none">
                <a:solidFill>
                  <a:schemeClr val="dk1"/>
                </a:solidFill>
                <a:latin typeface="Calibri"/>
                <a:ea typeface="Calibri"/>
                <a:cs typeface="Calibri"/>
                <a:sym typeface="Calibri"/>
              </a:rPr>
              <a:t>Knowledge</a:t>
            </a:r>
            <a:r>
              <a:rPr lang="en-US" sz="1110" b="0" i="0" u="none" strike="noStrike" cap="none">
                <a:solidFill>
                  <a:schemeClr val="dk1"/>
                </a:solidFill>
                <a:latin typeface="Calibri"/>
                <a:ea typeface="Calibri"/>
                <a:cs typeface="Calibri"/>
                <a:sym typeface="Calibri"/>
              </a:rPr>
              <a:t>.  It’s hard to disentangle these variables, but a separate study using basketball was able to distinguish the two and found that the one that had the major impact was knowledge.</a:t>
            </a:r>
          </a:p>
          <a:p>
            <a:pPr marL="228600" marR="0" lvl="0" indent="-228600" algn="l" rtl="0">
              <a:lnSpc>
                <a:spcPct val="100000"/>
              </a:lnSpc>
              <a:spcBef>
                <a:spcPts val="0"/>
              </a:spcBef>
              <a:spcAft>
                <a:spcPts val="0"/>
              </a:spcAft>
              <a:buClr>
                <a:schemeClr val="dk1"/>
              </a:buClr>
              <a:buSzPct val="100909"/>
              <a:buFont typeface="Calibri"/>
              <a:buAutoNum type="arabicParenR"/>
            </a:pPr>
            <a:r>
              <a:rPr lang="en-US" sz="1110" b="0" i="0" u="none" strike="noStrike" cap="none">
                <a:solidFill>
                  <a:schemeClr val="dk1"/>
                </a:solidFill>
                <a:latin typeface="Calibri"/>
                <a:ea typeface="Calibri"/>
                <a:cs typeface="Calibri"/>
                <a:sym typeface="Calibri"/>
              </a:rPr>
              <a:t>If knowledge is so important does this undermine the value of close reading?  No.  Close reading teaches students how to </a:t>
            </a:r>
            <a:r>
              <a:rPr lang="en-US" sz="1110" b="1" i="0" u="none" strike="noStrike" cap="none">
                <a:solidFill>
                  <a:schemeClr val="dk1"/>
                </a:solidFill>
                <a:latin typeface="Calibri"/>
                <a:ea typeface="Calibri"/>
                <a:cs typeface="Calibri"/>
                <a:sym typeface="Calibri"/>
              </a:rPr>
              <a:t>gain knowledge</a:t>
            </a:r>
            <a:r>
              <a:rPr lang="en-US" sz="1110" b="0" i="0" u="none" strike="noStrike" cap="none">
                <a:solidFill>
                  <a:schemeClr val="dk1"/>
                </a:solidFill>
                <a:latin typeface="Calibri"/>
                <a:ea typeface="Calibri"/>
                <a:cs typeface="Calibri"/>
                <a:sym typeface="Calibri"/>
              </a:rPr>
              <a:t> from text by attending to it carefully.  But, as we will soon discuss, high volume reading of informational text is also necessary to build the base of knowledge and vocabulary necessary to succeed with close reading.  This is a BOTH, AND type of question, not an either or.</a:t>
            </a:r>
          </a:p>
          <a:p>
            <a:pPr marL="228600" marR="0" lvl="0" indent="-228600" algn="l" rtl="0">
              <a:lnSpc>
                <a:spcPct val="100000"/>
              </a:lnSpc>
              <a:spcBef>
                <a:spcPts val="0"/>
              </a:spcBef>
              <a:spcAft>
                <a:spcPts val="0"/>
              </a:spcAft>
              <a:buClr>
                <a:schemeClr val="dk1"/>
              </a:buClr>
              <a:buSzPct val="100909"/>
              <a:buFont typeface="Calibri"/>
              <a:buNone/>
            </a:pPr>
            <a:endParaRPr sz="111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Clr>
                <a:schemeClr val="dk1"/>
              </a:buClr>
              <a:buSzPct val="100909"/>
              <a:buFont typeface="Calibri"/>
              <a:buNone/>
            </a:pPr>
            <a:endParaRPr sz="111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110" b="0" i="0" u="none" strike="noStrike" cap="none">
              <a:solidFill>
                <a:schemeClr val="dk1"/>
              </a:solidFill>
              <a:latin typeface="Calibri"/>
              <a:ea typeface="Calibri"/>
              <a:cs typeface="Calibri"/>
              <a:sym typeface="Calibri"/>
            </a:endParaRPr>
          </a:p>
        </p:txBody>
      </p:sp>
      <p:sp>
        <p:nvSpPr>
          <p:cNvPr id="316" name="Shape 3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905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1" name="Shape 3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second bullet point here has a big implication for student scaffolds.  By helping students build their knowledge, “low readers” can perform at levels similar to “high readers.”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Reference:</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“With adequate prior knowledge, those students who are comprehending below the 30th percentile on the SRA [standardized reading assessment] are comparable with those above the 30th percentile in reenactment, verbal recall, and the ability to summarize text.” (Recht and Leslie, </a:t>
            </a:r>
            <a:r>
              <a:rPr lang="en-US" sz="1200" b="0" i="1" u="none" strike="noStrike" cap="none">
                <a:solidFill>
                  <a:schemeClr val="dk1"/>
                </a:solidFill>
                <a:latin typeface="Calibri"/>
                <a:ea typeface="Calibri"/>
                <a:cs typeface="Calibri"/>
                <a:sym typeface="Calibri"/>
              </a:rPr>
              <a:t>Effect of Prior Knowledge on Good and Poor Readers</a:t>
            </a:r>
            <a:r>
              <a:rPr lang="en-US" i="1"/>
              <a:t>’ Memory of Text, </a:t>
            </a:r>
            <a:r>
              <a:rPr lang="en-US" sz="1200" b="0" i="0" u="none" strike="noStrike" cap="none">
                <a:solidFill>
                  <a:schemeClr val="dk1"/>
                </a:solidFill>
                <a:latin typeface="Calibri"/>
                <a:ea typeface="Calibri"/>
                <a:cs typeface="Calibri"/>
                <a:sym typeface="Calibri"/>
              </a:rPr>
              <a:t>pg. 19)</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22" name="Shape 3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2221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8" name="Shape 3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This research is in direct opposition to current instructional practice where we identify a reader by an F &amp; P level, and if you are a level J then you read only level J books.  But a level J reader on science passages may be a level T reader on explorers, if they have knowledge of that topic.  By letting them read only level J texts we deny them access to more complex text that they could access and learn from on a topic on which they have knowledge. </a:t>
            </a:r>
          </a:p>
        </p:txBody>
      </p:sp>
      <p:sp>
        <p:nvSpPr>
          <p:cNvPr id="329" name="Shape 3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2264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4" name="Shape 3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At this point take some time for them to discuss how </a:t>
            </a:r>
            <a:r>
              <a:rPr lang="en-US"/>
              <a:t>this links to the topic of today’s session- designing classroom libraries.  Allow time for discussion - when we set up our libraries by level, what are we doing? How are we supporting our readers?  How might we inadvertently be causing them further problems? </a:t>
            </a:r>
          </a:p>
        </p:txBody>
      </p:sp>
      <p:sp>
        <p:nvSpPr>
          <p:cNvPr id="335" name="Shape 3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9169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0" name="Shape 34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Here is where we transition to explaining how all the pieces of literacy instruction fit together.  The key point is BOTH/AND.  Both </a:t>
            </a:r>
            <a:r>
              <a:rPr lang="en-US"/>
              <a:t>c</a:t>
            </a:r>
            <a:r>
              <a:rPr lang="en-US" sz="1200" b="0" i="0" u="none" strike="noStrike" cap="none">
                <a:solidFill>
                  <a:schemeClr val="dk1"/>
                </a:solidFill>
                <a:latin typeface="Calibri"/>
                <a:ea typeface="Calibri"/>
                <a:cs typeface="Calibri"/>
                <a:sym typeface="Calibri"/>
              </a:rPr>
              <a:t>lose reading </a:t>
            </a:r>
            <a:r>
              <a:rPr lang="en-US" i="1"/>
              <a:t>and </a:t>
            </a:r>
            <a:r>
              <a:rPr lang="en-US"/>
              <a:t>a </a:t>
            </a:r>
            <a:r>
              <a:rPr lang="en-US" sz="1200" b="0" i="0" u="none" strike="noStrike" cap="none">
                <a:solidFill>
                  <a:schemeClr val="dk1"/>
                </a:solidFill>
                <a:latin typeface="Calibri"/>
                <a:ea typeface="Calibri"/>
                <a:cs typeface="Calibri"/>
                <a:sym typeface="Calibri"/>
              </a:rPr>
              <a:t>high-volume of reading.</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CLOSE READING IS NOT ENOUGH!  Important to point out tha</a:t>
            </a:r>
            <a:r>
              <a:rPr lang="en-US"/>
              <a:t>t the goal is not </a:t>
            </a:r>
            <a:r>
              <a:rPr lang="en-US" sz="1200" b="0" i="0" u="none" strike="noStrike" cap="none">
                <a:solidFill>
                  <a:schemeClr val="dk1"/>
                </a:solidFill>
                <a:latin typeface="Calibri"/>
                <a:ea typeface="Calibri"/>
                <a:cs typeface="Calibri"/>
                <a:sym typeface="Calibri"/>
              </a:rPr>
              <a:t>completely abandoning high-volume, independent reading in favor of all close-reading.  </a:t>
            </a:r>
          </a:p>
          <a:p>
            <a:pPr marL="228600" marR="0" lvl="0" indent="-228600" algn="l" rtl="0">
              <a:lnSpc>
                <a:spcPct val="100000"/>
              </a:lnSpc>
              <a:spcBef>
                <a:spcPts val="0"/>
              </a:spcBef>
              <a:spcAft>
                <a:spcPts val="0"/>
              </a:spcAft>
              <a:buClr>
                <a:schemeClr val="dk1"/>
              </a:buClr>
              <a:buSzPct val="100000"/>
              <a:buFont typeface="Calibri"/>
              <a:buAutoNum type="arabicParenR"/>
            </a:pPr>
            <a:r>
              <a:rPr lang="en-US" sz="1200" b="0" i="0" u="none" strike="noStrike" cap="none">
                <a:solidFill>
                  <a:schemeClr val="dk1"/>
                </a:solidFill>
                <a:latin typeface="Calibri"/>
                <a:ea typeface="Calibri"/>
                <a:cs typeface="Calibri"/>
                <a:sym typeface="Calibri"/>
              </a:rPr>
              <a:t>Reading is very highly correlated to acquiring new vocab. Clear and compelling body of research, including Perfetti among many, many others, about correlation between pages read and words gained. </a:t>
            </a:r>
          </a:p>
          <a:p>
            <a:pPr marL="228600" marR="0" lvl="0" indent="-228600" algn="l" rtl="0">
              <a:lnSpc>
                <a:spcPct val="100000"/>
              </a:lnSpc>
              <a:spcBef>
                <a:spcPts val="0"/>
              </a:spcBef>
              <a:spcAft>
                <a:spcPts val="0"/>
              </a:spcAft>
              <a:buClr>
                <a:schemeClr val="dk1"/>
              </a:buClr>
              <a:buSzPct val="100000"/>
              <a:buFont typeface="Calibri"/>
              <a:buAutoNum type="arabicParenR"/>
            </a:pPr>
            <a:r>
              <a:rPr lang="en-US"/>
              <a:t>Knowledge gained through reading can help make up for differences in background knowledge.</a:t>
            </a:r>
          </a:p>
          <a:p>
            <a:pPr marR="0" lvl="0" algn="l" rtl="0">
              <a:lnSpc>
                <a:spcPct val="100000"/>
              </a:lnSpc>
              <a:spcBef>
                <a:spcPts val="0"/>
              </a:spcBef>
              <a:spcAft>
                <a:spcPts val="0"/>
              </a:spcAft>
              <a:buNone/>
            </a:pPr>
            <a:r>
              <a:rPr lang="en-US" sz="1200" b="0" i="0" u="none" strike="noStrike" cap="none">
                <a:solidFill>
                  <a:schemeClr val="dk1"/>
                </a:solidFill>
                <a:latin typeface="Calibri"/>
                <a:ea typeface="Calibri"/>
                <a:cs typeface="Calibri"/>
                <a:sym typeface="Calibri"/>
              </a:rPr>
              <a:t>Not all students will have access to the same life experiences or language environment at home.  But all students can gain knowledge of words and the world through reading. The fastest way to learn about new topics is to read about them.  So helping students build knowledge through reading is an extremely important way of helping level the playing field and closing the achievement gap.</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41" name="Shape 34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8253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6" name="Shape 3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Go through the chart comparing on each point.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1) One of the key points here is that with close reading, you go deep with a small amount, whereas in volume of reading you do a huge amount on a wide variety of topics.   We simply CAN’T do close reading for everything because it takes too long.  If you do only close reading, you won’t read enough.</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2) NOTE: There are not only 2 categories.  There is a broad spectrum. So really we need “close reading, volume of reading, and everything in between.”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47" name="Shape 3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2306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3" name="Shape 35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Contrast this to the typical way we do business where we skip around from topic to topic, plants today, tree mammal tomorrow, the colonies the day after.  Instead we need to spend time reading several texts </a:t>
            </a:r>
            <a:r>
              <a:rPr lang="en-US" sz="1200" b="1" i="0" u="none" strike="noStrike" cap="none">
                <a:solidFill>
                  <a:schemeClr val="dk1"/>
                </a:solidFill>
                <a:latin typeface="Calibri"/>
                <a:ea typeface="Calibri"/>
                <a:cs typeface="Calibri"/>
                <a:sym typeface="Calibri"/>
              </a:rPr>
              <a:t>within the same topic</a:t>
            </a:r>
            <a:r>
              <a:rPr lang="en-US" sz="1200" b="0" i="0" u="none" strike="noStrike" cap="none">
                <a:solidFill>
                  <a:schemeClr val="dk1"/>
                </a:solidFill>
                <a:latin typeface="Calibri"/>
                <a:ea typeface="Calibri"/>
                <a:cs typeface="Calibri"/>
                <a:sym typeface="Calibri"/>
              </a:rPr>
              <a:t> in order to build knowledge and vocabulary faster.  With the huge volume of words and huge bodies of knowledge that students need to learn, we </a:t>
            </a:r>
            <a:r>
              <a:rPr lang="en-US" sz="1200" b="1" i="0" u="none" strike="noStrike" cap="none">
                <a:solidFill>
                  <a:schemeClr val="dk1"/>
                </a:solidFill>
                <a:latin typeface="Calibri"/>
                <a:ea typeface="Calibri"/>
                <a:cs typeface="Calibri"/>
                <a:sym typeface="Calibri"/>
              </a:rPr>
              <a:t>can’t afford</a:t>
            </a:r>
            <a:r>
              <a:rPr lang="en-US" sz="1200" b="0" i="0" u="none" strike="noStrike" cap="none">
                <a:solidFill>
                  <a:schemeClr val="dk1"/>
                </a:solidFill>
                <a:latin typeface="Calibri"/>
                <a:ea typeface="Calibri"/>
                <a:cs typeface="Calibri"/>
                <a:sym typeface="Calibri"/>
              </a:rPr>
              <a:t> to not use the most effective, fastest way to gain this knowledge.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The research referenced here is what led to the creation of the idea of text sets:  a thoughtfully sequenced series of texts designed to build knowledge and vocabulary.  </a:t>
            </a:r>
          </a:p>
        </p:txBody>
      </p:sp>
      <p:sp>
        <p:nvSpPr>
          <p:cNvPr id="354" name="Shape 3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0131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6" name="Shape 2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37" name="Shape 2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2</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16329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Shape 3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That brings us to the goal of this work.  </a:t>
            </a:r>
          </a:p>
        </p:txBody>
      </p:sp>
      <p:sp>
        <p:nvSpPr>
          <p:cNvPr id="362" name="Shape 36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20</a:t>
            </a:fld>
            <a:endParaRPr lang="en-US"/>
          </a:p>
        </p:txBody>
      </p:sp>
    </p:spTree>
    <p:extLst>
      <p:ext uri="{BB962C8B-B14F-4D97-AF65-F5344CB8AC3E}">
        <p14:creationId xmlns:p14="http://schemas.microsoft.com/office/powerpoint/2010/main" val="1181960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Here are the steps to making your own book baskets.  Let’s review the process! (continued on the next slide)</a:t>
            </a:r>
          </a:p>
        </p:txBody>
      </p:sp>
      <p:sp>
        <p:nvSpPr>
          <p:cNvPr id="370" name="Shape 37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21</a:t>
            </a:fld>
            <a:endParaRPr lang="en-US"/>
          </a:p>
        </p:txBody>
      </p:sp>
    </p:spTree>
    <p:extLst>
      <p:ext uri="{BB962C8B-B14F-4D97-AF65-F5344CB8AC3E}">
        <p14:creationId xmlns:p14="http://schemas.microsoft.com/office/powerpoint/2010/main" val="3332650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You may want to give your teams time to discuss number 5 - what considerations for teaching emerge?  What will they have to do differently to introduce independent reading this way?</a:t>
            </a:r>
          </a:p>
        </p:txBody>
      </p:sp>
      <p:sp>
        <p:nvSpPr>
          <p:cNvPr id="378" name="Shape 378"/>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22</a:t>
            </a:fld>
            <a:endParaRPr lang="en-US"/>
          </a:p>
        </p:txBody>
      </p:sp>
    </p:spTree>
    <p:extLst>
      <p:ext uri="{BB962C8B-B14F-4D97-AF65-F5344CB8AC3E}">
        <p14:creationId xmlns:p14="http://schemas.microsoft.com/office/powerpoint/2010/main" val="2256845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You may want to give your teams time to discuss number 5 - what considerations for teaching emerge?  What will they have to do differently to introduce independent reading this way?</a:t>
            </a:r>
          </a:p>
        </p:txBody>
      </p:sp>
      <p:sp>
        <p:nvSpPr>
          <p:cNvPr id="385" name="Shape 38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23</a:t>
            </a:fld>
            <a:endParaRPr lang="en-US"/>
          </a:p>
        </p:txBody>
      </p:sp>
    </p:spTree>
    <p:extLst>
      <p:ext uri="{BB962C8B-B14F-4D97-AF65-F5344CB8AC3E}">
        <p14:creationId xmlns:p14="http://schemas.microsoft.com/office/powerpoint/2010/main" val="739239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2" name="Shape 3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93" name="Shape 39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24</a:t>
            </a:fld>
            <a:endParaRPr lang="en-US"/>
          </a:p>
        </p:txBody>
      </p:sp>
    </p:spTree>
    <p:extLst>
      <p:ext uri="{BB962C8B-B14F-4D97-AF65-F5344CB8AC3E}">
        <p14:creationId xmlns:p14="http://schemas.microsoft.com/office/powerpoint/2010/main" val="2818213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45" name="Shape 24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extLst>
      <p:ext uri="{BB962C8B-B14F-4D97-AF65-F5344CB8AC3E}">
        <p14:creationId xmlns:p14="http://schemas.microsoft.com/office/powerpoint/2010/main" val="3080752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There are many ways in which classroom teachers and school librarians make decisions about how to display and organize texts for independent reading in the classroom.  Organizing book baskets, selecting texts to go in student book baggies, and/or setting up shelves in school and classroom libraries are just a few of the many options under consideration.</a:t>
            </a:r>
          </a:p>
          <a:p>
            <a:pPr lvl="0">
              <a:spcBef>
                <a:spcPts val="0"/>
              </a:spcBef>
              <a:buNone/>
            </a:pPr>
            <a:r>
              <a:rPr lang="en-US" i="1"/>
              <a:t>Note: If your school or district had a required system that you are changing you may want to reference this now</a:t>
            </a:r>
          </a:p>
        </p:txBody>
      </p:sp>
      <p:sp>
        <p:nvSpPr>
          <p:cNvPr id="252" name="Shape 25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Tree>
    <p:extLst>
      <p:ext uri="{BB962C8B-B14F-4D97-AF65-F5344CB8AC3E}">
        <p14:creationId xmlns:p14="http://schemas.microsoft.com/office/powerpoint/2010/main" val="1775638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This work focuses around answer the 3 questions listed here, in order to engage in real-time action research that will help us to improve the reading experience for our students.  Let’s review the 3 questions we will be focusing on:</a:t>
            </a:r>
          </a:p>
        </p:txBody>
      </p:sp>
      <p:sp>
        <p:nvSpPr>
          <p:cNvPr id="261" name="Shape 26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extLst>
      <p:ext uri="{BB962C8B-B14F-4D97-AF65-F5344CB8AC3E}">
        <p14:creationId xmlns:p14="http://schemas.microsoft.com/office/powerpoint/2010/main" val="991131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These are some of the goals that we have for this work.</a:t>
            </a:r>
          </a:p>
        </p:txBody>
      </p:sp>
      <p:sp>
        <p:nvSpPr>
          <p:cNvPr id="268" name="Shape 268"/>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3960885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This work draws upon some background research.  The research we’ll review is at the foundation of the common core shift 3 - building knowledge through content rich non-fiction.</a:t>
            </a:r>
          </a:p>
        </p:txBody>
      </p:sp>
      <p:sp>
        <p:nvSpPr>
          <p:cNvPr id="275" name="Shape 27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a:t>
            </a:fld>
            <a:endParaRPr lang="en-US"/>
          </a:p>
        </p:txBody>
      </p:sp>
    </p:spTree>
    <p:extLst>
      <p:ext uri="{BB962C8B-B14F-4D97-AF65-F5344CB8AC3E}">
        <p14:creationId xmlns:p14="http://schemas.microsoft.com/office/powerpoint/2010/main" val="4078403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0" name="Shape 2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lnSpc>
                <a:spcPct val="115000"/>
              </a:lnSpc>
              <a:spcBef>
                <a:spcPts val="0"/>
              </a:spcBef>
              <a:buClr>
                <a:schemeClr val="dk1"/>
              </a:buClr>
              <a:buSzPct val="91666"/>
              <a:buFont typeface="Arial"/>
              <a:buNone/>
            </a:pPr>
            <a:r>
              <a:rPr lang="en-US">
                <a:latin typeface="Arial"/>
                <a:ea typeface="Arial"/>
                <a:cs typeface="Arial"/>
                <a:sym typeface="Arial"/>
              </a:rPr>
              <a:t>•</a:t>
            </a:r>
            <a:r>
              <a:rPr lang="en-US"/>
              <a:t>We have nearly a century of research documenting the effect of vocabulary on reading comprehension. Whipple’s study in 1925 showed that if a word encountered and decoded in a text was not in the reader’s oral vocabulary, the reader would not be able to make sense of the reading without figuring out the word. Research showing the correlation between vocabulary and reading continues. The NAEP showed students who scored higher on vocabulary questions also scored higher in reading comprehension.</a:t>
            </a:r>
          </a:p>
          <a:p>
            <a:pPr lvl="0" rtl="0">
              <a:lnSpc>
                <a:spcPct val="115000"/>
              </a:lnSpc>
              <a:spcBef>
                <a:spcPts val="0"/>
              </a:spcBef>
              <a:buClr>
                <a:schemeClr val="dk1"/>
              </a:buClr>
              <a:buSzPct val="91666"/>
              <a:buFont typeface="Arial"/>
              <a:buNone/>
            </a:pPr>
            <a:r>
              <a:rPr lang="en-US">
                <a:latin typeface="Arial"/>
                <a:ea typeface="Arial"/>
                <a:cs typeface="Arial"/>
                <a:sym typeface="Arial"/>
              </a:rPr>
              <a:t>•</a:t>
            </a:r>
            <a:r>
              <a:rPr lang="en-US"/>
              <a:t>Unfamiliar vocabulary is the feature of complex text which causes the most difficulty for students.</a:t>
            </a:r>
          </a:p>
          <a:p>
            <a:pPr lvl="0" rtl="0">
              <a:lnSpc>
                <a:spcPct val="115000"/>
              </a:lnSpc>
              <a:spcBef>
                <a:spcPts val="0"/>
              </a:spcBef>
              <a:buClr>
                <a:schemeClr val="dk1"/>
              </a:buClr>
              <a:buSzPct val="91666"/>
              <a:buFont typeface="Arial"/>
              <a:buNone/>
            </a:pPr>
            <a:r>
              <a:rPr lang="en-US">
                <a:latin typeface="Arial"/>
                <a:ea typeface="Arial"/>
                <a:cs typeface="Arial"/>
                <a:sym typeface="Arial"/>
              </a:rPr>
              <a:t>•</a:t>
            </a:r>
            <a:r>
              <a:rPr lang="en-US"/>
              <a:t>If a reader has to continually stop and try to figure out word meanings, reading is slow.</a:t>
            </a:r>
          </a:p>
          <a:p>
            <a:pPr lvl="0" rtl="0">
              <a:lnSpc>
                <a:spcPct val="115000"/>
              </a:lnSpc>
              <a:spcBef>
                <a:spcPts val="0"/>
              </a:spcBef>
              <a:buClr>
                <a:schemeClr val="dk1"/>
              </a:buClr>
              <a:buSzPct val="91666"/>
              <a:buFont typeface="Arial"/>
              <a:buNone/>
            </a:pPr>
            <a:r>
              <a:rPr lang="en-US">
                <a:latin typeface="Arial"/>
                <a:ea typeface="Arial"/>
                <a:cs typeface="Arial"/>
                <a:sym typeface="Arial"/>
              </a:rPr>
              <a:t>•</a:t>
            </a:r>
            <a:r>
              <a:rPr lang="en-US"/>
              <a:t>Reading is not a pleasure.</a:t>
            </a:r>
          </a:p>
          <a:p>
            <a:pPr lvl="0" rtl="0">
              <a:lnSpc>
                <a:spcPct val="115000"/>
              </a:lnSpc>
              <a:spcBef>
                <a:spcPts val="0"/>
              </a:spcBef>
              <a:buClr>
                <a:schemeClr val="dk1"/>
              </a:buClr>
              <a:buSzPct val="91666"/>
              <a:buFont typeface="Arial"/>
              <a:buNone/>
            </a:pPr>
            <a:r>
              <a:rPr lang="en-US">
                <a:latin typeface="Arial"/>
                <a:ea typeface="Arial"/>
                <a:cs typeface="Arial"/>
                <a:sym typeface="Arial"/>
              </a:rPr>
              <a:t>•</a:t>
            </a:r>
            <a:r>
              <a:rPr lang="en-US"/>
              <a:t>30 Million Word Gap refers to the Hart &amp; Risley study (1995) which found that students from low-income backgrounds had much lower vocabularies and exposure to words than their affluent peers.  We must focus on vocabulary through wide reading and effective instruction to close the achievement gap.</a:t>
            </a:r>
          </a:p>
          <a:p>
            <a:pPr lvl="0" rtl="0">
              <a:lnSpc>
                <a:spcPct val="115000"/>
              </a:lnSpc>
              <a:spcBef>
                <a:spcPts val="0"/>
              </a:spcBef>
              <a:buClr>
                <a:schemeClr val="dk1"/>
              </a:buClr>
              <a:buSzPct val="91666"/>
              <a:buFont typeface="Arial"/>
              <a:buNone/>
            </a:pPr>
            <a:r>
              <a:rPr lang="en-US">
                <a:latin typeface="Arial"/>
                <a:ea typeface="Arial"/>
                <a:cs typeface="Arial"/>
                <a:sym typeface="Arial"/>
              </a:rPr>
              <a:t>•</a:t>
            </a:r>
            <a:r>
              <a:rPr lang="en-US"/>
              <a:t>After much research… we can conclude reading has a lot to do with words!</a:t>
            </a:r>
          </a:p>
          <a:p>
            <a:pPr marL="0" marR="0" lvl="0" indent="0" algn="l" rtl="0">
              <a:spcBef>
                <a:spcPts val="0"/>
              </a:spcBef>
              <a:buSzPct val="25000"/>
              <a:buNone/>
            </a:pPr>
            <a:endParaRPr/>
          </a:p>
          <a:p>
            <a:pPr marL="0" marR="0" lvl="0" indent="0" algn="l" rtl="0">
              <a:spcBef>
                <a:spcPts val="0"/>
              </a:spcBef>
              <a:buSzPct val="25000"/>
              <a:buNone/>
            </a:pPr>
            <a:r>
              <a:rPr lang="en-US"/>
              <a: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81" name="Shape 2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358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7" name="Shape 2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a:t>There is a similar history of research emphasizing the importance of knowledge.  K</a:t>
            </a:r>
            <a:r>
              <a:rPr lang="en-US" sz="1200" b="0" i="0" u="none" strike="noStrike" cap="none">
                <a:solidFill>
                  <a:schemeClr val="dk1"/>
                </a:solidFill>
                <a:latin typeface="Calibri"/>
                <a:ea typeface="Calibri"/>
                <a:cs typeface="Calibri"/>
                <a:sym typeface="Calibri"/>
              </a:rPr>
              <a:t>nowledge and vocabulary are two sides of the same coin and progress naturally together as we learn about the world.  There are very few people who have huge vocabularies, but are deeply ignorant or vice versa.</a:t>
            </a:r>
            <a:r>
              <a:rPr lang="en-US"/>
              <a:t> </a:t>
            </a:r>
          </a:p>
          <a:p>
            <a:pPr marL="0" marR="0" lvl="0" indent="0" algn="l" rtl="0">
              <a:lnSpc>
                <a:spcPct val="100000"/>
              </a:lnSpc>
              <a:spcBef>
                <a:spcPts val="0"/>
              </a:spcBef>
              <a:spcAft>
                <a:spcPts val="0"/>
              </a:spcAft>
              <a:buClr>
                <a:schemeClr val="dk1"/>
              </a:buClr>
              <a:buSzPct val="25000"/>
              <a:buFont typeface="Calibri"/>
              <a:buNone/>
            </a:pPr>
            <a:endParaRPr/>
          </a:p>
          <a:p>
            <a:pPr marL="0" marR="0" lvl="0" indent="0" algn="l" rtl="0">
              <a:lnSpc>
                <a:spcPct val="100000"/>
              </a:lnSpc>
              <a:spcBef>
                <a:spcPts val="0"/>
              </a:spcBef>
              <a:spcAft>
                <a:spcPts val="0"/>
              </a:spcAft>
              <a:buClr>
                <a:schemeClr val="dk1"/>
              </a:buClr>
              <a:buSzPct val="25000"/>
              <a:buFont typeface="Calibri"/>
              <a:buNone/>
            </a:pPr>
            <a:r>
              <a:rPr lang="en-US" sz="1100">
                <a:solidFill>
                  <a:srgbClr val="000000"/>
                </a:solidFill>
                <a:highlight>
                  <a:srgbClr val="FFFFFF"/>
                </a:highlight>
              </a:rPr>
              <a:t>Cervetti, Gina N., Carolyn A. Jaynes, and Elfrieda H. Hiebert. "Increasing opportunities to acquire knowledge through reading." </a:t>
            </a:r>
            <a:r>
              <a:rPr lang="en-US" sz="1100" i="1">
                <a:solidFill>
                  <a:srgbClr val="000000"/>
                </a:solidFill>
                <a:highlight>
                  <a:srgbClr val="FFFFFF"/>
                </a:highlight>
              </a:rPr>
              <a:t>Reading more, reading better</a:t>
            </a:r>
            <a:r>
              <a:rPr lang="en-US" sz="1100">
                <a:solidFill>
                  <a:srgbClr val="000000"/>
                </a:solidFill>
                <a:highlight>
                  <a:srgbClr val="FFFFFF"/>
                </a:highlight>
              </a:rPr>
              <a:t> (2009): 79-100.</a:t>
            </a:r>
          </a:p>
          <a:p>
            <a:pPr marL="0" marR="0" lvl="0" indent="0" algn="l" rtl="0">
              <a:lnSpc>
                <a:spcPct val="100000"/>
              </a:lnSpc>
              <a:spcBef>
                <a:spcPts val="0"/>
              </a:spcBef>
              <a:spcAft>
                <a:spcPts val="0"/>
              </a:spcAft>
              <a:buClr>
                <a:schemeClr val="dk1"/>
              </a:buClr>
              <a:buSzPct val="25000"/>
              <a:buFont typeface="Calibri"/>
              <a:buNone/>
            </a:pPr>
            <a:endParaRPr sz="1100">
              <a:solidFill>
                <a:srgbClr val="000000"/>
              </a:solidFill>
              <a:highlight>
                <a:srgbClr val="FFFFFF"/>
              </a:highlight>
            </a:endParaRPr>
          </a:p>
          <a:p>
            <a:pPr marL="0" marR="0" lvl="0" indent="0" algn="l" rtl="0">
              <a:lnSpc>
                <a:spcPct val="100000"/>
              </a:lnSpc>
              <a:spcBef>
                <a:spcPts val="0"/>
              </a:spcBef>
              <a:spcAft>
                <a:spcPts val="0"/>
              </a:spcAft>
              <a:buClr>
                <a:schemeClr val="dk1"/>
              </a:buClr>
              <a:buSzPct val="25000"/>
              <a:buFont typeface="Calibri"/>
              <a:buNone/>
            </a:pPr>
            <a:r>
              <a:rPr lang="en-US" sz="1100">
                <a:solidFill>
                  <a:srgbClr val="000000"/>
                </a:solidFill>
              </a:rPr>
              <a:t>Kintsch, Walter. "The role of knowledge in discourse comprehension: A construction-integration model." </a:t>
            </a:r>
            <a:r>
              <a:rPr lang="en-US" sz="1100" i="1">
                <a:solidFill>
                  <a:srgbClr val="000000"/>
                </a:solidFill>
              </a:rPr>
              <a:t>Psychological review</a:t>
            </a:r>
            <a:r>
              <a:rPr lang="en-US" sz="1100">
                <a:solidFill>
                  <a:srgbClr val="000000"/>
                </a:solidFill>
              </a:rPr>
              <a:t> 95.2 (1988): 163.</a:t>
            </a:r>
          </a:p>
          <a:p>
            <a:pPr marL="0" marR="0" lvl="0" indent="0" algn="l" rtl="0">
              <a:lnSpc>
                <a:spcPct val="100000"/>
              </a:lnSpc>
              <a:spcBef>
                <a:spcPts val="0"/>
              </a:spcBef>
              <a:spcAft>
                <a:spcPts val="0"/>
              </a:spcAft>
              <a:buClr>
                <a:schemeClr val="dk1"/>
              </a:buClr>
              <a:buSzPct val="25000"/>
              <a:buFont typeface="Calibri"/>
              <a:buNone/>
            </a:pPr>
            <a:endParaRPr sz="1100">
              <a:solidFill>
                <a:srgbClr val="000000"/>
              </a:solidFill>
            </a:endParaRPr>
          </a:p>
          <a:p>
            <a:pPr marL="0" marR="0" lvl="0" indent="0" algn="l" rtl="0">
              <a:lnSpc>
                <a:spcPct val="100000"/>
              </a:lnSpc>
              <a:spcBef>
                <a:spcPts val="0"/>
              </a:spcBef>
              <a:spcAft>
                <a:spcPts val="0"/>
              </a:spcAft>
              <a:buClr>
                <a:schemeClr val="dk1"/>
              </a:buClr>
              <a:buSzPct val="25000"/>
              <a:buFont typeface="Calibri"/>
              <a:buNone/>
            </a:pPr>
            <a:r>
              <a:rPr lang="en-US" sz="1100">
                <a:solidFill>
                  <a:srgbClr val="000000"/>
                </a:solidFill>
              </a:rPr>
              <a:t>Adams, Marilyn Jager. "The challenge of advanced texts." </a:t>
            </a:r>
            <a:r>
              <a:rPr lang="en-US" sz="1100" i="1">
                <a:solidFill>
                  <a:srgbClr val="000000"/>
                </a:solidFill>
              </a:rPr>
              <a:t>Reading more, reading better</a:t>
            </a:r>
            <a:r>
              <a:rPr lang="en-US" sz="1100">
                <a:solidFill>
                  <a:srgbClr val="000000"/>
                </a:solidFill>
              </a:rPr>
              <a:t> (2009): 163.</a:t>
            </a:r>
          </a:p>
          <a:p>
            <a:pPr marL="0" marR="0" lvl="0" indent="0" algn="l" rtl="0">
              <a:lnSpc>
                <a:spcPct val="100000"/>
              </a:lnSpc>
              <a:spcBef>
                <a:spcPts val="0"/>
              </a:spcBef>
              <a:spcAft>
                <a:spcPts val="0"/>
              </a:spcAft>
              <a:buClr>
                <a:schemeClr val="dk1"/>
              </a:buClr>
              <a:buSzPct val="25000"/>
              <a:buFont typeface="Calibri"/>
              <a:buNone/>
            </a:pPr>
            <a:endParaRPr sz="1100">
              <a:solidFill>
                <a:srgbClr val="000000"/>
              </a:solidFill>
              <a:highlight>
                <a:srgbClr val="FFFFFF"/>
              </a:highlight>
            </a:endParaRPr>
          </a:p>
        </p:txBody>
      </p:sp>
      <p:sp>
        <p:nvSpPr>
          <p:cNvPr id="288" name="Shape 2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9</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896121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hyperlink" Target="http://www.achievethecor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hyperlink" Target="http://www.achievethecor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SAP and ATC">
    <p:spTree>
      <p:nvGrpSpPr>
        <p:cNvPr id="1" name="Shape 12"/>
        <p:cNvGrpSpPr/>
        <p:nvPr/>
      </p:nvGrpSpPr>
      <p:grpSpPr>
        <a:xfrm>
          <a:off x="0" y="0"/>
          <a:ext cx="0" cy="0"/>
          <a:chOff x="0" y="0"/>
          <a:chExt cx="0" cy="0"/>
        </a:xfrm>
      </p:grpSpPr>
      <p:pic>
        <p:nvPicPr>
          <p:cNvPr id="13" name="Shape 13" descr="SAP_logo_RGB.pdf"/>
          <p:cNvPicPr preferRelativeResize="0"/>
          <p:nvPr/>
        </p:nvPicPr>
        <p:blipFill rotWithShape="1">
          <a:blip r:embed="rId2">
            <a:alphaModFix/>
          </a:blip>
          <a:srcRect/>
          <a:stretch/>
        </p:blipFill>
        <p:spPr>
          <a:xfrm>
            <a:off x="219319" y="225995"/>
            <a:ext cx="1640437" cy="808050"/>
          </a:xfrm>
          <a:prstGeom prst="rect">
            <a:avLst/>
          </a:prstGeom>
          <a:noFill/>
          <a:ln>
            <a:noFill/>
          </a:ln>
        </p:spPr>
      </p:pic>
      <p:pic>
        <p:nvPicPr>
          <p:cNvPr id="14" name="Shape 14" descr="green_texture.jpg"/>
          <p:cNvPicPr preferRelativeResize="0"/>
          <p:nvPr/>
        </p:nvPicPr>
        <p:blipFill rotWithShape="1">
          <a:blip r:embed="rId3">
            <a:alphaModFix/>
          </a:blip>
          <a:srcRect/>
          <a:stretch/>
        </p:blipFill>
        <p:spPr>
          <a:xfrm>
            <a:off x="0" y="1848738"/>
            <a:ext cx="9144000" cy="3167763"/>
          </a:xfrm>
          <a:prstGeom prst="rect">
            <a:avLst/>
          </a:prstGeom>
          <a:noFill/>
          <a:ln>
            <a:noFill/>
          </a:ln>
        </p:spPr>
      </p:pic>
      <p:sp>
        <p:nvSpPr>
          <p:cNvPr id="15" name="Shape 15"/>
          <p:cNvSpPr txBox="1">
            <a:spLocks noGrp="1"/>
          </p:cNvSpPr>
          <p:nvPr>
            <p:ph type="ctrTitle"/>
          </p:nvPr>
        </p:nvSpPr>
        <p:spPr>
          <a:xfrm>
            <a:off x="219319" y="2362435"/>
            <a:ext cx="8785850" cy="1470024"/>
          </a:xfrm>
          <a:prstGeom prst="rect">
            <a:avLst/>
          </a:prstGeom>
          <a:noFill/>
          <a:ln>
            <a:noFill/>
          </a:ln>
        </p:spPr>
        <p:txBody>
          <a:bodyPr lIns="91425" tIns="91425" rIns="91425" bIns="91425" anchor="ctr" anchorCtr="0"/>
          <a:lstStyle>
            <a:lvl1pPr marL="0" marR="0" lvl="0" indent="0" algn="l" rtl="0">
              <a:spcBef>
                <a:spcPts val="0"/>
              </a:spcBef>
              <a:buClr>
                <a:srgbClr val="FFFFFF"/>
              </a:buClr>
              <a:buFont typeface="Allerta"/>
              <a:buNone/>
              <a:defRPr sz="3200" b="0" i="0" u="none" strike="noStrike" cap="none">
                <a:solidFill>
                  <a:srgbClr val="FFFFFF"/>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 name="Shape 16"/>
          <p:cNvSpPr txBox="1">
            <a:spLocks noGrp="1"/>
          </p:cNvSpPr>
          <p:nvPr>
            <p:ph type="subTitle" idx="1"/>
          </p:nvPr>
        </p:nvSpPr>
        <p:spPr>
          <a:xfrm>
            <a:off x="219316" y="3835562"/>
            <a:ext cx="8785851" cy="792406"/>
          </a:xfrm>
          <a:prstGeom prst="rect">
            <a:avLst/>
          </a:prstGeom>
          <a:noFill/>
          <a:ln>
            <a:noFill/>
          </a:ln>
        </p:spPr>
        <p:txBody>
          <a:bodyPr lIns="91425" tIns="91425" rIns="91425" bIns="91425" anchor="t" anchorCtr="0"/>
          <a:lstStyle>
            <a:lvl1pPr marL="0" marR="0" lvl="0" indent="0" algn="l" rtl="0">
              <a:spcBef>
                <a:spcPts val="480"/>
              </a:spcBef>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spcBef>
                <a:spcPts val="400"/>
              </a:spcBef>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spcBef>
                <a:spcPts val="360"/>
              </a:spcBef>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spcBef>
                <a:spcPts val="320"/>
              </a:spcBef>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spcBef>
                <a:spcPts val="320"/>
              </a:spcBef>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7" name="Shape 17"/>
          <p:cNvSpPr/>
          <p:nvPr/>
        </p:nvSpPr>
        <p:spPr>
          <a:xfrm>
            <a:off x="0" y="1737611"/>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pic>
        <p:nvPicPr>
          <p:cNvPr id="18" name="Shape 18" descr="ATC_logo_grey_type_1line_RGB.pdf"/>
          <p:cNvPicPr preferRelativeResize="0"/>
          <p:nvPr/>
        </p:nvPicPr>
        <p:blipFill rotWithShape="1">
          <a:blip r:embed="rId4">
            <a:alphaModFix/>
          </a:blip>
          <a:srcRect/>
          <a:stretch/>
        </p:blipFill>
        <p:spPr>
          <a:xfrm>
            <a:off x="5353923" y="283559"/>
            <a:ext cx="3651248" cy="75048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Slide ATC only">
    <p:spTree>
      <p:nvGrpSpPr>
        <p:cNvPr id="1" name="Shape 76"/>
        <p:cNvGrpSpPr/>
        <p:nvPr/>
      </p:nvGrpSpPr>
      <p:grpSpPr>
        <a:xfrm>
          <a:off x="0" y="0"/>
          <a:ext cx="0" cy="0"/>
          <a:chOff x="0" y="0"/>
          <a:chExt cx="0" cy="0"/>
        </a:xfrm>
      </p:grpSpPr>
      <p:pic>
        <p:nvPicPr>
          <p:cNvPr id="77" name="Shape 77" descr="GettyImages_175389704_72dpi_cropped_compressed2.jpg"/>
          <p:cNvPicPr preferRelativeResize="0"/>
          <p:nvPr/>
        </p:nvPicPr>
        <p:blipFill rotWithShape="1">
          <a:blip r:embed="rId2">
            <a:alphaModFix/>
          </a:blip>
          <a:srcRect/>
          <a:stretch/>
        </p:blipFill>
        <p:spPr>
          <a:xfrm>
            <a:off x="0" y="0"/>
            <a:ext cx="9144000" cy="4922874"/>
          </a:xfrm>
          <a:prstGeom prst="rect">
            <a:avLst/>
          </a:prstGeom>
          <a:noFill/>
          <a:ln>
            <a:noFill/>
          </a:ln>
        </p:spPr>
      </p:pic>
      <p:pic>
        <p:nvPicPr>
          <p:cNvPr id="78" name="Shape 78" descr="green_texture_compressed_crop.jpg"/>
          <p:cNvPicPr preferRelativeResize="0"/>
          <p:nvPr/>
        </p:nvPicPr>
        <p:blipFill rotWithShape="1">
          <a:blip r:embed="rId3">
            <a:alphaModFix/>
          </a:blip>
          <a:srcRect/>
          <a:stretch/>
        </p:blipFill>
        <p:spPr>
          <a:xfrm>
            <a:off x="0" y="4861544"/>
            <a:ext cx="9144000" cy="1996457"/>
          </a:xfrm>
          <a:prstGeom prst="rect">
            <a:avLst/>
          </a:prstGeom>
          <a:noFill/>
          <a:ln>
            <a:noFill/>
          </a:ln>
        </p:spPr>
      </p:pic>
      <p:sp>
        <p:nvSpPr>
          <p:cNvPr id="79" name="Shape 79"/>
          <p:cNvSpPr txBox="1">
            <a:spLocks noGrp="1"/>
          </p:cNvSpPr>
          <p:nvPr>
            <p:ph type="ctrTitle"/>
          </p:nvPr>
        </p:nvSpPr>
        <p:spPr>
          <a:xfrm>
            <a:off x="237697" y="4861542"/>
            <a:ext cx="8684052" cy="942503"/>
          </a:xfrm>
          <a:prstGeom prst="rect">
            <a:avLst/>
          </a:prstGeom>
          <a:noFill/>
          <a:ln>
            <a:noFill/>
          </a:ln>
        </p:spPr>
        <p:txBody>
          <a:bodyPr lIns="91425" tIns="91425" rIns="91425" bIns="91425" anchor="ctr" anchorCtr="0"/>
          <a:lstStyle>
            <a:lvl1pPr marL="0" marR="0" lvl="0" indent="0" algn="l" rtl="0">
              <a:spcBef>
                <a:spcPts val="0"/>
              </a:spcBef>
              <a:buClr>
                <a:srgbClr val="FFFFFF"/>
              </a:buClr>
              <a:buFont typeface="Allerta"/>
              <a:buNone/>
              <a:defRPr sz="2800" b="0" i="0" u="none" strike="noStrike" cap="none">
                <a:solidFill>
                  <a:srgbClr val="FFFFFF"/>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subTitle" idx="1"/>
          </p:nvPr>
        </p:nvSpPr>
        <p:spPr>
          <a:xfrm>
            <a:off x="237697" y="5804046"/>
            <a:ext cx="5497219" cy="792406"/>
          </a:xfrm>
          <a:prstGeom prst="rect">
            <a:avLst/>
          </a:prstGeom>
          <a:noFill/>
          <a:ln>
            <a:noFill/>
          </a:ln>
        </p:spPr>
        <p:txBody>
          <a:bodyPr lIns="91425" tIns="91425" rIns="91425" bIns="91425" anchor="t" anchorCtr="0"/>
          <a:lstStyle>
            <a:lvl1pPr marL="0" marR="0" lvl="0" indent="0" algn="l" rtl="0">
              <a:spcBef>
                <a:spcPts val="480"/>
              </a:spcBef>
              <a:buClr>
                <a:schemeClr val="lt1"/>
              </a:buClr>
              <a:buFont typeface="Arial"/>
              <a:buNone/>
              <a:defRPr sz="2400" b="0" i="0" u="none" strike="noStrike" cap="none">
                <a:solidFill>
                  <a:schemeClr val="lt1"/>
                </a:solidFill>
                <a:latin typeface="Allerta"/>
                <a:ea typeface="Allerta"/>
                <a:cs typeface="Allerta"/>
                <a:sym typeface="Allerta"/>
              </a:defRPr>
            </a:lvl1pPr>
            <a:lvl2pPr marL="457200" marR="0" lvl="1" indent="0" algn="ctr" rtl="0">
              <a:spcBef>
                <a:spcPts val="400"/>
              </a:spcBef>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spcBef>
                <a:spcPts val="360"/>
              </a:spcBef>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spcBef>
                <a:spcPts val="320"/>
              </a:spcBef>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spcBef>
                <a:spcPts val="320"/>
              </a:spcBef>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81" name="Shape 81" descr="ATC_logo_grey_type_1line_RGB.pdf"/>
          <p:cNvPicPr preferRelativeResize="0"/>
          <p:nvPr/>
        </p:nvPicPr>
        <p:blipFill rotWithShape="1">
          <a:blip r:embed="rId4">
            <a:alphaModFix/>
          </a:blip>
          <a:srcRect/>
          <a:stretch/>
        </p:blipFill>
        <p:spPr>
          <a:xfrm>
            <a:off x="1" y="329608"/>
            <a:ext cx="3651248" cy="75048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82"/>
        <p:cNvGrpSpPr/>
        <p:nvPr/>
      </p:nvGrpSpPr>
      <p:grpSpPr>
        <a:xfrm>
          <a:off x="0" y="0"/>
          <a:ext cx="0" cy="0"/>
          <a:chOff x="0" y="0"/>
          <a:chExt cx="0" cy="0"/>
        </a:xfrm>
      </p:grpSpPr>
      <p:sp>
        <p:nvSpPr>
          <p:cNvPr id="83" name="Shape 83"/>
          <p:cNvSpPr/>
          <p:nvPr/>
        </p:nvSpPr>
        <p:spPr>
          <a:xfrm>
            <a:off x="0" y="6330473"/>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84" name="Shape 84"/>
          <p:cNvSpPr txBox="1"/>
          <p:nvPr/>
        </p:nvSpPr>
        <p:spPr>
          <a:xfrm>
            <a:off x="7571684" y="6483775"/>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sp>
        <p:nvSpPr>
          <p:cNvPr id="85" name="Shape 85"/>
          <p:cNvSpPr txBox="1">
            <a:spLocks noGrp="1"/>
          </p:cNvSpPr>
          <p:nvPr>
            <p:ph type="title"/>
          </p:nvPr>
        </p:nvSpPr>
        <p:spPr>
          <a:xfrm>
            <a:off x="214313" y="2914650"/>
            <a:ext cx="3675061" cy="1143000"/>
          </a:xfrm>
          <a:prstGeom prst="rect">
            <a:avLst/>
          </a:prstGeom>
          <a:noFill/>
          <a:ln>
            <a:noFill/>
          </a:ln>
        </p:spPr>
        <p:txBody>
          <a:bodyPr lIns="91425" tIns="91425" rIns="91425" bIns="91425" anchor="ctr" anchorCtr="0"/>
          <a:lstStyle>
            <a:lvl1pPr marL="0" marR="0" lvl="0" indent="0" algn="l" rtl="0">
              <a:spcBef>
                <a:spcPts val="0"/>
              </a:spcBef>
              <a:buClr>
                <a:srgbClr val="23593E"/>
              </a:buClr>
              <a:buFont typeface="Allerta"/>
              <a:buNone/>
              <a:defRPr sz="2800" b="0" i="0" u="none" strike="noStrike" cap="none">
                <a:solidFill>
                  <a:srgbClr val="23593E"/>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6" name="Shape 86"/>
          <p:cNvSpPr txBox="1">
            <a:spLocks noGrp="1"/>
          </p:cNvSpPr>
          <p:nvPr>
            <p:ph type="body" idx="1"/>
          </p:nvPr>
        </p:nvSpPr>
        <p:spPr>
          <a:xfrm>
            <a:off x="4624612" y="1858449"/>
            <a:ext cx="2444750" cy="539750"/>
          </a:xfrm>
          <a:prstGeom prst="rect">
            <a:avLst/>
          </a:prstGeom>
          <a:noFill/>
          <a:ln>
            <a:noFill/>
          </a:ln>
        </p:spPr>
        <p:txBody>
          <a:bodyPr lIns="91425" tIns="91425" rIns="91425" bIns="91425" anchor="t" anchorCtr="0"/>
          <a:lstStyle>
            <a:lvl1pPr marL="0" marR="0" lvl="0" indent="0" algn="r"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body" idx="2"/>
          </p:nvPr>
        </p:nvSpPr>
        <p:spPr>
          <a:xfrm>
            <a:off x="7209514" y="1858449"/>
            <a:ext cx="1447347" cy="539750"/>
          </a:xfrm>
          <a:prstGeom prst="rect">
            <a:avLst/>
          </a:prstGeom>
          <a:noFill/>
          <a:ln>
            <a:noFill/>
          </a:ln>
        </p:spPr>
        <p:txBody>
          <a:bodyPr lIns="91425" tIns="91425" rIns="91425" bIns="91425" anchor="t" anchorCtr="0"/>
          <a:lstStyle>
            <a:lvl1pPr marL="0" marR="0" lvl="0" indent="0" algn="l"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body" idx="3"/>
          </p:nvPr>
        </p:nvSpPr>
        <p:spPr>
          <a:xfrm>
            <a:off x="4624612" y="2400628"/>
            <a:ext cx="2444750" cy="539750"/>
          </a:xfrm>
          <a:prstGeom prst="rect">
            <a:avLst/>
          </a:prstGeom>
          <a:noFill/>
          <a:ln>
            <a:noFill/>
          </a:ln>
        </p:spPr>
        <p:txBody>
          <a:bodyPr lIns="91425" tIns="91425" rIns="91425" bIns="91425" anchor="t" anchorCtr="0"/>
          <a:lstStyle>
            <a:lvl1pPr marL="0" marR="0" lvl="0" indent="0" algn="r"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body" idx="4"/>
          </p:nvPr>
        </p:nvSpPr>
        <p:spPr>
          <a:xfrm>
            <a:off x="7209514" y="2400628"/>
            <a:ext cx="1447347" cy="539750"/>
          </a:xfrm>
          <a:prstGeom prst="rect">
            <a:avLst/>
          </a:prstGeom>
          <a:noFill/>
          <a:ln>
            <a:noFill/>
          </a:ln>
        </p:spPr>
        <p:txBody>
          <a:bodyPr lIns="91425" tIns="91425" rIns="91425" bIns="91425" anchor="t" anchorCtr="0"/>
          <a:lstStyle>
            <a:lvl1pPr marL="0" marR="0" lvl="0" indent="0" algn="l"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body" idx="5"/>
          </p:nvPr>
        </p:nvSpPr>
        <p:spPr>
          <a:xfrm>
            <a:off x="4624612" y="2955017"/>
            <a:ext cx="2444750" cy="539750"/>
          </a:xfrm>
          <a:prstGeom prst="rect">
            <a:avLst/>
          </a:prstGeom>
          <a:noFill/>
          <a:ln>
            <a:noFill/>
          </a:ln>
        </p:spPr>
        <p:txBody>
          <a:bodyPr lIns="91425" tIns="91425" rIns="91425" bIns="91425" anchor="t" anchorCtr="0"/>
          <a:lstStyle>
            <a:lvl1pPr marL="0" marR="0" lvl="0" indent="0" algn="r"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body" idx="6"/>
          </p:nvPr>
        </p:nvSpPr>
        <p:spPr>
          <a:xfrm>
            <a:off x="7209514" y="2955017"/>
            <a:ext cx="1447347" cy="539750"/>
          </a:xfrm>
          <a:prstGeom prst="rect">
            <a:avLst/>
          </a:prstGeom>
          <a:noFill/>
          <a:ln>
            <a:noFill/>
          </a:ln>
        </p:spPr>
        <p:txBody>
          <a:bodyPr lIns="91425" tIns="91425" rIns="91425" bIns="91425" anchor="t" anchorCtr="0"/>
          <a:lstStyle>
            <a:lvl1pPr marL="0" marR="0" lvl="0" indent="0" algn="l"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body" idx="7"/>
          </p:nvPr>
        </p:nvSpPr>
        <p:spPr>
          <a:xfrm>
            <a:off x="4624612" y="3509408"/>
            <a:ext cx="2444750" cy="539750"/>
          </a:xfrm>
          <a:prstGeom prst="rect">
            <a:avLst/>
          </a:prstGeom>
          <a:noFill/>
          <a:ln>
            <a:noFill/>
          </a:ln>
        </p:spPr>
        <p:txBody>
          <a:bodyPr lIns="91425" tIns="91425" rIns="91425" bIns="91425" anchor="t" anchorCtr="0"/>
          <a:lstStyle>
            <a:lvl1pPr marL="0" marR="0" lvl="0" indent="0" algn="r"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body" idx="8"/>
          </p:nvPr>
        </p:nvSpPr>
        <p:spPr>
          <a:xfrm>
            <a:off x="7209514" y="3509408"/>
            <a:ext cx="1447347" cy="539750"/>
          </a:xfrm>
          <a:prstGeom prst="rect">
            <a:avLst/>
          </a:prstGeom>
          <a:noFill/>
          <a:ln>
            <a:noFill/>
          </a:ln>
        </p:spPr>
        <p:txBody>
          <a:bodyPr lIns="91425" tIns="91425" rIns="91425" bIns="91425" anchor="t" anchorCtr="0"/>
          <a:lstStyle>
            <a:lvl1pPr marL="0" marR="0" lvl="0" indent="0" algn="l"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body" idx="9"/>
          </p:nvPr>
        </p:nvSpPr>
        <p:spPr>
          <a:xfrm>
            <a:off x="4624612" y="4063798"/>
            <a:ext cx="2444750" cy="539750"/>
          </a:xfrm>
          <a:prstGeom prst="rect">
            <a:avLst/>
          </a:prstGeom>
          <a:noFill/>
          <a:ln>
            <a:noFill/>
          </a:ln>
        </p:spPr>
        <p:txBody>
          <a:bodyPr lIns="91425" tIns="91425" rIns="91425" bIns="91425" anchor="t" anchorCtr="0"/>
          <a:lstStyle>
            <a:lvl1pPr marL="0" marR="0" lvl="0" indent="0" algn="r"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body" idx="13"/>
          </p:nvPr>
        </p:nvSpPr>
        <p:spPr>
          <a:xfrm>
            <a:off x="7209514" y="4063798"/>
            <a:ext cx="1447347" cy="539750"/>
          </a:xfrm>
          <a:prstGeom prst="rect">
            <a:avLst/>
          </a:prstGeom>
          <a:noFill/>
          <a:ln>
            <a:noFill/>
          </a:ln>
        </p:spPr>
        <p:txBody>
          <a:bodyPr lIns="91425" tIns="91425" rIns="91425" bIns="91425" anchor="t" anchorCtr="0"/>
          <a:lstStyle>
            <a:lvl1pPr marL="0" marR="0" lvl="0" indent="0" algn="l"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body" idx="14"/>
          </p:nvPr>
        </p:nvSpPr>
        <p:spPr>
          <a:xfrm>
            <a:off x="4624612" y="4618185"/>
            <a:ext cx="2444750" cy="539750"/>
          </a:xfrm>
          <a:prstGeom prst="rect">
            <a:avLst/>
          </a:prstGeom>
          <a:noFill/>
          <a:ln>
            <a:noFill/>
          </a:ln>
        </p:spPr>
        <p:txBody>
          <a:bodyPr lIns="91425" tIns="91425" rIns="91425" bIns="91425" anchor="t" anchorCtr="0"/>
          <a:lstStyle>
            <a:lvl1pPr marL="0" marR="0" lvl="0" indent="0" algn="r"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body" idx="15"/>
          </p:nvPr>
        </p:nvSpPr>
        <p:spPr>
          <a:xfrm>
            <a:off x="7209514" y="4618185"/>
            <a:ext cx="1447347" cy="539750"/>
          </a:xfrm>
          <a:prstGeom prst="rect">
            <a:avLst/>
          </a:prstGeom>
          <a:noFill/>
          <a:ln>
            <a:noFill/>
          </a:ln>
        </p:spPr>
        <p:txBody>
          <a:bodyPr lIns="91425" tIns="91425" rIns="91425" bIns="91425" anchor="t" anchorCtr="0"/>
          <a:lstStyle>
            <a:lvl1pPr marL="0" marR="0" lvl="0" indent="0" algn="l"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98" name="Shape 98" descr="footer_saporg_white_horiz.pdf"/>
          <p:cNvPicPr preferRelativeResize="0"/>
          <p:nvPr/>
        </p:nvPicPr>
        <p:blipFill rotWithShape="1">
          <a:blip r:embed="rId2">
            <a:alphaModFix/>
          </a:blip>
          <a:srcRect/>
          <a:stretch/>
        </p:blipFill>
        <p:spPr>
          <a:xfrm>
            <a:off x="75409" y="6436276"/>
            <a:ext cx="5476304" cy="338159"/>
          </a:xfrm>
          <a:prstGeom prst="rect">
            <a:avLst/>
          </a:prstGeom>
          <a:noFill/>
          <a:ln>
            <a:noFill/>
          </a:ln>
        </p:spPr>
      </p:pic>
      <p:sp>
        <p:nvSpPr>
          <p:cNvPr id="99" name="Shape 99">
            <a:hlinkClick r:id="rId3"/>
          </p:cNvPr>
          <p:cNvSpPr/>
          <p:nvPr/>
        </p:nvSpPr>
        <p:spPr>
          <a:xfrm>
            <a:off x="3542587" y="6519776"/>
            <a:ext cx="1906868" cy="175585"/>
          </a:xfrm>
          <a:prstGeom prst="rect">
            <a:avLst/>
          </a:prstGeom>
          <a:no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s Page 2">
    <p:spTree>
      <p:nvGrpSpPr>
        <p:cNvPr id="1" name="Shape 100"/>
        <p:cNvGrpSpPr/>
        <p:nvPr/>
      </p:nvGrpSpPr>
      <p:grpSpPr>
        <a:xfrm>
          <a:off x="0" y="0"/>
          <a:ext cx="0" cy="0"/>
          <a:chOff x="0" y="0"/>
          <a:chExt cx="0" cy="0"/>
        </a:xfrm>
      </p:grpSpPr>
      <p:pic>
        <p:nvPicPr>
          <p:cNvPr id="101" name="Shape 101" descr="171366080_5_blur_72dpi_cropped_compressed.jpg"/>
          <p:cNvPicPr preferRelativeResize="0"/>
          <p:nvPr/>
        </p:nvPicPr>
        <p:blipFill rotWithShape="1">
          <a:blip r:embed="rId2">
            <a:alphaModFix/>
          </a:blip>
          <a:srcRect/>
          <a:stretch/>
        </p:blipFill>
        <p:spPr>
          <a:xfrm>
            <a:off x="-8800" y="0"/>
            <a:ext cx="9152800" cy="6858000"/>
          </a:xfrm>
          <a:prstGeom prst="rect">
            <a:avLst/>
          </a:prstGeom>
          <a:noFill/>
          <a:ln>
            <a:noFill/>
          </a:ln>
        </p:spPr>
      </p:pic>
      <p:sp>
        <p:nvSpPr>
          <p:cNvPr id="102" name="Shape 102"/>
          <p:cNvSpPr/>
          <p:nvPr/>
        </p:nvSpPr>
        <p:spPr>
          <a:xfrm>
            <a:off x="-1" y="2120457"/>
            <a:ext cx="9144001" cy="3983054"/>
          </a:xfrm>
          <a:prstGeom prst="rect">
            <a:avLst/>
          </a:prstGeom>
          <a:solidFill>
            <a:schemeClr val="lt1">
              <a:alpha val="80000"/>
            </a:schemeClr>
          </a:solid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Allerta"/>
              <a:ea typeface="Allerta"/>
              <a:cs typeface="Allerta"/>
              <a:sym typeface="Allerta"/>
            </a:endParaRPr>
          </a:p>
        </p:txBody>
      </p:sp>
      <p:sp>
        <p:nvSpPr>
          <p:cNvPr id="103" name="Shape 103"/>
          <p:cNvSpPr txBox="1">
            <a:spLocks noGrp="1"/>
          </p:cNvSpPr>
          <p:nvPr>
            <p:ph type="title"/>
          </p:nvPr>
        </p:nvSpPr>
        <p:spPr>
          <a:xfrm>
            <a:off x="214313" y="3629025"/>
            <a:ext cx="3675061" cy="1143000"/>
          </a:xfrm>
          <a:prstGeom prst="rect">
            <a:avLst/>
          </a:prstGeom>
          <a:noFill/>
          <a:ln>
            <a:noFill/>
          </a:ln>
        </p:spPr>
        <p:txBody>
          <a:bodyPr lIns="91425" tIns="91425" rIns="91425" bIns="91425" anchor="ctr" anchorCtr="0"/>
          <a:lstStyle>
            <a:lvl1pPr marL="0" marR="0" lvl="0" indent="0" algn="l" rtl="0">
              <a:spcBef>
                <a:spcPts val="0"/>
              </a:spcBef>
              <a:buClr>
                <a:srgbClr val="23593E"/>
              </a:buClr>
              <a:buFont typeface="Allerta"/>
              <a:buNone/>
              <a:defRPr sz="2800" b="0" i="0" u="none" strike="noStrike" cap="none">
                <a:solidFill>
                  <a:srgbClr val="23593E"/>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4" name="Shape 104"/>
          <p:cNvSpPr txBox="1">
            <a:spLocks noGrp="1"/>
          </p:cNvSpPr>
          <p:nvPr>
            <p:ph type="body" idx="1"/>
          </p:nvPr>
        </p:nvSpPr>
        <p:spPr>
          <a:xfrm>
            <a:off x="4624612" y="2456789"/>
            <a:ext cx="2444750" cy="539750"/>
          </a:xfrm>
          <a:prstGeom prst="rect">
            <a:avLst/>
          </a:prstGeom>
          <a:noFill/>
          <a:ln>
            <a:noFill/>
          </a:ln>
        </p:spPr>
        <p:txBody>
          <a:bodyPr lIns="91425" tIns="91425" rIns="91425" bIns="91425" anchor="t" anchorCtr="0"/>
          <a:lstStyle>
            <a:lvl1pPr marL="0" marR="0" lvl="0" indent="0" algn="r"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2"/>
          </p:nvPr>
        </p:nvSpPr>
        <p:spPr>
          <a:xfrm>
            <a:off x="7209514" y="2456789"/>
            <a:ext cx="1447347" cy="539750"/>
          </a:xfrm>
          <a:prstGeom prst="rect">
            <a:avLst/>
          </a:prstGeom>
          <a:noFill/>
          <a:ln>
            <a:noFill/>
          </a:ln>
        </p:spPr>
        <p:txBody>
          <a:bodyPr lIns="91425" tIns="91425" rIns="91425" bIns="91425" anchor="t" anchorCtr="0"/>
          <a:lstStyle>
            <a:lvl1pPr marL="0" marR="0" lvl="0" indent="0" algn="l"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body" idx="3"/>
          </p:nvPr>
        </p:nvSpPr>
        <p:spPr>
          <a:xfrm>
            <a:off x="4624612" y="2998966"/>
            <a:ext cx="2444750" cy="539750"/>
          </a:xfrm>
          <a:prstGeom prst="rect">
            <a:avLst/>
          </a:prstGeom>
          <a:noFill/>
          <a:ln>
            <a:noFill/>
          </a:ln>
        </p:spPr>
        <p:txBody>
          <a:bodyPr lIns="91425" tIns="91425" rIns="91425" bIns="91425" anchor="t" anchorCtr="0"/>
          <a:lstStyle>
            <a:lvl1pPr marL="0" marR="0" lvl="0" indent="0" algn="r"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body" idx="4"/>
          </p:nvPr>
        </p:nvSpPr>
        <p:spPr>
          <a:xfrm>
            <a:off x="7209514" y="2998966"/>
            <a:ext cx="1447347" cy="539750"/>
          </a:xfrm>
          <a:prstGeom prst="rect">
            <a:avLst/>
          </a:prstGeom>
          <a:noFill/>
          <a:ln>
            <a:noFill/>
          </a:ln>
        </p:spPr>
        <p:txBody>
          <a:bodyPr lIns="91425" tIns="91425" rIns="91425" bIns="91425" anchor="t" anchorCtr="0"/>
          <a:lstStyle>
            <a:lvl1pPr marL="0" marR="0" lvl="0" indent="0" algn="l"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body" idx="5"/>
          </p:nvPr>
        </p:nvSpPr>
        <p:spPr>
          <a:xfrm>
            <a:off x="4624612" y="3553357"/>
            <a:ext cx="2444750" cy="539750"/>
          </a:xfrm>
          <a:prstGeom prst="rect">
            <a:avLst/>
          </a:prstGeom>
          <a:noFill/>
          <a:ln>
            <a:noFill/>
          </a:ln>
        </p:spPr>
        <p:txBody>
          <a:bodyPr lIns="91425" tIns="91425" rIns="91425" bIns="91425" anchor="t" anchorCtr="0"/>
          <a:lstStyle>
            <a:lvl1pPr marL="0" marR="0" lvl="0" indent="0" algn="r"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body" idx="6"/>
          </p:nvPr>
        </p:nvSpPr>
        <p:spPr>
          <a:xfrm>
            <a:off x="7209514" y="3553357"/>
            <a:ext cx="1447347" cy="539750"/>
          </a:xfrm>
          <a:prstGeom prst="rect">
            <a:avLst/>
          </a:prstGeom>
          <a:noFill/>
          <a:ln>
            <a:noFill/>
          </a:ln>
        </p:spPr>
        <p:txBody>
          <a:bodyPr lIns="91425" tIns="91425" rIns="91425" bIns="91425" anchor="t" anchorCtr="0"/>
          <a:lstStyle>
            <a:lvl1pPr marL="0" marR="0" lvl="0" indent="0" algn="l"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body" idx="7"/>
          </p:nvPr>
        </p:nvSpPr>
        <p:spPr>
          <a:xfrm>
            <a:off x="4624612" y="4107746"/>
            <a:ext cx="2444750" cy="539750"/>
          </a:xfrm>
          <a:prstGeom prst="rect">
            <a:avLst/>
          </a:prstGeom>
          <a:noFill/>
          <a:ln>
            <a:noFill/>
          </a:ln>
        </p:spPr>
        <p:txBody>
          <a:bodyPr lIns="91425" tIns="91425" rIns="91425" bIns="91425" anchor="t" anchorCtr="0"/>
          <a:lstStyle>
            <a:lvl1pPr marL="0" marR="0" lvl="0" indent="0" algn="r"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body" idx="8"/>
          </p:nvPr>
        </p:nvSpPr>
        <p:spPr>
          <a:xfrm>
            <a:off x="7209514" y="4107746"/>
            <a:ext cx="1447347" cy="539750"/>
          </a:xfrm>
          <a:prstGeom prst="rect">
            <a:avLst/>
          </a:prstGeom>
          <a:noFill/>
          <a:ln>
            <a:noFill/>
          </a:ln>
        </p:spPr>
        <p:txBody>
          <a:bodyPr lIns="91425" tIns="91425" rIns="91425" bIns="91425" anchor="t" anchorCtr="0"/>
          <a:lstStyle>
            <a:lvl1pPr marL="0" marR="0" lvl="0" indent="0" algn="l"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body" idx="9"/>
          </p:nvPr>
        </p:nvSpPr>
        <p:spPr>
          <a:xfrm>
            <a:off x="4624612" y="4662137"/>
            <a:ext cx="2444750" cy="539750"/>
          </a:xfrm>
          <a:prstGeom prst="rect">
            <a:avLst/>
          </a:prstGeom>
          <a:noFill/>
          <a:ln>
            <a:noFill/>
          </a:ln>
        </p:spPr>
        <p:txBody>
          <a:bodyPr lIns="91425" tIns="91425" rIns="91425" bIns="91425" anchor="t" anchorCtr="0"/>
          <a:lstStyle>
            <a:lvl1pPr marL="0" marR="0" lvl="0" indent="0" algn="r"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body" idx="13"/>
          </p:nvPr>
        </p:nvSpPr>
        <p:spPr>
          <a:xfrm>
            <a:off x="7209514" y="4662137"/>
            <a:ext cx="1447347" cy="539750"/>
          </a:xfrm>
          <a:prstGeom prst="rect">
            <a:avLst/>
          </a:prstGeom>
          <a:noFill/>
          <a:ln>
            <a:noFill/>
          </a:ln>
        </p:spPr>
        <p:txBody>
          <a:bodyPr lIns="91425" tIns="91425" rIns="91425" bIns="91425" anchor="t" anchorCtr="0"/>
          <a:lstStyle>
            <a:lvl1pPr marL="0" marR="0" lvl="0" indent="0" algn="l"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body" idx="14"/>
          </p:nvPr>
        </p:nvSpPr>
        <p:spPr>
          <a:xfrm>
            <a:off x="4624612" y="5216526"/>
            <a:ext cx="2444750" cy="539750"/>
          </a:xfrm>
          <a:prstGeom prst="rect">
            <a:avLst/>
          </a:prstGeom>
          <a:noFill/>
          <a:ln>
            <a:noFill/>
          </a:ln>
        </p:spPr>
        <p:txBody>
          <a:bodyPr lIns="91425" tIns="91425" rIns="91425" bIns="91425" anchor="t" anchorCtr="0"/>
          <a:lstStyle>
            <a:lvl1pPr marL="0" marR="0" lvl="0" indent="0" algn="r"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body" idx="15"/>
          </p:nvPr>
        </p:nvSpPr>
        <p:spPr>
          <a:xfrm>
            <a:off x="7209514" y="5216526"/>
            <a:ext cx="1447347" cy="539750"/>
          </a:xfrm>
          <a:prstGeom prst="rect">
            <a:avLst/>
          </a:prstGeom>
          <a:noFill/>
          <a:ln>
            <a:noFill/>
          </a:ln>
        </p:spPr>
        <p:txBody>
          <a:bodyPr lIns="91425" tIns="91425" rIns="91425" bIns="91425" anchor="t" anchorCtr="0"/>
          <a:lstStyle>
            <a:lvl1pPr marL="0" marR="0" lvl="0" indent="0" algn="l" rtl="0">
              <a:spcBef>
                <a:spcPts val="360"/>
              </a:spcBef>
              <a:buClr>
                <a:srgbClr val="23593E"/>
              </a:buClr>
              <a:buFont typeface="Arial"/>
              <a:buNone/>
              <a:defRPr sz="1800" b="0" i="0" u="none" strike="noStrike" cap="none">
                <a:solidFill>
                  <a:srgbClr val="23593E"/>
                </a:solidFill>
                <a:latin typeface="Allerta"/>
                <a:ea typeface="Allerta"/>
                <a:cs typeface="Allerta"/>
                <a:sym typeface="Allerta"/>
              </a:defRPr>
            </a:lvl1pPr>
            <a:lvl2pPr marL="457200" marR="0" lvl="1"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0"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Header 1">
    <p:spTree>
      <p:nvGrpSpPr>
        <p:cNvPr id="1" name="Shape 116"/>
        <p:cNvGrpSpPr/>
        <p:nvPr/>
      </p:nvGrpSpPr>
      <p:grpSpPr>
        <a:xfrm>
          <a:off x="0" y="0"/>
          <a:ext cx="0" cy="0"/>
          <a:chOff x="0" y="0"/>
          <a:chExt cx="0" cy="0"/>
        </a:xfrm>
      </p:grpSpPr>
      <p:sp>
        <p:nvSpPr>
          <p:cNvPr id="117" name="Shape 117"/>
          <p:cNvSpPr/>
          <p:nvPr/>
        </p:nvSpPr>
        <p:spPr>
          <a:xfrm>
            <a:off x="0" y="0"/>
            <a:ext cx="9144000" cy="6858000"/>
          </a:xfrm>
          <a:prstGeom prst="rect">
            <a:avLst/>
          </a:prstGeom>
          <a:solidFill>
            <a:srgbClr val="24593B"/>
          </a:solid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18" name="Shape 118"/>
          <p:cNvSpPr txBox="1"/>
          <p:nvPr/>
        </p:nvSpPr>
        <p:spPr>
          <a:xfrm>
            <a:off x="115461"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a:solidFill>
                <a:srgbClr val="000000"/>
              </a:solidFill>
              <a:latin typeface="Allerta"/>
              <a:ea typeface="Allerta"/>
              <a:cs typeface="Allerta"/>
              <a:sym typeface="Allerta"/>
            </a:endParaRPr>
          </a:p>
        </p:txBody>
      </p:sp>
      <p:sp>
        <p:nvSpPr>
          <p:cNvPr id="119" name="Shape 119"/>
          <p:cNvSpPr txBox="1"/>
          <p:nvPr/>
        </p:nvSpPr>
        <p:spPr>
          <a:xfrm>
            <a:off x="115461" y="2952693"/>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a:solidFill>
                <a:srgbClr val="000000"/>
              </a:solidFill>
              <a:latin typeface="Allerta"/>
              <a:ea typeface="Allerta"/>
              <a:cs typeface="Allerta"/>
              <a:sym typeface="Allerta"/>
            </a:endParaRPr>
          </a:p>
        </p:txBody>
      </p:sp>
      <p:sp>
        <p:nvSpPr>
          <p:cNvPr id="120" name="Shape 120"/>
          <p:cNvSpPr txBox="1"/>
          <p:nvPr/>
        </p:nvSpPr>
        <p:spPr>
          <a:xfrm>
            <a:off x="115461"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a:solidFill>
                <a:srgbClr val="000000"/>
              </a:solidFill>
              <a:latin typeface="Allerta"/>
              <a:ea typeface="Allerta"/>
              <a:cs typeface="Allerta"/>
              <a:sym typeface="Allerta"/>
            </a:endParaRPr>
          </a:p>
        </p:txBody>
      </p:sp>
      <p:sp>
        <p:nvSpPr>
          <p:cNvPr id="121" name="Shape 121"/>
          <p:cNvSpPr txBox="1"/>
          <p:nvPr/>
        </p:nvSpPr>
        <p:spPr>
          <a:xfrm>
            <a:off x="115461" y="2952693"/>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a:solidFill>
                <a:srgbClr val="000000"/>
              </a:solidFill>
              <a:latin typeface="Allerta"/>
              <a:ea typeface="Allerta"/>
              <a:cs typeface="Allerta"/>
              <a:sym typeface="Allerta"/>
            </a:endParaRPr>
          </a:p>
        </p:txBody>
      </p:sp>
      <p:sp>
        <p:nvSpPr>
          <p:cNvPr id="122" name="Shape 122"/>
          <p:cNvSpPr txBox="1">
            <a:spLocks noGrp="1"/>
          </p:cNvSpPr>
          <p:nvPr>
            <p:ph type="title"/>
          </p:nvPr>
        </p:nvSpPr>
        <p:spPr>
          <a:xfrm>
            <a:off x="216567" y="2829676"/>
            <a:ext cx="8620551" cy="868363"/>
          </a:xfrm>
          <a:prstGeom prst="rect">
            <a:avLst/>
          </a:prstGeom>
          <a:solidFill>
            <a:schemeClr val="lt1">
              <a:alpha val="80000"/>
            </a:schemeClr>
          </a:solidFill>
          <a:ln>
            <a:noFill/>
          </a:ln>
        </p:spPr>
        <p:txBody>
          <a:bodyPr lIns="91425" tIns="91425" rIns="91425" bIns="91425" anchor="ctr" anchorCtr="0"/>
          <a:lstStyle>
            <a:lvl1pPr marL="0" marR="0" lvl="0" indent="0" algn="l" rtl="0">
              <a:spcBef>
                <a:spcPts val="0"/>
              </a:spcBef>
              <a:buClr>
                <a:srgbClr val="23593E"/>
              </a:buClr>
              <a:buFont typeface="Allerta"/>
              <a:buNone/>
              <a:defRPr sz="3200" b="0" i="0" u="none" strike="noStrike" cap="none">
                <a:solidFill>
                  <a:srgbClr val="23593E"/>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123"/>
        <p:cNvGrpSpPr/>
        <p:nvPr/>
      </p:nvGrpSpPr>
      <p:grpSpPr>
        <a:xfrm>
          <a:off x="0" y="0"/>
          <a:ext cx="0" cy="0"/>
          <a:chOff x="0" y="0"/>
          <a:chExt cx="0" cy="0"/>
        </a:xfrm>
      </p:grpSpPr>
      <p:sp>
        <p:nvSpPr>
          <p:cNvPr id="124" name="Shape 124"/>
          <p:cNvSpPr/>
          <p:nvPr/>
        </p:nvSpPr>
        <p:spPr>
          <a:xfrm>
            <a:off x="0" y="0"/>
            <a:ext cx="9144000" cy="6858000"/>
          </a:xfrm>
          <a:prstGeom prst="rect">
            <a:avLst/>
          </a:prstGeom>
          <a:solidFill>
            <a:srgbClr val="464646"/>
          </a:solid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25" name="Shape 125"/>
          <p:cNvSpPr txBox="1"/>
          <p:nvPr/>
        </p:nvSpPr>
        <p:spPr>
          <a:xfrm>
            <a:off x="115461"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a:solidFill>
                <a:srgbClr val="000000"/>
              </a:solidFill>
              <a:latin typeface="Allerta"/>
              <a:ea typeface="Allerta"/>
              <a:cs typeface="Allerta"/>
              <a:sym typeface="Allerta"/>
            </a:endParaRPr>
          </a:p>
        </p:txBody>
      </p:sp>
      <p:sp>
        <p:nvSpPr>
          <p:cNvPr id="126" name="Shape 126"/>
          <p:cNvSpPr txBox="1"/>
          <p:nvPr/>
        </p:nvSpPr>
        <p:spPr>
          <a:xfrm>
            <a:off x="115461" y="2952693"/>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a:solidFill>
                <a:srgbClr val="000000"/>
              </a:solidFill>
              <a:latin typeface="Allerta"/>
              <a:ea typeface="Allerta"/>
              <a:cs typeface="Allerta"/>
              <a:sym typeface="Allerta"/>
            </a:endParaRPr>
          </a:p>
        </p:txBody>
      </p:sp>
      <p:sp>
        <p:nvSpPr>
          <p:cNvPr id="127" name="Shape 127"/>
          <p:cNvSpPr txBox="1"/>
          <p:nvPr/>
        </p:nvSpPr>
        <p:spPr>
          <a:xfrm>
            <a:off x="115461"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a:solidFill>
                <a:srgbClr val="000000"/>
              </a:solidFill>
              <a:latin typeface="Allerta"/>
              <a:ea typeface="Allerta"/>
              <a:cs typeface="Allerta"/>
              <a:sym typeface="Allerta"/>
            </a:endParaRPr>
          </a:p>
        </p:txBody>
      </p:sp>
      <p:sp>
        <p:nvSpPr>
          <p:cNvPr id="128" name="Shape 128"/>
          <p:cNvSpPr txBox="1"/>
          <p:nvPr/>
        </p:nvSpPr>
        <p:spPr>
          <a:xfrm>
            <a:off x="115461" y="2952693"/>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a:solidFill>
                <a:srgbClr val="000000"/>
              </a:solidFill>
              <a:latin typeface="Allerta"/>
              <a:ea typeface="Allerta"/>
              <a:cs typeface="Allerta"/>
              <a:sym typeface="Allerta"/>
            </a:endParaRPr>
          </a:p>
        </p:txBody>
      </p:sp>
      <p:sp>
        <p:nvSpPr>
          <p:cNvPr id="129" name="Shape 129"/>
          <p:cNvSpPr txBox="1">
            <a:spLocks noGrp="1"/>
          </p:cNvSpPr>
          <p:nvPr>
            <p:ph type="title"/>
          </p:nvPr>
        </p:nvSpPr>
        <p:spPr>
          <a:xfrm>
            <a:off x="216567" y="2829676"/>
            <a:ext cx="8620551" cy="868363"/>
          </a:xfrm>
          <a:prstGeom prst="rect">
            <a:avLst/>
          </a:prstGeom>
          <a:solidFill>
            <a:schemeClr val="lt1">
              <a:alpha val="80000"/>
            </a:schemeClr>
          </a:solidFill>
          <a:ln>
            <a:noFill/>
          </a:ln>
        </p:spPr>
        <p:txBody>
          <a:bodyPr lIns="91425" tIns="91425" rIns="91425" bIns="91425" anchor="ctr" anchorCtr="0"/>
          <a:lstStyle>
            <a:lvl1pPr marL="0" marR="0" lvl="0" indent="0" algn="l" rtl="0">
              <a:spcBef>
                <a:spcPts val="0"/>
              </a:spcBef>
              <a:buClr>
                <a:srgbClr val="23593E"/>
              </a:buClr>
              <a:buFont typeface="Allerta"/>
              <a:buNone/>
              <a:defRPr sz="3200" b="0" i="0" u="none" strike="noStrike" cap="none">
                <a:solidFill>
                  <a:srgbClr val="23593E"/>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130"/>
        <p:cNvGrpSpPr/>
        <p:nvPr/>
      </p:nvGrpSpPr>
      <p:grpSpPr>
        <a:xfrm>
          <a:off x="0" y="0"/>
          <a:ext cx="0" cy="0"/>
          <a:chOff x="0" y="0"/>
          <a:chExt cx="0" cy="0"/>
        </a:xfrm>
      </p:grpSpPr>
      <p:sp>
        <p:nvSpPr>
          <p:cNvPr id="131" name="Shape 131"/>
          <p:cNvSpPr/>
          <p:nvPr/>
        </p:nvSpPr>
        <p:spPr>
          <a:xfrm>
            <a:off x="0" y="0"/>
            <a:ext cx="9144000" cy="6858000"/>
          </a:xfrm>
          <a:prstGeom prst="rect">
            <a:avLst/>
          </a:prstGeom>
          <a:solidFill>
            <a:srgbClr val="A9B0AC"/>
          </a:solid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32" name="Shape 132"/>
          <p:cNvSpPr txBox="1"/>
          <p:nvPr/>
        </p:nvSpPr>
        <p:spPr>
          <a:xfrm>
            <a:off x="115461"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a:solidFill>
                <a:srgbClr val="000000"/>
              </a:solidFill>
              <a:latin typeface="Allerta"/>
              <a:ea typeface="Allerta"/>
              <a:cs typeface="Allerta"/>
              <a:sym typeface="Allerta"/>
            </a:endParaRPr>
          </a:p>
        </p:txBody>
      </p:sp>
      <p:sp>
        <p:nvSpPr>
          <p:cNvPr id="133" name="Shape 133"/>
          <p:cNvSpPr txBox="1"/>
          <p:nvPr/>
        </p:nvSpPr>
        <p:spPr>
          <a:xfrm>
            <a:off x="115461" y="2952693"/>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a:solidFill>
                <a:srgbClr val="000000"/>
              </a:solidFill>
              <a:latin typeface="Allerta"/>
              <a:ea typeface="Allerta"/>
              <a:cs typeface="Allerta"/>
              <a:sym typeface="Allerta"/>
            </a:endParaRPr>
          </a:p>
        </p:txBody>
      </p:sp>
      <p:sp>
        <p:nvSpPr>
          <p:cNvPr id="134" name="Shape 134"/>
          <p:cNvSpPr txBox="1"/>
          <p:nvPr/>
        </p:nvSpPr>
        <p:spPr>
          <a:xfrm>
            <a:off x="115461"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a:solidFill>
                <a:srgbClr val="000000"/>
              </a:solidFill>
              <a:latin typeface="Allerta"/>
              <a:ea typeface="Allerta"/>
              <a:cs typeface="Allerta"/>
              <a:sym typeface="Allerta"/>
            </a:endParaRPr>
          </a:p>
        </p:txBody>
      </p:sp>
      <p:sp>
        <p:nvSpPr>
          <p:cNvPr id="135" name="Shape 135"/>
          <p:cNvSpPr txBox="1"/>
          <p:nvPr/>
        </p:nvSpPr>
        <p:spPr>
          <a:xfrm>
            <a:off x="115461" y="2952693"/>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a:solidFill>
                <a:srgbClr val="000000"/>
              </a:solidFill>
              <a:latin typeface="Allerta"/>
              <a:ea typeface="Allerta"/>
              <a:cs typeface="Allerta"/>
              <a:sym typeface="Allerta"/>
            </a:endParaRPr>
          </a:p>
        </p:txBody>
      </p:sp>
      <p:sp>
        <p:nvSpPr>
          <p:cNvPr id="136" name="Shape 136"/>
          <p:cNvSpPr txBox="1">
            <a:spLocks noGrp="1"/>
          </p:cNvSpPr>
          <p:nvPr>
            <p:ph type="title"/>
          </p:nvPr>
        </p:nvSpPr>
        <p:spPr>
          <a:xfrm>
            <a:off x="216567" y="2829676"/>
            <a:ext cx="8620551" cy="868363"/>
          </a:xfrm>
          <a:prstGeom prst="rect">
            <a:avLst/>
          </a:prstGeom>
          <a:solidFill>
            <a:schemeClr val="lt1">
              <a:alpha val="80000"/>
            </a:schemeClr>
          </a:solidFill>
          <a:ln>
            <a:noFill/>
          </a:ln>
        </p:spPr>
        <p:txBody>
          <a:bodyPr lIns="91425" tIns="91425" rIns="91425" bIns="91425" anchor="ctr" anchorCtr="0"/>
          <a:lstStyle>
            <a:lvl1pPr marL="0" marR="0" lvl="0" indent="0" algn="l" rtl="0">
              <a:spcBef>
                <a:spcPts val="0"/>
              </a:spcBef>
              <a:buClr>
                <a:srgbClr val="23593E"/>
              </a:buClr>
              <a:buFont typeface="Allerta"/>
              <a:buNone/>
              <a:defRPr sz="3200" b="0" i="0" u="none" strike="noStrike" cap="none">
                <a:solidFill>
                  <a:srgbClr val="23593E"/>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able Page">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marL="0" marR="0" lvl="0" indent="0" algn="l" rtl="0">
              <a:spcBef>
                <a:spcPts val="0"/>
              </a:spcBef>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9" name="Shape 139"/>
          <p:cNvSpPr/>
          <p:nvPr/>
        </p:nvSpPr>
        <p:spPr>
          <a:xfrm>
            <a:off x="0" y="6330473"/>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40" name="Shape 140"/>
          <p:cNvSpPr txBox="1"/>
          <p:nvPr/>
        </p:nvSpPr>
        <p:spPr>
          <a:xfrm>
            <a:off x="7571684" y="6483775"/>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141" name="Shape 141" descr="footer_saporg_white_horiz.pdf"/>
          <p:cNvPicPr preferRelativeResize="0"/>
          <p:nvPr/>
        </p:nvPicPr>
        <p:blipFill rotWithShape="1">
          <a:blip r:embed="rId2">
            <a:alphaModFix/>
          </a:blip>
          <a:srcRect/>
          <a:stretch/>
        </p:blipFill>
        <p:spPr>
          <a:xfrm>
            <a:off x="75409" y="6436276"/>
            <a:ext cx="5476304" cy="338159"/>
          </a:xfrm>
          <a:prstGeom prst="rect">
            <a:avLst/>
          </a:prstGeom>
          <a:noFill/>
          <a:ln>
            <a:noFill/>
          </a:ln>
        </p:spPr>
      </p:pic>
      <p:sp>
        <p:nvSpPr>
          <p:cNvPr id="142" name="Shape 142">
            <a:hlinkClick r:id="rId3"/>
          </p:cNvPr>
          <p:cNvSpPr/>
          <p:nvPr/>
        </p:nvSpPr>
        <p:spPr>
          <a:xfrm>
            <a:off x="3542587" y="6519776"/>
            <a:ext cx="1906868" cy="175585"/>
          </a:xfrm>
          <a:prstGeom prst="rect">
            <a:avLst/>
          </a:prstGeom>
          <a:no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hart Page">
    <p:spTree>
      <p:nvGrpSpPr>
        <p:cNvPr id="1" name="Shape 143"/>
        <p:cNvGrpSpPr/>
        <p:nvPr/>
      </p:nvGrpSpPr>
      <p:grpSpPr>
        <a:xfrm>
          <a:off x="0" y="0"/>
          <a:ext cx="0" cy="0"/>
          <a:chOff x="0" y="0"/>
          <a:chExt cx="0" cy="0"/>
        </a:xfrm>
      </p:grpSpPr>
      <p:sp>
        <p:nvSpPr>
          <p:cNvPr id="144" name="Shape 144"/>
          <p:cNvSpPr>
            <a:spLocks noGrp="1"/>
          </p:cNvSpPr>
          <p:nvPr>
            <p:ph type="chart" idx="2"/>
          </p:nvPr>
        </p:nvSpPr>
        <p:spPr>
          <a:xfrm>
            <a:off x="457200" y="1600200"/>
            <a:ext cx="8229600" cy="4525963"/>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marL="0" marR="0" lvl="0" indent="0" algn="l" rtl="0">
              <a:spcBef>
                <a:spcPts val="0"/>
              </a:spcBef>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6" name="Shape 146"/>
          <p:cNvSpPr/>
          <p:nvPr/>
        </p:nvSpPr>
        <p:spPr>
          <a:xfrm>
            <a:off x="0" y="6330473"/>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47" name="Shape 147"/>
          <p:cNvSpPr txBox="1"/>
          <p:nvPr/>
        </p:nvSpPr>
        <p:spPr>
          <a:xfrm>
            <a:off x="7571684" y="6483775"/>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148" name="Shape 148" descr="footer_saporg_white_horiz.pdf"/>
          <p:cNvPicPr preferRelativeResize="0"/>
          <p:nvPr/>
        </p:nvPicPr>
        <p:blipFill rotWithShape="1">
          <a:blip r:embed="rId2">
            <a:alphaModFix/>
          </a:blip>
          <a:srcRect/>
          <a:stretch/>
        </p:blipFill>
        <p:spPr>
          <a:xfrm>
            <a:off x="75409" y="6436276"/>
            <a:ext cx="5476304" cy="338159"/>
          </a:xfrm>
          <a:prstGeom prst="rect">
            <a:avLst/>
          </a:prstGeom>
          <a:noFill/>
          <a:ln>
            <a:noFill/>
          </a:ln>
        </p:spPr>
      </p:pic>
      <p:sp>
        <p:nvSpPr>
          <p:cNvPr id="149" name="Shape 149">
            <a:hlinkClick r:id="rId3"/>
          </p:cNvPr>
          <p:cNvSpPr/>
          <p:nvPr/>
        </p:nvSpPr>
        <p:spPr>
          <a:xfrm>
            <a:off x="3542587" y="6519776"/>
            <a:ext cx="1906868" cy="175585"/>
          </a:xfrm>
          <a:prstGeom prst="rect">
            <a:avLst/>
          </a:prstGeom>
          <a:no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150"/>
        <p:cNvGrpSpPr/>
        <p:nvPr/>
      </p:nvGrpSpPr>
      <p:grpSpPr>
        <a:xfrm>
          <a:off x="0" y="0"/>
          <a:ext cx="0" cy="0"/>
          <a:chOff x="0" y="0"/>
          <a:chExt cx="0" cy="0"/>
        </a:xfrm>
      </p:grpSpPr>
      <p:sp>
        <p:nvSpPr>
          <p:cNvPr id="151" name="Shape 151"/>
          <p:cNvSpPr>
            <a:spLocks noGrp="1"/>
          </p:cNvSpPr>
          <p:nvPr>
            <p:ph type="pic" idx="2"/>
          </p:nvPr>
        </p:nvSpPr>
        <p:spPr>
          <a:xfrm>
            <a:off x="457200" y="1600200"/>
            <a:ext cx="8229600" cy="4525963"/>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marL="0" marR="0" lvl="0" indent="0" algn="l" rtl="0">
              <a:spcBef>
                <a:spcPts val="0"/>
              </a:spcBef>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3" name="Shape 153"/>
          <p:cNvSpPr/>
          <p:nvPr/>
        </p:nvSpPr>
        <p:spPr>
          <a:xfrm>
            <a:off x="0" y="6330473"/>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54" name="Shape 154"/>
          <p:cNvSpPr txBox="1"/>
          <p:nvPr/>
        </p:nvSpPr>
        <p:spPr>
          <a:xfrm>
            <a:off x="7571684" y="6483775"/>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155" name="Shape 155" descr="footer_saporg_white_horiz.pdf"/>
          <p:cNvPicPr preferRelativeResize="0"/>
          <p:nvPr/>
        </p:nvPicPr>
        <p:blipFill rotWithShape="1">
          <a:blip r:embed="rId2">
            <a:alphaModFix/>
          </a:blip>
          <a:srcRect/>
          <a:stretch/>
        </p:blipFill>
        <p:spPr>
          <a:xfrm>
            <a:off x="75409" y="6436276"/>
            <a:ext cx="5476304" cy="338159"/>
          </a:xfrm>
          <a:prstGeom prst="rect">
            <a:avLst/>
          </a:prstGeom>
          <a:noFill/>
          <a:ln>
            <a:noFill/>
          </a:ln>
        </p:spPr>
      </p:pic>
      <p:sp>
        <p:nvSpPr>
          <p:cNvPr id="156" name="Shape 156">
            <a:hlinkClick r:id="rId3"/>
          </p:cNvPr>
          <p:cNvSpPr/>
          <p:nvPr/>
        </p:nvSpPr>
        <p:spPr>
          <a:xfrm>
            <a:off x="3542587" y="6519776"/>
            <a:ext cx="1906868" cy="175585"/>
          </a:xfrm>
          <a:prstGeom prst="rect">
            <a:avLst/>
          </a:prstGeom>
          <a:no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157"/>
        <p:cNvGrpSpPr/>
        <p:nvPr/>
      </p:nvGrpSpPr>
      <p:grpSpPr>
        <a:xfrm>
          <a:off x="0" y="0"/>
          <a:ext cx="0" cy="0"/>
          <a:chOff x="0" y="0"/>
          <a:chExt cx="0" cy="0"/>
        </a:xfrm>
      </p:grpSpPr>
      <p:sp>
        <p:nvSpPr>
          <p:cNvPr id="158" name="Shape 158"/>
          <p:cNvSpPr>
            <a:spLocks noGrp="1"/>
          </p:cNvSpPr>
          <p:nvPr>
            <p:ph type="pic" idx="2"/>
          </p:nvPr>
        </p:nvSpPr>
        <p:spPr>
          <a:xfrm>
            <a:off x="0" y="0"/>
            <a:ext cx="9144000" cy="68580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marL="0" marR="0" lvl="0" indent="0" algn="l" rtl="0">
              <a:spcBef>
                <a:spcPts val="0"/>
              </a:spcBef>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90500" algn="l" rtl="0">
              <a:spcBef>
                <a:spcPts val="480"/>
              </a:spcBef>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158750" algn="l" rtl="0">
              <a:spcBef>
                <a:spcPts val="400"/>
              </a:spcBef>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spcBef>
                <a:spcPts val="360"/>
              </a:spcBef>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127000" algn="l" rtl="0">
              <a:spcBef>
                <a:spcPts val="320"/>
              </a:spcBef>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127000" algn="l" rtl="0">
              <a:spcBef>
                <a:spcPts val="320"/>
              </a:spcBef>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Shape 22"/>
          <p:cNvSpPr/>
          <p:nvPr/>
        </p:nvSpPr>
        <p:spPr>
          <a:xfrm>
            <a:off x="0" y="6330473"/>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23" name="Shape 23"/>
          <p:cNvSpPr txBox="1"/>
          <p:nvPr/>
        </p:nvSpPr>
        <p:spPr>
          <a:xfrm>
            <a:off x="7571684" y="6483775"/>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24" name="Shape 24" descr="footer_saporg_white_horiz.pdf"/>
          <p:cNvPicPr preferRelativeResize="0"/>
          <p:nvPr/>
        </p:nvPicPr>
        <p:blipFill rotWithShape="1">
          <a:blip r:embed="rId2">
            <a:alphaModFix/>
          </a:blip>
          <a:srcRect/>
          <a:stretch/>
        </p:blipFill>
        <p:spPr>
          <a:xfrm>
            <a:off x="75409" y="6436276"/>
            <a:ext cx="5476304" cy="338159"/>
          </a:xfrm>
          <a:prstGeom prst="rect">
            <a:avLst/>
          </a:prstGeom>
          <a:noFill/>
          <a:ln>
            <a:noFill/>
          </a:ln>
        </p:spPr>
      </p:pic>
      <p:sp>
        <p:nvSpPr>
          <p:cNvPr id="25" name="Shape 25">
            <a:hlinkClick r:id="rId3"/>
          </p:cNvPr>
          <p:cNvSpPr/>
          <p:nvPr/>
        </p:nvSpPr>
        <p:spPr>
          <a:xfrm>
            <a:off x="3542587" y="6519776"/>
            <a:ext cx="1906868" cy="175585"/>
          </a:xfrm>
          <a:prstGeom prst="rect">
            <a:avLst/>
          </a:prstGeom>
          <a:no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marL="0" marR="0" lvl="0" indent="0" algn="l" rtl="0">
              <a:spcBef>
                <a:spcPts val="0"/>
              </a:spcBef>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1" name="Shape 161"/>
          <p:cNvSpPr/>
          <p:nvPr/>
        </p:nvSpPr>
        <p:spPr>
          <a:xfrm>
            <a:off x="0" y="6330473"/>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62" name="Shape 162"/>
          <p:cNvSpPr txBox="1"/>
          <p:nvPr/>
        </p:nvSpPr>
        <p:spPr>
          <a:xfrm>
            <a:off x="7571684" y="6483775"/>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163" name="Shape 163" descr="footer_saporg_white_horiz.pdf"/>
          <p:cNvPicPr preferRelativeResize="0"/>
          <p:nvPr/>
        </p:nvPicPr>
        <p:blipFill rotWithShape="1">
          <a:blip r:embed="rId2">
            <a:alphaModFix/>
          </a:blip>
          <a:srcRect/>
          <a:stretch/>
        </p:blipFill>
        <p:spPr>
          <a:xfrm>
            <a:off x="75409" y="6436276"/>
            <a:ext cx="5476304" cy="338159"/>
          </a:xfrm>
          <a:prstGeom prst="rect">
            <a:avLst/>
          </a:prstGeom>
          <a:noFill/>
          <a:ln>
            <a:noFill/>
          </a:ln>
        </p:spPr>
      </p:pic>
      <p:sp>
        <p:nvSpPr>
          <p:cNvPr id="164" name="Shape 164">
            <a:hlinkClick r:id="rId3"/>
          </p:cNvPr>
          <p:cNvSpPr/>
          <p:nvPr/>
        </p:nvSpPr>
        <p:spPr>
          <a:xfrm>
            <a:off x="3542587" y="6519776"/>
            <a:ext cx="1906868" cy="175585"/>
          </a:xfrm>
          <a:prstGeom prst="rect">
            <a:avLst/>
          </a:prstGeom>
          <a:no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ody Copy (Url Only)">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marL="0" marR="0" lvl="0" indent="0" algn="l" rtl="0">
              <a:spcBef>
                <a:spcPts val="0"/>
              </a:spcBef>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7" name="Shape 16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90500" algn="l" rtl="0">
              <a:spcBef>
                <a:spcPts val="480"/>
              </a:spcBef>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158750" algn="l" rtl="0">
              <a:spcBef>
                <a:spcPts val="400"/>
              </a:spcBef>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spcBef>
                <a:spcPts val="360"/>
              </a:spcBef>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127000" algn="l" rtl="0">
              <a:spcBef>
                <a:spcPts val="320"/>
              </a:spcBef>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127000" algn="l" rtl="0">
              <a:spcBef>
                <a:spcPts val="320"/>
              </a:spcBef>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8" name="Shape 168"/>
          <p:cNvSpPr/>
          <p:nvPr/>
        </p:nvSpPr>
        <p:spPr>
          <a:xfrm>
            <a:off x="0" y="6330473"/>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rgbClr val="FFFFFF"/>
                </a:solidFill>
                <a:latin typeface="Calibri"/>
                <a:ea typeface="Calibri"/>
                <a:cs typeface="Calibri"/>
                <a:sym typeface="Calibri"/>
              </a:rPr>
              <a:t> </a:t>
            </a:r>
          </a:p>
        </p:txBody>
      </p:sp>
      <p:pic>
        <p:nvPicPr>
          <p:cNvPr id="169" name="Shape 169" descr="ATC_org.pdf"/>
          <p:cNvPicPr preferRelativeResize="0"/>
          <p:nvPr/>
        </p:nvPicPr>
        <p:blipFill rotWithShape="1">
          <a:blip r:embed="rId2">
            <a:alphaModFix/>
          </a:blip>
          <a:srcRect/>
          <a:stretch/>
        </p:blipFill>
        <p:spPr>
          <a:xfrm>
            <a:off x="140803" y="6519776"/>
            <a:ext cx="1974669" cy="159614"/>
          </a:xfrm>
          <a:prstGeom prst="rect">
            <a:avLst/>
          </a:prstGeom>
          <a:noFill/>
          <a:ln>
            <a:noFill/>
          </a:ln>
        </p:spPr>
      </p:pic>
      <p:sp>
        <p:nvSpPr>
          <p:cNvPr id="170" name="Shape 170"/>
          <p:cNvSpPr txBox="1"/>
          <p:nvPr/>
        </p:nvSpPr>
        <p:spPr>
          <a:xfrm>
            <a:off x="7571684" y="6483775"/>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sp>
        <p:nvSpPr>
          <p:cNvPr id="171" name="Shape 171">
            <a:hlinkClick r:id="rId3"/>
          </p:cNvPr>
          <p:cNvSpPr/>
          <p:nvPr/>
        </p:nvSpPr>
        <p:spPr>
          <a:xfrm>
            <a:off x="195229" y="6519776"/>
            <a:ext cx="1920244" cy="159614"/>
          </a:xfrm>
          <a:prstGeom prst="rect">
            <a:avLst/>
          </a:prstGeom>
          <a:no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marL="0" marR="0" lvl="0" indent="0" algn="l" rtl="0">
              <a:spcBef>
                <a:spcPts val="0"/>
              </a:spcBef>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4" name="Shape 174"/>
          <p:cNvSpPr txBox="1">
            <a:spLocks noGrp="1"/>
          </p:cNvSpPr>
          <p:nvPr>
            <p:ph type="body" idx="1"/>
          </p:nvPr>
        </p:nvSpPr>
        <p:spPr>
          <a:xfrm>
            <a:off x="457200" y="1550987"/>
            <a:ext cx="4040187" cy="639762"/>
          </a:xfrm>
          <a:prstGeom prst="rect">
            <a:avLst/>
          </a:prstGeom>
          <a:noFill/>
          <a:ln>
            <a:noFill/>
          </a:ln>
        </p:spPr>
        <p:txBody>
          <a:bodyPr lIns="91425" tIns="91425" rIns="91425" bIns="91425" anchor="b" anchorCtr="0"/>
          <a:lstStyle>
            <a:lvl1pPr marL="0" marR="0" lvl="0" indent="0" algn="l" rtl="0">
              <a:spcBef>
                <a:spcPts val="480"/>
              </a:spcBef>
              <a:buClr>
                <a:srgbClr val="3F3F39"/>
              </a:buClr>
              <a:buFont typeface="Arial"/>
              <a:buNone/>
              <a:defRPr sz="2400" b="1" i="0" u="none" strike="noStrike" cap="none">
                <a:solidFill>
                  <a:srgbClr val="3F3F39"/>
                </a:solidFill>
                <a:latin typeface="Allerta"/>
                <a:ea typeface="Allerta"/>
                <a:cs typeface="Allerta"/>
                <a:sym typeface="Allerta"/>
              </a:defRPr>
            </a:lvl1pPr>
            <a:lvl2pPr marL="457200" marR="0" lvl="1" indent="0" algn="l" rtl="0">
              <a:spcBef>
                <a:spcPts val="400"/>
              </a:spcBef>
              <a:buClr>
                <a:schemeClr val="dk1"/>
              </a:buClr>
              <a:buFont typeface="Arial"/>
              <a:buNone/>
              <a:defRPr sz="2000" b="1"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1"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1"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1" i="0" u="none" strike="noStrike" cap="none">
                <a:solidFill>
                  <a:schemeClr val="dk1"/>
                </a:solidFill>
                <a:latin typeface="Allerta"/>
                <a:ea typeface="Allerta"/>
                <a:cs typeface="Allerta"/>
                <a:sym typeface="Allerta"/>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75" name="Shape 175"/>
          <p:cNvSpPr txBox="1">
            <a:spLocks noGrp="1"/>
          </p:cNvSpPr>
          <p:nvPr>
            <p:ph type="body" idx="2"/>
          </p:nvPr>
        </p:nvSpPr>
        <p:spPr>
          <a:xfrm>
            <a:off x="457200" y="2190750"/>
            <a:ext cx="4040187" cy="3951287"/>
          </a:xfrm>
          <a:prstGeom prst="rect">
            <a:avLst/>
          </a:prstGeom>
          <a:noFill/>
          <a:ln>
            <a:noFill/>
          </a:ln>
        </p:spPr>
        <p:txBody>
          <a:bodyPr lIns="91425" tIns="91425" rIns="91425" bIns="91425" anchor="t" anchorCtr="0"/>
          <a:lstStyle>
            <a:lvl1pPr marL="342900" marR="0" lvl="0" indent="-190500" algn="l" rtl="0">
              <a:spcBef>
                <a:spcPts val="480"/>
              </a:spcBef>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158750" algn="l" rtl="0">
              <a:spcBef>
                <a:spcPts val="400"/>
              </a:spcBef>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spcBef>
                <a:spcPts val="360"/>
              </a:spcBef>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127000" algn="l" rtl="0">
              <a:spcBef>
                <a:spcPts val="320"/>
              </a:spcBef>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127000" algn="l" rtl="0">
              <a:spcBef>
                <a:spcPts val="320"/>
              </a:spcBef>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76" name="Shape 176"/>
          <p:cNvSpPr txBox="1">
            <a:spLocks noGrp="1"/>
          </p:cNvSpPr>
          <p:nvPr>
            <p:ph type="body" idx="3"/>
          </p:nvPr>
        </p:nvSpPr>
        <p:spPr>
          <a:xfrm>
            <a:off x="4645026" y="1550987"/>
            <a:ext cx="4041774" cy="639762"/>
          </a:xfrm>
          <a:prstGeom prst="rect">
            <a:avLst/>
          </a:prstGeom>
          <a:noFill/>
          <a:ln>
            <a:noFill/>
          </a:ln>
        </p:spPr>
        <p:txBody>
          <a:bodyPr lIns="91425" tIns="91425" rIns="91425" bIns="91425" anchor="b" anchorCtr="0"/>
          <a:lstStyle>
            <a:lvl1pPr marL="0" marR="0" lvl="0" indent="0" algn="l" rtl="0">
              <a:spcBef>
                <a:spcPts val="480"/>
              </a:spcBef>
              <a:buClr>
                <a:srgbClr val="3F3F39"/>
              </a:buClr>
              <a:buFont typeface="Arial"/>
              <a:buNone/>
              <a:defRPr sz="2400" b="1" i="0" u="none" strike="noStrike" cap="none">
                <a:solidFill>
                  <a:srgbClr val="3F3F39"/>
                </a:solidFill>
                <a:latin typeface="Allerta"/>
                <a:ea typeface="Allerta"/>
                <a:cs typeface="Allerta"/>
                <a:sym typeface="Allerta"/>
              </a:defRPr>
            </a:lvl1pPr>
            <a:lvl2pPr marL="457200" marR="0" lvl="1" indent="0" algn="l" rtl="0">
              <a:spcBef>
                <a:spcPts val="400"/>
              </a:spcBef>
              <a:buClr>
                <a:schemeClr val="dk1"/>
              </a:buClr>
              <a:buFont typeface="Arial"/>
              <a:buNone/>
              <a:defRPr sz="2000" b="1" i="0" u="none" strike="noStrike" cap="none">
                <a:solidFill>
                  <a:schemeClr val="dk1"/>
                </a:solidFill>
                <a:latin typeface="Allerta"/>
                <a:ea typeface="Allerta"/>
                <a:cs typeface="Allerta"/>
                <a:sym typeface="Allerta"/>
              </a:defRPr>
            </a:lvl2pPr>
            <a:lvl3pPr marL="914400" marR="0" lvl="2" indent="0" algn="l" rtl="0">
              <a:spcBef>
                <a:spcPts val="360"/>
              </a:spcBef>
              <a:buClr>
                <a:schemeClr val="dk1"/>
              </a:buClr>
              <a:buFont typeface="Arial"/>
              <a:buNone/>
              <a:defRPr sz="1800" b="1" i="0" u="none" strike="noStrike" cap="none">
                <a:solidFill>
                  <a:schemeClr val="dk1"/>
                </a:solidFill>
                <a:latin typeface="Allerta"/>
                <a:ea typeface="Allerta"/>
                <a:cs typeface="Allerta"/>
                <a:sym typeface="Allerta"/>
              </a:defRPr>
            </a:lvl3pPr>
            <a:lvl4pPr marL="1371600" marR="0" lvl="3" indent="0" algn="l" rtl="0">
              <a:spcBef>
                <a:spcPts val="320"/>
              </a:spcBef>
              <a:buClr>
                <a:schemeClr val="dk1"/>
              </a:buClr>
              <a:buFont typeface="Arial"/>
              <a:buNone/>
              <a:defRPr sz="1600" b="1" i="0" u="none" strike="noStrike" cap="none">
                <a:solidFill>
                  <a:schemeClr val="dk1"/>
                </a:solidFill>
                <a:latin typeface="Allerta"/>
                <a:ea typeface="Allerta"/>
                <a:cs typeface="Allerta"/>
                <a:sym typeface="Allerta"/>
              </a:defRPr>
            </a:lvl4pPr>
            <a:lvl5pPr marL="1828800" marR="0" lvl="4" indent="0" algn="l" rtl="0">
              <a:spcBef>
                <a:spcPts val="320"/>
              </a:spcBef>
              <a:buClr>
                <a:schemeClr val="dk1"/>
              </a:buClr>
              <a:buFont typeface="Arial"/>
              <a:buNone/>
              <a:defRPr sz="1600" b="1" i="0" u="none" strike="noStrike" cap="none">
                <a:solidFill>
                  <a:schemeClr val="dk1"/>
                </a:solidFill>
                <a:latin typeface="Allerta"/>
                <a:ea typeface="Allerta"/>
                <a:cs typeface="Allerta"/>
                <a:sym typeface="Allerta"/>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77" name="Shape 177"/>
          <p:cNvSpPr txBox="1">
            <a:spLocks noGrp="1"/>
          </p:cNvSpPr>
          <p:nvPr>
            <p:ph type="body" idx="4"/>
          </p:nvPr>
        </p:nvSpPr>
        <p:spPr>
          <a:xfrm>
            <a:off x="4645026" y="2190750"/>
            <a:ext cx="4041774" cy="3951287"/>
          </a:xfrm>
          <a:prstGeom prst="rect">
            <a:avLst/>
          </a:prstGeom>
          <a:noFill/>
          <a:ln>
            <a:noFill/>
          </a:ln>
        </p:spPr>
        <p:txBody>
          <a:bodyPr lIns="91425" tIns="91425" rIns="91425" bIns="91425" anchor="t" anchorCtr="0"/>
          <a:lstStyle>
            <a:lvl1pPr marL="342900" marR="0" lvl="0" indent="-190500" algn="l" rtl="0">
              <a:spcBef>
                <a:spcPts val="480"/>
              </a:spcBef>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158750" algn="l" rtl="0">
              <a:spcBef>
                <a:spcPts val="400"/>
              </a:spcBef>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spcBef>
                <a:spcPts val="360"/>
              </a:spcBef>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127000" algn="l" rtl="0">
              <a:spcBef>
                <a:spcPts val="320"/>
              </a:spcBef>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127000" algn="l" rtl="0">
              <a:spcBef>
                <a:spcPts val="320"/>
              </a:spcBef>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78" name="Shape 178"/>
          <p:cNvSpPr/>
          <p:nvPr/>
        </p:nvSpPr>
        <p:spPr>
          <a:xfrm>
            <a:off x="0" y="6330473"/>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79" name="Shape 179"/>
          <p:cNvSpPr txBox="1"/>
          <p:nvPr/>
        </p:nvSpPr>
        <p:spPr>
          <a:xfrm>
            <a:off x="7571684" y="6483775"/>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180" name="Shape 180" descr="footer_saporg_white_horiz.pdf"/>
          <p:cNvPicPr preferRelativeResize="0"/>
          <p:nvPr/>
        </p:nvPicPr>
        <p:blipFill rotWithShape="1">
          <a:blip r:embed="rId2">
            <a:alphaModFix/>
          </a:blip>
          <a:srcRect/>
          <a:stretch/>
        </p:blipFill>
        <p:spPr>
          <a:xfrm>
            <a:off x="75409" y="6436276"/>
            <a:ext cx="5476304" cy="338159"/>
          </a:xfrm>
          <a:prstGeom prst="rect">
            <a:avLst/>
          </a:prstGeom>
          <a:noFill/>
          <a:ln>
            <a:noFill/>
          </a:ln>
        </p:spPr>
      </p:pic>
      <p:sp>
        <p:nvSpPr>
          <p:cNvPr id="181" name="Shape 181">
            <a:hlinkClick r:id="rId3"/>
          </p:cNvPr>
          <p:cNvSpPr/>
          <p:nvPr/>
        </p:nvSpPr>
        <p:spPr>
          <a:xfrm>
            <a:off x="3542587" y="6519776"/>
            <a:ext cx="1906868" cy="175585"/>
          </a:xfrm>
          <a:prstGeom prst="rect">
            <a:avLst/>
          </a:prstGeom>
          <a:no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182"/>
        <p:cNvGrpSpPr/>
        <p:nvPr/>
      </p:nvGrpSpPr>
      <p:grpSpPr>
        <a:xfrm>
          <a:off x="0" y="0"/>
          <a:ext cx="0" cy="0"/>
          <a:chOff x="0" y="0"/>
          <a:chExt cx="0" cy="0"/>
        </a:xfrm>
      </p:grpSpPr>
      <p:sp>
        <p:nvSpPr>
          <p:cNvPr id="183" name="Shape 183"/>
          <p:cNvSpPr>
            <a:spLocks noGrp="1"/>
          </p:cNvSpPr>
          <p:nvPr>
            <p:ph type="pic" idx="2"/>
          </p:nvPr>
        </p:nvSpPr>
        <p:spPr>
          <a:xfrm>
            <a:off x="4578350" y="1600200"/>
            <a:ext cx="4108450" cy="4525963"/>
          </a:xfrm>
          <a:prstGeom prst="rect">
            <a:avLst/>
          </a:prstGeom>
          <a:noFill/>
          <a:ln>
            <a:noFill/>
          </a:ln>
        </p:spPr>
        <p:txBody>
          <a:bodyPr lIns="91425" tIns="91425" rIns="91425" bIns="91425" anchor="ctr" anchorCtr="0"/>
          <a:lstStyle>
            <a:lvl1pPr marL="0" marR="0" lvl="0" indent="0" algn="l" rtl="0">
              <a:spcBef>
                <a:spcPts val="640"/>
              </a:spcBef>
              <a:buClr>
                <a:srgbClr val="3F3F39"/>
              </a:buClr>
              <a:buFont typeface="Arial"/>
              <a:buNone/>
              <a:defRPr sz="3200" b="0" i="0" u="none" strike="noStrike" cap="none">
                <a:solidFill>
                  <a:srgbClr val="3F3F39"/>
                </a:solidFill>
                <a:latin typeface="Allerta"/>
                <a:ea typeface="Allerta"/>
                <a:cs typeface="Allerta"/>
                <a:sym typeface="Allerta"/>
              </a:defRPr>
            </a:lvl1pPr>
            <a:lvl2pPr marL="457200" marR="0" lvl="1" indent="0" algn="l" rtl="0">
              <a:spcBef>
                <a:spcPts val="560"/>
              </a:spcBef>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spcBef>
                <a:spcPts val="480"/>
              </a:spcBef>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84" name="Shape 184"/>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marL="0" marR="0" lvl="0" indent="0" algn="l" rtl="0">
              <a:spcBef>
                <a:spcPts val="0"/>
              </a:spcBef>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5" name="Shape 18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90500" algn="l" rtl="0">
              <a:spcBef>
                <a:spcPts val="480"/>
              </a:spcBef>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158750" algn="l" rtl="0">
              <a:spcBef>
                <a:spcPts val="400"/>
              </a:spcBef>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spcBef>
                <a:spcPts val="360"/>
              </a:spcBef>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127000" algn="l" rtl="0">
              <a:spcBef>
                <a:spcPts val="320"/>
              </a:spcBef>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127000" algn="l" rtl="0">
              <a:spcBef>
                <a:spcPts val="320"/>
              </a:spcBef>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body" idx="3"/>
          </p:nvPr>
        </p:nvSpPr>
        <p:spPr>
          <a:xfrm>
            <a:off x="4578350" y="5646678"/>
            <a:ext cx="4108450" cy="479487"/>
          </a:xfrm>
          <a:prstGeom prst="rect">
            <a:avLst/>
          </a:prstGeom>
          <a:solidFill>
            <a:srgbClr val="FFFFFF">
              <a:alpha val="48627"/>
            </a:srgbClr>
          </a:solidFill>
          <a:ln>
            <a:noFill/>
          </a:ln>
        </p:spPr>
        <p:txBody>
          <a:bodyPr lIns="91425" tIns="91425" rIns="91425" bIns="91425" anchor="ctr" anchorCtr="0"/>
          <a:lstStyle>
            <a:lvl1pPr marL="0" marR="0" lvl="0" indent="0" algn="ctr" rtl="0">
              <a:spcBef>
                <a:spcPts val="320"/>
              </a:spcBef>
              <a:buClr>
                <a:schemeClr val="dk1"/>
              </a:buClr>
              <a:buFont typeface="Arial"/>
              <a:buNone/>
              <a:defRPr sz="1600" b="0" i="0" u="none" strike="noStrike" cap="none">
                <a:solidFill>
                  <a:schemeClr val="dk1"/>
                </a:solidFill>
                <a:latin typeface="Allerta"/>
                <a:ea typeface="Allerta"/>
                <a:cs typeface="Allerta"/>
                <a:sym typeface="Allerta"/>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7" name="Shape 187"/>
          <p:cNvSpPr/>
          <p:nvPr/>
        </p:nvSpPr>
        <p:spPr>
          <a:xfrm>
            <a:off x="0" y="6330473"/>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88" name="Shape 188"/>
          <p:cNvSpPr txBox="1"/>
          <p:nvPr/>
        </p:nvSpPr>
        <p:spPr>
          <a:xfrm>
            <a:off x="7571684" y="6483775"/>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189" name="Shape 189" descr="footer_saporg_white_horiz.pdf"/>
          <p:cNvPicPr preferRelativeResize="0"/>
          <p:nvPr/>
        </p:nvPicPr>
        <p:blipFill rotWithShape="1">
          <a:blip r:embed="rId2">
            <a:alphaModFix/>
          </a:blip>
          <a:srcRect/>
          <a:stretch/>
        </p:blipFill>
        <p:spPr>
          <a:xfrm>
            <a:off x="75409" y="6436276"/>
            <a:ext cx="5476304" cy="338159"/>
          </a:xfrm>
          <a:prstGeom prst="rect">
            <a:avLst/>
          </a:prstGeom>
          <a:noFill/>
          <a:ln>
            <a:noFill/>
          </a:ln>
        </p:spPr>
      </p:pic>
      <p:sp>
        <p:nvSpPr>
          <p:cNvPr id="190" name="Shape 190">
            <a:hlinkClick r:id="rId3"/>
          </p:cNvPr>
          <p:cNvSpPr/>
          <p:nvPr/>
        </p:nvSpPr>
        <p:spPr>
          <a:xfrm>
            <a:off x="3542587" y="6519776"/>
            <a:ext cx="1906868" cy="175585"/>
          </a:xfrm>
          <a:prstGeom prst="rect">
            <a:avLst/>
          </a:prstGeom>
          <a:no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191"/>
        <p:cNvGrpSpPr/>
        <p:nvPr/>
      </p:nvGrpSpPr>
      <p:grpSpPr>
        <a:xfrm>
          <a:off x="0" y="0"/>
          <a:ext cx="0" cy="0"/>
          <a:chOff x="0" y="0"/>
          <a:chExt cx="0" cy="0"/>
        </a:xfrm>
      </p:grpSpPr>
      <p:sp>
        <p:nvSpPr>
          <p:cNvPr id="192" name="Shape 192"/>
          <p:cNvSpPr>
            <a:spLocks noGrp="1"/>
          </p:cNvSpPr>
          <p:nvPr>
            <p:ph type="pic" idx="2"/>
          </p:nvPr>
        </p:nvSpPr>
        <p:spPr>
          <a:xfrm>
            <a:off x="4578350" y="3892046"/>
            <a:ext cx="4108450" cy="2234115"/>
          </a:xfrm>
          <a:prstGeom prst="rect">
            <a:avLst/>
          </a:prstGeom>
          <a:noFill/>
          <a:ln>
            <a:noFill/>
          </a:ln>
        </p:spPr>
        <p:txBody>
          <a:bodyPr lIns="91425" tIns="91425" rIns="91425" bIns="91425" anchor="ctr" anchorCtr="0"/>
          <a:lstStyle>
            <a:lvl1pPr marL="0" marR="0" lvl="0" indent="0" algn="l" rtl="0">
              <a:spcBef>
                <a:spcPts val="640"/>
              </a:spcBef>
              <a:buClr>
                <a:srgbClr val="3F3F39"/>
              </a:buClr>
              <a:buFont typeface="Arial"/>
              <a:buNone/>
              <a:defRPr sz="3200" b="0" i="0" u="none" strike="noStrike" cap="none">
                <a:solidFill>
                  <a:srgbClr val="3F3F39"/>
                </a:solidFill>
                <a:latin typeface="Allerta"/>
                <a:ea typeface="Allerta"/>
                <a:cs typeface="Allerta"/>
                <a:sym typeface="Allerta"/>
              </a:defRPr>
            </a:lvl1pPr>
            <a:lvl2pPr marL="457200" marR="0" lvl="1" indent="0" algn="l" rtl="0">
              <a:spcBef>
                <a:spcPts val="560"/>
              </a:spcBef>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spcBef>
                <a:spcPts val="480"/>
              </a:spcBef>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93" name="Shape 193"/>
          <p:cNvSpPr>
            <a:spLocks noGrp="1"/>
          </p:cNvSpPr>
          <p:nvPr>
            <p:ph type="pic" idx="3"/>
          </p:nvPr>
        </p:nvSpPr>
        <p:spPr>
          <a:xfrm>
            <a:off x="4578350" y="1600201"/>
            <a:ext cx="4108450" cy="2234115"/>
          </a:xfrm>
          <a:prstGeom prst="rect">
            <a:avLst/>
          </a:prstGeom>
          <a:noFill/>
          <a:ln>
            <a:noFill/>
          </a:ln>
        </p:spPr>
        <p:txBody>
          <a:bodyPr lIns="91425" tIns="91425" rIns="91425" bIns="91425" anchor="ctr" anchorCtr="0"/>
          <a:lstStyle>
            <a:lvl1pPr marL="0" marR="0" lvl="0" indent="0" algn="l" rtl="0">
              <a:spcBef>
                <a:spcPts val="640"/>
              </a:spcBef>
              <a:buClr>
                <a:srgbClr val="3F3F39"/>
              </a:buClr>
              <a:buFont typeface="Arial"/>
              <a:buNone/>
              <a:defRPr sz="3200" b="0" i="0" u="none" strike="noStrike" cap="none">
                <a:solidFill>
                  <a:srgbClr val="3F3F39"/>
                </a:solidFill>
                <a:latin typeface="Allerta"/>
                <a:ea typeface="Allerta"/>
                <a:cs typeface="Allerta"/>
                <a:sym typeface="Allerta"/>
              </a:defRPr>
            </a:lvl1pPr>
            <a:lvl2pPr marL="457200" marR="0" lvl="1" indent="0" algn="l" rtl="0">
              <a:spcBef>
                <a:spcPts val="560"/>
              </a:spcBef>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spcBef>
                <a:spcPts val="480"/>
              </a:spcBef>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94" name="Shape 194"/>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marL="0" marR="0" lvl="0" indent="0" algn="l" rtl="0">
              <a:spcBef>
                <a:spcPts val="0"/>
              </a:spcBef>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5" name="Shape 19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90500" algn="l" rtl="0">
              <a:spcBef>
                <a:spcPts val="480"/>
              </a:spcBef>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158750" algn="l" rtl="0">
              <a:spcBef>
                <a:spcPts val="400"/>
              </a:spcBef>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spcBef>
                <a:spcPts val="360"/>
              </a:spcBef>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127000" algn="l" rtl="0">
              <a:spcBef>
                <a:spcPts val="320"/>
              </a:spcBef>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127000" algn="l" rtl="0">
              <a:spcBef>
                <a:spcPts val="320"/>
              </a:spcBef>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6" name="Shape 196"/>
          <p:cNvSpPr txBox="1">
            <a:spLocks noGrp="1"/>
          </p:cNvSpPr>
          <p:nvPr>
            <p:ph type="body" idx="4"/>
          </p:nvPr>
        </p:nvSpPr>
        <p:spPr>
          <a:xfrm>
            <a:off x="4578350" y="5646678"/>
            <a:ext cx="4108450" cy="479487"/>
          </a:xfrm>
          <a:prstGeom prst="rect">
            <a:avLst/>
          </a:prstGeom>
          <a:solidFill>
            <a:srgbClr val="FFFFFF">
              <a:alpha val="48627"/>
            </a:srgbClr>
          </a:solidFill>
          <a:ln>
            <a:noFill/>
          </a:ln>
        </p:spPr>
        <p:txBody>
          <a:bodyPr lIns="91425" tIns="91425" rIns="91425" bIns="91425" anchor="ctr" anchorCtr="0"/>
          <a:lstStyle>
            <a:lvl1pPr marL="0" marR="0" lvl="0" indent="0" algn="ctr" rtl="0">
              <a:spcBef>
                <a:spcPts val="320"/>
              </a:spcBef>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7" name="Shape 197"/>
          <p:cNvSpPr txBox="1">
            <a:spLocks noGrp="1"/>
          </p:cNvSpPr>
          <p:nvPr>
            <p:ph type="body" idx="5"/>
          </p:nvPr>
        </p:nvSpPr>
        <p:spPr>
          <a:xfrm>
            <a:off x="4578350" y="3354830"/>
            <a:ext cx="4108450" cy="479487"/>
          </a:xfrm>
          <a:prstGeom prst="rect">
            <a:avLst/>
          </a:prstGeom>
          <a:solidFill>
            <a:srgbClr val="FFFFFF">
              <a:alpha val="48627"/>
            </a:srgbClr>
          </a:solidFill>
          <a:ln>
            <a:noFill/>
          </a:ln>
        </p:spPr>
        <p:txBody>
          <a:bodyPr lIns="91425" tIns="91425" rIns="91425" bIns="91425" anchor="ctr" anchorCtr="0"/>
          <a:lstStyle>
            <a:lvl1pPr marL="0" marR="0" lvl="0" indent="0" algn="ctr" rtl="0">
              <a:spcBef>
                <a:spcPts val="320"/>
              </a:spcBef>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8" name="Shape 198"/>
          <p:cNvSpPr/>
          <p:nvPr/>
        </p:nvSpPr>
        <p:spPr>
          <a:xfrm>
            <a:off x="0" y="6330473"/>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99" name="Shape 199"/>
          <p:cNvSpPr txBox="1"/>
          <p:nvPr/>
        </p:nvSpPr>
        <p:spPr>
          <a:xfrm>
            <a:off x="7571684" y="6483775"/>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200" name="Shape 200" descr="footer_saporg_white_horiz.pdf"/>
          <p:cNvPicPr preferRelativeResize="0"/>
          <p:nvPr/>
        </p:nvPicPr>
        <p:blipFill rotWithShape="1">
          <a:blip r:embed="rId2">
            <a:alphaModFix/>
          </a:blip>
          <a:srcRect/>
          <a:stretch/>
        </p:blipFill>
        <p:spPr>
          <a:xfrm>
            <a:off x="75409" y="6436276"/>
            <a:ext cx="5476304" cy="338159"/>
          </a:xfrm>
          <a:prstGeom prst="rect">
            <a:avLst/>
          </a:prstGeom>
          <a:noFill/>
          <a:ln>
            <a:noFill/>
          </a:ln>
        </p:spPr>
      </p:pic>
      <p:sp>
        <p:nvSpPr>
          <p:cNvPr id="201" name="Shape 201">
            <a:hlinkClick r:id="rId3"/>
          </p:cNvPr>
          <p:cNvSpPr/>
          <p:nvPr/>
        </p:nvSpPr>
        <p:spPr>
          <a:xfrm>
            <a:off x="3542587" y="6519776"/>
            <a:ext cx="1906868" cy="175585"/>
          </a:xfrm>
          <a:prstGeom prst="rect">
            <a:avLst/>
          </a:prstGeom>
          <a:no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wo Images">
    <p:spTree>
      <p:nvGrpSpPr>
        <p:cNvPr id="1" name="Shape 202"/>
        <p:cNvGrpSpPr/>
        <p:nvPr/>
      </p:nvGrpSpPr>
      <p:grpSpPr>
        <a:xfrm>
          <a:off x="0" y="0"/>
          <a:ext cx="0" cy="0"/>
          <a:chOff x="0" y="0"/>
          <a:chExt cx="0" cy="0"/>
        </a:xfrm>
      </p:grpSpPr>
      <p:sp>
        <p:nvSpPr>
          <p:cNvPr id="203" name="Shape 203"/>
          <p:cNvSpPr>
            <a:spLocks noGrp="1"/>
          </p:cNvSpPr>
          <p:nvPr>
            <p:ph type="pic" idx="2"/>
          </p:nvPr>
        </p:nvSpPr>
        <p:spPr>
          <a:xfrm>
            <a:off x="4616450" y="1600200"/>
            <a:ext cx="4070350" cy="4525963"/>
          </a:xfrm>
          <a:prstGeom prst="rect">
            <a:avLst/>
          </a:prstGeom>
          <a:noFill/>
          <a:ln>
            <a:noFill/>
          </a:ln>
        </p:spPr>
        <p:txBody>
          <a:bodyPr lIns="91425" tIns="91425" rIns="91425" bIns="91425" anchor="ctr" anchorCtr="0"/>
          <a:lstStyle>
            <a:lvl1pPr marL="0" marR="0" lvl="0" indent="0" algn="l" rtl="0">
              <a:spcBef>
                <a:spcPts val="640"/>
              </a:spcBef>
              <a:buClr>
                <a:srgbClr val="3F3F39"/>
              </a:buClr>
              <a:buFont typeface="Arial"/>
              <a:buNone/>
              <a:defRPr sz="3200" b="0" i="0" u="none" strike="noStrike" cap="none">
                <a:solidFill>
                  <a:srgbClr val="3F3F39"/>
                </a:solidFill>
                <a:latin typeface="Allerta"/>
                <a:ea typeface="Allerta"/>
                <a:cs typeface="Allerta"/>
                <a:sym typeface="Allerta"/>
              </a:defRPr>
            </a:lvl1pPr>
            <a:lvl2pPr marL="457200" marR="0" lvl="1" indent="0" algn="l" rtl="0">
              <a:spcBef>
                <a:spcPts val="560"/>
              </a:spcBef>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spcBef>
                <a:spcPts val="480"/>
              </a:spcBef>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04" name="Shape 204"/>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marL="0" marR="0" lvl="0" indent="0" algn="l" rtl="0">
              <a:spcBef>
                <a:spcPts val="0"/>
              </a:spcBef>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5" name="Shape 205"/>
          <p:cNvSpPr txBox="1">
            <a:spLocks noGrp="1"/>
          </p:cNvSpPr>
          <p:nvPr>
            <p:ph type="body" idx="1"/>
          </p:nvPr>
        </p:nvSpPr>
        <p:spPr>
          <a:xfrm>
            <a:off x="4616450" y="5646678"/>
            <a:ext cx="4070350" cy="479487"/>
          </a:xfrm>
          <a:prstGeom prst="rect">
            <a:avLst/>
          </a:prstGeom>
          <a:solidFill>
            <a:srgbClr val="FFFFFF">
              <a:alpha val="48627"/>
            </a:srgbClr>
          </a:solidFill>
          <a:ln>
            <a:noFill/>
          </a:ln>
        </p:spPr>
        <p:txBody>
          <a:bodyPr lIns="91425" tIns="91425" rIns="91425" bIns="91425" anchor="ctr" anchorCtr="0"/>
          <a:lstStyle>
            <a:lvl1pPr marL="0" marR="0" lvl="0" indent="0" algn="ctr" rtl="0">
              <a:spcBef>
                <a:spcPts val="320"/>
              </a:spcBef>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6" name="Shape 206"/>
          <p:cNvSpPr>
            <a:spLocks noGrp="1"/>
          </p:cNvSpPr>
          <p:nvPr>
            <p:ph type="pic" idx="3"/>
          </p:nvPr>
        </p:nvSpPr>
        <p:spPr>
          <a:xfrm>
            <a:off x="457200" y="1600200"/>
            <a:ext cx="4073524" cy="4525963"/>
          </a:xfrm>
          <a:prstGeom prst="rect">
            <a:avLst/>
          </a:prstGeom>
          <a:noFill/>
          <a:ln>
            <a:noFill/>
          </a:ln>
        </p:spPr>
        <p:txBody>
          <a:bodyPr lIns="91425" tIns="91425" rIns="91425" bIns="91425" anchor="ctr" anchorCtr="0"/>
          <a:lstStyle>
            <a:lvl1pPr marL="0" marR="0" lvl="0" indent="0" algn="l" rtl="0">
              <a:spcBef>
                <a:spcPts val="640"/>
              </a:spcBef>
              <a:buClr>
                <a:srgbClr val="3F3F39"/>
              </a:buClr>
              <a:buFont typeface="Arial"/>
              <a:buNone/>
              <a:defRPr sz="3200" b="0" i="0" u="none" strike="noStrike" cap="none">
                <a:solidFill>
                  <a:srgbClr val="3F3F39"/>
                </a:solidFill>
                <a:latin typeface="Allerta"/>
                <a:ea typeface="Allerta"/>
                <a:cs typeface="Allerta"/>
                <a:sym typeface="Allerta"/>
              </a:defRPr>
            </a:lvl1pPr>
            <a:lvl2pPr marL="457200" marR="0" lvl="1" indent="0" algn="l" rtl="0">
              <a:spcBef>
                <a:spcPts val="560"/>
              </a:spcBef>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spcBef>
                <a:spcPts val="480"/>
              </a:spcBef>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07" name="Shape 207"/>
          <p:cNvSpPr txBox="1">
            <a:spLocks noGrp="1"/>
          </p:cNvSpPr>
          <p:nvPr>
            <p:ph type="body" idx="4"/>
          </p:nvPr>
        </p:nvSpPr>
        <p:spPr>
          <a:xfrm>
            <a:off x="457200" y="5646678"/>
            <a:ext cx="4073524" cy="479487"/>
          </a:xfrm>
          <a:prstGeom prst="rect">
            <a:avLst/>
          </a:prstGeom>
          <a:solidFill>
            <a:srgbClr val="FFFFFF">
              <a:alpha val="48627"/>
            </a:srgbClr>
          </a:solidFill>
          <a:ln>
            <a:noFill/>
          </a:ln>
        </p:spPr>
        <p:txBody>
          <a:bodyPr lIns="91425" tIns="91425" rIns="91425" bIns="91425" anchor="ctr" anchorCtr="0"/>
          <a:lstStyle>
            <a:lvl1pPr marL="0" marR="0" lvl="0" indent="0" algn="ctr" rtl="0">
              <a:spcBef>
                <a:spcPts val="320"/>
              </a:spcBef>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8" name="Shape 208"/>
          <p:cNvSpPr/>
          <p:nvPr/>
        </p:nvSpPr>
        <p:spPr>
          <a:xfrm>
            <a:off x="0" y="6330473"/>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209" name="Shape 209"/>
          <p:cNvSpPr txBox="1"/>
          <p:nvPr/>
        </p:nvSpPr>
        <p:spPr>
          <a:xfrm>
            <a:off x="7571684" y="6483775"/>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210" name="Shape 210" descr="footer_saporg_white_horiz.pdf"/>
          <p:cNvPicPr preferRelativeResize="0"/>
          <p:nvPr/>
        </p:nvPicPr>
        <p:blipFill rotWithShape="1">
          <a:blip r:embed="rId2">
            <a:alphaModFix/>
          </a:blip>
          <a:srcRect/>
          <a:stretch/>
        </p:blipFill>
        <p:spPr>
          <a:xfrm>
            <a:off x="75409" y="6436276"/>
            <a:ext cx="5476304" cy="338159"/>
          </a:xfrm>
          <a:prstGeom prst="rect">
            <a:avLst/>
          </a:prstGeom>
          <a:noFill/>
          <a:ln>
            <a:noFill/>
          </a:ln>
        </p:spPr>
      </p:pic>
      <p:sp>
        <p:nvSpPr>
          <p:cNvPr id="211" name="Shape 211">
            <a:hlinkClick r:id="rId3"/>
          </p:cNvPr>
          <p:cNvSpPr/>
          <p:nvPr/>
        </p:nvSpPr>
        <p:spPr>
          <a:xfrm>
            <a:off x="3542587" y="6519776"/>
            <a:ext cx="1906868" cy="175585"/>
          </a:xfrm>
          <a:prstGeom prst="rect">
            <a:avLst/>
          </a:prstGeom>
          <a:no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Four Images">
    <p:spTree>
      <p:nvGrpSpPr>
        <p:cNvPr id="1" name="Shape 212"/>
        <p:cNvGrpSpPr/>
        <p:nvPr/>
      </p:nvGrpSpPr>
      <p:grpSpPr>
        <a:xfrm>
          <a:off x="0" y="0"/>
          <a:ext cx="0" cy="0"/>
          <a:chOff x="0" y="0"/>
          <a:chExt cx="0" cy="0"/>
        </a:xfrm>
      </p:grpSpPr>
      <p:sp>
        <p:nvSpPr>
          <p:cNvPr id="213" name="Shape 213"/>
          <p:cNvSpPr>
            <a:spLocks noGrp="1"/>
          </p:cNvSpPr>
          <p:nvPr>
            <p:ph type="pic" idx="2"/>
          </p:nvPr>
        </p:nvSpPr>
        <p:spPr>
          <a:xfrm>
            <a:off x="4616450" y="3892046"/>
            <a:ext cx="4070350" cy="2234117"/>
          </a:xfrm>
          <a:prstGeom prst="rect">
            <a:avLst/>
          </a:prstGeom>
          <a:noFill/>
          <a:ln>
            <a:noFill/>
          </a:ln>
        </p:spPr>
        <p:txBody>
          <a:bodyPr lIns="91425" tIns="91425" rIns="91425" bIns="91425" anchor="ctr" anchorCtr="0"/>
          <a:lstStyle>
            <a:lvl1pPr marL="0" marR="0" lvl="0" indent="0" algn="l" rtl="0">
              <a:spcBef>
                <a:spcPts val="640"/>
              </a:spcBef>
              <a:buClr>
                <a:schemeClr val="dk1"/>
              </a:buClr>
              <a:buFont typeface="Arial"/>
              <a:buNone/>
              <a:defRPr sz="3200" b="0" i="0" u="none" strike="noStrike" cap="none">
                <a:solidFill>
                  <a:schemeClr val="dk1"/>
                </a:solidFill>
                <a:latin typeface="Allerta"/>
                <a:ea typeface="Allerta"/>
                <a:cs typeface="Allerta"/>
                <a:sym typeface="Allerta"/>
              </a:defRPr>
            </a:lvl1pPr>
            <a:lvl2pPr marL="457200" marR="0" lvl="1" indent="0" algn="l" rtl="0">
              <a:spcBef>
                <a:spcPts val="560"/>
              </a:spcBef>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spcBef>
                <a:spcPts val="480"/>
              </a:spcBef>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14" name="Shape 214"/>
          <p:cNvSpPr>
            <a:spLocks noGrp="1"/>
          </p:cNvSpPr>
          <p:nvPr>
            <p:ph type="pic" idx="3"/>
          </p:nvPr>
        </p:nvSpPr>
        <p:spPr>
          <a:xfrm>
            <a:off x="4616450" y="1600200"/>
            <a:ext cx="4070350" cy="2234117"/>
          </a:xfrm>
          <a:prstGeom prst="rect">
            <a:avLst/>
          </a:prstGeom>
          <a:noFill/>
          <a:ln>
            <a:noFill/>
          </a:ln>
        </p:spPr>
        <p:txBody>
          <a:bodyPr lIns="91425" tIns="91425" rIns="91425" bIns="91425" anchor="ctr" anchorCtr="0"/>
          <a:lstStyle>
            <a:lvl1pPr marL="0" marR="0" lvl="0" indent="0" algn="l" rtl="0">
              <a:spcBef>
                <a:spcPts val="640"/>
              </a:spcBef>
              <a:buClr>
                <a:schemeClr val="dk1"/>
              </a:buClr>
              <a:buFont typeface="Arial"/>
              <a:buNone/>
              <a:defRPr sz="3200" b="0" i="0" u="none" strike="noStrike" cap="none">
                <a:solidFill>
                  <a:schemeClr val="dk1"/>
                </a:solidFill>
                <a:latin typeface="Allerta"/>
                <a:ea typeface="Allerta"/>
                <a:cs typeface="Allerta"/>
                <a:sym typeface="Allerta"/>
              </a:defRPr>
            </a:lvl1pPr>
            <a:lvl2pPr marL="457200" marR="0" lvl="1" indent="0" algn="l" rtl="0">
              <a:spcBef>
                <a:spcPts val="560"/>
              </a:spcBef>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spcBef>
                <a:spcPts val="480"/>
              </a:spcBef>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15" name="Shape 215"/>
          <p:cNvSpPr>
            <a:spLocks noGrp="1"/>
          </p:cNvSpPr>
          <p:nvPr>
            <p:ph type="pic" idx="4"/>
          </p:nvPr>
        </p:nvSpPr>
        <p:spPr>
          <a:xfrm>
            <a:off x="457197" y="1600200"/>
            <a:ext cx="4070350" cy="2234117"/>
          </a:xfrm>
          <a:prstGeom prst="rect">
            <a:avLst/>
          </a:prstGeom>
          <a:noFill/>
          <a:ln>
            <a:noFill/>
          </a:ln>
        </p:spPr>
        <p:txBody>
          <a:bodyPr lIns="91425" tIns="91425" rIns="91425" bIns="91425" anchor="ctr" anchorCtr="0"/>
          <a:lstStyle>
            <a:lvl1pPr marL="0" marR="0" lvl="0" indent="0" algn="l" rtl="0">
              <a:spcBef>
                <a:spcPts val="640"/>
              </a:spcBef>
              <a:buClr>
                <a:schemeClr val="dk1"/>
              </a:buClr>
              <a:buFont typeface="Arial"/>
              <a:buNone/>
              <a:defRPr sz="3200" b="0" i="0" u="none" strike="noStrike" cap="none">
                <a:solidFill>
                  <a:schemeClr val="dk1"/>
                </a:solidFill>
                <a:latin typeface="Allerta"/>
                <a:ea typeface="Allerta"/>
                <a:cs typeface="Allerta"/>
                <a:sym typeface="Allerta"/>
              </a:defRPr>
            </a:lvl1pPr>
            <a:lvl2pPr marL="457200" marR="0" lvl="1" indent="0" algn="l" rtl="0">
              <a:spcBef>
                <a:spcPts val="560"/>
              </a:spcBef>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spcBef>
                <a:spcPts val="480"/>
              </a:spcBef>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16" name="Shape 216"/>
          <p:cNvSpPr>
            <a:spLocks noGrp="1"/>
          </p:cNvSpPr>
          <p:nvPr>
            <p:ph type="pic" idx="5"/>
          </p:nvPr>
        </p:nvSpPr>
        <p:spPr>
          <a:xfrm>
            <a:off x="460372" y="3892046"/>
            <a:ext cx="4070350" cy="2234117"/>
          </a:xfrm>
          <a:prstGeom prst="rect">
            <a:avLst/>
          </a:prstGeom>
          <a:noFill/>
          <a:ln>
            <a:noFill/>
          </a:ln>
        </p:spPr>
        <p:txBody>
          <a:bodyPr lIns="91425" tIns="91425" rIns="91425" bIns="91425" anchor="ctr" anchorCtr="0"/>
          <a:lstStyle>
            <a:lvl1pPr marL="0" marR="0" lvl="0" indent="0" algn="l" rtl="0">
              <a:spcBef>
                <a:spcPts val="640"/>
              </a:spcBef>
              <a:buClr>
                <a:schemeClr val="dk1"/>
              </a:buClr>
              <a:buFont typeface="Arial"/>
              <a:buNone/>
              <a:defRPr sz="3200" b="0" i="0" u="none" strike="noStrike" cap="none">
                <a:solidFill>
                  <a:schemeClr val="dk1"/>
                </a:solidFill>
                <a:latin typeface="Allerta"/>
                <a:ea typeface="Allerta"/>
                <a:cs typeface="Allerta"/>
                <a:sym typeface="Allerta"/>
              </a:defRPr>
            </a:lvl1pPr>
            <a:lvl2pPr marL="457200" marR="0" lvl="1" indent="0" algn="l" rtl="0">
              <a:spcBef>
                <a:spcPts val="560"/>
              </a:spcBef>
              <a:buClr>
                <a:schemeClr val="dk1"/>
              </a:buClr>
              <a:buFont typeface="Arial"/>
              <a:buNone/>
              <a:defRPr sz="2800" b="0" i="0" u="none" strike="noStrike" cap="none">
                <a:solidFill>
                  <a:schemeClr val="dk1"/>
                </a:solidFill>
                <a:latin typeface="Allerta"/>
                <a:ea typeface="Allerta"/>
                <a:cs typeface="Allerta"/>
                <a:sym typeface="Allerta"/>
              </a:defRPr>
            </a:lvl2pPr>
            <a:lvl3pPr marL="914400" marR="0" lvl="2" indent="0" algn="l" rtl="0">
              <a:spcBef>
                <a:spcPts val="480"/>
              </a:spcBef>
              <a:buClr>
                <a:schemeClr val="dk1"/>
              </a:buClr>
              <a:buFont typeface="Arial"/>
              <a:buNone/>
              <a:defRPr sz="2400" b="0" i="0" u="none" strike="noStrike" cap="none">
                <a:solidFill>
                  <a:schemeClr val="dk1"/>
                </a:solidFill>
                <a:latin typeface="Allerta"/>
                <a:ea typeface="Allerta"/>
                <a:cs typeface="Allerta"/>
                <a:sym typeface="Allerta"/>
              </a:defRPr>
            </a:lvl3pPr>
            <a:lvl4pPr marL="1371600" marR="0" lvl="3"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4pPr>
            <a:lvl5pPr marL="1828800" marR="0" lvl="4" indent="0" algn="l" rtl="0">
              <a:spcBef>
                <a:spcPts val="400"/>
              </a:spcBef>
              <a:buClr>
                <a:schemeClr val="dk1"/>
              </a:buClr>
              <a:buFont typeface="Arial"/>
              <a:buNone/>
              <a:defRPr sz="2000" b="0" i="0" u="none" strike="noStrike" cap="none">
                <a:solidFill>
                  <a:schemeClr val="dk1"/>
                </a:solidFill>
                <a:latin typeface="Allerta"/>
                <a:ea typeface="Allerta"/>
                <a:cs typeface="Allerta"/>
                <a:sym typeface="Allert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17" name="Shape 217"/>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marL="0" marR="0" lvl="0" indent="0" algn="l" rtl="0">
              <a:spcBef>
                <a:spcPts val="0"/>
              </a:spcBef>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8" name="Shape 218"/>
          <p:cNvSpPr txBox="1">
            <a:spLocks noGrp="1"/>
          </p:cNvSpPr>
          <p:nvPr>
            <p:ph type="body" idx="1"/>
          </p:nvPr>
        </p:nvSpPr>
        <p:spPr>
          <a:xfrm>
            <a:off x="4616450" y="5646678"/>
            <a:ext cx="4070350" cy="479487"/>
          </a:xfrm>
          <a:prstGeom prst="rect">
            <a:avLst/>
          </a:prstGeom>
          <a:solidFill>
            <a:srgbClr val="FFFFFF">
              <a:alpha val="48627"/>
            </a:srgbClr>
          </a:solidFill>
          <a:ln>
            <a:noFill/>
          </a:ln>
        </p:spPr>
        <p:txBody>
          <a:bodyPr lIns="91425" tIns="91425" rIns="91425" bIns="91425" anchor="ctr" anchorCtr="0"/>
          <a:lstStyle>
            <a:lvl1pPr marL="0" marR="0" lvl="0" indent="0" algn="ctr" rtl="0">
              <a:spcBef>
                <a:spcPts val="320"/>
              </a:spcBef>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9" name="Shape 219"/>
          <p:cNvSpPr txBox="1">
            <a:spLocks noGrp="1"/>
          </p:cNvSpPr>
          <p:nvPr>
            <p:ph type="body" idx="6"/>
          </p:nvPr>
        </p:nvSpPr>
        <p:spPr>
          <a:xfrm>
            <a:off x="457200" y="5646678"/>
            <a:ext cx="4073524" cy="479487"/>
          </a:xfrm>
          <a:prstGeom prst="rect">
            <a:avLst/>
          </a:prstGeom>
          <a:solidFill>
            <a:srgbClr val="FFFFFF">
              <a:alpha val="48627"/>
            </a:srgbClr>
          </a:solidFill>
          <a:ln>
            <a:noFill/>
          </a:ln>
        </p:spPr>
        <p:txBody>
          <a:bodyPr lIns="91425" tIns="91425" rIns="91425" bIns="91425" anchor="ctr" anchorCtr="0"/>
          <a:lstStyle>
            <a:lvl1pPr marL="0" marR="0" lvl="0" indent="0" algn="ctr" rtl="0">
              <a:spcBef>
                <a:spcPts val="320"/>
              </a:spcBef>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0" name="Shape 220"/>
          <p:cNvSpPr txBox="1">
            <a:spLocks noGrp="1"/>
          </p:cNvSpPr>
          <p:nvPr>
            <p:ph type="body" idx="7"/>
          </p:nvPr>
        </p:nvSpPr>
        <p:spPr>
          <a:xfrm>
            <a:off x="4616450" y="3354830"/>
            <a:ext cx="4070350" cy="479487"/>
          </a:xfrm>
          <a:prstGeom prst="rect">
            <a:avLst/>
          </a:prstGeom>
          <a:solidFill>
            <a:srgbClr val="FFFFFF">
              <a:alpha val="48627"/>
            </a:srgbClr>
          </a:solidFill>
          <a:ln>
            <a:noFill/>
          </a:ln>
        </p:spPr>
        <p:txBody>
          <a:bodyPr lIns="91425" tIns="91425" rIns="91425" bIns="91425" anchor="ctr" anchorCtr="0"/>
          <a:lstStyle>
            <a:lvl1pPr marL="0" marR="0" lvl="0" indent="0" algn="ctr" rtl="0">
              <a:spcBef>
                <a:spcPts val="320"/>
              </a:spcBef>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1" name="Shape 221"/>
          <p:cNvSpPr txBox="1">
            <a:spLocks noGrp="1"/>
          </p:cNvSpPr>
          <p:nvPr>
            <p:ph type="body" idx="8"/>
          </p:nvPr>
        </p:nvSpPr>
        <p:spPr>
          <a:xfrm>
            <a:off x="454025" y="3354830"/>
            <a:ext cx="4073524" cy="479487"/>
          </a:xfrm>
          <a:prstGeom prst="rect">
            <a:avLst/>
          </a:prstGeom>
          <a:solidFill>
            <a:srgbClr val="FFFFFF">
              <a:alpha val="48627"/>
            </a:srgbClr>
          </a:solidFill>
          <a:ln>
            <a:noFill/>
          </a:ln>
        </p:spPr>
        <p:txBody>
          <a:bodyPr lIns="91425" tIns="91425" rIns="91425" bIns="91425" anchor="ctr" anchorCtr="0"/>
          <a:lstStyle>
            <a:lvl1pPr marL="0" marR="0" lvl="0" indent="0" algn="ctr" rtl="0">
              <a:spcBef>
                <a:spcPts val="320"/>
              </a:spcBef>
              <a:buClr>
                <a:srgbClr val="3F3F39"/>
              </a:buClr>
              <a:buFont typeface="Arial"/>
              <a:buNone/>
              <a:defRPr sz="1600" b="0" i="0" u="none" strike="noStrike" cap="none">
                <a:solidFill>
                  <a:srgbClr val="3F3F39"/>
                </a:solidFill>
                <a:latin typeface="Allerta"/>
                <a:ea typeface="Allerta"/>
                <a:cs typeface="Allerta"/>
                <a:sym typeface="Allerta"/>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2" name="Shape 222"/>
          <p:cNvSpPr/>
          <p:nvPr/>
        </p:nvSpPr>
        <p:spPr>
          <a:xfrm>
            <a:off x="0" y="6330473"/>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223" name="Shape 223"/>
          <p:cNvSpPr txBox="1"/>
          <p:nvPr/>
        </p:nvSpPr>
        <p:spPr>
          <a:xfrm>
            <a:off x="7571684" y="6483775"/>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224" name="Shape 224" descr="footer_saporg_white_horiz.pdf"/>
          <p:cNvPicPr preferRelativeResize="0"/>
          <p:nvPr/>
        </p:nvPicPr>
        <p:blipFill rotWithShape="1">
          <a:blip r:embed="rId2">
            <a:alphaModFix/>
          </a:blip>
          <a:srcRect/>
          <a:stretch/>
        </p:blipFill>
        <p:spPr>
          <a:xfrm>
            <a:off x="75409" y="6436276"/>
            <a:ext cx="5476304" cy="338159"/>
          </a:xfrm>
          <a:prstGeom prst="rect">
            <a:avLst/>
          </a:prstGeom>
          <a:noFill/>
          <a:ln>
            <a:noFill/>
          </a:ln>
        </p:spPr>
      </p:pic>
      <p:sp>
        <p:nvSpPr>
          <p:cNvPr id="225" name="Shape 225">
            <a:hlinkClick r:id="rId3"/>
          </p:cNvPr>
          <p:cNvSpPr/>
          <p:nvPr/>
        </p:nvSpPr>
        <p:spPr>
          <a:xfrm>
            <a:off x="3542587" y="6519776"/>
            <a:ext cx="1906868" cy="175585"/>
          </a:xfrm>
          <a:prstGeom prst="rect">
            <a:avLst/>
          </a:prstGeom>
          <a:no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26"/>
        <p:cNvGrpSpPr/>
        <p:nvPr/>
      </p:nvGrpSpPr>
      <p:grpSpPr>
        <a:xfrm>
          <a:off x="0" y="0"/>
          <a:ext cx="0" cy="0"/>
          <a:chOff x="0" y="0"/>
          <a:chExt cx="0" cy="0"/>
        </a:xfrm>
      </p:grpSpPr>
      <p:sp>
        <p:nvSpPr>
          <p:cNvPr id="27" name="Shape 27"/>
          <p:cNvSpPr/>
          <p:nvPr/>
        </p:nvSpPr>
        <p:spPr>
          <a:xfrm>
            <a:off x="0" y="0"/>
            <a:ext cx="9144000" cy="6858000"/>
          </a:xfrm>
          <a:prstGeom prst="rect">
            <a:avLst/>
          </a:prstGeom>
          <a:solidFill>
            <a:srgbClr val="2B9650"/>
          </a:solid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28" name="Shape 28"/>
          <p:cNvSpPr txBox="1"/>
          <p:nvPr/>
        </p:nvSpPr>
        <p:spPr>
          <a:xfrm>
            <a:off x="115461"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a:solidFill>
                <a:srgbClr val="000000"/>
              </a:solidFill>
              <a:latin typeface="Allerta"/>
              <a:ea typeface="Allerta"/>
              <a:cs typeface="Allerta"/>
              <a:sym typeface="Allerta"/>
            </a:endParaRPr>
          </a:p>
        </p:txBody>
      </p:sp>
      <p:sp>
        <p:nvSpPr>
          <p:cNvPr id="29" name="Shape 29"/>
          <p:cNvSpPr txBox="1"/>
          <p:nvPr/>
        </p:nvSpPr>
        <p:spPr>
          <a:xfrm>
            <a:off x="115461" y="2952693"/>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a:solidFill>
                <a:srgbClr val="000000"/>
              </a:solidFill>
              <a:latin typeface="Allerta"/>
              <a:ea typeface="Allerta"/>
              <a:cs typeface="Allerta"/>
              <a:sym typeface="Allerta"/>
            </a:endParaRPr>
          </a:p>
        </p:txBody>
      </p:sp>
      <p:sp>
        <p:nvSpPr>
          <p:cNvPr id="30" name="Shape 30"/>
          <p:cNvSpPr txBox="1"/>
          <p:nvPr/>
        </p:nvSpPr>
        <p:spPr>
          <a:xfrm>
            <a:off x="115461"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a:solidFill>
                <a:srgbClr val="000000"/>
              </a:solidFill>
              <a:latin typeface="Allerta"/>
              <a:ea typeface="Allerta"/>
              <a:cs typeface="Allerta"/>
              <a:sym typeface="Allerta"/>
            </a:endParaRPr>
          </a:p>
        </p:txBody>
      </p:sp>
      <p:sp>
        <p:nvSpPr>
          <p:cNvPr id="31" name="Shape 31"/>
          <p:cNvSpPr txBox="1"/>
          <p:nvPr/>
        </p:nvSpPr>
        <p:spPr>
          <a:xfrm>
            <a:off x="115461" y="2952693"/>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a:solidFill>
                <a:srgbClr val="000000"/>
              </a:solidFill>
              <a:latin typeface="Allerta"/>
              <a:ea typeface="Allerta"/>
              <a:cs typeface="Allerta"/>
              <a:sym typeface="Allerta"/>
            </a:endParaRPr>
          </a:p>
        </p:txBody>
      </p:sp>
      <p:sp>
        <p:nvSpPr>
          <p:cNvPr id="32" name="Shape 32"/>
          <p:cNvSpPr txBox="1">
            <a:spLocks noGrp="1"/>
          </p:cNvSpPr>
          <p:nvPr>
            <p:ph type="title"/>
          </p:nvPr>
        </p:nvSpPr>
        <p:spPr>
          <a:xfrm>
            <a:off x="216567" y="2829676"/>
            <a:ext cx="8620551" cy="868363"/>
          </a:xfrm>
          <a:prstGeom prst="rect">
            <a:avLst/>
          </a:prstGeom>
          <a:solidFill>
            <a:schemeClr val="lt1">
              <a:alpha val="80000"/>
            </a:schemeClr>
          </a:solidFill>
          <a:ln>
            <a:noFill/>
          </a:ln>
        </p:spPr>
        <p:txBody>
          <a:bodyPr lIns="91425" tIns="91425" rIns="91425" bIns="91425" anchor="ctr" anchorCtr="0"/>
          <a:lstStyle>
            <a:lvl1pPr marL="0" marR="0" lvl="0" indent="0" algn="l" rtl="0">
              <a:spcBef>
                <a:spcPts val="0"/>
              </a:spcBef>
              <a:buClr>
                <a:srgbClr val="23593E"/>
              </a:buClr>
              <a:buFont typeface="Allerta"/>
              <a:buNone/>
              <a:defRPr sz="3200" b="0" i="0" u="none" strike="noStrike" cap="none">
                <a:solidFill>
                  <a:srgbClr val="23593E"/>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marL="0" marR="0" lvl="0" indent="0" algn="l" rtl="0">
              <a:spcBef>
                <a:spcPts val="0"/>
              </a:spcBef>
              <a:buClr>
                <a:srgbClr val="3F3F39"/>
              </a:buClr>
              <a:buFont typeface="Allerta"/>
              <a:buNone/>
              <a:defRPr sz="2800" b="0" i="0" u="none" strike="noStrike" cap="none">
                <a:solidFill>
                  <a:srgbClr val="3F3F39"/>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90500" algn="l" rtl="0">
              <a:spcBef>
                <a:spcPts val="480"/>
              </a:spcBef>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158750" algn="l" rtl="0">
              <a:spcBef>
                <a:spcPts val="400"/>
              </a:spcBef>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spcBef>
                <a:spcPts val="360"/>
              </a:spcBef>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127000" algn="l" rtl="0">
              <a:spcBef>
                <a:spcPts val="320"/>
              </a:spcBef>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127000" algn="l" rtl="0">
              <a:spcBef>
                <a:spcPts val="320"/>
              </a:spcBef>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90500" algn="l" rtl="0">
              <a:spcBef>
                <a:spcPts val="480"/>
              </a:spcBef>
              <a:buClr>
                <a:srgbClr val="3F3F39"/>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158750" algn="l" rtl="0">
              <a:spcBef>
                <a:spcPts val="400"/>
              </a:spcBef>
              <a:buClr>
                <a:srgbClr val="3F3F39"/>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spcBef>
                <a:spcPts val="360"/>
              </a:spcBef>
              <a:buClr>
                <a:srgbClr val="3F3F39"/>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127000" algn="l" rtl="0">
              <a:spcBef>
                <a:spcPts val="320"/>
              </a:spcBef>
              <a:buClr>
                <a:srgbClr val="3F3F39"/>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127000" algn="l" rtl="0">
              <a:spcBef>
                <a:spcPts val="320"/>
              </a:spcBef>
              <a:buClr>
                <a:srgbClr val="3F3F39"/>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p:nvPr/>
        </p:nvSpPr>
        <p:spPr>
          <a:xfrm>
            <a:off x="0" y="6330473"/>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38" name="Shape 38"/>
          <p:cNvSpPr txBox="1"/>
          <p:nvPr/>
        </p:nvSpPr>
        <p:spPr>
          <a:xfrm>
            <a:off x="7571684" y="6483775"/>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39" name="Shape 39" descr="footer_saporg_white_horiz.pdf"/>
          <p:cNvPicPr preferRelativeResize="0"/>
          <p:nvPr/>
        </p:nvPicPr>
        <p:blipFill rotWithShape="1">
          <a:blip r:embed="rId2">
            <a:alphaModFix/>
          </a:blip>
          <a:srcRect/>
          <a:stretch/>
        </p:blipFill>
        <p:spPr>
          <a:xfrm>
            <a:off x="75409" y="6436276"/>
            <a:ext cx="5476304" cy="338159"/>
          </a:xfrm>
          <a:prstGeom prst="rect">
            <a:avLst/>
          </a:prstGeom>
          <a:noFill/>
          <a:ln>
            <a:noFill/>
          </a:ln>
        </p:spPr>
      </p:pic>
      <p:sp>
        <p:nvSpPr>
          <p:cNvPr id="40" name="Shape 40">
            <a:hlinkClick r:id="rId3"/>
          </p:cNvPr>
          <p:cNvSpPr/>
          <p:nvPr/>
        </p:nvSpPr>
        <p:spPr>
          <a:xfrm>
            <a:off x="3542587" y="6519776"/>
            <a:ext cx="1906868" cy="175585"/>
          </a:xfrm>
          <a:prstGeom prst="rect">
            <a:avLst/>
          </a:prstGeom>
          <a:no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1"/>
        <p:cNvGrpSpPr/>
        <p:nvPr/>
      </p:nvGrpSpPr>
      <p:grpSpPr>
        <a:xfrm>
          <a:off x="0" y="0"/>
          <a:ext cx="0" cy="0"/>
          <a:chOff x="0" y="0"/>
          <a:chExt cx="0" cy="0"/>
        </a:xfrm>
      </p:grpSpPr>
      <p:sp>
        <p:nvSpPr>
          <p:cNvPr id="42" name="Shape 42"/>
          <p:cNvSpPr/>
          <p:nvPr/>
        </p:nvSpPr>
        <p:spPr>
          <a:xfrm>
            <a:off x="0" y="6330473"/>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43" name="Shape 43"/>
          <p:cNvSpPr txBox="1"/>
          <p:nvPr/>
        </p:nvSpPr>
        <p:spPr>
          <a:xfrm>
            <a:off x="7571684" y="6483775"/>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44" name="Shape 44" descr="footer_saporg_white_horiz.pdf"/>
          <p:cNvPicPr preferRelativeResize="0"/>
          <p:nvPr/>
        </p:nvPicPr>
        <p:blipFill rotWithShape="1">
          <a:blip r:embed="rId2">
            <a:alphaModFix/>
          </a:blip>
          <a:srcRect/>
          <a:stretch/>
        </p:blipFill>
        <p:spPr>
          <a:xfrm>
            <a:off x="75409" y="6436276"/>
            <a:ext cx="5476304" cy="338159"/>
          </a:xfrm>
          <a:prstGeom prst="rect">
            <a:avLst/>
          </a:prstGeom>
          <a:noFill/>
          <a:ln>
            <a:noFill/>
          </a:ln>
        </p:spPr>
      </p:pic>
      <p:sp>
        <p:nvSpPr>
          <p:cNvPr id="45" name="Shape 45">
            <a:hlinkClick r:id="rId3"/>
          </p:cNvPr>
          <p:cNvSpPr/>
          <p:nvPr/>
        </p:nvSpPr>
        <p:spPr>
          <a:xfrm>
            <a:off x="3542587" y="6519776"/>
            <a:ext cx="1906868" cy="175585"/>
          </a:xfrm>
          <a:prstGeom prst="rect">
            <a:avLst/>
          </a:prstGeom>
          <a:no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End Slide">
    <p:spTree>
      <p:nvGrpSpPr>
        <p:cNvPr id="1" name="Shape 46"/>
        <p:cNvGrpSpPr/>
        <p:nvPr/>
      </p:nvGrpSpPr>
      <p:grpSpPr>
        <a:xfrm>
          <a:off x="0" y="0"/>
          <a:ext cx="0" cy="0"/>
          <a:chOff x="0" y="0"/>
          <a:chExt cx="0" cy="0"/>
        </a:xfrm>
      </p:grpSpPr>
      <p:pic>
        <p:nvPicPr>
          <p:cNvPr id="47" name="Shape 47" descr="green_texture_compressed.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8" name="Shape 48"/>
          <p:cNvSpPr txBox="1"/>
          <p:nvPr/>
        </p:nvSpPr>
        <p:spPr>
          <a:xfrm>
            <a:off x="115461"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a:solidFill>
                <a:srgbClr val="000000"/>
              </a:solidFill>
              <a:latin typeface="Allerta"/>
              <a:ea typeface="Allerta"/>
              <a:cs typeface="Allerta"/>
              <a:sym typeface="Allerta"/>
            </a:endParaRPr>
          </a:p>
        </p:txBody>
      </p:sp>
      <p:sp>
        <p:nvSpPr>
          <p:cNvPr id="49" name="Shape 49"/>
          <p:cNvSpPr txBox="1"/>
          <p:nvPr/>
        </p:nvSpPr>
        <p:spPr>
          <a:xfrm>
            <a:off x="115461"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a:solidFill>
                <a:srgbClr val="000000"/>
              </a:solidFill>
              <a:latin typeface="Allerta"/>
              <a:ea typeface="Allerta"/>
              <a:cs typeface="Allerta"/>
              <a:sym typeface="Allerta"/>
            </a:endParaRPr>
          </a:p>
        </p:txBody>
      </p:sp>
      <p:sp>
        <p:nvSpPr>
          <p:cNvPr id="50" name="Shape 50"/>
          <p:cNvSpPr txBox="1"/>
          <p:nvPr/>
        </p:nvSpPr>
        <p:spPr>
          <a:xfrm>
            <a:off x="216567" y="2852947"/>
            <a:ext cx="8620551" cy="876843"/>
          </a:xfrm>
          <a:prstGeom prst="rect">
            <a:avLst/>
          </a:prstGeom>
          <a:solidFill>
            <a:srgbClr val="FFFFFF">
              <a:alpha val="80000"/>
            </a:srgbClr>
          </a:solidFill>
          <a:ln>
            <a:noFill/>
          </a:ln>
          <a:effectLst>
            <a:outerShdw blurRad="50799" dist="38100" dir="2700000" algn="tl" rotWithShape="0">
              <a:srgbClr val="000000">
                <a:alpha val="42745"/>
              </a:srgbClr>
            </a:outerShdw>
          </a:effectLst>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a:solidFill>
                <a:srgbClr val="23593E"/>
              </a:solidFill>
              <a:latin typeface="Allerta"/>
              <a:ea typeface="Allerta"/>
              <a:cs typeface="Allerta"/>
              <a:sym typeface="Allerta"/>
            </a:endParaRPr>
          </a:p>
        </p:txBody>
      </p:sp>
      <p:pic>
        <p:nvPicPr>
          <p:cNvPr id="51" name="Shape 51" descr="SAP_logo_RGB.pdf"/>
          <p:cNvPicPr preferRelativeResize="0"/>
          <p:nvPr/>
        </p:nvPicPr>
        <p:blipFill rotWithShape="1">
          <a:blip r:embed="rId3">
            <a:alphaModFix/>
          </a:blip>
          <a:srcRect/>
          <a:stretch/>
        </p:blipFill>
        <p:spPr>
          <a:xfrm>
            <a:off x="219319" y="225995"/>
            <a:ext cx="1640437" cy="808050"/>
          </a:xfrm>
          <a:prstGeom prst="rect">
            <a:avLst/>
          </a:prstGeom>
          <a:noFill/>
          <a:ln>
            <a:noFill/>
          </a:ln>
        </p:spPr>
      </p:pic>
      <p:sp>
        <p:nvSpPr>
          <p:cNvPr id="52" name="Shape 52"/>
          <p:cNvSpPr txBox="1">
            <a:spLocks noGrp="1"/>
          </p:cNvSpPr>
          <p:nvPr>
            <p:ph type="title"/>
          </p:nvPr>
        </p:nvSpPr>
        <p:spPr>
          <a:xfrm>
            <a:off x="219319" y="2852947"/>
            <a:ext cx="8617800" cy="876843"/>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Allerta"/>
              <a:buNone/>
              <a:defRPr sz="2800" b="0" i="0" u="none" strike="noStrike" cap="none">
                <a:solidFill>
                  <a:schemeClr val="dk1"/>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Slide SAP and ATC 2">
    <p:spTree>
      <p:nvGrpSpPr>
        <p:cNvPr id="1" name="Shape 53"/>
        <p:cNvGrpSpPr/>
        <p:nvPr/>
      </p:nvGrpSpPr>
      <p:grpSpPr>
        <a:xfrm>
          <a:off x="0" y="0"/>
          <a:ext cx="0" cy="0"/>
          <a:chOff x="0" y="0"/>
          <a:chExt cx="0" cy="0"/>
        </a:xfrm>
      </p:grpSpPr>
      <p:pic>
        <p:nvPicPr>
          <p:cNvPr id="54" name="Shape 54" descr="green_texture_compressed_crop.jpg"/>
          <p:cNvPicPr preferRelativeResize="0"/>
          <p:nvPr/>
        </p:nvPicPr>
        <p:blipFill rotWithShape="1">
          <a:blip r:embed="rId2">
            <a:alphaModFix/>
          </a:blip>
          <a:srcRect/>
          <a:stretch/>
        </p:blipFill>
        <p:spPr>
          <a:xfrm>
            <a:off x="0" y="1874138"/>
            <a:ext cx="9144000" cy="3131363"/>
          </a:xfrm>
          <a:prstGeom prst="rect">
            <a:avLst/>
          </a:prstGeom>
          <a:noFill/>
          <a:ln>
            <a:noFill/>
          </a:ln>
        </p:spPr>
      </p:pic>
      <p:sp>
        <p:nvSpPr>
          <p:cNvPr id="55" name="Shape 55"/>
          <p:cNvSpPr txBox="1">
            <a:spLocks noGrp="1"/>
          </p:cNvSpPr>
          <p:nvPr>
            <p:ph type="ctrTitle"/>
          </p:nvPr>
        </p:nvSpPr>
        <p:spPr>
          <a:xfrm>
            <a:off x="3507951" y="2362435"/>
            <a:ext cx="5497218" cy="1470024"/>
          </a:xfrm>
          <a:prstGeom prst="rect">
            <a:avLst/>
          </a:prstGeom>
          <a:noFill/>
          <a:ln>
            <a:noFill/>
          </a:ln>
        </p:spPr>
        <p:txBody>
          <a:bodyPr lIns="91425" tIns="91425" rIns="91425" bIns="91425" anchor="ctr" anchorCtr="0"/>
          <a:lstStyle>
            <a:lvl1pPr marL="0" marR="0" lvl="0" indent="0" algn="l" rtl="0">
              <a:spcBef>
                <a:spcPts val="0"/>
              </a:spcBef>
              <a:buClr>
                <a:srgbClr val="FFFFFF"/>
              </a:buClr>
              <a:buFont typeface="Allerta"/>
              <a:buNone/>
              <a:defRPr sz="3200" b="0" i="0" u="none" strike="noStrike" cap="none">
                <a:solidFill>
                  <a:srgbClr val="FFFFFF"/>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subTitle" idx="1"/>
          </p:nvPr>
        </p:nvSpPr>
        <p:spPr>
          <a:xfrm>
            <a:off x="3507948" y="3835562"/>
            <a:ext cx="5497219" cy="792406"/>
          </a:xfrm>
          <a:prstGeom prst="rect">
            <a:avLst/>
          </a:prstGeom>
          <a:noFill/>
          <a:ln>
            <a:noFill/>
          </a:ln>
        </p:spPr>
        <p:txBody>
          <a:bodyPr lIns="91425" tIns="91425" rIns="91425" bIns="91425" anchor="t" anchorCtr="0"/>
          <a:lstStyle>
            <a:lvl1pPr marL="0" marR="0" lvl="0" indent="0" algn="l" rtl="0">
              <a:spcBef>
                <a:spcPts val="480"/>
              </a:spcBef>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spcBef>
                <a:spcPts val="400"/>
              </a:spcBef>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spcBef>
                <a:spcPts val="360"/>
              </a:spcBef>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spcBef>
                <a:spcPts val="320"/>
              </a:spcBef>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spcBef>
                <a:spcPts val="320"/>
              </a:spcBef>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7" name="Shape 57"/>
          <p:cNvSpPr/>
          <p:nvPr/>
        </p:nvSpPr>
        <p:spPr>
          <a:xfrm>
            <a:off x="0" y="1746249"/>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58" name="Shape 58"/>
          <p:cNvSpPr>
            <a:spLocks noGrp="1"/>
          </p:cNvSpPr>
          <p:nvPr>
            <p:ph type="pic" idx="2"/>
          </p:nvPr>
        </p:nvSpPr>
        <p:spPr>
          <a:xfrm>
            <a:off x="1" y="1857374"/>
            <a:ext cx="3349624" cy="3159126"/>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9" name="Shape 59" descr="SAP_logo_RGB.pdf"/>
          <p:cNvPicPr preferRelativeResize="0"/>
          <p:nvPr/>
        </p:nvPicPr>
        <p:blipFill rotWithShape="1">
          <a:blip r:embed="rId3">
            <a:alphaModFix/>
          </a:blip>
          <a:srcRect/>
          <a:stretch/>
        </p:blipFill>
        <p:spPr>
          <a:xfrm>
            <a:off x="219319" y="225995"/>
            <a:ext cx="1640437" cy="808050"/>
          </a:xfrm>
          <a:prstGeom prst="rect">
            <a:avLst/>
          </a:prstGeom>
          <a:noFill/>
          <a:ln>
            <a:noFill/>
          </a:ln>
        </p:spPr>
      </p:pic>
      <p:pic>
        <p:nvPicPr>
          <p:cNvPr id="60" name="Shape 60" descr="ATC_logo_grey_type_1line_RGB.pdf"/>
          <p:cNvPicPr preferRelativeResize="0"/>
          <p:nvPr/>
        </p:nvPicPr>
        <p:blipFill rotWithShape="1">
          <a:blip r:embed="rId4">
            <a:alphaModFix/>
          </a:blip>
          <a:srcRect/>
          <a:stretch/>
        </p:blipFill>
        <p:spPr>
          <a:xfrm>
            <a:off x="5353923" y="283559"/>
            <a:ext cx="3651248" cy="75048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lide SAP only">
    <p:spTree>
      <p:nvGrpSpPr>
        <p:cNvPr id="1" name="Shape 61"/>
        <p:cNvGrpSpPr/>
        <p:nvPr/>
      </p:nvGrpSpPr>
      <p:grpSpPr>
        <a:xfrm>
          <a:off x="0" y="0"/>
          <a:ext cx="0" cy="0"/>
          <a:chOff x="0" y="0"/>
          <a:chExt cx="0" cy="0"/>
        </a:xfrm>
      </p:grpSpPr>
      <p:pic>
        <p:nvPicPr>
          <p:cNvPr id="62" name="Shape 62" descr="green_texture_compressed_crop.jpg"/>
          <p:cNvPicPr preferRelativeResize="0"/>
          <p:nvPr/>
        </p:nvPicPr>
        <p:blipFill rotWithShape="1">
          <a:blip r:embed="rId2">
            <a:alphaModFix/>
          </a:blip>
          <a:srcRect/>
          <a:stretch/>
        </p:blipFill>
        <p:spPr>
          <a:xfrm>
            <a:off x="0" y="1874138"/>
            <a:ext cx="9144000" cy="3131363"/>
          </a:xfrm>
          <a:prstGeom prst="rect">
            <a:avLst/>
          </a:prstGeom>
          <a:noFill/>
          <a:ln>
            <a:noFill/>
          </a:ln>
        </p:spPr>
      </p:pic>
      <p:pic>
        <p:nvPicPr>
          <p:cNvPr id="63" name="Shape 63" descr="SAP_logo_RGB.pdf"/>
          <p:cNvPicPr preferRelativeResize="0"/>
          <p:nvPr/>
        </p:nvPicPr>
        <p:blipFill rotWithShape="1">
          <a:blip r:embed="rId3">
            <a:alphaModFix/>
          </a:blip>
          <a:srcRect/>
          <a:stretch/>
        </p:blipFill>
        <p:spPr>
          <a:xfrm>
            <a:off x="219319" y="225995"/>
            <a:ext cx="1640437" cy="808050"/>
          </a:xfrm>
          <a:prstGeom prst="rect">
            <a:avLst/>
          </a:prstGeom>
          <a:noFill/>
          <a:ln>
            <a:noFill/>
          </a:ln>
        </p:spPr>
      </p:pic>
      <p:sp>
        <p:nvSpPr>
          <p:cNvPr id="64" name="Shape 64"/>
          <p:cNvSpPr txBox="1">
            <a:spLocks noGrp="1"/>
          </p:cNvSpPr>
          <p:nvPr>
            <p:ph type="ctrTitle"/>
          </p:nvPr>
        </p:nvSpPr>
        <p:spPr>
          <a:xfrm>
            <a:off x="219319" y="2362435"/>
            <a:ext cx="8785850" cy="1470024"/>
          </a:xfrm>
          <a:prstGeom prst="rect">
            <a:avLst/>
          </a:prstGeom>
          <a:noFill/>
          <a:ln>
            <a:noFill/>
          </a:ln>
        </p:spPr>
        <p:txBody>
          <a:bodyPr lIns="91425" tIns="91425" rIns="91425" bIns="91425" anchor="ctr" anchorCtr="0"/>
          <a:lstStyle>
            <a:lvl1pPr marL="0" marR="0" lvl="0" indent="0" algn="l" rtl="0">
              <a:spcBef>
                <a:spcPts val="0"/>
              </a:spcBef>
              <a:buClr>
                <a:srgbClr val="FFFFFF"/>
              </a:buClr>
              <a:buFont typeface="Allerta"/>
              <a:buNone/>
              <a:defRPr sz="3200" b="0" i="0" u="none" strike="noStrike" cap="none">
                <a:solidFill>
                  <a:srgbClr val="FFFFFF"/>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5" name="Shape 65"/>
          <p:cNvSpPr txBox="1">
            <a:spLocks noGrp="1"/>
          </p:cNvSpPr>
          <p:nvPr>
            <p:ph type="subTitle" idx="1"/>
          </p:nvPr>
        </p:nvSpPr>
        <p:spPr>
          <a:xfrm>
            <a:off x="219316" y="3835562"/>
            <a:ext cx="8785851" cy="792406"/>
          </a:xfrm>
          <a:prstGeom prst="rect">
            <a:avLst/>
          </a:prstGeom>
          <a:noFill/>
          <a:ln>
            <a:noFill/>
          </a:ln>
        </p:spPr>
        <p:txBody>
          <a:bodyPr lIns="91425" tIns="91425" rIns="91425" bIns="91425" anchor="t" anchorCtr="0"/>
          <a:lstStyle>
            <a:lvl1pPr marL="0" marR="0" lvl="0" indent="0" algn="l" rtl="0">
              <a:spcBef>
                <a:spcPts val="480"/>
              </a:spcBef>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spcBef>
                <a:spcPts val="400"/>
              </a:spcBef>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spcBef>
                <a:spcPts val="360"/>
              </a:spcBef>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spcBef>
                <a:spcPts val="320"/>
              </a:spcBef>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spcBef>
                <a:spcPts val="320"/>
              </a:spcBef>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66" name="Shape 66" descr="ATC_org_green_CMYK.pdf">
            <a:hlinkClick r:id="rId4"/>
          </p:cNvPr>
          <p:cNvPicPr preferRelativeResize="0"/>
          <p:nvPr/>
        </p:nvPicPr>
        <p:blipFill rotWithShape="1">
          <a:blip r:embed="rId5">
            <a:alphaModFix/>
          </a:blip>
          <a:srcRect/>
          <a:stretch/>
        </p:blipFill>
        <p:spPr>
          <a:xfrm>
            <a:off x="172085" y="6518032"/>
            <a:ext cx="1862714" cy="150564"/>
          </a:xfrm>
          <a:prstGeom prst="rect">
            <a:avLst/>
          </a:prstGeom>
          <a:noFill/>
          <a:ln>
            <a:noFill/>
          </a:ln>
        </p:spPr>
      </p:pic>
      <p:sp>
        <p:nvSpPr>
          <p:cNvPr id="67" name="Shape 67"/>
          <p:cNvSpPr/>
          <p:nvPr/>
        </p:nvSpPr>
        <p:spPr>
          <a:xfrm>
            <a:off x="0" y="1737611"/>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68"/>
        <p:cNvGrpSpPr/>
        <p:nvPr/>
      </p:nvGrpSpPr>
      <p:grpSpPr>
        <a:xfrm>
          <a:off x="0" y="0"/>
          <a:ext cx="0" cy="0"/>
          <a:chOff x="0" y="0"/>
          <a:chExt cx="0" cy="0"/>
        </a:xfrm>
      </p:grpSpPr>
      <p:pic>
        <p:nvPicPr>
          <p:cNvPr id="69" name="Shape 69" descr="green_texture_compressed_crop.jpg"/>
          <p:cNvPicPr preferRelativeResize="0"/>
          <p:nvPr/>
        </p:nvPicPr>
        <p:blipFill rotWithShape="1">
          <a:blip r:embed="rId2">
            <a:alphaModFix/>
          </a:blip>
          <a:srcRect/>
          <a:stretch/>
        </p:blipFill>
        <p:spPr>
          <a:xfrm>
            <a:off x="0" y="1874138"/>
            <a:ext cx="9144000" cy="3131363"/>
          </a:xfrm>
          <a:prstGeom prst="rect">
            <a:avLst/>
          </a:prstGeom>
          <a:noFill/>
          <a:ln>
            <a:noFill/>
          </a:ln>
        </p:spPr>
      </p:pic>
      <p:pic>
        <p:nvPicPr>
          <p:cNvPr id="70" name="Shape 70" descr="SAP_logo_RGB.pdf"/>
          <p:cNvPicPr preferRelativeResize="0"/>
          <p:nvPr/>
        </p:nvPicPr>
        <p:blipFill rotWithShape="1">
          <a:blip r:embed="rId3">
            <a:alphaModFix/>
          </a:blip>
          <a:srcRect/>
          <a:stretch/>
        </p:blipFill>
        <p:spPr>
          <a:xfrm>
            <a:off x="219319" y="225995"/>
            <a:ext cx="1640437" cy="808050"/>
          </a:xfrm>
          <a:prstGeom prst="rect">
            <a:avLst/>
          </a:prstGeom>
          <a:noFill/>
          <a:ln>
            <a:noFill/>
          </a:ln>
        </p:spPr>
      </p:pic>
      <p:sp>
        <p:nvSpPr>
          <p:cNvPr id="71" name="Shape 71"/>
          <p:cNvSpPr txBox="1">
            <a:spLocks noGrp="1"/>
          </p:cNvSpPr>
          <p:nvPr>
            <p:ph type="ctrTitle"/>
          </p:nvPr>
        </p:nvSpPr>
        <p:spPr>
          <a:xfrm>
            <a:off x="219319" y="2362435"/>
            <a:ext cx="8785850" cy="1470024"/>
          </a:xfrm>
          <a:prstGeom prst="rect">
            <a:avLst/>
          </a:prstGeom>
          <a:noFill/>
          <a:ln>
            <a:noFill/>
          </a:ln>
        </p:spPr>
        <p:txBody>
          <a:bodyPr lIns="91425" tIns="91425" rIns="91425" bIns="91425" anchor="ctr" anchorCtr="0"/>
          <a:lstStyle>
            <a:lvl1pPr marL="0" marR="0" lvl="0" indent="0" algn="l" rtl="0">
              <a:spcBef>
                <a:spcPts val="0"/>
              </a:spcBef>
              <a:buClr>
                <a:srgbClr val="FFFFFF"/>
              </a:buClr>
              <a:buFont typeface="Allerta"/>
              <a:buNone/>
              <a:defRPr sz="3200" b="0" i="0" u="none" strike="noStrike" cap="none">
                <a:solidFill>
                  <a:srgbClr val="FFFFFF"/>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2" name="Shape 72"/>
          <p:cNvSpPr txBox="1">
            <a:spLocks noGrp="1"/>
          </p:cNvSpPr>
          <p:nvPr>
            <p:ph type="subTitle" idx="1"/>
          </p:nvPr>
        </p:nvSpPr>
        <p:spPr>
          <a:xfrm>
            <a:off x="219316" y="3835562"/>
            <a:ext cx="8785851" cy="792406"/>
          </a:xfrm>
          <a:prstGeom prst="rect">
            <a:avLst/>
          </a:prstGeom>
          <a:noFill/>
          <a:ln>
            <a:noFill/>
          </a:ln>
        </p:spPr>
        <p:txBody>
          <a:bodyPr lIns="91425" tIns="91425" rIns="91425" bIns="91425" anchor="t" anchorCtr="0"/>
          <a:lstStyle>
            <a:lvl1pPr marL="0" marR="0" lvl="0" indent="0" algn="l" rtl="0">
              <a:spcBef>
                <a:spcPts val="480"/>
              </a:spcBef>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spcBef>
                <a:spcPts val="400"/>
              </a:spcBef>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spcBef>
                <a:spcPts val="360"/>
              </a:spcBef>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spcBef>
                <a:spcPts val="320"/>
              </a:spcBef>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spcBef>
                <a:spcPts val="320"/>
              </a:spcBef>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73" name="Shape 73" descr="ATC_org_green_CMYK.pdf">
            <a:hlinkClick r:id="rId4"/>
          </p:cNvPr>
          <p:cNvPicPr preferRelativeResize="0"/>
          <p:nvPr/>
        </p:nvPicPr>
        <p:blipFill rotWithShape="1">
          <a:blip r:embed="rId5">
            <a:alphaModFix/>
          </a:blip>
          <a:srcRect/>
          <a:stretch/>
        </p:blipFill>
        <p:spPr>
          <a:xfrm>
            <a:off x="172085" y="6518032"/>
            <a:ext cx="1862714" cy="150564"/>
          </a:xfrm>
          <a:prstGeom prst="rect">
            <a:avLst/>
          </a:prstGeom>
          <a:noFill/>
          <a:ln>
            <a:noFill/>
          </a:ln>
        </p:spPr>
      </p:pic>
      <p:sp>
        <p:nvSpPr>
          <p:cNvPr id="74" name="Shape 74"/>
          <p:cNvSpPr/>
          <p:nvPr/>
        </p:nvSpPr>
        <p:spPr>
          <a:xfrm>
            <a:off x="0" y="1737611"/>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75" name="Shape 75"/>
          <p:cNvSpPr>
            <a:spLocks noGrp="1"/>
          </p:cNvSpPr>
          <p:nvPr>
            <p:ph type="pic" idx="2"/>
          </p:nvPr>
        </p:nvSpPr>
        <p:spPr>
          <a:xfrm>
            <a:off x="7117557" y="225426"/>
            <a:ext cx="1650999" cy="808038"/>
          </a:xfrm>
          <a:prstGeom prst="rect">
            <a:avLst/>
          </a:prstGeom>
          <a:noFill/>
          <a:ln>
            <a:noFill/>
          </a:ln>
        </p:spPr>
        <p:txBody>
          <a:bodyPr lIns="91425" tIns="91425" rIns="91425" bIns="91425" anchor="t" anchorCtr="0"/>
          <a:lstStyle>
            <a:lvl1pPr marL="342900" marR="0" lvl="0" indent="-254000" algn="l" rtl="0">
              <a:spcBef>
                <a:spcPts val="280"/>
              </a:spcBef>
              <a:buClr>
                <a:schemeClr val="dk1"/>
              </a:buClr>
              <a:buSzPct val="100000"/>
              <a:buFont typeface="Arial"/>
              <a:buChar char="•"/>
              <a:defRPr sz="1400" b="0" i="0" u="none" strike="noStrike" cap="none">
                <a:solidFill>
                  <a:schemeClr val="dk1"/>
                </a:solidFill>
                <a:latin typeface="Allerta"/>
                <a:ea typeface="Allerta"/>
                <a:cs typeface="Allerta"/>
                <a:sym typeface="Allerta"/>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Allerta"/>
              <a:buNone/>
              <a:defRPr sz="2800" b="0" i="0" u="none" strike="noStrike" cap="none">
                <a:solidFill>
                  <a:schemeClr val="dk1"/>
                </a:solidFill>
                <a:latin typeface="Allerta"/>
                <a:ea typeface="Allerta"/>
                <a:cs typeface="Allerta"/>
                <a:sym typeface="Allert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457200" y="274638"/>
            <a:ext cx="8229600" cy="1143000"/>
          </a:xfrm>
          <a:prstGeom prst="rect">
            <a:avLst/>
          </a:prstGeom>
        </p:spPr>
        <p:txBody>
          <a:bodyPr lIns="91425" tIns="91425" rIns="91425" bIns="91425" anchor="ctr" anchorCtr="0">
            <a:noAutofit/>
          </a:bodyPr>
          <a:lstStyle/>
          <a:p>
            <a:pPr lvl="0" rtl="0">
              <a:spcBef>
                <a:spcPts val="0"/>
              </a:spcBef>
              <a:buNone/>
            </a:pPr>
            <a:r>
              <a:rPr lang="en-US"/>
              <a:t>Introductions</a:t>
            </a:r>
          </a:p>
        </p:txBody>
      </p:sp>
      <p:sp>
        <p:nvSpPr>
          <p:cNvPr id="232" name="Shape 232"/>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endParaRPr/>
          </a:p>
          <a:p>
            <a:pPr lvl="0">
              <a:spcBef>
                <a:spcPts val="0"/>
              </a:spcBef>
              <a:buNone/>
            </a:pPr>
            <a:endParaRPr/>
          </a:p>
        </p:txBody>
      </p:sp>
      <p:pic>
        <p:nvPicPr>
          <p:cNvPr id="233" name="Shape 233" descr="Welcome-672x300.jpg"/>
          <p:cNvPicPr preferRelativeResize="0"/>
          <p:nvPr/>
        </p:nvPicPr>
        <p:blipFill>
          <a:blip r:embed="rId3">
            <a:alphaModFix/>
          </a:blip>
          <a:stretch>
            <a:fillRect/>
          </a:stretch>
        </p:blipFill>
        <p:spPr>
          <a:xfrm>
            <a:off x="1371600" y="2179650"/>
            <a:ext cx="6400800" cy="2498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415950" y="1591675"/>
            <a:ext cx="8312100" cy="3203100"/>
          </a:xfrm>
          <a:prstGeom prst="rect">
            <a:avLst/>
          </a:prstGeom>
          <a:noFill/>
          <a:ln>
            <a:noFill/>
          </a:ln>
        </p:spPr>
        <p:txBody>
          <a:bodyPr lIns="91425" tIns="45700" rIns="91425" bIns="45700" anchor="ctr" anchorCtr="0">
            <a:noAutofit/>
          </a:bodyPr>
          <a:lstStyle/>
          <a:p>
            <a:pPr marL="0" marR="0" lvl="0" indent="0" algn="ctr" rtl="0">
              <a:spcBef>
                <a:spcPts val="0"/>
              </a:spcBef>
              <a:buClr>
                <a:srgbClr val="3F3F39"/>
              </a:buClr>
              <a:buSzPct val="25000"/>
              <a:buFont typeface="Allerta"/>
              <a:buNone/>
            </a:pPr>
            <a:r>
              <a:rPr lang="en-US" sz="4200" b="0" i="1" u="none" strike="noStrike" cap="none">
                <a:solidFill>
                  <a:srgbClr val="3F3F39"/>
                </a:solidFill>
                <a:latin typeface="Allerta"/>
                <a:ea typeface="Allerta"/>
                <a:cs typeface="Allerta"/>
                <a:sym typeface="Allerta"/>
              </a:rPr>
              <a:t>Everyone knows knowledge plays a role in comprehension, </a:t>
            </a:r>
          </a:p>
          <a:p>
            <a:pPr marL="0" marR="0" lvl="0" indent="0" algn="ctr" rtl="0">
              <a:spcBef>
                <a:spcPts val="0"/>
              </a:spcBef>
              <a:buClr>
                <a:srgbClr val="3F3F39"/>
              </a:buClr>
              <a:buSzPct val="25000"/>
              <a:buFont typeface="Allerta"/>
              <a:buNone/>
            </a:pPr>
            <a:r>
              <a:rPr lang="en-US" sz="4200" b="0" i="1" u="none" strike="noStrike" cap="none">
                <a:solidFill>
                  <a:srgbClr val="3F3F39"/>
                </a:solidFill>
                <a:latin typeface="Allerta"/>
                <a:ea typeface="Allerta"/>
                <a:cs typeface="Allerta"/>
                <a:sym typeface="Allerta"/>
              </a:rPr>
              <a:t>but how </a:t>
            </a:r>
            <a:r>
              <a:rPr lang="en-US" sz="4200" b="1" i="1" u="sng" strike="noStrike" cap="none">
                <a:solidFill>
                  <a:srgbClr val="3F3F39"/>
                </a:solidFill>
                <a:latin typeface="Allerta"/>
                <a:ea typeface="Allerta"/>
                <a:cs typeface="Allerta"/>
                <a:sym typeface="Allerta"/>
              </a:rPr>
              <a:t>big</a:t>
            </a:r>
            <a:r>
              <a:rPr lang="en-US" sz="4200" b="0" i="1" u="none" strike="noStrike" cap="none">
                <a:solidFill>
                  <a:srgbClr val="3F3F39"/>
                </a:solidFill>
                <a:latin typeface="Allerta"/>
                <a:ea typeface="Allerta"/>
                <a:cs typeface="Allerta"/>
                <a:sym typeface="Allerta"/>
              </a:rPr>
              <a:t> of a role?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948600" y="302650"/>
            <a:ext cx="72468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3F3F39"/>
              </a:buClr>
              <a:buSzPct val="25000"/>
              <a:buFont typeface="Allerta"/>
              <a:buNone/>
            </a:pPr>
            <a:r>
              <a:rPr lang="en-US" sz="3600" b="0" i="0" u="none" strike="noStrike" cap="none">
                <a:solidFill>
                  <a:srgbClr val="3F3F39"/>
                </a:solidFill>
                <a:latin typeface="Allerta"/>
                <a:ea typeface="Allerta"/>
                <a:cs typeface="Allerta"/>
                <a:sym typeface="Allerta"/>
              </a:rPr>
              <a:t>“The Baseball Study”</a:t>
            </a:r>
            <a:br>
              <a:rPr lang="en-US" sz="3600" b="0" i="0" u="none" strike="noStrike" cap="none">
                <a:solidFill>
                  <a:srgbClr val="3F3F39"/>
                </a:solidFill>
                <a:latin typeface="Allerta"/>
                <a:ea typeface="Allerta"/>
                <a:cs typeface="Allerta"/>
                <a:sym typeface="Allerta"/>
              </a:rPr>
            </a:br>
            <a:r>
              <a:rPr lang="en-US" sz="3600" b="0" i="0" u="none" strike="noStrike" cap="none">
                <a:solidFill>
                  <a:srgbClr val="3F3F39"/>
                </a:solidFill>
                <a:latin typeface="Allerta"/>
                <a:ea typeface="Allerta"/>
                <a:cs typeface="Allerta"/>
                <a:sym typeface="Allerta"/>
              </a:rPr>
              <a:t>Recht &amp; Leslie (1988)</a:t>
            </a:r>
          </a:p>
        </p:txBody>
      </p:sp>
      <p:pic>
        <p:nvPicPr>
          <p:cNvPr id="304" name="Shape 304"/>
          <p:cNvPicPr preferRelativeResize="0"/>
          <p:nvPr/>
        </p:nvPicPr>
        <p:blipFill rotWithShape="1">
          <a:blip r:embed="rId3">
            <a:alphaModFix/>
          </a:blip>
          <a:srcRect/>
          <a:stretch/>
        </p:blipFill>
        <p:spPr>
          <a:xfrm>
            <a:off x="1091399" y="1561750"/>
            <a:ext cx="6961200" cy="4705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57200" y="107952"/>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3F3F39"/>
              </a:buClr>
              <a:buSzPct val="25000"/>
              <a:buFont typeface="Allerta"/>
              <a:buNone/>
            </a:pPr>
            <a:r>
              <a:rPr lang="en-US" sz="4000" b="0" i="0" u="none" strike="noStrike" cap="none">
                <a:solidFill>
                  <a:srgbClr val="3F3F39"/>
                </a:solidFill>
                <a:latin typeface="Allerta"/>
                <a:ea typeface="Allerta"/>
                <a:cs typeface="Allerta"/>
                <a:sym typeface="Allerta"/>
              </a:rPr>
              <a:t>The Baseball Study </a:t>
            </a:r>
            <a:br>
              <a:rPr lang="en-US" sz="4000" b="0" i="0" u="none" strike="noStrike" cap="none">
                <a:solidFill>
                  <a:srgbClr val="3F3F39"/>
                </a:solidFill>
                <a:latin typeface="Allerta"/>
                <a:ea typeface="Allerta"/>
                <a:cs typeface="Allerta"/>
                <a:sym typeface="Allerta"/>
              </a:rPr>
            </a:br>
            <a:r>
              <a:rPr lang="en-US" sz="4000" b="0" i="0" u="none" strike="noStrike" cap="none">
                <a:solidFill>
                  <a:srgbClr val="3F3F39"/>
                </a:solidFill>
                <a:latin typeface="Allerta"/>
                <a:ea typeface="Allerta"/>
                <a:cs typeface="Allerta"/>
                <a:sym typeface="Allerta"/>
              </a:rPr>
              <a:t>Recht &amp; Leslie (1988)</a:t>
            </a:r>
          </a:p>
        </p:txBody>
      </p:sp>
      <p:sp>
        <p:nvSpPr>
          <p:cNvPr id="311" name="Shape 311"/>
          <p:cNvSpPr txBox="1">
            <a:spLocks noGrp="1"/>
          </p:cNvSpPr>
          <p:nvPr>
            <p:ph type="body" idx="1"/>
          </p:nvPr>
        </p:nvSpPr>
        <p:spPr>
          <a:xfrm>
            <a:off x="190500" y="1441451"/>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3F3F39"/>
              </a:buClr>
              <a:buSzPct val="100000"/>
              <a:buFont typeface="Arial"/>
              <a:buChar char="•"/>
            </a:pPr>
            <a:r>
              <a:rPr lang="en-US" sz="2800" b="0" i="0" u="none" strike="noStrike" cap="none">
                <a:solidFill>
                  <a:srgbClr val="3F3F39"/>
                </a:solidFill>
                <a:latin typeface="Allerta"/>
                <a:ea typeface="Allerta"/>
                <a:cs typeface="Allerta"/>
                <a:sym typeface="Allerta"/>
              </a:rPr>
              <a:t>Compared reading comprehension for four categories of students:</a:t>
            </a:r>
          </a:p>
          <a:p>
            <a:pPr marL="514350" marR="0" lvl="0" indent="-514350" algn="l" rtl="0">
              <a:spcBef>
                <a:spcPts val="560"/>
              </a:spcBef>
              <a:buClr>
                <a:srgbClr val="3F3F39"/>
              </a:buClr>
              <a:buSzPct val="100000"/>
              <a:buFont typeface="Calibri"/>
              <a:buNone/>
            </a:pPr>
            <a:endParaRPr sz="2800" b="0" i="0" u="none" strike="noStrike" cap="none">
              <a:solidFill>
                <a:srgbClr val="3F3F39"/>
              </a:solidFill>
              <a:latin typeface="Allerta"/>
              <a:ea typeface="Allerta"/>
              <a:cs typeface="Allerta"/>
              <a:sym typeface="Allerta"/>
            </a:endParaRPr>
          </a:p>
        </p:txBody>
      </p:sp>
      <p:graphicFrame>
        <p:nvGraphicFramePr>
          <p:cNvPr id="312" name="Shape 312"/>
          <p:cNvGraphicFramePr/>
          <p:nvPr/>
        </p:nvGraphicFramePr>
        <p:xfrm>
          <a:off x="495300" y="2561275"/>
          <a:ext cx="3000000" cy="3000000"/>
        </p:xfrm>
        <a:graphic>
          <a:graphicData uri="http://schemas.openxmlformats.org/drawingml/2006/table">
            <a:tbl>
              <a:tblPr firstRow="1" bandRow="1">
                <a:noFill/>
                <a:tableStyleId>{A02AB18B-D543-4E50-95D2-9BA78DD11BD8}</a:tableStyleId>
              </a:tblPr>
              <a:tblGrid>
                <a:gridCol w="4095750">
                  <a:extLst>
                    <a:ext uri="{9D8B030D-6E8A-4147-A177-3AD203B41FA5}">
                      <a16:colId xmlns:a16="http://schemas.microsoft.com/office/drawing/2014/main" val="20000"/>
                    </a:ext>
                  </a:extLst>
                </a:gridCol>
                <a:gridCol w="4095750">
                  <a:extLst>
                    <a:ext uri="{9D8B030D-6E8A-4147-A177-3AD203B41FA5}">
                      <a16:colId xmlns:a16="http://schemas.microsoft.com/office/drawing/2014/main" val="20001"/>
                    </a:ext>
                  </a:extLst>
                </a:gridCol>
              </a:tblGrid>
              <a:tr h="1705475">
                <a:tc>
                  <a:txBody>
                    <a:bodyPr/>
                    <a:lstStyle/>
                    <a:p>
                      <a:pPr marL="0" marR="0" lvl="0" indent="0" algn="l" rtl="0">
                        <a:spcBef>
                          <a:spcPts val="0"/>
                        </a:spcBef>
                        <a:buSzPct val="25000"/>
                        <a:buNone/>
                      </a:pPr>
                      <a:r>
                        <a:rPr lang="en-US" sz="2800" u="none" strike="noStrike" cap="none">
                          <a:solidFill>
                            <a:srgbClr val="FAC65C"/>
                          </a:solidFill>
                          <a:latin typeface="Allerta"/>
                          <a:ea typeface="Allerta"/>
                          <a:cs typeface="Allerta"/>
                          <a:sym typeface="Allerta"/>
                        </a:rPr>
                        <a:t>High reading ability</a:t>
                      </a:r>
                    </a:p>
                    <a:p>
                      <a:pPr marL="0" marR="0" lvl="0" indent="0" algn="l" rtl="0">
                        <a:spcBef>
                          <a:spcPts val="0"/>
                        </a:spcBef>
                        <a:buSzPct val="25000"/>
                        <a:buNone/>
                      </a:pPr>
                      <a:r>
                        <a:rPr lang="en-US" sz="2800">
                          <a:solidFill>
                            <a:srgbClr val="FAC65C"/>
                          </a:solidFill>
                          <a:latin typeface="Allerta"/>
                          <a:ea typeface="Allerta"/>
                          <a:cs typeface="Allerta"/>
                          <a:sym typeface="Allerta"/>
                        </a:rPr>
                        <a:t>High knowledge of baseball</a:t>
                      </a:r>
                    </a:p>
                  </a:txBody>
                  <a:tcPr marL="91450" marR="91450" marT="45725" marB="45725"/>
                </a:tc>
                <a:tc>
                  <a:txBody>
                    <a:bodyPr/>
                    <a:lstStyle/>
                    <a:p>
                      <a:pPr marL="0" marR="0" lvl="0" indent="0" algn="l" rtl="0">
                        <a:spcBef>
                          <a:spcPts val="0"/>
                        </a:spcBef>
                        <a:buSzPct val="25000"/>
                        <a:buNone/>
                      </a:pPr>
                      <a:r>
                        <a:rPr lang="en-US" sz="2800">
                          <a:solidFill>
                            <a:srgbClr val="61DDED"/>
                          </a:solidFill>
                          <a:latin typeface="Allerta"/>
                          <a:ea typeface="Allerta"/>
                          <a:cs typeface="Allerta"/>
                          <a:sym typeface="Allerta"/>
                        </a:rPr>
                        <a:t>High reading ability</a:t>
                      </a:r>
                    </a:p>
                    <a:p>
                      <a:pPr marL="0" marR="0" lvl="0" indent="0" algn="l" rtl="0">
                        <a:spcBef>
                          <a:spcPts val="0"/>
                        </a:spcBef>
                        <a:buSzPct val="25000"/>
                        <a:buNone/>
                      </a:pPr>
                      <a:r>
                        <a:rPr lang="en-US" sz="2800">
                          <a:solidFill>
                            <a:srgbClr val="61DDED"/>
                          </a:solidFill>
                          <a:latin typeface="Allerta"/>
                          <a:ea typeface="Allerta"/>
                          <a:cs typeface="Allerta"/>
                          <a:sym typeface="Allerta"/>
                        </a:rPr>
                        <a:t>Low knowledge of baseball</a:t>
                      </a:r>
                    </a:p>
                    <a:p>
                      <a:pPr marL="0" marR="0" lvl="0" indent="0" algn="l" rtl="0">
                        <a:spcBef>
                          <a:spcPts val="0"/>
                        </a:spcBef>
                        <a:buSzPct val="25000"/>
                        <a:buNone/>
                      </a:pPr>
                      <a:endParaRPr sz="2800">
                        <a:latin typeface="Allerta"/>
                        <a:ea typeface="Allerta"/>
                        <a:cs typeface="Allerta"/>
                        <a:sym typeface="Allerta"/>
                      </a:endParaRPr>
                    </a:p>
                  </a:txBody>
                  <a:tcPr marL="91450" marR="91450" marT="45725" marB="45725"/>
                </a:tc>
                <a:extLst>
                  <a:ext uri="{0D108BD9-81ED-4DB2-BD59-A6C34878D82A}">
                    <a16:rowId xmlns:a16="http://schemas.microsoft.com/office/drawing/2014/main" val="10000"/>
                  </a:ext>
                </a:extLst>
              </a:tr>
              <a:tr h="1380625">
                <a:tc>
                  <a:txBody>
                    <a:bodyPr/>
                    <a:lstStyle/>
                    <a:p>
                      <a:pPr marL="0" marR="0" lvl="0" indent="0" algn="l" rtl="0">
                        <a:spcBef>
                          <a:spcPts val="0"/>
                        </a:spcBef>
                        <a:buSzPct val="25000"/>
                        <a:buNone/>
                      </a:pPr>
                      <a:r>
                        <a:rPr lang="en-US" sz="2800">
                          <a:solidFill>
                            <a:srgbClr val="0A502C"/>
                          </a:solidFill>
                          <a:latin typeface="Allerta"/>
                          <a:ea typeface="Allerta"/>
                          <a:cs typeface="Allerta"/>
                          <a:sym typeface="Allerta"/>
                        </a:rPr>
                        <a:t>Low reading ability</a:t>
                      </a:r>
                    </a:p>
                    <a:p>
                      <a:pPr marL="0" marR="0" lvl="0" indent="0" algn="l" rtl="0">
                        <a:spcBef>
                          <a:spcPts val="0"/>
                        </a:spcBef>
                        <a:buSzPct val="25000"/>
                        <a:buNone/>
                      </a:pPr>
                      <a:r>
                        <a:rPr lang="en-US" sz="2800">
                          <a:solidFill>
                            <a:srgbClr val="0A502C"/>
                          </a:solidFill>
                          <a:latin typeface="Allerta"/>
                          <a:ea typeface="Allerta"/>
                          <a:cs typeface="Allerta"/>
                          <a:sym typeface="Allerta"/>
                        </a:rPr>
                        <a:t>High knowledge of baseball</a:t>
                      </a:r>
                    </a:p>
                    <a:p>
                      <a:pPr marL="0" marR="0" lvl="0" indent="0" algn="l" rtl="0">
                        <a:spcBef>
                          <a:spcPts val="0"/>
                        </a:spcBef>
                        <a:buSzPct val="25000"/>
                        <a:buNone/>
                      </a:pPr>
                      <a:endParaRPr sz="2800">
                        <a:latin typeface="Allerta"/>
                        <a:ea typeface="Allerta"/>
                        <a:cs typeface="Allerta"/>
                        <a:sym typeface="Allerta"/>
                      </a:endParaRPr>
                    </a:p>
                  </a:txBody>
                  <a:tcPr marL="91450" marR="91450" marT="45725" marB="45725"/>
                </a:tc>
                <a:tc>
                  <a:txBody>
                    <a:bodyPr/>
                    <a:lstStyle/>
                    <a:p>
                      <a:pPr marL="0" marR="0" lvl="0" indent="0" algn="l" rtl="0">
                        <a:spcBef>
                          <a:spcPts val="0"/>
                        </a:spcBef>
                        <a:buSzPct val="25000"/>
                        <a:buNone/>
                      </a:pPr>
                      <a:r>
                        <a:rPr lang="en-US" sz="2800">
                          <a:solidFill>
                            <a:srgbClr val="D04303"/>
                          </a:solidFill>
                          <a:latin typeface="Allerta"/>
                          <a:ea typeface="Allerta"/>
                          <a:cs typeface="Allerta"/>
                          <a:sym typeface="Allerta"/>
                        </a:rPr>
                        <a:t>Low reading ability</a:t>
                      </a:r>
                    </a:p>
                    <a:p>
                      <a:pPr marL="0" marR="0" lvl="0" indent="0" algn="l" rtl="0">
                        <a:spcBef>
                          <a:spcPts val="0"/>
                        </a:spcBef>
                        <a:buSzPct val="25000"/>
                        <a:buNone/>
                      </a:pPr>
                      <a:r>
                        <a:rPr lang="en-US" sz="2800">
                          <a:solidFill>
                            <a:srgbClr val="D04303"/>
                          </a:solidFill>
                          <a:latin typeface="Allerta"/>
                          <a:ea typeface="Allerta"/>
                          <a:cs typeface="Allerta"/>
                          <a:sym typeface="Allerta"/>
                        </a:rPr>
                        <a:t>Low knowledge of baseball</a:t>
                      </a:r>
                    </a:p>
                    <a:p>
                      <a:pPr marL="0" marR="0" lvl="0" indent="0" algn="l" rtl="0">
                        <a:spcBef>
                          <a:spcPts val="0"/>
                        </a:spcBef>
                        <a:buSzPct val="25000"/>
                        <a:buNone/>
                      </a:pPr>
                      <a:endParaRPr sz="2800">
                        <a:latin typeface="Allerta"/>
                        <a:ea typeface="Allerta"/>
                        <a:cs typeface="Allerta"/>
                        <a:sym typeface="Allerta"/>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Shape 318"/>
          <p:cNvPicPr preferRelativeResize="0"/>
          <p:nvPr/>
        </p:nvPicPr>
        <p:blipFill rotWithShape="1">
          <a:blip r:embed="rId3">
            <a:alphaModFix/>
          </a:blip>
          <a:srcRect/>
          <a:stretch/>
        </p:blipFill>
        <p:spPr>
          <a:xfrm>
            <a:off x="247650" y="381000"/>
            <a:ext cx="8648699" cy="5695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604525" y="510747"/>
            <a:ext cx="8229600" cy="906900"/>
          </a:xfrm>
          <a:prstGeom prst="rect">
            <a:avLst/>
          </a:prstGeom>
          <a:noFill/>
          <a:ln>
            <a:noFill/>
          </a:ln>
        </p:spPr>
        <p:txBody>
          <a:bodyPr lIns="91425" tIns="45700" rIns="91425" bIns="45700" anchor="ctr" anchorCtr="0">
            <a:noAutofit/>
          </a:bodyPr>
          <a:lstStyle/>
          <a:p>
            <a:pPr marL="0" marR="0" lvl="0" indent="0" rtl="0">
              <a:spcBef>
                <a:spcPts val="0"/>
              </a:spcBef>
              <a:buClr>
                <a:srgbClr val="3F3F39"/>
              </a:buClr>
              <a:buSzPct val="25000"/>
              <a:buFont typeface="Allerta"/>
              <a:buNone/>
            </a:pPr>
            <a:r>
              <a:rPr lang="en-US" b="0" i="0" u="none" strike="noStrike" cap="none">
                <a:solidFill>
                  <a:srgbClr val="3F3F39"/>
                </a:solidFill>
                <a:latin typeface="Allerta"/>
                <a:ea typeface="Allerta"/>
                <a:cs typeface="Allerta"/>
                <a:sym typeface="Allerta"/>
              </a:rPr>
              <a:t>Findings</a:t>
            </a:r>
          </a:p>
        </p:txBody>
      </p:sp>
      <p:sp>
        <p:nvSpPr>
          <p:cNvPr id="325" name="Shape 325"/>
          <p:cNvSpPr txBox="1">
            <a:spLocks noGrp="1"/>
          </p:cNvSpPr>
          <p:nvPr>
            <p:ph type="body" idx="1"/>
          </p:nvPr>
        </p:nvSpPr>
        <p:spPr>
          <a:xfrm>
            <a:off x="604650" y="1633800"/>
            <a:ext cx="7934700" cy="4526100"/>
          </a:xfrm>
          <a:prstGeom prst="rect">
            <a:avLst/>
          </a:prstGeom>
          <a:noFill/>
          <a:ln>
            <a:noFill/>
          </a:ln>
        </p:spPr>
        <p:txBody>
          <a:bodyPr lIns="91425" tIns="45700" rIns="91425" bIns="45700" anchor="t" anchorCtr="0">
            <a:noAutofit/>
          </a:bodyPr>
          <a:lstStyle/>
          <a:p>
            <a:pPr marL="342900" marR="0" lvl="0" indent="-304800" algn="l" rtl="0">
              <a:lnSpc>
                <a:spcPct val="90000"/>
              </a:lnSpc>
              <a:spcBef>
                <a:spcPts val="0"/>
              </a:spcBef>
              <a:spcAft>
                <a:spcPts val="0"/>
              </a:spcAft>
              <a:buClr>
                <a:srgbClr val="3F3F39"/>
              </a:buClr>
              <a:buSzPct val="100000"/>
              <a:buFont typeface="Arial"/>
              <a:buChar char="•"/>
            </a:pPr>
            <a:r>
              <a:rPr lang="en-US" sz="2600" b="0" i="0" u="none" strike="noStrike" cap="none">
                <a:solidFill>
                  <a:srgbClr val="3F3F39"/>
                </a:solidFill>
                <a:latin typeface="Allerta"/>
                <a:ea typeface="Allerta"/>
                <a:cs typeface="Allerta"/>
                <a:sym typeface="Allerta"/>
              </a:rPr>
              <a:t>Knowledge of the topic had a MUCH bigger impact on comprehension than generalized reading ability did</a:t>
            </a:r>
            <a:r>
              <a:rPr lang="en-US" sz="2600"/>
              <a:t>.</a:t>
            </a:r>
          </a:p>
          <a:p>
            <a:pPr marL="0" marR="0" lvl="0" indent="0" algn="l" rtl="0">
              <a:lnSpc>
                <a:spcPct val="90000"/>
              </a:lnSpc>
              <a:spcBef>
                <a:spcPts val="0"/>
              </a:spcBef>
              <a:spcAft>
                <a:spcPts val="0"/>
              </a:spcAft>
              <a:buNone/>
            </a:pPr>
            <a:endParaRPr sz="2600"/>
          </a:p>
          <a:p>
            <a:pPr marL="342900" marR="0" lvl="0" indent="-304800" algn="l" rtl="0">
              <a:lnSpc>
                <a:spcPct val="90000"/>
              </a:lnSpc>
              <a:spcBef>
                <a:spcPts val="640"/>
              </a:spcBef>
              <a:spcAft>
                <a:spcPts val="0"/>
              </a:spcAft>
              <a:buClr>
                <a:srgbClr val="3F3F39"/>
              </a:buClr>
              <a:buSzPct val="100000"/>
              <a:buFont typeface="Arial"/>
              <a:buChar char="•"/>
            </a:pPr>
            <a:r>
              <a:rPr lang="en-US" sz="2600" b="0" i="0" u="none" strike="noStrike" cap="none">
                <a:solidFill>
                  <a:srgbClr val="3F3F39"/>
                </a:solidFill>
                <a:latin typeface="Allerta"/>
                <a:ea typeface="Allerta"/>
                <a:cs typeface="Allerta"/>
                <a:sym typeface="Allerta"/>
              </a:rPr>
              <a:t>With sufficient prior knowledge “low ability” students performed similarly to higher ability students. The difference in their performance was not statistically significant.</a:t>
            </a:r>
          </a:p>
          <a:p>
            <a:pPr marL="342900" marR="0" lvl="0" indent="-342900" algn="l" rtl="0">
              <a:lnSpc>
                <a:spcPct val="90000"/>
              </a:lnSpc>
              <a:spcBef>
                <a:spcPts val="480"/>
              </a:spcBef>
              <a:buClr>
                <a:srgbClr val="3F3F39"/>
              </a:buClr>
              <a:buSzPct val="92307"/>
              <a:buFont typeface="Arial"/>
              <a:buNone/>
            </a:pPr>
            <a:endParaRPr sz="2600" b="0" i="0" u="none" strike="noStrike" cap="none">
              <a:solidFill>
                <a:srgbClr val="3F3F39"/>
              </a:solidFill>
              <a:latin typeface="Allerta"/>
              <a:ea typeface="Allerta"/>
              <a:cs typeface="Allerta"/>
              <a:sym typeface="Allert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543600" y="941575"/>
            <a:ext cx="8056800" cy="4480500"/>
          </a:xfrm>
          <a:prstGeom prst="rect">
            <a:avLst/>
          </a:prstGeom>
          <a:noFill/>
          <a:ln>
            <a:noFill/>
          </a:ln>
        </p:spPr>
        <p:txBody>
          <a:bodyPr lIns="91425" tIns="45700" rIns="91425" bIns="45700" anchor="ctr" anchorCtr="0">
            <a:noAutofit/>
          </a:bodyPr>
          <a:lstStyle/>
          <a:p>
            <a:pPr marL="0" marR="0" lvl="0" indent="0" algn="ctr" rtl="0">
              <a:spcBef>
                <a:spcPts val="0"/>
              </a:spcBef>
              <a:buClr>
                <a:srgbClr val="3F3F39"/>
              </a:buClr>
              <a:buSzPct val="25000"/>
              <a:buFont typeface="Allerta"/>
              <a:buNone/>
            </a:pPr>
            <a:r>
              <a:rPr lang="en-US" sz="4000" b="0" i="1" u="none" strike="noStrike" cap="none">
                <a:solidFill>
                  <a:srgbClr val="3F3F39"/>
                </a:solidFill>
                <a:latin typeface="Allerta"/>
                <a:ea typeface="Allerta"/>
                <a:cs typeface="Allerta"/>
                <a:sym typeface="Allerta"/>
              </a:rPr>
              <a:t>A student doesn’t have ONE level.</a:t>
            </a:r>
            <a:br>
              <a:rPr lang="en-US" sz="4000" b="0" i="1" u="none" strike="noStrike" cap="none">
                <a:solidFill>
                  <a:srgbClr val="3F3F39"/>
                </a:solidFill>
                <a:latin typeface="Allerta"/>
                <a:ea typeface="Allerta"/>
                <a:cs typeface="Allerta"/>
                <a:sym typeface="Allerta"/>
              </a:rPr>
            </a:br>
            <a:br>
              <a:rPr lang="en-US" sz="4000" b="0" i="1" u="none" strike="noStrike" cap="none">
                <a:solidFill>
                  <a:srgbClr val="3F3F39"/>
                </a:solidFill>
                <a:latin typeface="Allerta"/>
                <a:ea typeface="Allerta"/>
                <a:cs typeface="Allerta"/>
                <a:sym typeface="Allerta"/>
              </a:rPr>
            </a:br>
            <a:r>
              <a:rPr lang="en-US" sz="4000" b="0" i="1" u="none" strike="noStrike" cap="none">
                <a:solidFill>
                  <a:srgbClr val="3F3F39"/>
                </a:solidFill>
                <a:latin typeface="Allerta"/>
                <a:ea typeface="Allerta"/>
                <a:cs typeface="Allerta"/>
                <a:sym typeface="Allerta"/>
              </a:rPr>
              <a:t>Each student has MANY LEVELS</a:t>
            </a:r>
            <a:br>
              <a:rPr lang="en-US" sz="4000" b="0" i="1" u="none" strike="noStrike" cap="none">
                <a:solidFill>
                  <a:srgbClr val="3F3F39"/>
                </a:solidFill>
                <a:latin typeface="Allerta"/>
                <a:ea typeface="Allerta"/>
                <a:cs typeface="Allerta"/>
                <a:sym typeface="Allerta"/>
              </a:rPr>
            </a:br>
            <a:r>
              <a:rPr lang="en-US" sz="4000" b="0" i="1" u="none" strike="noStrike" cap="none">
                <a:solidFill>
                  <a:srgbClr val="3F3F39"/>
                </a:solidFill>
                <a:latin typeface="Allerta"/>
                <a:ea typeface="Allerta"/>
                <a:cs typeface="Allerta"/>
                <a:sym typeface="Allerta"/>
              </a:rPr>
              <a:t>depending on topic &amp; knowledge.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393000" y="707425"/>
            <a:ext cx="8479200" cy="4932300"/>
          </a:xfrm>
          <a:prstGeom prst="rect">
            <a:avLst/>
          </a:prstGeom>
          <a:noFill/>
          <a:ln>
            <a:noFill/>
          </a:ln>
        </p:spPr>
        <p:txBody>
          <a:bodyPr lIns="91425" tIns="45700" rIns="91425" bIns="45700" anchor="ctr" anchorCtr="0">
            <a:noAutofit/>
          </a:bodyPr>
          <a:lstStyle/>
          <a:p>
            <a:pPr marL="0" marR="0" lvl="0" indent="0" algn="ctr" rtl="0">
              <a:spcBef>
                <a:spcPts val="0"/>
              </a:spcBef>
              <a:buClr>
                <a:srgbClr val="3F3F39"/>
              </a:buClr>
              <a:buSzPct val="25000"/>
              <a:buFont typeface="Allerta"/>
              <a:buNone/>
            </a:pPr>
            <a:r>
              <a:rPr lang="en-US" sz="4000" b="0" i="0" u="none" strike="noStrike" cap="none">
                <a:solidFill>
                  <a:srgbClr val="3F3F39"/>
                </a:solidFill>
                <a:latin typeface="Allerta"/>
                <a:ea typeface="Allerta"/>
                <a:cs typeface="Allerta"/>
                <a:sym typeface="Allerta"/>
              </a:rPr>
              <a:t>We </a:t>
            </a:r>
            <a:r>
              <a:rPr lang="en-US" sz="4000" b="0" i="1" u="none" strike="noStrike" cap="none">
                <a:solidFill>
                  <a:srgbClr val="3F3F39"/>
                </a:solidFill>
                <a:latin typeface="Allerta"/>
                <a:ea typeface="Allerta"/>
                <a:cs typeface="Allerta"/>
                <a:sym typeface="Allerta"/>
              </a:rPr>
              <a:t>owe </a:t>
            </a:r>
            <a:r>
              <a:rPr lang="en-US" sz="4000" b="0" i="0" u="none" strike="noStrike" cap="none">
                <a:solidFill>
                  <a:srgbClr val="3F3F39"/>
                </a:solidFill>
                <a:latin typeface="Allerta"/>
                <a:ea typeface="Allerta"/>
                <a:cs typeface="Allerta"/>
                <a:sym typeface="Allerta"/>
              </a:rPr>
              <a:t>our students a better experience reading than this.</a:t>
            </a:r>
            <a:br>
              <a:rPr lang="en-US" sz="4000" b="0" i="0" u="none" strike="noStrike" cap="none">
                <a:solidFill>
                  <a:srgbClr val="3F3F39"/>
                </a:solidFill>
                <a:latin typeface="Allerta"/>
                <a:ea typeface="Allerta"/>
                <a:cs typeface="Allerta"/>
                <a:sym typeface="Allerta"/>
              </a:rPr>
            </a:br>
            <a:br>
              <a:rPr lang="en-US" sz="4000" b="0" i="0" u="none" strike="noStrike" cap="none">
                <a:solidFill>
                  <a:srgbClr val="3F3F39"/>
                </a:solidFill>
                <a:latin typeface="Allerta"/>
                <a:ea typeface="Allerta"/>
                <a:cs typeface="Allerta"/>
                <a:sym typeface="Allerta"/>
              </a:rPr>
            </a:br>
            <a:r>
              <a:rPr lang="en-US" sz="4000" b="0" i="0" u="none" strike="noStrike" cap="none">
                <a:solidFill>
                  <a:srgbClr val="3F3F39"/>
                </a:solidFill>
                <a:latin typeface="Allerta"/>
                <a:ea typeface="Allerta"/>
                <a:cs typeface="Allerta"/>
                <a:sym typeface="Allerta"/>
              </a:rPr>
              <a:t>We have to help them get the vocabulary and knowledge of the world they </a:t>
            </a:r>
            <a:r>
              <a:rPr lang="en-US" sz="4000" b="0" i="1" u="none" strike="noStrike" cap="none">
                <a:solidFill>
                  <a:srgbClr val="3F3F39"/>
                </a:solidFill>
                <a:latin typeface="Allerta"/>
                <a:ea typeface="Allerta"/>
                <a:cs typeface="Allerta"/>
                <a:sym typeface="Allerta"/>
              </a:rPr>
              <a:t>need</a:t>
            </a:r>
            <a:r>
              <a:rPr lang="en-US" sz="4000" b="0" i="0" u="none" strike="noStrike" cap="none">
                <a:solidFill>
                  <a:srgbClr val="3F3F39"/>
                </a:solidFill>
                <a:latin typeface="Allerta"/>
                <a:ea typeface="Allerta"/>
                <a:cs typeface="Allerta"/>
                <a:sym typeface="Allerta"/>
              </a:rPr>
              <a:t> to be able to read complex text.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381000" y="2133600"/>
            <a:ext cx="8381999" cy="1524000"/>
          </a:xfrm>
          <a:prstGeom prst="rect">
            <a:avLst/>
          </a:prstGeom>
          <a:noFill/>
          <a:ln>
            <a:noFill/>
          </a:ln>
        </p:spPr>
        <p:txBody>
          <a:bodyPr lIns="91425" tIns="45700" rIns="91425" bIns="45700" anchor="ctr" anchorCtr="0">
            <a:noAutofit/>
          </a:bodyPr>
          <a:lstStyle/>
          <a:p>
            <a:pPr marL="0" marR="0" lvl="0" indent="0" algn="ctr" rtl="0">
              <a:spcBef>
                <a:spcPts val="0"/>
              </a:spcBef>
              <a:buClr>
                <a:srgbClr val="3F3F39"/>
              </a:buClr>
              <a:buSzPct val="25000"/>
              <a:buFont typeface="Allerta"/>
              <a:buNone/>
            </a:pPr>
            <a:r>
              <a:rPr lang="en-US" sz="3959" b="0" i="0" u="none" strike="noStrike" cap="none">
                <a:solidFill>
                  <a:srgbClr val="3F3F39"/>
                </a:solidFill>
                <a:latin typeface="Allerta"/>
                <a:ea typeface="Allerta"/>
                <a:cs typeface="Allerta"/>
                <a:sym typeface="Allerta"/>
              </a:rPr>
              <a:t>Close reading alone</a:t>
            </a:r>
            <a:br>
              <a:rPr lang="en-US" sz="3959" b="0" i="0" u="none" strike="noStrike" cap="none">
                <a:solidFill>
                  <a:srgbClr val="3F3F39"/>
                </a:solidFill>
                <a:latin typeface="Allerta"/>
                <a:ea typeface="Allerta"/>
                <a:cs typeface="Allerta"/>
                <a:sym typeface="Allerta"/>
              </a:rPr>
            </a:br>
            <a:r>
              <a:rPr lang="en-US" sz="3959" b="0" i="0" u="none" strike="noStrike" cap="none">
                <a:solidFill>
                  <a:srgbClr val="3F3F39"/>
                </a:solidFill>
                <a:latin typeface="Allerta"/>
                <a:ea typeface="Allerta"/>
                <a:cs typeface="Allerta"/>
                <a:sym typeface="Allerta"/>
              </a:rPr>
              <a:t>is </a:t>
            </a:r>
            <a:r>
              <a:rPr lang="en-US" sz="3959" b="1" i="0" u="sng" strike="noStrike" cap="none">
                <a:solidFill>
                  <a:srgbClr val="3F3F39"/>
                </a:solidFill>
                <a:latin typeface="Allerta"/>
                <a:ea typeface="Allerta"/>
                <a:cs typeface="Allerta"/>
                <a:sym typeface="Allerta"/>
              </a:rPr>
              <a:t>NOT</a:t>
            </a:r>
            <a:r>
              <a:rPr lang="en-US" sz="3959" b="0" i="0" u="none" strike="noStrike" cap="none">
                <a:solidFill>
                  <a:srgbClr val="3F3F39"/>
                </a:solidFill>
                <a:latin typeface="Allerta"/>
                <a:ea typeface="Allerta"/>
                <a:cs typeface="Allerta"/>
                <a:sym typeface="Allerta"/>
              </a:rPr>
              <a:t> enough! </a:t>
            </a:r>
            <a:br>
              <a:rPr lang="en-US" sz="3959" b="0" i="0" u="none" strike="noStrike" cap="none">
                <a:solidFill>
                  <a:srgbClr val="3F3F39"/>
                </a:solidFill>
                <a:latin typeface="Allerta"/>
                <a:ea typeface="Allerta"/>
                <a:cs typeface="Allerta"/>
                <a:sym typeface="Allerta"/>
              </a:rPr>
            </a:br>
            <a:br>
              <a:rPr lang="en-US" sz="3959" b="0" i="0" u="none" strike="noStrike" cap="none">
                <a:solidFill>
                  <a:srgbClr val="3F3F39"/>
                </a:solidFill>
                <a:latin typeface="Allerta"/>
                <a:ea typeface="Allerta"/>
                <a:cs typeface="Allerta"/>
                <a:sym typeface="Allerta"/>
              </a:rPr>
            </a:br>
            <a:r>
              <a:rPr lang="en-US" sz="3959" b="0" i="0" u="none" strike="noStrike" cap="none">
                <a:solidFill>
                  <a:srgbClr val="3F3F39"/>
                </a:solidFill>
                <a:latin typeface="Allerta"/>
                <a:ea typeface="Allerta"/>
                <a:cs typeface="Allerta"/>
                <a:sym typeface="Allerta"/>
              </a:rPr>
              <a:t>In fact, done alone, it can INCREASE the GAP.</a:t>
            </a:r>
            <a:br>
              <a:rPr lang="en-US" sz="2520" b="0" i="0" u="none" strike="noStrike" cap="none">
                <a:solidFill>
                  <a:srgbClr val="3F3F39"/>
                </a:solidFill>
                <a:latin typeface="Allerta"/>
                <a:ea typeface="Allerta"/>
                <a:cs typeface="Allerta"/>
                <a:sym typeface="Allerta"/>
              </a:rPr>
            </a:br>
            <a:endParaRPr lang="en-US" sz="2520" b="0" i="0" u="none" strike="noStrike" cap="none">
              <a:solidFill>
                <a:srgbClr val="3F3F39"/>
              </a:solidFill>
              <a:latin typeface="Allerta"/>
              <a:ea typeface="Allerta"/>
              <a:cs typeface="Allerta"/>
              <a:sym typeface="Allert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graphicFrame>
        <p:nvGraphicFramePr>
          <p:cNvPr id="349" name="Shape 349"/>
          <p:cNvGraphicFramePr/>
          <p:nvPr>
            <p:extLst>
              <p:ext uri="{D42A27DB-BD31-4B8C-83A1-F6EECF244321}">
                <p14:modId xmlns:p14="http://schemas.microsoft.com/office/powerpoint/2010/main" val="2683904348"/>
              </p:ext>
            </p:extLst>
          </p:nvPr>
        </p:nvGraphicFramePr>
        <p:xfrm>
          <a:off x="395975" y="230725"/>
          <a:ext cx="8457900" cy="5472570"/>
        </p:xfrm>
        <a:graphic>
          <a:graphicData uri="http://schemas.openxmlformats.org/drawingml/2006/table">
            <a:tbl>
              <a:tblPr firstRow="1" bandRow="1">
                <a:noFill/>
                <a:tableStyleId>{A02AB18B-D543-4E50-95D2-9BA78DD11BD8}</a:tableStyleId>
              </a:tblPr>
              <a:tblGrid>
                <a:gridCol w="4228950">
                  <a:extLst>
                    <a:ext uri="{9D8B030D-6E8A-4147-A177-3AD203B41FA5}">
                      <a16:colId xmlns:a16="http://schemas.microsoft.com/office/drawing/2014/main" val="20000"/>
                    </a:ext>
                  </a:extLst>
                </a:gridCol>
                <a:gridCol w="4228950">
                  <a:extLst>
                    <a:ext uri="{9D8B030D-6E8A-4147-A177-3AD203B41FA5}">
                      <a16:colId xmlns:a16="http://schemas.microsoft.com/office/drawing/2014/main" val="20001"/>
                    </a:ext>
                  </a:extLst>
                </a:gridCol>
              </a:tblGrid>
              <a:tr h="600075">
                <a:tc>
                  <a:txBody>
                    <a:bodyPr/>
                    <a:lstStyle/>
                    <a:p>
                      <a:pPr marL="0" marR="0" lvl="0" indent="0" algn="l" rtl="0">
                        <a:spcBef>
                          <a:spcPts val="0"/>
                        </a:spcBef>
                        <a:buSzPct val="25000"/>
                        <a:buNone/>
                      </a:pPr>
                      <a:r>
                        <a:rPr lang="en-US" sz="2400" dirty="0">
                          <a:latin typeface="Allerta"/>
                          <a:ea typeface="Allerta"/>
                          <a:cs typeface="Allerta"/>
                          <a:sym typeface="Allerta"/>
                        </a:rPr>
                        <a:t>Close Reading</a:t>
                      </a:r>
                    </a:p>
                  </a:txBody>
                  <a:tcPr marL="91450" marR="91450" marT="45725" marB="45725" anchor="ctr"/>
                </a:tc>
                <a:tc>
                  <a:txBody>
                    <a:bodyPr/>
                    <a:lstStyle/>
                    <a:p>
                      <a:pPr marL="0" marR="0" lvl="0" indent="0" algn="l" rtl="0">
                        <a:spcBef>
                          <a:spcPts val="0"/>
                        </a:spcBef>
                        <a:buSzPct val="25000"/>
                        <a:buNone/>
                      </a:pPr>
                      <a:r>
                        <a:rPr lang="en-US" sz="2400">
                          <a:latin typeface="Allerta"/>
                          <a:ea typeface="Allerta"/>
                          <a:cs typeface="Allerta"/>
                          <a:sym typeface="Allerta"/>
                        </a:rPr>
                        <a:t>Volume of Reading</a:t>
                      </a:r>
                    </a:p>
                  </a:txBody>
                  <a:tcPr marL="91450" marR="91450" marT="45725" marB="45725" anchor="ctr"/>
                </a:tc>
                <a:extLst>
                  <a:ext uri="{0D108BD9-81ED-4DB2-BD59-A6C34878D82A}">
                    <a16:rowId xmlns:a16="http://schemas.microsoft.com/office/drawing/2014/main" val="10000"/>
                  </a:ext>
                </a:extLst>
              </a:tr>
              <a:tr h="607275">
                <a:tc>
                  <a:txBody>
                    <a:bodyPr/>
                    <a:lstStyle/>
                    <a:p>
                      <a:pPr marL="0" marR="0" lvl="0" indent="0" algn="l" rtl="0">
                        <a:spcBef>
                          <a:spcPts val="0"/>
                        </a:spcBef>
                        <a:buSzPct val="25000"/>
                        <a:buNone/>
                      </a:pPr>
                      <a:r>
                        <a:rPr lang="en-US" sz="1800">
                          <a:latin typeface="Allerta"/>
                          <a:ea typeface="Allerta"/>
                          <a:cs typeface="Allerta"/>
                          <a:sym typeface="Allerta"/>
                        </a:rPr>
                        <a:t>Fewer pages</a:t>
                      </a:r>
                    </a:p>
                  </a:txBody>
                  <a:tcPr marL="91450" marR="91450" marT="45725" marB="45725" anchor="ctr"/>
                </a:tc>
                <a:tc>
                  <a:txBody>
                    <a:bodyPr/>
                    <a:lstStyle/>
                    <a:p>
                      <a:pPr marL="0" marR="0" lvl="0" indent="0" algn="l" rtl="0">
                        <a:spcBef>
                          <a:spcPts val="0"/>
                        </a:spcBef>
                        <a:buSzPct val="25000"/>
                        <a:buNone/>
                      </a:pPr>
                      <a:r>
                        <a:rPr lang="en-US" sz="1800">
                          <a:latin typeface="Allerta"/>
                          <a:ea typeface="Allerta"/>
                          <a:cs typeface="Allerta"/>
                          <a:sym typeface="Allerta"/>
                        </a:rPr>
                        <a:t>More pages</a:t>
                      </a:r>
                    </a:p>
                  </a:txBody>
                  <a:tcPr marL="91450" marR="91450" marT="45725" marB="45725" anchor="ctr"/>
                </a:tc>
                <a:extLst>
                  <a:ext uri="{0D108BD9-81ED-4DB2-BD59-A6C34878D82A}">
                    <a16:rowId xmlns:a16="http://schemas.microsoft.com/office/drawing/2014/main" val="10001"/>
                  </a:ext>
                </a:extLst>
              </a:tr>
              <a:tr h="607275">
                <a:tc>
                  <a:txBody>
                    <a:bodyPr/>
                    <a:lstStyle/>
                    <a:p>
                      <a:pPr marL="0" marR="0" lvl="0" indent="0" algn="l" rtl="0">
                        <a:spcBef>
                          <a:spcPts val="0"/>
                        </a:spcBef>
                        <a:buSzPct val="25000"/>
                        <a:buNone/>
                      </a:pPr>
                      <a:r>
                        <a:rPr lang="en-US" sz="1800">
                          <a:latin typeface="Allerta"/>
                          <a:ea typeface="Allerta"/>
                          <a:cs typeface="Allerta"/>
                          <a:sym typeface="Allerta"/>
                        </a:rPr>
                        <a:t>Grade-level  complex text</a:t>
                      </a:r>
                    </a:p>
                  </a:txBody>
                  <a:tcPr marL="91450" marR="91450" marT="45725" marB="45725" anchor="ctr"/>
                </a:tc>
                <a:tc>
                  <a:txBody>
                    <a:bodyPr/>
                    <a:lstStyle/>
                    <a:p>
                      <a:pPr marL="0" marR="0" lvl="0" indent="0" algn="l" rtl="0">
                        <a:spcBef>
                          <a:spcPts val="0"/>
                        </a:spcBef>
                        <a:buSzPct val="25000"/>
                        <a:buNone/>
                      </a:pPr>
                      <a:r>
                        <a:rPr lang="en-US" sz="1800">
                          <a:latin typeface="Allerta"/>
                          <a:ea typeface="Allerta"/>
                          <a:cs typeface="Allerta"/>
                          <a:sym typeface="Allerta"/>
                        </a:rPr>
                        <a:t>Text at different levels of complexity</a:t>
                      </a:r>
                    </a:p>
                  </a:txBody>
                  <a:tcPr marL="91450" marR="91450" marT="45725" marB="45725" anchor="ctr"/>
                </a:tc>
                <a:extLst>
                  <a:ext uri="{0D108BD9-81ED-4DB2-BD59-A6C34878D82A}">
                    <a16:rowId xmlns:a16="http://schemas.microsoft.com/office/drawing/2014/main" val="10002"/>
                  </a:ext>
                </a:extLst>
              </a:tr>
              <a:tr h="600075">
                <a:tc>
                  <a:txBody>
                    <a:bodyPr/>
                    <a:lstStyle/>
                    <a:p>
                      <a:pPr marL="0" marR="0" lvl="0" indent="0" algn="l" rtl="0">
                        <a:spcBef>
                          <a:spcPts val="0"/>
                        </a:spcBef>
                        <a:buSzPct val="25000"/>
                        <a:buNone/>
                      </a:pPr>
                      <a:r>
                        <a:rPr lang="en-US" sz="1800">
                          <a:latin typeface="Allerta"/>
                          <a:ea typeface="Allerta"/>
                          <a:cs typeface="Allerta"/>
                          <a:sym typeface="Allerta"/>
                        </a:rPr>
                        <a:t>All students same text</a:t>
                      </a:r>
                    </a:p>
                  </a:txBody>
                  <a:tcPr marL="91450" marR="91450" marT="45725" marB="45725" anchor="ctr"/>
                </a:tc>
                <a:tc>
                  <a:txBody>
                    <a:bodyPr/>
                    <a:lstStyle/>
                    <a:p>
                      <a:pPr marL="0" marR="0" lvl="0" indent="0" algn="l" rtl="0">
                        <a:spcBef>
                          <a:spcPts val="0"/>
                        </a:spcBef>
                        <a:buSzPct val="25000"/>
                        <a:buNone/>
                      </a:pPr>
                      <a:r>
                        <a:rPr lang="en-US" sz="1800">
                          <a:latin typeface="Allerta"/>
                          <a:ea typeface="Allerta"/>
                          <a:cs typeface="Allerta"/>
                          <a:sym typeface="Allerta"/>
                        </a:rPr>
                        <a:t>Student or teacher choice of text</a:t>
                      </a:r>
                    </a:p>
                  </a:txBody>
                  <a:tcPr marL="91450" marR="91450" marT="45725" marB="45725" anchor="ctr"/>
                </a:tc>
                <a:extLst>
                  <a:ext uri="{0D108BD9-81ED-4DB2-BD59-A6C34878D82A}">
                    <a16:rowId xmlns:a16="http://schemas.microsoft.com/office/drawing/2014/main" val="10003"/>
                  </a:ext>
                </a:extLst>
              </a:tr>
              <a:tr h="607275">
                <a:tc>
                  <a:txBody>
                    <a:bodyPr/>
                    <a:lstStyle/>
                    <a:p>
                      <a:pPr marL="0" marR="0" lvl="0" indent="0" algn="l" rtl="0">
                        <a:spcBef>
                          <a:spcPts val="0"/>
                        </a:spcBef>
                        <a:buSzPct val="25000"/>
                        <a:buNone/>
                      </a:pPr>
                      <a:r>
                        <a:rPr lang="en-US" sz="1800">
                          <a:latin typeface="Allerta"/>
                          <a:ea typeface="Allerta"/>
                          <a:cs typeface="Allerta"/>
                          <a:sym typeface="Allerta"/>
                        </a:rPr>
                        <a:t>Teaches students to attend to text and to words</a:t>
                      </a:r>
                    </a:p>
                  </a:txBody>
                  <a:tcPr marL="91450" marR="91450" marT="45725" marB="45725" anchor="ctr"/>
                </a:tc>
                <a:tc>
                  <a:txBody>
                    <a:bodyPr/>
                    <a:lstStyle/>
                    <a:p>
                      <a:pPr marL="0" marR="0" lvl="0" indent="0" algn="l" rtl="0">
                        <a:spcBef>
                          <a:spcPts val="0"/>
                        </a:spcBef>
                        <a:buSzPct val="25000"/>
                        <a:buNone/>
                      </a:pPr>
                      <a:r>
                        <a:rPr lang="en-US" sz="1800" b="1">
                          <a:latin typeface="Allerta"/>
                          <a:ea typeface="Allerta"/>
                          <a:cs typeface="Allerta"/>
                          <a:sym typeface="Allerta"/>
                        </a:rPr>
                        <a:t>Rapidly builds knowledge &amp; vocab</a:t>
                      </a:r>
                    </a:p>
                  </a:txBody>
                  <a:tcPr marL="91450" marR="91450" marT="45725" marB="45725" anchor="ctr"/>
                </a:tc>
                <a:extLst>
                  <a:ext uri="{0D108BD9-81ED-4DB2-BD59-A6C34878D82A}">
                    <a16:rowId xmlns:a16="http://schemas.microsoft.com/office/drawing/2014/main" val="10004"/>
                  </a:ext>
                </a:extLst>
              </a:tr>
              <a:tr h="568800">
                <a:tc>
                  <a:txBody>
                    <a:bodyPr/>
                    <a:lstStyle/>
                    <a:p>
                      <a:pPr marL="0" marR="0" lvl="0" indent="0" algn="l" rtl="0">
                        <a:spcBef>
                          <a:spcPts val="0"/>
                        </a:spcBef>
                        <a:buNone/>
                      </a:pPr>
                      <a:r>
                        <a:rPr lang="en-US" sz="1800">
                          <a:latin typeface="Allerta"/>
                          <a:ea typeface="Allerta"/>
                          <a:cs typeface="Allerta"/>
                          <a:sym typeface="Allerta"/>
                        </a:rPr>
                        <a:t>Heavy support</a:t>
                      </a:r>
                    </a:p>
                  </a:txBody>
                  <a:tcPr marL="91450" marR="91450" marT="45725" marB="45725" anchor="ctr"/>
                </a:tc>
                <a:tc>
                  <a:txBody>
                    <a:bodyPr/>
                    <a:lstStyle/>
                    <a:p>
                      <a:pPr marL="0" marR="0" lvl="0" indent="0" algn="l" rtl="0">
                        <a:spcBef>
                          <a:spcPts val="0"/>
                        </a:spcBef>
                        <a:buNone/>
                      </a:pPr>
                      <a:r>
                        <a:rPr lang="en-US" sz="1800" b="1">
                          <a:latin typeface="Allerta"/>
                          <a:ea typeface="Allerta"/>
                          <a:cs typeface="Allerta"/>
                          <a:sym typeface="Allerta"/>
                        </a:rPr>
                        <a:t>Light support</a:t>
                      </a:r>
                    </a:p>
                  </a:txBody>
                  <a:tcPr marL="91450" marR="91450" marT="45725" marB="45725" anchor="ctr"/>
                </a:tc>
                <a:extLst>
                  <a:ext uri="{0D108BD9-81ED-4DB2-BD59-A6C34878D82A}">
                    <a16:rowId xmlns:a16="http://schemas.microsoft.com/office/drawing/2014/main" val="10005"/>
                  </a:ext>
                </a:extLst>
              </a:tr>
              <a:tr h="568800">
                <a:tc>
                  <a:txBody>
                    <a:bodyPr/>
                    <a:lstStyle/>
                    <a:p>
                      <a:pPr marL="0" marR="0" lvl="0" indent="0" algn="l" rtl="0">
                        <a:spcBef>
                          <a:spcPts val="0"/>
                        </a:spcBef>
                        <a:buNone/>
                      </a:pPr>
                      <a:r>
                        <a:rPr lang="en-US" sz="1800">
                          <a:latin typeface="Allerta"/>
                          <a:ea typeface="Allerta"/>
                          <a:cs typeface="Allerta"/>
                          <a:sym typeface="Allerta"/>
                        </a:rPr>
                        <a:t>Solely </a:t>
                      </a:r>
                      <a:r>
                        <a:rPr lang="en-US" sz="1800" dirty="0">
                          <a:latin typeface="Allerta"/>
                          <a:ea typeface="Allerta"/>
                          <a:cs typeface="Allerta"/>
                          <a:sym typeface="Allerta"/>
                        </a:rPr>
                        <a:t>instructional </a:t>
                      </a:r>
                    </a:p>
                  </a:txBody>
                  <a:tcPr marL="91450" marR="91450" marT="45725" marB="45725" anchor="ctr"/>
                </a:tc>
                <a:tc>
                  <a:txBody>
                    <a:bodyPr/>
                    <a:lstStyle/>
                    <a:p>
                      <a:pPr marL="0" marR="0" lvl="0" indent="0" algn="l" rtl="0">
                        <a:spcBef>
                          <a:spcPts val="0"/>
                        </a:spcBef>
                        <a:buNone/>
                      </a:pPr>
                      <a:r>
                        <a:rPr lang="en-US" sz="1800" b="1">
                          <a:latin typeface="Allerta"/>
                          <a:ea typeface="Allerta"/>
                          <a:cs typeface="Allerta"/>
                          <a:sym typeface="Allerta"/>
                        </a:rPr>
                        <a:t>Guided or independent</a:t>
                      </a:r>
                    </a:p>
                  </a:txBody>
                  <a:tcPr marL="91450" marR="91450" marT="45725" marB="45725" anchor="ctr"/>
                </a:tc>
                <a:extLst>
                  <a:ext uri="{0D108BD9-81ED-4DB2-BD59-A6C34878D82A}">
                    <a16:rowId xmlns:a16="http://schemas.microsoft.com/office/drawing/2014/main" val="10006"/>
                  </a:ext>
                </a:extLst>
              </a:tr>
              <a:tr h="607275">
                <a:tc>
                  <a:txBody>
                    <a:bodyPr/>
                    <a:lstStyle/>
                    <a:p>
                      <a:pPr marL="0" marR="0" lvl="0" indent="0" algn="l" rtl="0">
                        <a:spcBef>
                          <a:spcPts val="0"/>
                        </a:spcBef>
                        <a:buSzPct val="25000"/>
                        <a:buNone/>
                      </a:pPr>
                      <a:r>
                        <a:rPr lang="en-US" sz="1800">
                          <a:latin typeface="Allerta"/>
                          <a:ea typeface="Allerta"/>
                          <a:cs typeface="Allerta"/>
                          <a:sym typeface="Allerta"/>
                        </a:rPr>
                        <a:t>Exposes students to higher-level content</a:t>
                      </a:r>
                    </a:p>
                  </a:txBody>
                  <a:tcPr marL="91450" marR="91450" marT="45725" marB="45725" anchor="ctr"/>
                </a:tc>
                <a:tc>
                  <a:txBody>
                    <a:bodyPr/>
                    <a:lstStyle/>
                    <a:p>
                      <a:pPr marL="0" marR="0" lvl="0" indent="0" algn="l" rtl="0">
                        <a:spcBef>
                          <a:spcPts val="0"/>
                        </a:spcBef>
                        <a:buSzPct val="25000"/>
                        <a:buNone/>
                      </a:pPr>
                      <a:r>
                        <a:rPr lang="en-US" sz="1800">
                          <a:latin typeface="Allerta"/>
                          <a:ea typeface="Allerta"/>
                          <a:cs typeface="Allerta"/>
                          <a:sym typeface="Allerta"/>
                        </a:rPr>
                        <a:t>Builds knowledge of words, and the world </a:t>
                      </a:r>
                    </a:p>
                  </a:txBody>
                  <a:tcPr marL="91450" marR="91450" marT="45725" marB="45725" anchor="ctr"/>
                </a:tc>
                <a:extLst>
                  <a:ext uri="{0D108BD9-81ED-4DB2-BD59-A6C34878D82A}">
                    <a16:rowId xmlns:a16="http://schemas.microsoft.com/office/drawing/2014/main" val="10007"/>
                  </a:ext>
                </a:extLst>
              </a:tr>
              <a:tr h="607275">
                <a:tc>
                  <a:txBody>
                    <a:bodyPr/>
                    <a:lstStyle/>
                    <a:p>
                      <a:pPr marL="0" marR="0" lvl="0" indent="0" algn="l" rtl="0">
                        <a:spcBef>
                          <a:spcPts val="0"/>
                        </a:spcBef>
                        <a:buSzPct val="25000"/>
                        <a:buNone/>
                      </a:pPr>
                      <a:r>
                        <a:rPr lang="en-US" sz="1800">
                          <a:latin typeface="Allerta"/>
                          <a:ea typeface="Allerta"/>
                          <a:cs typeface="Allerta"/>
                          <a:sym typeface="Allerta"/>
                        </a:rPr>
                        <a:t>Gives all students access</a:t>
                      </a:r>
                    </a:p>
                  </a:txBody>
                  <a:tcPr marL="91450" marR="91450" marT="45725" marB="45725" anchor="ctr"/>
                </a:tc>
                <a:tc>
                  <a:txBody>
                    <a:bodyPr/>
                    <a:lstStyle/>
                    <a:p>
                      <a:pPr marL="0" marR="0" lvl="0" indent="0" algn="l" rtl="0">
                        <a:spcBef>
                          <a:spcPts val="0"/>
                        </a:spcBef>
                        <a:buSzPct val="25000"/>
                        <a:buNone/>
                      </a:pPr>
                      <a:r>
                        <a:rPr lang="en-US" sz="1800">
                          <a:latin typeface="Allerta"/>
                          <a:ea typeface="Allerta"/>
                          <a:cs typeface="Allerta"/>
                          <a:sym typeface="Allerta"/>
                        </a:rPr>
                        <a:t>Builds love of reading</a:t>
                      </a:r>
                    </a:p>
                  </a:txBody>
                  <a:tcPr marL="91450" marR="91450" marT="45725" marB="45725" anchor="ctr"/>
                </a:tc>
                <a:extLst>
                  <a:ext uri="{0D108BD9-81ED-4DB2-BD59-A6C34878D82A}">
                    <a16:rowId xmlns:a16="http://schemas.microsoft.com/office/drawing/2014/main" val="10008"/>
                  </a:ext>
                </a:extLst>
              </a:tr>
            </a:tbl>
          </a:graphicData>
        </a:graphic>
      </p:graphicFrame>
      <p:sp>
        <p:nvSpPr>
          <p:cNvPr id="350" name="Shape 350"/>
          <p:cNvSpPr txBox="1"/>
          <p:nvPr/>
        </p:nvSpPr>
        <p:spPr>
          <a:xfrm>
            <a:off x="463375" y="5926075"/>
            <a:ext cx="8457900" cy="1067100"/>
          </a:xfrm>
          <a:prstGeom prst="rect">
            <a:avLst/>
          </a:prstGeom>
          <a:noFill/>
          <a:ln>
            <a:noFill/>
          </a:ln>
        </p:spPr>
        <p:txBody>
          <a:bodyPr lIns="91425" tIns="91425" rIns="91425" bIns="91425" anchor="t" anchorCtr="0">
            <a:noAutofit/>
          </a:bodyPr>
          <a:lstStyle/>
          <a:p>
            <a:pPr lvl="0" algn="ctr">
              <a:spcBef>
                <a:spcPts val="0"/>
              </a:spcBef>
              <a:buNone/>
            </a:pPr>
            <a:r>
              <a:rPr lang="en-US" sz="1600">
                <a:solidFill>
                  <a:srgbClr val="38761D"/>
                </a:solidFill>
                <a:latin typeface="Allerta"/>
                <a:ea typeface="Allerta"/>
                <a:cs typeface="Allerta"/>
                <a:sym typeface="Allerta"/>
              </a:rPr>
              <a:t>Close analytic reading </a:t>
            </a:r>
            <a:r>
              <a:rPr lang="en-US" sz="1600">
                <a:latin typeface="Allerta"/>
                <a:ea typeface="Allerta"/>
                <a:cs typeface="Allerta"/>
                <a:sym typeface="Allerta"/>
              </a:rPr>
              <a:t>should be balanced with a </a:t>
            </a:r>
            <a:r>
              <a:rPr lang="en-US" sz="1600">
                <a:solidFill>
                  <a:srgbClr val="38761D"/>
                </a:solidFill>
                <a:latin typeface="Allerta"/>
                <a:ea typeface="Allerta"/>
                <a:cs typeface="Allerta"/>
                <a:sym typeface="Allerta"/>
              </a:rPr>
              <a:t>volume of reading</a:t>
            </a:r>
            <a:r>
              <a:rPr lang="en-US" sz="1600">
                <a:latin typeface="Allerta"/>
                <a:ea typeface="Allerta"/>
                <a:cs typeface="Allerta"/>
                <a:sym typeface="Allerta"/>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457200" y="451488"/>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rgbClr val="3F3F39"/>
              </a:buClr>
              <a:buSzPct val="25000"/>
              <a:buFont typeface="Allerta"/>
              <a:buNone/>
            </a:pPr>
            <a:r>
              <a:rPr lang="en-US" b="0" i="0" u="none" strike="noStrike" cap="none">
                <a:solidFill>
                  <a:srgbClr val="3F3F39"/>
                </a:solidFill>
                <a:latin typeface="Allerta"/>
                <a:ea typeface="Allerta"/>
                <a:cs typeface="Allerta"/>
                <a:sym typeface="Allerta"/>
              </a:rPr>
              <a:t>Not all high-volume reading is equally effective</a:t>
            </a:r>
          </a:p>
        </p:txBody>
      </p:sp>
      <p:sp>
        <p:nvSpPr>
          <p:cNvPr id="357" name="Shape 357"/>
          <p:cNvSpPr txBox="1">
            <a:spLocks noGrp="1"/>
          </p:cNvSpPr>
          <p:nvPr>
            <p:ph type="body" idx="1"/>
          </p:nvPr>
        </p:nvSpPr>
        <p:spPr>
          <a:xfrm>
            <a:off x="235975" y="1666100"/>
            <a:ext cx="4710000" cy="4023300"/>
          </a:xfrm>
          <a:prstGeom prst="rect">
            <a:avLst/>
          </a:prstGeom>
          <a:noFill/>
          <a:ln>
            <a:noFill/>
          </a:ln>
        </p:spPr>
        <p:txBody>
          <a:bodyPr lIns="91425" tIns="45700" rIns="91425" bIns="45700" anchor="t" anchorCtr="0">
            <a:noAutofit/>
          </a:bodyPr>
          <a:lstStyle/>
          <a:p>
            <a:pPr lvl="0" indent="76200" rtl="0">
              <a:lnSpc>
                <a:spcPct val="115000"/>
              </a:lnSpc>
              <a:spcBef>
                <a:spcPts val="600"/>
              </a:spcBef>
              <a:buClr>
                <a:srgbClr val="3F3F39"/>
              </a:buClr>
              <a:buSzPct val="100000"/>
              <a:buFont typeface="Allerta"/>
              <a:buChar char="•"/>
            </a:pPr>
            <a:r>
              <a:rPr lang="en-US" sz="2000">
                <a:solidFill>
                  <a:srgbClr val="3F3F39"/>
                </a:solidFill>
              </a:rPr>
              <a:t>Landauer and Dumais (1997) and Cervetti (2016) tell us that reading a series of texts on a topic can grow as much as 4 times as much vocabulary as jumping from topic to topic or even literature.</a:t>
            </a:r>
          </a:p>
          <a:p>
            <a:pPr marL="0" marR="0" lvl="0" indent="0" rtl="0">
              <a:lnSpc>
                <a:spcPct val="90000"/>
              </a:lnSpc>
              <a:spcBef>
                <a:spcPts val="0"/>
              </a:spcBef>
              <a:spcAft>
                <a:spcPts val="0"/>
              </a:spcAft>
              <a:buNone/>
            </a:pPr>
            <a:endParaRPr sz="2000"/>
          </a:p>
          <a:p>
            <a:pPr marL="342900" marR="0" lvl="0" indent="-266700" rtl="0">
              <a:lnSpc>
                <a:spcPct val="90000"/>
              </a:lnSpc>
              <a:spcBef>
                <a:spcPts val="640"/>
              </a:spcBef>
              <a:spcAft>
                <a:spcPts val="0"/>
              </a:spcAft>
              <a:buClr>
                <a:srgbClr val="3F3F39"/>
              </a:buClr>
              <a:buSzPct val="100000"/>
              <a:buFont typeface="Allerta"/>
              <a:buChar char="•"/>
            </a:pPr>
            <a:r>
              <a:rPr lang="en-US" sz="2000" b="0" i="0" u="none" strike="noStrike" cap="none">
                <a:solidFill>
                  <a:srgbClr val="3F3F39"/>
                </a:solidFill>
              </a:rPr>
              <a:t>Reading a number of texts within a topic grows knowledge and vocabulary far faster than any other approach</a:t>
            </a:r>
          </a:p>
        </p:txBody>
      </p:sp>
      <p:pic>
        <p:nvPicPr>
          <p:cNvPr id="358" name="Shape 358" descr="IMG_0561.jpg"/>
          <p:cNvPicPr preferRelativeResize="0"/>
          <p:nvPr/>
        </p:nvPicPr>
        <p:blipFill>
          <a:blip r:embed="rId3">
            <a:alphaModFix/>
          </a:blip>
          <a:stretch>
            <a:fillRect/>
          </a:stretch>
        </p:blipFill>
        <p:spPr>
          <a:xfrm>
            <a:off x="5701775" y="1666100"/>
            <a:ext cx="2985024" cy="44775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p:nvPr/>
        </p:nvSpPr>
        <p:spPr>
          <a:xfrm>
            <a:off x="-2518771" y="5036555"/>
            <a:ext cx="184730"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rgbClr val="000000"/>
              </a:solidFill>
              <a:latin typeface="Calibri"/>
              <a:ea typeface="Calibri"/>
              <a:cs typeface="Calibri"/>
              <a:sym typeface="Calibri"/>
            </a:endParaRPr>
          </a:p>
        </p:txBody>
      </p:sp>
      <p:sp>
        <p:nvSpPr>
          <p:cNvPr id="240" name="Shape 240"/>
          <p:cNvSpPr txBox="1">
            <a:spLocks noGrp="1"/>
          </p:cNvSpPr>
          <p:nvPr>
            <p:ph type="ctrTitle"/>
          </p:nvPr>
        </p:nvSpPr>
        <p:spPr>
          <a:xfrm>
            <a:off x="327675" y="1600200"/>
            <a:ext cx="8785800" cy="2451000"/>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Allerta"/>
              <a:buNone/>
            </a:pPr>
            <a:r>
              <a:rPr lang="en-US" sz="3600"/>
              <a:t>Designing Classroom Libraries that Build Knowledge, Vocabulary, and Engagement</a:t>
            </a:r>
          </a:p>
        </p:txBody>
      </p:sp>
      <p:sp>
        <p:nvSpPr>
          <p:cNvPr id="241" name="Shape 241"/>
          <p:cNvSpPr txBox="1">
            <a:spLocks noGrp="1"/>
          </p:cNvSpPr>
          <p:nvPr>
            <p:ph type="subTitle" idx="1"/>
          </p:nvPr>
        </p:nvSpPr>
        <p:spPr>
          <a:xfrm>
            <a:off x="179100" y="4051199"/>
            <a:ext cx="8785800" cy="915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24593B"/>
              </a:buClr>
              <a:buSzPct val="25000"/>
              <a:buFont typeface="Arial"/>
              <a:buNone/>
            </a:pPr>
            <a:r>
              <a:rPr lang="en-US" sz="2800"/>
              <a:t>Topic-Based Book Baskets for the Classroom Library</a:t>
            </a:r>
          </a:p>
          <a:p>
            <a:pPr marL="0" marR="0" lvl="0" indent="0" algn="l" rtl="0">
              <a:spcBef>
                <a:spcPts val="560"/>
              </a:spcBef>
              <a:buClr>
                <a:srgbClr val="24593B"/>
              </a:buClr>
              <a:buSzPct val="25000"/>
              <a:buFont typeface="Arial"/>
              <a:buNone/>
            </a:pPr>
            <a:endParaRPr sz="2800" b="0" i="0" u="none" strike="noStrike" cap="none">
              <a:solidFill>
                <a:srgbClr val="24593B"/>
              </a:solidFill>
              <a:latin typeface="Allerta"/>
              <a:ea typeface="Allerta"/>
              <a:cs typeface="Allerta"/>
              <a:sym typeface="Allert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457200" y="274638"/>
            <a:ext cx="8229600" cy="1143000"/>
          </a:xfrm>
          <a:prstGeom prst="rect">
            <a:avLst/>
          </a:prstGeom>
        </p:spPr>
        <p:txBody>
          <a:bodyPr lIns="91425" tIns="91425" rIns="91425" bIns="91425" anchor="ctr" anchorCtr="0">
            <a:noAutofit/>
          </a:bodyPr>
          <a:lstStyle/>
          <a:p>
            <a:pPr lvl="0">
              <a:spcBef>
                <a:spcPts val="0"/>
              </a:spcBef>
              <a:buNone/>
            </a:pPr>
            <a:r>
              <a:rPr lang="en-US"/>
              <a:t>Time to change the libraries!</a:t>
            </a:r>
          </a:p>
        </p:txBody>
      </p:sp>
      <p:sp>
        <p:nvSpPr>
          <p:cNvPr id="365" name="Shape 365"/>
          <p:cNvSpPr txBox="1">
            <a:spLocks noGrp="1"/>
          </p:cNvSpPr>
          <p:nvPr>
            <p:ph type="body" idx="1"/>
          </p:nvPr>
        </p:nvSpPr>
        <p:spPr>
          <a:xfrm>
            <a:off x="457200" y="1331550"/>
            <a:ext cx="8229600" cy="4526100"/>
          </a:xfrm>
          <a:prstGeom prst="rect">
            <a:avLst/>
          </a:prstGeom>
        </p:spPr>
        <p:txBody>
          <a:bodyPr lIns="91425" tIns="91425" rIns="91425" bIns="91425" anchor="t" anchorCtr="0">
            <a:noAutofit/>
          </a:bodyPr>
          <a:lstStyle/>
          <a:p>
            <a:pPr lvl="0">
              <a:spcBef>
                <a:spcPts val="0"/>
              </a:spcBef>
              <a:buNone/>
            </a:pPr>
            <a:r>
              <a:rPr lang="en-US" sz="2000"/>
              <a:t>Instead of levels-- try TOPICS!</a:t>
            </a:r>
          </a:p>
          <a:p>
            <a:pPr lvl="0">
              <a:spcBef>
                <a:spcPts val="0"/>
              </a:spcBef>
              <a:buNone/>
            </a:pPr>
            <a:endParaRPr sz="2000"/>
          </a:p>
          <a:p>
            <a:pPr lvl="0">
              <a:spcBef>
                <a:spcPts val="0"/>
              </a:spcBef>
              <a:buNone/>
            </a:pPr>
            <a:r>
              <a:rPr lang="en-US" sz="2000"/>
              <a:t>  Let’s see what happens to students’ reading engagement, enthusiasm, and motivation when they select books based on what they want to read about, rather than their level!</a:t>
            </a:r>
          </a:p>
          <a:p>
            <a:pPr marL="152400" lvl="0" indent="0">
              <a:spcBef>
                <a:spcPts val="0"/>
              </a:spcBef>
              <a:buNone/>
            </a:pPr>
            <a:endParaRPr sz="2000" b="1"/>
          </a:p>
        </p:txBody>
      </p:sp>
      <p:pic>
        <p:nvPicPr>
          <p:cNvPr id="366" name="Shape 366" descr="Book_Basket_Graphic.jpg"/>
          <p:cNvPicPr preferRelativeResize="0"/>
          <p:nvPr/>
        </p:nvPicPr>
        <p:blipFill>
          <a:blip r:embed="rId3">
            <a:alphaModFix/>
          </a:blip>
          <a:stretch>
            <a:fillRect/>
          </a:stretch>
        </p:blipFill>
        <p:spPr>
          <a:xfrm>
            <a:off x="1912025" y="3319499"/>
            <a:ext cx="4961774" cy="2791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457200" y="274638"/>
            <a:ext cx="8229600" cy="1143000"/>
          </a:xfrm>
          <a:prstGeom prst="rect">
            <a:avLst/>
          </a:prstGeom>
        </p:spPr>
        <p:txBody>
          <a:bodyPr lIns="91425" tIns="91425" rIns="91425" bIns="91425" anchor="ctr" anchorCtr="0">
            <a:noAutofit/>
          </a:bodyPr>
          <a:lstStyle/>
          <a:p>
            <a:pPr lvl="0">
              <a:spcBef>
                <a:spcPts val="0"/>
              </a:spcBef>
              <a:buNone/>
            </a:pPr>
            <a:r>
              <a:rPr lang="en-US"/>
              <a:t>How to create topically coherent Book Baskets	</a:t>
            </a:r>
          </a:p>
        </p:txBody>
      </p:sp>
      <p:sp>
        <p:nvSpPr>
          <p:cNvPr id="373" name="Shape 373"/>
          <p:cNvSpPr txBox="1">
            <a:spLocks noGrp="1"/>
          </p:cNvSpPr>
          <p:nvPr>
            <p:ph type="body" idx="1"/>
          </p:nvPr>
        </p:nvSpPr>
        <p:spPr>
          <a:xfrm>
            <a:off x="0" y="1417650"/>
            <a:ext cx="6811800" cy="4727100"/>
          </a:xfrm>
          <a:prstGeom prst="rect">
            <a:avLst/>
          </a:prstGeom>
        </p:spPr>
        <p:txBody>
          <a:bodyPr lIns="91425" tIns="91425" rIns="91425" bIns="91425" anchor="t" anchorCtr="0">
            <a:noAutofit/>
          </a:bodyPr>
          <a:lstStyle/>
          <a:p>
            <a:pPr marL="457200" lvl="0" indent="-336550" rtl="0">
              <a:lnSpc>
                <a:spcPct val="115000"/>
              </a:lnSpc>
              <a:spcBef>
                <a:spcPts val="0"/>
              </a:spcBef>
              <a:buClr>
                <a:schemeClr val="dk1"/>
              </a:buClr>
              <a:buSzPct val="100000"/>
              <a:buFont typeface="Arial"/>
              <a:buAutoNum type="arabicPeriod"/>
            </a:pPr>
            <a:r>
              <a:rPr lang="en-US" sz="1700" b="1">
                <a:solidFill>
                  <a:schemeClr val="dk1"/>
                </a:solidFill>
                <a:latin typeface="Arial"/>
                <a:ea typeface="Arial"/>
                <a:cs typeface="Arial"/>
                <a:sym typeface="Arial"/>
              </a:rPr>
              <a:t>Identify great texts. </a:t>
            </a:r>
            <a:r>
              <a:rPr lang="en-US" sz="1700">
                <a:solidFill>
                  <a:schemeClr val="dk1"/>
                </a:solidFill>
                <a:latin typeface="Arial"/>
                <a:ea typeface="Arial"/>
                <a:cs typeface="Arial"/>
                <a:sym typeface="Arial"/>
              </a:rPr>
              <a:t>Sort your existing classroom library into collections of 3 or more texts. Can you group your existing texts by the same conceptually connected topic? Wherever possible, ensure that the texts have similar vocabulary and content. </a:t>
            </a:r>
            <a:r>
              <a:rPr lang="en-US" sz="1700" i="1">
                <a:solidFill>
                  <a:schemeClr val="dk1"/>
                </a:solidFill>
                <a:latin typeface="Arial"/>
                <a:ea typeface="Arial"/>
                <a:cs typeface="Arial"/>
                <a:sym typeface="Arial"/>
              </a:rPr>
              <a:t>The depth and nuance of the topic will vary based on the grade level and resources</a:t>
            </a:r>
            <a:r>
              <a:rPr lang="en-US" sz="1700">
                <a:solidFill>
                  <a:schemeClr val="dk1"/>
                </a:solidFill>
                <a:latin typeface="Arial"/>
                <a:ea typeface="Arial"/>
                <a:cs typeface="Arial"/>
                <a:sym typeface="Arial"/>
              </a:rPr>
              <a:t>)</a:t>
            </a:r>
          </a:p>
          <a:p>
            <a:pPr marL="457200" lvl="0" indent="-336550" rtl="0">
              <a:lnSpc>
                <a:spcPct val="115000"/>
              </a:lnSpc>
              <a:spcBef>
                <a:spcPts val="0"/>
              </a:spcBef>
              <a:buClr>
                <a:schemeClr val="dk1"/>
              </a:buClr>
              <a:buSzPct val="100000"/>
              <a:buFont typeface="Arial"/>
              <a:buAutoNum type="arabicPeriod"/>
            </a:pPr>
            <a:r>
              <a:rPr lang="en-US" sz="1700">
                <a:solidFill>
                  <a:schemeClr val="dk1"/>
                </a:solidFill>
                <a:latin typeface="Arial"/>
                <a:ea typeface="Arial"/>
                <a:cs typeface="Arial"/>
                <a:sym typeface="Arial"/>
              </a:rPr>
              <a:t>If needed, </a:t>
            </a:r>
            <a:r>
              <a:rPr lang="en-US" sz="1700" b="1">
                <a:solidFill>
                  <a:schemeClr val="dk1"/>
                </a:solidFill>
                <a:latin typeface="Arial"/>
                <a:ea typeface="Arial"/>
                <a:cs typeface="Arial"/>
                <a:sym typeface="Arial"/>
              </a:rPr>
              <a:t>expand the text set</a:t>
            </a:r>
            <a:r>
              <a:rPr lang="en-US" sz="1700">
                <a:solidFill>
                  <a:schemeClr val="dk1"/>
                </a:solidFill>
                <a:latin typeface="Arial"/>
                <a:ea typeface="Arial"/>
                <a:cs typeface="Arial"/>
                <a:sym typeface="Arial"/>
              </a:rPr>
              <a:t> with additional resources. Looking for more free texts to round out your collections? Try:</a:t>
            </a:r>
          </a:p>
          <a:p>
            <a:pPr marL="914400" lvl="1" indent="-336550" rtl="0">
              <a:lnSpc>
                <a:spcPct val="115000"/>
              </a:lnSpc>
              <a:spcBef>
                <a:spcPts val="0"/>
              </a:spcBef>
              <a:buClr>
                <a:schemeClr val="dk1"/>
              </a:buClr>
              <a:buSzPct val="100000"/>
              <a:buAutoNum type="alphaLcPeriod"/>
            </a:pPr>
            <a:r>
              <a:rPr lang="en-US" sz="1700">
                <a:solidFill>
                  <a:schemeClr val="dk1"/>
                </a:solidFill>
                <a:latin typeface="Arial"/>
                <a:ea typeface="Arial"/>
                <a:cs typeface="Arial"/>
                <a:sym typeface="Arial"/>
              </a:rPr>
              <a:t>Readworks.org</a:t>
            </a:r>
          </a:p>
          <a:p>
            <a:pPr marL="914400" lvl="1" indent="-336550" rtl="0">
              <a:lnSpc>
                <a:spcPct val="115000"/>
              </a:lnSpc>
              <a:spcBef>
                <a:spcPts val="0"/>
              </a:spcBef>
              <a:buClr>
                <a:schemeClr val="dk1"/>
              </a:buClr>
              <a:buSzPct val="100000"/>
              <a:buAutoNum type="alphaLcPeriod"/>
            </a:pPr>
            <a:r>
              <a:rPr lang="en-US" sz="1700">
                <a:solidFill>
                  <a:schemeClr val="dk1"/>
                </a:solidFill>
                <a:latin typeface="Arial"/>
                <a:ea typeface="Arial"/>
                <a:cs typeface="Arial"/>
                <a:sym typeface="Arial"/>
              </a:rPr>
              <a:t>Newsela.org</a:t>
            </a:r>
          </a:p>
          <a:p>
            <a:pPr marL="914400" lvl="1" indent="-336550" rtl="0">
              <a:lnSpc>
                <a:spcPct val="115000"/>
              </a:lnSpc>
              <a:spcBef>
                <a:spcPts val="0"/>
              </a:spcBef>
              <a:buClr>
                <a:schemeClr val="dk1"/>
              </a:buClr>
              <a:buSzPct val="100000"/>
              <a:buAutoNum type="alphaLcPeriod"/>
            </a:pPr>
            <a:r>
              <a:rPr lang="en-US" sz="1700">
                <a:solidFill>
                  <a:schemeClr val="dk1"/>
                </a:solidFill>
                <a:latin typeface="Arial"/>
                <a:ea typeface="Arial"/>
                <a:cs typeface="Arial"/>
                <a:sym typeface="Arial"/>
              </a:rPr>
              <a:t>Activelylearn.com</a:t>
            </a:r>
          </a:p>
          <a:p>
            <a:pPr marL="914400" lvl="1" indent="-336550" rtl="0">
              <a:lnSpc>
                <a:spcPct val="115000"/>
              </a:lnSpc>
              <a:spcBef>
                <a:spcPts val="0"/>
              </a:spcBef>
              <a:buClr>
                <a:schemeClr val="dk1"/>
              </a:buClr>
              <a:buSzPct val="100000"/>
              <a:buAutoNum type="alphaLcPeriod"/>
            </a:pPr>
            <a:r>
              <a:rPr lang="en-US" sz="1700">
                <a:solidFill>
                  <a:schemeClr val="dk1"/>
                </a:solidFill>
                <a:latin typeface="Arial"/>
                <a:ea typeface="Arial"/>
                <a:cs typeface="Arial"/>
                <a:sym typeface="Arial"/>
              </a:rPr>
              <a:t>Commonlit.org</a:t>
            </a:r>
          </a:p>
          <a:p>
            <a:pPr marL="914400" lvl="1" indent="-336550" rtl="0">
              <a:lnSpc>
                <a:spcPct val="115000"/>
              </a:lnSpc>
              <a:spcBef>
                <a:spcPts val="0"/>
              </a:spcBef>
              <a:buClr>
                <a:schemeClr val="dk1"/>
              </a:buClr>
              <a:buSzPct val="100000"/>
              <a:buAutoNum type="alphaLcPeriod"/>
            </a:pPr>
            <a:r>
              <a:rPr lang="en-US" sz="1700">
                <a:solidFill>
                  <a:schemeClr val="dk1"/>
                </a:solidFill>
                <a:latin typeface="Arial"/>
                <a:ea typeface="Arial"/>
                <a:cs typeface="Arial"/>
                <a:sym typeface="Arial"/>
              </a:rPr>
              <a:t>Getepic.com (free for elementary school teachers and librarians)</a:t>
            </a:r>
          </a:p>
          <a:p>
            <a:pPr marL="914400" lvl="1" indent="-336550" rtl="0">
              <a:lnSpc>
                <a:spcPct val="115000"/>
              </a:lnSpc>
              <a:spcBef>
                <a:spcPts val="0"/>
              </a:spcBef>
              <a:buClr>
                <a:schemeClr val="dk1"/>
              </a:buClr>
              <a:buSzPct val="100000"/>
              <a:buAutoNum type="alphaLcPeriod"/>
            </a:pPr>
            <a:r>
              <a:rPr lang="en-US" sz="1700">
                <a:solidFill>
                  <a:schemeClr val="dk1"/>
                </a:solidFill>
                <a:latin typeface="Arial"/>
                <a:ea typeface="Arial"/>
                <a:cs typeface="Arial"/>
                <a:sym typeface="Arial"/>
              </a:rPr>
              <a:t>Any additional website that provides clear, readable information on a topic</a:t>
            </a:r>
          </a:p>
          <a:p>
            <a:pPr marL="0" lvl="0" indent="0" rtl="0">
              <a:lnSpc>
                <a:spcPct val="115000"/>
              </a:lnSpc>
              <a:spcBef>
                <a:spcPts val="0"/>
              </a:spcBef>
              <a:buNone/>
            </a:pPr>
            <a:endParaRPr sz="1700"/>
          </a:p>
        </p:txBody>
      </p:sp>
      <p:pic>
        <p:nvPicPr>
          <p:cNvPr id="374" name="Shape 374" descr="IMG_0536.jpg"/>
          <p:cNvPicPr preferRelativeResize="0"/>
          <p:nvPr/>
        </p:nvPicPr>
        <p:blipFill>
          <a:blip r:embed="rId3">
            <a:alphaModFix/>
          </a:blip>
          <a:stretch>
            <a:fillRect/>
          </a:stretch>
        </p:blipFill>
        <p:spPr>
          <a:xfrm rot="-829724">
            <a:off x="6171250" y="3760847"/>
            <a:ext cx="2698869" cy="179924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457200" y="274638"/>
            <a:ext cx="8229600" cy="1143000"/>
          </a:xfrm>
          <a:prstGeom prst="rect">
            <a:avLst/>
          </a:prstGeom>
        </p:spPr>
        <p:txBody>
          <a:bodyPr lIns="91425" tIns="91425" rIns="91425" bIns="91425" anchor="ctr" anchorCtr="0">
            <a:noAutofit/>
          </a:bodyPr>
          <a:lstStyle/>
          <a:p>
            <a:pPr lvl="0">
              <a:spcBef>
                <a:spcPts val="0"/>
              </a:spcBef>
              <a:buClr>
                <a:schemeClr val="dk1"/>
              </a:buClr>
              <a:buSzPct val="39285"/>
              <a:buFont typeface="Arial"/>
              <a:buNone/>
            </a:pPr>
            <a:r>
              <a:rPr lang="en-US"/>
              <a:t>How to create topically coherent Book Baskets</a:t>
            </a:r>
          </a:p>
        </p:txBody>
      </p:sp>
      <p:sp>
        <p:nvSpPr>
          <p:cNvPr id="381" name="Shape 381"/>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336550" rtl="0">
              <a:lnSpc>
                <a:spcPct val="115000"/>
              </a:lnSpc>
              <a:spcBef>
                <a:spcPts val="0"/>
              </a:spcBef>
              <a:buClr>
                <a:schemeClr val="dk1"/>
              </a:buClr>
              <a:buSzPct val="100000"/>
              <a:buFont typeface="Arial"/>
              <a:buAutoNum type="arabicPeriod" startAt="3"/>
            </a:pPr>
            <a:r>
              <a:rPr lang="en-US" sz="1700" b="1">
                <a:solidFill>
                  <a:schemeClr val="dk1"/>
                </a:solidFill>
                <a:latin typeface="Arial"/>
                <a:ea typeface="Arial"/>
                <a:cs typeface="Arial"/>
                <a:sym typeface="Arial"/>
              </a:rPr>
              <a:t>Order the texts in sequence. </a:t>
            </a:r>
            <a:r>
              <a:rPr lang="en-US" sz="1700">
                <a:solidFill>
                  <a:schemeClr val="dk1"/>
                </a:solidFill>
                <a:latin typeface="Arial"/>
                <a:ea typeface="Arial"/>
                <a:cs typeface="Arial"/>
                <a:sym typeface="Arial"/>
              </a:rPr>
              <a:t>Start with the text that provides the broadest introduction to the topic, and/or is easiest to read. Consider sequencing the remaining texts in a way that builds more understanding -- either from simplest to most complex, or based on the knowledge demands of the subject. One way to think about this is, </a:t>
            </a:r>
            <a:r>
              <a:rPr lang="en-US" sz="1700" i="1">
                <a:solidFill>
                  <a:schemeClr val="dk1"/>
                </a:solidFill>
                <a:latin typeface="Arial"/>
                <a:ea typeface="Arial"/>
                <a:cs typeface="Arial"/>
                <a:sym typeface="Arial"/>
              </a:rPr>
              <a:t>“Have I provided a resource to help my reader understand an upcoming challenge in the text?”</a:t>
            </a:r>
            <a:r>
              <a:rPr lang="en-US" sz="1700">
                <a:solidFill>
                  <a:schemeClr val="dk1"/>
                </a:solidFill>
                <a:latin typeface="Arial"/>
                <a:ea typeface="Arial"/>
                <a:cs typeface="Arial"/>
                <a:sym typeface="Arial"/>
              </a:rPr>
              <a:t>  Consider adding websites or videos to round out the set, if the technology in your classroom allows.</a:t>
            </a:r>
          </a:p>
          <a:p>
            <a:pPr marL="457200" lvl="0" indent="-336550" rtl="0">
              <a:lnSpc>
                <a:spcPct val="115000"/>
              </a:lnSpc>
              <a:spcBef>
                <a:spcPts val="0"/>
              </a:spcBef>
              <a:buClr>
                <a:schemeClr val="dk1"/>
              </a:buClr>
              <a:buSzPct val="100000"/>
              <a:buFont typeface="Arial"/>
              <a:buAutoNum type="arabicPeriod" startAt="3"/>
            </a:pPr>
            <a:r>
              <a:rPr lang="en-US" sz="1700" b="1">
                <a:solidFill>
                  <a:schemeClr val="dk1"/>
                </a:solidFill>
                <a:latin typeface="Arial"/>
                <a:ea typeface="Arial"/>
                <a:cs typeface="Arial"/>
                <a:sym typeface="Arial"/>
              </a:rPr>
              <a:t>Label</a:t>
            </a:r>
            <a:r>
              <a:rPr lang="en-US" sz="1700">
                <a:solidFill>
                  <a:schemeClr val="dk1"/>
                </a:solidFill>
                <a:latin typeface="Arial"/>
                <a:ea typeface="Arial"/>
                <a:cs typeface="Arial"/>
                <a:sym typeface="Arial"/>
              </a:rPr>
              <a:t> your bins, bags, etc. based on the topic.</a:t>
            </a:r>
          </a:p>
          <a:p>
            <a:pPr marL="457200" lvl="0" indent="-336550" rtl="0">
              <a:lnSpc>
                <a:spcPct val="115000"/>
              </a:lnSpc>
              <a:spcBef>
                <a:spcPts val="0"/>
              </a:spcBef>
              <a:buClr>
                <a:schemeClr val="dk1"/>
              </a:buClr>
              <a:buSzPct val="100000"/>
              <a:buFont typeface="Arial"/>
              <a:buAutoNum type="arabicPeriod" startAt="3"/>
            </a:pPr>
            <a:r>
              <a:rPr lang="en-US" sz="1700" b="1">
                <a:solidFill>
                  <a:schemeClr val="dk1"/>
                </a:solidFill>
                <a:latin typeface="Arial"/>
                <a:ea typeface="Arial"/>
                <a:cs typeface="Arial"/>
                <a:sym typeface="Arial"/>
              </a:rPr>
              <a:t>Introduce the book baskets</a:t>
            </a:r>
            <a:r>
              <a:rPr lang="en-US" sz="1700">
                <a:solidFill>
                  <a:schemeClr val="dk1"/>
                </a:solidFill>
                <a:latin typeface="Arial"/>
                <a:ea typeface="Arial"/>
                <a:cs typeface="Arial"/>
                <a:sym typeface="Arial"/>
              </a:rPr>
              <a:t> to your class. Tell your students they will be able to pick the sets they are interested in and become experts on a topic or character.</a:t>
            </a:r>
          </a:p>
          <a:p>
            <a:pPr marL="457200" lvl="0" indent="-336550" rtl="0">
              <a:lnSpc>
                <a:spcPct val="115000"/>
              </a:lnSpc>
              <a:spcBef>
                <a:spcPts val="0"/>
              </a:spcBef>
              <a:buSzPct val="100000"/>
              <a:buFont typeface="Allerta"/>
              <a:buAutoNum type="arabicPeriod" startAt="3"/>
            </a:pPr>
            <a:r>
              <a:rPr lang="en-US" sz="1700">
                <a:solidFill>
                  <a:schemeClr val="dk1"/>
                </a:solidFill>
                <a:latin typeface="Arial"/>
                <a:ea typeface="Arial"/>
                <a:cs typeface="Arial"/>
                <a:sym typeface="Arial"/>
              </a:rPr>
              <a:t>Help </a:t>
            </a:r>
            <a:r>
              <a:rPr lang="en-US" sz="1700" b="1">
                <a:solidFill>
                  <a:schemeClr val="dk1"/>
                </a:solidFill>
                <a:latin typeface="Arial"/>
                <a:ea typeface="Arial"/>
                <a:cs typeface="Arial"/>
                <a:sym typeface="Arial"/>
              </a:rPr>
              <a:t>students select texts </a:t>
            </a:r>
            <a:r>
              <a:rPr lang="en-US" sz="1700">
                <a:solidFill>
                  <a:schemeClr val="dk1"/>
                </a:solidFill>
                <a:latin typeface="Arial"/>
                <a:ea typeface="Arial"/>
                <a:cs typeface="Arial"/>
                <a:sym typeface="Arial"/>
              </a:rPr>
              <a:t>that they are interested in, and monitor their comprehension to ensure that they are able to access the content.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457200" y="274638"/>
            <a:ext cx="8229600" cy="1143000"/>
          </a:xfrm>
          <a:prstGeom prst="rect">
            <a:avLst/>
          </a:prstGeom>
        </p:spPr>
        <p:txBody>
          <a:bodyPr lIns="91425" tIns="91425" rIns="91425" bIns="91425" anchor="ctr" anchorCtr="0">
            <a:noAutofit/>
          </a:bodyPr>
          <a:lstStyle/>
          <a:p>
            <a:pPr lvl="0" rtl="0">
              <a:spcBef>
                <a:spcPts val="0"/>
              </a:spcBef>
              <a:buClr>
                <a:schemeClr val="dk1"/>
              </a:buClr>
              <a:buSzPct val="39285"/>
              <a:buFont typeface="Arial"/>
              <a:buNone/>
            </a:pPr>
            <a:r>
              <a:rPr lang="en-US"/>
              <a:t>How to create topically coherent Book Baskets</a:t>
            </a:r>
          </a:p>
        </p:txBody>
      </p:sp>
      <p:sp>
        <p:nvSpPr>
          <p:cNvPr id="388" name="Shape 388"/>
          <p:cNvSpPr txBox="1">
            <a:spLocks noGrp="1"/>
          </p:cNvSpPr>
          <p:nvPr>
            <p:ph type="body" idx="1"/>
          </p:nvPr>
        </p:nvSpPr>
        <p:spPr>
          <a:xfrm>
            <a:off x="457200" y="1600200"/>
            <a:ext cx="4710000" cy="4526100"/>
          </a:xfrm>
          <a:prstGeom prst="rect">
            <a:avLst/>
          </a:prstGeom>
        </p:spPr>
        <p:txBody>
          <a:bodyPr lIns="91425" tIns="91425" rIns="91425" bIns="91425" anchor="t" anchorCtr="0">
            <a:noAutofit/>
          </a:bodyPr>
          <a:lstStyle/>
          <a:p>
            <a:pPr marL="0" lvl="0" indent="0" rtl="0">
              <a:lnSpc>
                <a:spcPct val="115000"/>
              </a:lnSpc>
              <a:spcBef>
                <a:spcPts val="0"/>
              </a:spcBef>
              <a:buNone/>
            </a:pPr>
            <a:r>
              <a:rPr lang="en-US" sz="1700">
                <a:solidFill>
                  <a:schemeClr val="dk1"/>
                </a:solidFill>
                <a:latin typeface="Arial"/>
                <a:ea typeface="Arial"/>
                <a:cs typeface="Arial"/>
                <a:sym typeface="Arial"/>
              </a:rPr>
              <a:t>7. Encourage students to </a:t>
            </a:r>
            <a:r>
              <a:rPr lang="en-US" sz="1700" b="1">
                <a:solidFill>
                  <a:schemeClr val="dk1"/>
                </a:solidFill>
                <a:latin typeface="Arial"/>
                <a:ea typeface="Arial"/>
                <a:cs typeface="Arial"/>
                <a:sym typeface="Arial"/>
              </a:rPr>
              <a:t>read*</a:t>
            </a:r>
            <a:r>
              <a:rPr lang="en-US" sz="1700">
                <a:solidFill>
                  <a:schemeClr val="dk1"/>
                </a:solidFill>
                <a:latin typeface="Arial"/>
                <a:ea typeface="Arial"/>
                <a:cs typeface="Arial"/>
                <a:sym typeface="Arial"/>
              </a:rPr>
              <a:t> a full set: in sequential order. This can be done in a variety of ways: independent reading, within small group instruction, or even within a full class if the texts support a concept the class is studying.  </a:t>
            </a:r>
          </a:p>
          <a:p>
            <a:pPr marL="0" lvl="0" indent="0" rtl="0">
              <a:lnSpc>
                <a:spcPct val="115000"/>
              </a:lnSpc>
              <a:spcBef>
                <a:spcPts val="0"/>
              </a:spcBef>
              <a:buNone/>
            </a:pPr>
            <a:r>
              <a:rPr lang="en-US" sz="1700">
                <a:solidFill>
                  <a:schemeClr val="dk1"/>
                </a:solidFill>
                <a:latin typeface="Arial"/>
                <a:ea typeface="Arial"/>
                <a:cs typeface="Arial"/>
                <a:sym typeface="Arial"/>
              </a:rPr>
              <a:t>8. </a:t>
            </a:r>
            <a:r>
              <a:rPr lang="en-US" sz="1700" b="1">
                <a:solidFill>
                  <a:schemeClr val="dk1"/>
                </a:solidFill>
                <a:latin typeface="Arial"/>
                <a:ea typeface="Arial"/>
                <a:cs typeface="Arial"/>
                <a:sym typeface="Arial"/>
              </a:rPr>
              <a:t>Ask questions</a:t>
            </a:r>
            <a:r>
              <a:rPr lang="en-US" sz="1700">
                <a:solidFill>
                  <a:schemeClr val="dk1"/>
                </a:solidFill>
                <a:latin typeface="Arial"/>
                <a:ea typeface="Arial"/>
                <a:cs typeface="Arial"/>
                <a:sym typeface="Arial"/>
              </a:rPr>
              <a:t> like “What do you want to know about?” and “What have you learned?” instead of “What is your level?”</a:t>
            </a:r>
          </a:p>
          <a:p>
            <a:pPr marL="0" lvl="0" indent="0" rtl="0">
              <a:lnSpc>
                <a:spcPct val="115000"/>
              </a:lnSpc>
              <a:spcBef>
                <a:spcPts val="0"/>
              </a:spcBef>
              <a:buNone/>
            </a:pPr>
            <a:r>
              <a:rPr lang="en-US" sz="1700">
                <a:solidFill>
                  <a:schemeClr val="dk1"/>
                </a:solidFill>
                <a:latin typeface="Arial"/>
                <a:ea typeface="Arial"/>
                <a:cs typeface="Arial"/>
                <a:sym typeface="Arial"/>
              </a:rPr>
              <a:t>9. </a:t>
            </a:r>
            <a:r>
              <a:rPr lang="en-US" sz="1700" b="1">
                <a:solidFill>
                  <a:schemeClr val="dk1"/>
                </a:solidFill>
                <a:latin typeface="Arial"/>
                <a:ea typeface="Arial"/>
                <a:cs typeface="Arial"/>
                <a:sym typeface="Arial"/>
              </a:rPr>
              <a:t>Keep going! </a:t>
            </a:r>
            <a:r>
              <a:rPr lang="en-US" sz="1700">
                <a:solidFill>
                  <a:schemeClr val="dk1"/>
                </a:solidFill>
                <a:latin typeface="Arial"/>
                <a:ea typeface="Arial"/>
                <a:cs typeface="Arial"/>
                <a:sym typeface="Arial"/>
              </a:rPr>
              <a:t>Collaborate with your school librarian (if you have one), fellow teachers, and your students, to identify topics and texts for new book baskets.</a:t>
            </a:r>
          </a:p>
          <a:p>
            <a:pPr marL="0" lvl="0" indent="0" rtl="0">
              <a:lnSpc>
                <a:spcPct val="115000"/>
              </a:lnSpc>
              <a:spcBef>
                <a:spcPts val="0"/>
              </a:spcBef>
              <a:buNone/>
            </a:pPr>
            <a:endParaRPr sz="1700" b="1">
              <a:solidFill>
                <a:schemeClr val="dk1"/>
              </a:solidFill>
              <a:latin typeface="Arial"/>
              <a:ea typeface="Arial"/>
              <a:cs typeface="Arial"/>
              <a:sym typeface="Arial"/>
            </a:endParaRPr>
          </a:p>
        </p:txBody>
      </p:sp>
      <p:pic>
        <p:nvPicPr>
          <p:cNvPr id="389" name="Shape 389" descr="Abigail sway vocab.PNG"/>
          <p:cNvPicPr preferRelativeResize="0"/>
          <p:nvPr/>
        </p:nvPicPr>
        <p:blipFill>
          <a:blip r:embed="rId3">
            <a:alphaModFix/>
          </a:blip>
          <a:stretch>
            <a:fillRect/>
          </a:stretch>
        </p:blipFill>
        <p:spPr>
          <a:xfrm>
            <a:off x="5335400" y="1870263"/>
            <a:ext cx="3672000" cy="341384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457200" y="274638"/>
            <a:ext cx="8229600" cy="1143000"/>
          </a:xfrm>
          <a:prstGeom prst="rect">
            <a:avLst/>
          </a:prstGeom>
        </p:spPr>
        <p:txBody>
          <a:bodyPr lIns="91425" tIns="91425" rIns="91425" bIns="91425" anchor="ctr" anchorCtr="0">
            <a:noAutofit/>
          </a:bodyPr>
          <a:lstStyle/>
          <a:p>
            <a:pPr lvl="0">
              <a:spcBef>
                <a:spcPts val="0"/>
              </a:spcBef>
              <a:buNone/>
            </a:pPr>
            <a:r>
              <a:rPr lang="en-US"/>
              <a:t>Questions &amp; Feedback</a:t>
            </a:r>
          </a:p>
        </p:txBody>
      </p:sp>
      <p:pic>
        <p:nvPicPr>
          <p:cNvPr id="396" name="Shape 396" descr="1983318_Image.jpg"/>
          <p:cNvPicPr preferRelativeResize="0"/>
          <p:nvPr/>
        </p:nvPicPr>
        <p:blipFill>
          <a:blip r:embed="rId3">
            <a:alphaModFix/>
          </a:blip>
          <a:stretch>
            <a:fillRect/>
          </a:stretch>
        </p:blipFill>
        <p:spPr>
          <a:xfrm>
            <a:off x="1032675" y="1272575"/>
            <a:ext cx="7210150" cy="4853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200" y="274638"/>
            <a:ext cx="8229600" cy="1143000"/>
          </a:xfrm>
          <a:prstGeom prst="rect">
            <a:avLst/>
          </a:prstGeom>
        </p:spPr>
        <p:txBody>
          <a:bodyPr lIns="91425" tIns="91425" rIns="91425" bIns="91425" anchor="ctr" anchorCtr="0">
            <a:noAutofit/>
          </a:bodyPr>
          <a:lstStyle/>
          <a:p>
            <a:pPr lvl="0">
              <a:spcBef>
                <a:spcPts val="0"/>
              </a:spcBef>
              <a:buNone/>
            </a:pPr>
            <a:r>
              <a:rPr lang="en-US"/>
              <a:t>Agenda</a:t>
            </a:r>
          </a:p>
        </p:txBody>
      </p:sp>
      <p:sp>
        <p:nvSpPr>
          <p:cNvPr id="248" name="Shape 248"/>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419100" rtl="0">
              <a:spcBef>
                <a:spcPts val="0"/>
              </a:spcBef>
              <a:buSzPct val="100000"/>
              <a:buFont typeface="Allerta"/>
            </a:pPr>
            <a:r>
              <a:rPr lang="en-US" sz="3000"/>
              <a:t>Guiding Questions and Goals</a:t>
            </a:r>
          </a:p>
          <a:p>
            <a:pPr marL="457200" lvl="0" indent="-419100" rtl="0">
              <a:spcBef>
                <a:spcPts val="0"/>
              </a:spcBef>
              <a:buSzPct val="100000"/>
              <a:buFont typeface="Allerta"/>
            </a:pPr>
            <a:r>
              <a:rPr lang="en-US" sz="3000"/>
              <a:t>Background Research</a:t>
            </a:r>
          </a:p>
          <a:p>
            <a:pPr marL="457200" lvl="0" indent="-419100" rtl="0">
              <a:spcBef>
                <a:spcPts val="0"/>
              </a:spcBef>
              <a:buSzPct val="100000"/>
              <a:buFont typeface="Allerta"/>
            </a:pPr>
            <a:r>
              <a:rPr lang="en-US" sz="3000"/>
              <a:t>Benefits of Participation</a:t>
            </a:r>
          </a:p>
          <a:p>
            <a:pPr marL="457200" lvl="0" indent="-419100" rtl="0">
              <a:spcBef>
                <a:spcPts val="0"/>
              </a:spcBef>
              <a:buSzPct val="100000"/>
              <a:buFont typeface="Allerta"/>
            </a:pPr>
            <a:r>
              <a:rPr lang="en-US" sz="3000"/>
              <a:t>Questions and Feedback</a:t>
            </a:r>
          </a:p>
          <a:p>
            <a:pPr marL="457200" lvl="0" indent="-419100">
              <a:spcBef>
                <a:spcPts val="0"/>
              </a:spcBef>
              <a:buSzPct val="100000"/>
              <a:buFont typeface="Allerta"/>
            </a:pPr>
            <a:r>
              <a:rPr lang="en-US" sz="3000"/>
              <a:t>Next Steps</a:t>
            </a:r>
          </a:p>
          <a:p>
            <a:pPr lvl="0">
              <a:spcBef>
                <a:spcPts val="0"/>
              </a:spcBef>
              <a:buNone/>
            </a:pPr>
            <a:endParaRPr sz="3000"/>
          </a:p>
          <a:p>
            <a:pPr lv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274638"/>
            <a:ext cx="8229600" cy="1143000"/>
          </a:xfrm>
          <a:prstGeom prst="rect">
            <a:avLst/>
          </a:prstGeom>
        </p:spPr>
        <p:txBody>
          <a:bodyPr lIns="91425" tIns="91425" rIns="91425" bIns="91425" anchor="ctr" anchorCtr="0">
            <a:noAutofit/>
          </a:bodyPr>
          <a:lstStyle/>
          <a:p>
            <a:pPr lvl="0" algn="ctr">
              <a:spcBef>
                <a:spcPts val="0"/>
              </a:spcBef>
              <a:buNone/>
            </a:pPr>
            <a:r>
              <a:rPr lang="en-US"/>
              <a:t>Book Baskets, Libraries, and Book Bags </a:t>
            </a:r>
          </a:p>
        </p:txBody>
      </p:sp>
      <p:pic>
        <p:nvPicPr>
          <p:cNvPr id="255" name="Shape 255" descr="organizebooklabels.jpg"/>
          <p:cNvPicPr preferRelativeResize="0"/>
          <p:nvPr/>
        </p:nvPicPr>
        <p:blipFill rotWithShape="1">
          <a:blip r:embed="rId3">
            <a:alphaModFix/>
          </a:blip>
          <a:srcRect l="49929"/>
          <a:stretch/>
        </p:blipFill>
        <p:spPr>
          <a:xfrm rot="3">
            <a:off x="6147749" y="2146501"/>
            <a:ext cx="2891724" cy="3208571"/>
          </a:xfrm>
          <a:prstGeom prst="rect">
            <a:avLst/>
          </a:prstGeom>
          <a:noFill/>
          <a:ln>
            <a:noFill/>
          </a:ln>
        </p:spPr>
      </p:pic>
      <p:pic>
        <p:nvPicPr>
          <p:cNvPr id="256" name="Shape 256" descr="Book Cart.jpg"/>
          <p:cNvPicPr preferRelativeResize="0"/>
          <p:nvPr/>
        </p:nvPicPr>
        <p:blipFill>
          <a:blip r:embed="rId4">
            <a:alphaModFix/>
          </a:blip>
          <a:stretch>
            <a:fillRect/>
          </a:stretch>
        </p:blipFill>
        <p:spPr>
          <a:xfrm rot="-2">
            <a:off x="79426" y="2080862"/>
            <a:ext cx="2505974" cy="3339849"/>
          </a:xfrm>
          <a:prstGeom prst="rect">
            <a:avLst/>
          </a:prstGeom>
          <a:noFill/>
          <a:ln>
            <a:noFill/>
          </a:ln>
        </p:spPr>
      </p:pic>
      <p:pic>
        <p:nvPicPr>
          <p:cNvPr id="257" name="Shape 257" descr="Children's book shelf.jpg"/>
          <p:cNvPicPr preferRelativeResize="0"/>
          <p:nvPr/>
        </p:nvPicPr>
        <p:blipFill>
          <a:blip r:embed="rId5">
            <a:alphaModFix/>
          </a:blip>
          <a:stretch>
            <a:fillRect/>
          </a:stretch>
        </p:blipFill>
        <p:spPr>
          <a:xfrm>
            <a:off x="3089202" y="1417650"/>
            <a:ext cx="2682182" cy="47771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57200" y="274638"/>
            <a:ext cx="8229600" cy="1143000"/>
          </a:xfrm>
          <a:prstGeom prst="rect">
            <a:avLst/>
          </a:prstGeom>
        </p:spPr>
        <p:txBody>
          <a:bodyPr lIns="91425" tIns="91425" rIns="91425" bIns="91425" anchor="ctr" anchorCtr="0">
            <a:noAutofit/>
          </a:bodyPr>
          <a:lstStyle/>
          <a:p>
            <a:pPr lvl="0">
              <a:spcBef>
                <a:spcPts val="0"/>
              </a:spcBef>
              <a:buNone/>
            </a:pPr>
            <a:r>
              <a:rPr lang="en-US"/>
              <a:t>Essential Questions - Purpose</a:t>
            </a:r>
          </a:p>
        </p:txBody>
      </p:sp>
      <p:sp>
        <p:nvSpPr>
          <p:cNvPr id="264" name="Shape 264"/>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342900" rtl="0">
              <a:spcBef>
                <a:spcPts val="0"/>
              </a:spcBef>
              <a:buClr>
                <a:schemeClr val="dk1"/>
              </a:buClr>
              <a:buSzPct val="75000"/>
              <a:buFont typeface="Allerta"/>
            </a:pPr>
            <a:r>
              <a:rPr lang="en-US">
                <a:solidFill>
                  <a:schemeClr val="dk1"/>
                </a:solidFill>
              </a:rPr>
              <a:t>What changes in </a:t>
            </a:r>
            <a:r>
              <a:rPr lang="en-US" b="1">
                <a:solidFill>
                  <a:schemeClr val="dk1"/>
                </a:solidFill>
              </a:rPr>
              <a:t>student motivation and reading behavior</a:t>
            </a:r>
            <a:r>
              <a:rPr lang="en-US">
                <a:solidFill>
                  <a:schemeClr val="dk1"/>
                </a:solidFill>
              </a:rPr>
              <a:t> occur when texts for independent reading are arranged by topic? Are there any effects for struggling readers specifically?</a:t>
            </a:r>
          </a:p>
          <a:p>
            <a:pPr marL="0" lvl="0" indent="0">
              <a:spcBef>
                <a:spcPts val="0"/>
              </a:spcBef>
              <a:buNone/>
            </a:pPr>
            <a:endParaRPr>
              <a:solidFill>
                <a:schemeClr val="dk1"/>
              </a:solidFill>
            </a:endParaRPr>
          </a:p>
          <a:p>
            <a:pPr marL="457200" lvl="0" indent="-342900" rtl="0">
              <a:spcBef>
                <a:spcPts val="0"/>
              </a:spcBef>
              <a:buClr>
                <a:schemeClr val="dk1"/>
              </a:buClr>
              <a:buSzPct val="75000"/>
              <a:buFont typeface="Allerta"/>
            </a:pPr>
            <a:r>
              <a:rPr lang="en-US">
                <a:solidFill>
                  <a:schemeClr val="dk1"/>
                </a:solidFill>
              </a:rPr>
              <a:t>What </a:t>
            </a:r>
            <a:r>
              <a:rPr lang="en-US" b="1">
                <a:solidFill>
                  <a:schemeClr val="dk1"/>
                </a:solidFill>
              </a:rPr>
              <a:t>recommendations</a:t>
            </a:r>
            <a:r>
              <a:rPr lang="en-US">
                <a:solidFill>
                  <a:schemeClr val="dk1"/>
                </a:solidFill>
              </a:rPr>
              <a:t> can be shared about arranging reading materials for students in grades K-8? </a:t>
            </a:r>
          </a:p>
          <a:p>
            <a:pPr marL="0" lvl="0" indent="0">
              <a:spcBef>
                <a:spcPts val="0"/>
              </a:spcBef>
              <a:buNone/>
            </a:pPr>
            <a:endParaRPr>
              <a:solidFill>
                <a:schemeClr val="dk1"/>
              </a:solidFill>
            </a:endParaRPr>
          </a:p>
          <a:p>
            <a:pPr marL="457200" lvl="0" indent="-342900">
              <a:spcBef>
                <a:spcPts val="0"/>
              </a:spcBef>
              <a:buClr>
                <a:schemeClr val="dk1"/>
              </a:buClr>
              <a:buSzPct val="75000"/>
              <a:buFont typeface="Allerta"/>
            </a:pPr>
            <a:r>
              <a:rPr lang="en-US">
                <a:solidFill>
                  <a:schemeClr val="dk1"/>
                </a:solidFill>
              </a:rPr>
              <a:t>What are the </a:t>
            </a:r>
            <a:r>
              <a:rPr lang="en-US" b="1">
                <a:solidFill>
                  <a:schemeClr val="dk1"/>
                </a:solidFill>
              </a:rPr>
              <a:t>implications for practice</a:t>
            </a:r>
            <a:r>
              <a:rPr lang="en-US">
                <a:solidFill>
                  <a:schemeClr val="dk1"/>
                </a:solidFill>
              </a:rPr>
              <a:t> based on this project?</a:t>
            </a:r>
          </a:p>
          <a:p>
            <a:pPr marL="0" lvl="0" indent="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457200" y="274638"/>
            <a:ext cx="8229600" cy="1143000"/>
          </a:xfrm>
          <a:prstGeom prst="rect">
            <a:avLst/>
          </a:prstGeom>
        </p:spPr>
        <p:txBody>
          <a:bodyPr lIns="91425" tIns="91425" rIns="91425" bIns="91425" anchor="ctr" anchorCtr="0">
            <a:noAutofit/>
          </a:bodyPr>
          <a:lstStyle/>
          <a:p>
            <a:pPr lvl="0">
              <a:spcBef>
                <a:spcPts val="0"/>
              </a:spcBef>
              <a:buNone/>
            </a:pPr>
            <a:r>
              <a:rPr lang="en-US"/>
              <a:t>Project Goals</a:t>
            </a:r>
          </a:p>
        </p:txBody>
      </p:sp>
      <p:sp>
        <p:nvSpPr>
          <p:cNvPr id="271" name="Shape 271"/>
          <p:cNvSpPr txBox="1">
            <a:spLocks noGrp="1"/>
          </p:cNvSpPr>
          <p:nvPr>
            <p:ph type="body" idx="1"/>
          </p:nvPr>
        </p:nvSpPr>
        <p:spPr>
          <a:xfrm>
            <a:off x="457200" y="1019424"/>
            <a:ext cx="8229600" cy="5106900"/>
          </a:xfrm>
          <a:prstGeom prst="rect">
            <a:avLst/>
          </a:prstGeom>
        </p:spPr>
        <p:txBody>
          <a:bodyPr lIns="91425" tIns="91425" rIns="91425" bIns="91425" anchor="t" anchorCtr="0">
            <a:noAutofit/>
          </a:bodyPr>
          <a:lstStyle/>
          <a:p>
            <a:pPr marL="0" lvl="0" indent="0" rtl="0">
              <a:spcBef>
                <a:spcPts val="0"/>
              </a:spcBef>
              <a:buNone/>
            </a:pPr>
            <a:endParaRPr sz="3000"/>
          </a:p>
          <a:p>
            <a:pPr marL="457200" lvl="0" indent="-228600" rtl="0">
              <a:spcBef>
                <a:spcPts val="0"/>
              </a:spcBef>
              <a:buFont typeface="Allerta"/>
            </a:pPr>
            <a:r>
              <a:rPr lang="en-US"/>
              <a:t>We will be able to make suggestions for educators as they try to more closely align balanced literacy classrooms to expectations of college- and career-ready standards</a:t>
            </a:r>
          </a:p>
          <a:p>
            <a:pPr marL="0" lvl="0" indent="0" rtl="0">
              <a:spcBef>
                <a:spcPts val="0"/>
              </a:spcBef>
              <a:buNone/>
            </a:pPr>
            <a:endParaRPr/>
          </a:p>
          <a:p>
            <a:pPr marL="457200" lvl="0" indent="-228600" rtl="0">
              <a:spcBef>
                <a:spcPts val="0"/>
              </a:spcBef>
              <a:buFont typeface="Allerta"/>
            </a:pPr>
            <a:r>
              <a:rPr lang="en-US"/>
              <a:t>We will create positive independent reading experiences for students</a:t>
            </a:r>
          </a:p>
          <a:p>
            <a:pPr marL="0" lvl="0" indent="0" rtl="0">
              <a:spcBef>
                <a:spcPts val="0"/>
              </a:spcBef>
              <a:buNone/>
            </a:pPr>
            <a:endParaRPr/>
          </a:p>
          <a:p>
            <a:pPr marL="457200" lvl="0" indent="-228600">
              <a:spcBef>
                <a:spcPts val="0"/>
              </a:spcBef>
              <a:buFont typeface="Allerta"/>
            </a:pPr>
            <a:r>
              <a:rPr lang="en-US"/>
              <a:t>We will arm educators with shareable stories and classroom research results</a:t>
            </a:r>
          </a:p>
          <a:p>
            <a:pPr lvl="0">
              <a:spcBef>
                <a:spcPts val="0"/>
              </a:spcBef>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216567" y="2829676"/>
            <a:ext cx="8620500" cy="868499"/>
          </a:xfrm>
          <a:prstGeom prst="rect">
            <a:avLst/>
          </a:prstGeom>
        </p:spPr>
        <p:txBody>
          <a:bodyPr lIns="91425" tIns="91425" rIns="91425" bIns="91425" anchor="ctr" anchorCtr="0">
            <a:noAutofit/>
          </a:bodyPr>
          <a:lstStyle/>
          <a:p>
            <a:pPr lvl="0">
              <a:spcBef>
                <a:spcPts val="0"/>
              </a:spcBef>
              <a:buNone/>
            </a:pPr>
            <a:r>
              <a:rPr lang="en-US"/>
              <a:t>Background Research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457200" y="334050"/>
            <a:ext cx="8229600" cy="927000"/>
          </a:xfrm>
          <a:prstGeom prst="rect">
            <a:avLst/>
          </a:prstGeom>
          <a:noFill/>
          <a:ln>
            <a:noFill/>
          </a:ln>
        </p:spPr>
        <p:txBody>
          <a:bodyPr lIns="91425" tIns="45700" rIns="91425" bIns="45700" anchor="ctr" anchorCtr="0">
            <a:noAutofit/>
          </a:bodyPr>
          <a:lstStyle/>
          <a:p>
            <a:pPr marL="0" marR="0" lvl="0" indent="0" rtl="0">
              <a:spcBef>
                <a:spcPts val="0"/>
              </a:spcBef>
              <a:buClr>
                <a:srgbClr val="3F3F3F"/>
              </a:buClr>
              <a:buSzPct val="25000"/>
              <a:buFont typeface="Allerta"/>
              <a:buNone/>
            </a:pPr>
            <a:r>
              <a:rPr lang="en-US" b="0" i="0" u="none" strike="noStrike" cap="none">
                <a:solidFill>
                  <a:srgbClr val="3F3F3F"/>
                </a:solidFill>
                <a:latin typeface="Allerta"/>
                <a:ea typeface="Allerta"/>
                <a:cs typeface="Allerta"/>
                <a:sym typeface="Allerta"/>
              </a:rPr>
              <a:t>Importance of Vocabulary</a:t>
            </a:r>
          </a:p>
        </p:txBody>
      </p:sp>
      <p:sp>
        <p:nvSpPr>
          <p:cNvPr id="284" name="Shape 284"/>
          <p:cNvSpPr txBox="1">
            <a:spLocks noGrp="1"/>
          </p:cNvSpPr>
          <p:nvPr>
            <p:ph type="body" idx="1"/>
          </p:nvPr>
        </p:nvSpPr>
        <p:spPr>
          <a:xfrm>
            <a:off x="457200" y="1673550"/>
            <a:ext cx="8229600" cy="4476900"/>
          </a:xfrm>
          <a:prstGeom prst="rect">
            <a:avLst/>
          </a:prstGeom>
          <a:noFill/>
          <a:ln>
            <a:noFill/>
          </a:ln>
        </p:spPr>
        <p:txBody>
          <a:bodyPr lIns="91425" tIns="45700" rIns="91425" bIns="45700" anchor="t" anchorCtr="0">
            <a:noAutofit/>
          </a:bodyPr>
          <a:lstStyle/>
          <a:p>
            <a:pPr marL="342900" marR="0" lvl="0" indent="-317500" algn="l" rtl="0">
              <a:lnSpc>
                <a:spcPct val="90000"/>
              </a:lnSpc>
              <a:spcBef>
                <a:spcPts val="0"/>
              </a:spcBef>
              <a:spcAft>
                <a:spcPts val="0"/>
              </a:spcAft>
              <a:buClr>
                <a:srgbClr val="3F3F3F"/>
              </a:buClr>
              <a:buSzPct val="100000"/>
              <a:buFont typeface="Arial"/>
              <a:buChar char="•"/>
            </a:pPr>
            <a:r>
              <a:rPr lang="en-US" b="0" i="0" u="none" strike="noStrike" cap="none">
                <a:solidFill>
                  <a:srgbClr val="3F3F3F"/>
                </a:solidFill>
                <a:latin typeface="Allerta"/>
                <a:ea typeface="Allerta"/>
                <a:cs typeface="Allerta"/>
                <a:sym typeface="Allerta"/>
              </a:rPr>
              <a:t>Nearly a century of research (Whipple 1925, NAEP 2013)</a:t>
            </a:r>
          </a:p>
          <a:p>
            <a:pPr marL="342900" marR="0" lvl="0" indent="-317500" algn="l" rtl="0">
              <a:lnSpc>
                <a:spcPct val="90000"/>
              </a:lnSpc>
              <a:spcBef>
                <a:spcPts val="560"/>
              </a:spcBef>
              <a:spcAft>
                <a:spcPts val="0"/>
              </a:spcAft>
              <a:buClr>
                <a:srgbClr val="3F3F3F"/>
              </a:buClr>
              <a:buSzPct val="100000"/>
              <a:buFont typeface="Arial"/>
              <a:buChar char="•"/>
            </a:pPr>
            <a:r>
              <a:rPr lang="en-US" b="0" i="0" u="none" strike="noStrike" cap="none">
                <a:solidFill>
                  <a:srgbClr val="3F3F3F"/>
                </a:solidFill>
                <a:latin typeface="Allerta"/>
                <a:ea typeface="Allerta"/>
                <a:cs typeface="Allerta"/>
                <a:sym typeface="Allerta"/>
              </a:rPr>
              <a:t>Feature of complex text that likely causes greatest difficulty (Nelson et al 2012)</a:t>
            </a:r>
          </a:p>
          <a:p>
            <a:pPr marL="342900" marR="0" lvl="0" indent="-317500" algn="l" rtl="0">
              <a:lnSpc>
                <a:spcPct val="90000"/>
              </a:lnSpc>
              <a:spcBef>
                <a:spcPts val="560"/>
              </a:spcBef>
              <a:spcAft>
                <a:spcPts val="0"/>
              </a:spcAft>
              <a:buClr>
                <a:srgbClr val="3F3F3F"/>
              </a:buClr>
              <a:buSzPct val="100000"/>
              <a:buFont typeface="Arial"/>
              <a:buChar char="•"/>
            </a:pPr>
            <a:r>
              <a:rPr lang="en-US" b="0" i="0" u="none" strike="noStrike" cap="none">
                <a:solidFill>
                  <a:srgbClr val="3F3F3F"/>
                </a:solidFill>
                <a:latin typeface="Allerta"/>
                <a:ea typeface="Allerta"/>
                <a:cs typeface="Allerta"/>
                <a:sym typeface="Allerta"/>
              </a:rPr>
              <a:t>Having to determine the meaning of too many words slows readers up; problem gets much worse with complex text</a:t>
            </a:r>
          </a:p>
          <a:p>
            <a:pPr marL="342900" marR="0" lvl="0" indent="-317500" algn="l" rtl="0">
              <a:lnSpc>
                <a:spcPct val="90000"/>
              </a:lnSpc>
              <a:spcBef>
                <a:spcPts val="560"/>
              </a:spcBef>
              <a:spcAft>
                <a:spcPts val="0"/>
              </a:spcAft>
              <a:buClr>
                <a:srgbClr val="3F3F3F"/>
              </a:buClr>
              <a:buSzPct val="100000"/>
              <a:buFont typeface="Arial"/>
              <a:buChar char="•"/>
            </a:pPr>
            <a:r>
              <a:rPr lang="en-US" b="0" i="0" u="none" strike="noStrike" cap="none">
                <a:solidFill>
                  <a:srgbClr val="3F3F3F"/>
                </a:solidFill>
                <a:latin typeface="Allerta"/>
                <a:ea typeface="Allerta"/>
                <a:cs typeface="Allerta"/>
                <a:sym typeface="Allerta"/>
              </a:rPr>
              <a:t>Not knowing words on the page is debilitating</a:t>
            </a:r>
          </a:p>
          <a:p>
            <a:pPr marL="342900" marR="0" lvl="0" indent="-317500" algn="l" rtl="0">
              <a:lnSpc>
                <a:spcPct val="90000"/>
              </a:lnSpc>
              <a:spcBef>
                <a:spcPts val="560"/>
              </a:spcBef>
              <a:spcAft>
                <a:spcPts val="0"/>
              </a:spcAft>
              <a:buClr>
                <a:srgbClr val="3F3F3F"/>
              </a:buClr>
              <a:buSzPct val="100000"/>
              <a:buFont typeface="Arial"/>
              <a:buChar char="•"/>
            </a:pPr>
            <a:r>
              <a:rPr lang="en-US" b="0" i="0" u="none" strike="noStrike" cap="none">
                <a:solidFill>
                  <a:srgbClr val="3F3F3F"/>
                </a:solidFill>
                <a:latin typeface="Allerta"/>
                <a:ea typeface="Allerta"/>
                <a:cs typeface="Allerta"/>
                <a:sym typeface="Allerta"/>
              </a:rPr>
              <a:t>“30 Million Word Gap”</a:t>
            </a:r>
          </a:p>
          <a:p>
            <a:pPr marL="342900" marR="0" lvl="0" indent="-317500" algn="l" rtl="0">
              <a:lnSpc>
                <a:spcPct val="90000"/>
              </a:lnSpc>
              <a:spcBef>
                <a:spcPts val="560"/>
              </a:spcBef>
              <a:spcAft>
                <a:spcPts val="0"/>
              </a:spcAft>
              <a:buClr>
                <a:srgbClr val="3F3F3F"/>
              </a:buClr>
              <a:buSzPct val="100000"/>
              <a:buFont typeface="Arial"/>
              <a:buChar char="•"/>
            </a:pPr>
            <a:r>
              <a:rPr lang="en-US" b="0" i="0" u="none" strike="noStrike" cap="none">
                <a:solidFill>
                  <a:srgbClr val="3F3F3F"/>
                </a:solidFill>
                <a:latin typeface="Allerta"/>
                <a:ea typeface="Allerta"/>
                <a:cs typeface="Allerta"/>
                <a:sym typeface="Allerta"/>
              </a:rPr>
              <a:t>After much research…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57200" y="274638"/>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rgbClr val="3F3F3F"/>
              </a:buClr>
              <a:buSzPct val="25000"/>
              <a:buFont typeface="Allerta"/>
              <a:buNone/>
            </a:pPr>
            <a:r>
              <a:rPr lang="en-US" b="0" i="0" u="none" strike="noStrike" cap="none">
                <a:solidFill>
                  <a:srgbClr val="3F3F3F"/>
                </a:solidFill>
                <a:latin typeface="Allerta"/>
                <a:ea typeface="Allerta"/>
                <a:cs typeface="Allerta"/>
                <a:sym typeface="Allerta"/>
              </a:rPr>
              <a:t>Importance of Knowledge</a:t>
            </a:r>
          </a:p>
        </p:txBody>
      </p:sp>
      <p:sp>
        <p:nvSpPr>
          <p:cNvPr id="291" name="Shape 291"/>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30200" algn="l" rtl="0">
              <a:spcBef>
                <a:spcPts val="0"/>
              </a:spcBef>
              <a:spcAft>
                <a:spcPts val="0"/>
              </a:spcAft>
              <a:buClr>
                <a:srgbClr val="3F3F3F"/>
              </a:buClr>
              <a:buSzPct val="100000"/>
              <a:buFont typeface="Arial"/>
              <a:buChar char="•"/>
            </a:pPr>
            <a:r>
              <a:rPr lang="en-US" sz="2600">
                <a:solidFill>
                  <a:srgbClr val="3F3F3F"/>
                </a:solidFill>
              </a:rPr>
              <a:t>Catching up cannot happen without a wide volume of reading (Hiebert 2009)</a:t>
            </a:r>
          </a:p>
          <a:p>
            <a:pPr marL="342900" marR="0" lvl="0" indent="-342900" algn="l" rtl="0">
              <a:spcBef>
                <a:spcPts val="560"/>
              </a:spcBef>
              <a:spcAft>
                <a:spcPts val="0"/>
              </a:spcAft>
              <a:buClr>
                <a:srgbClr val="3F3F39"/>
              </a:buClr>
              <a:buSzPct val="107692"/>
              <a:buFont typeface="Arial"/>
              <a:buNone/>
            </a:pPr>
            <a:endParaRPr sz="2600" b="0" i="0" u="none" strike="noStrike" cap="none">
              <a:solidFill>
                <a:srgbClr val="3F3F3F"/>
              </a:solidFill>
              <a:latin typeface="Allerta"/>
              <a:ea typeface="Allerta"/>
              <a:cs typeface="Allerta"/>
              <a:sym typeface="Allerta"/>
            </a:endParaRPr>
          </a:p>
          <a:p>
            <a:pPr marL="342900" marR="0" lvl="0" indent="-330200" algn="l" rtl="0">
              <a:spcBef>
                <a:spcPts val="560"/>
              </a:spcBef>
              <a:spcAft>
                <a:spcPts val="0"/>
              </a:spcAft>
              <a:buClr>
                <a:srgbClr val="3F3F3F"/>
              </a:buClr>
              <a:buSzPct val="100000"/>
              <a:buFont typeface="Arial"/>
              <a:buChar char="•"/>
            </a:pPr>
            <a:r>
              <a:rPr lang="en-US" sz="2600">
                <a:solidFill>
                  <a:srgbClr val="3F3F3F"/>
                </a:solidFill>
              </a:rPr>
              <a:t>Knowledge is important to proficient reading (Kintsch 1988)</a:t>
            </a:r>
          </a:p>
          <a:p>
            <a:pPr marL="342900" marR="0" lvl="0" indent="-342900" algn="l" rtl="0">
              <a:spcBef>
                <a:spcPts val="560"/>
              </a:spcBef>
              <a:spcAft>
                <a:spcPts val="0"/>
              </a:spcAft>
              <a:buClr>
                <a:srgbClr val="3F3F39"/>
              </a:buClr>
              <a:buSzPct val="107692"/>
              <a:buFont typeface="Arial"/>
              <a:buNone/>
            </a:pPr>
            <a:endParaRPr sz="2600" b="0" i="0" u="none" strike="noStrike" cap="none">
              <a:solidFill>
                <a:srgbClr val="3F3F3F"/>
              </a:solidFill>
              <a:latin typeface="Allerta"/>
              <a:ea typeface="Allerta"/>
              <a:cs typeface="Allerta"/>
              <a:sym typeface="Allerta"/>
            </a:endParaRPr>
          </a:p>
          <a:p>
            <a:pPr marL="342900" marR="0" lvl="0" indent="-330200" algn="l" rtl="0">
              <a:spcBef>
                <a:spcPts val="560"/>
              </a:spcBef>
              <a:spcAft>
                <a:spcPts val="0"/>
              </a:spcAft>
              <a:buClr>
                <a:srgbClr val="3F3F3F"/>
              </a:buClr>
              <a:buSzPct val="100000"/>
              <a:buFont typeface="Arial"/>
              <a:buChar char="•"/>
            </a:pPr>
            <a:r>
              <a:rPr lang="en-US" sz="2600">
                <a:solidFill>
                  <a:srgbClr val="3F3F3F"/>
                </a:solidFill>
              </a:rPr>
              <a:t>Volume of reading is the best way to grow knowledge (Adams 2009)</a:t>
            </a:r>
          </a:p>
          <a:p>
            <a:pPr marL="342900" marR="0" lvl="0" indent="-342900" algn="l" rtl="0">
              <a:spcBef>
                <a:spcPts val="480"/>
              </a:spcBef>
              <a:buClr>
                <a:srgbClr val="3F3F39"/>
              </a:buClr>
              <a:buSzPct val="92307"/>
              <a:buFont typeface="Arial"/>
              <a:buNone/>
            </a:pPr>
            <a:endParaRPr sz="2600" b="0" i="0" u="none" strike="noStrike" cap="none">
              <a:solidFill>
                <a:srgbClr val="3F3F3F"/>
              </a:solidFill>
              <a:latin typeface="Allerta"/>
              <a:ea typeface="Allerta"/>
              <a:cs typeface="Allerta"/>
              <a:sym typeface="Allerta"/>
            </a:endParaRPr>
          </a:p>
        </p:txBody>
      </p:sp>
    </p:spTree>
  </p:cSld>
  <p:clrMapOvr>
    <a:masterClrMapping/>
  </p:clrMapOvr>
</p:sld>
</file>

<file path=ppt/theme/theme1.xml><?xml version="1.0" encoding="utf-8"?>
<a:theme xmlns:a="http://schemas.openxmlformats.org/drawingml/2006/main" name="SAP-ATC-PPT-Template-khkl (1)">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3048</Words>
  <Application>Microsoft Office PowerPoint</Application>
  <PresentationFormat>On-screen Show (4:3)</PresentationFormat>
  <Paragraphs>207</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Calibri</vt:lpstr>
      <vt:lpstr>Allerta</vt:lpstr>
      <vt:lpstr>Arial</vt:lpstr>
      <vt:lpstr>SAP-ATC-PPT-Template-khkl (1)</vt:lpstr>
      <vt:lpstr>Introductions</vt:lpstr>
      <vt:lpstr>Designing Classroom Libraries that Build Knowledge, Vocabulary, and Engagement</vt:lpstr>
      <vt:lpstr>Agenda</vt:lpstr>
      <vt:lpstr>Book Baskets, Libraries, and Book Bags </vt:lpstr>
      <vt:lpstr>Essential Questions - Purpose</vt:lpstr>
      <vt:lpstr>Project Goals</vt:lpstr>
      <vt:lpstr>Background Research</vt:lpstr>
      <vt:lpstr>Importance of Vocabulary</vt:lpstr>
      <vt:lpstr>Importance of Knowledge</vt:lpstr>
      <vt:lpstr>Everyone knows knowledge plays a role in comprehension,  but how big of a role?</vt:lpstr>
      <vt:lpstr>“The Baseball Study” Recht &amp; Leslie (1988)</vt:lpstr>
      <vt:lpstr>The Baseball Study  Recht &amp; Leslie (1988)</vt:lpstr>
      <vt:lpstr>PowerPoint Presentation</vt:lpstr>
      <vt:lpstr>Findings</vt:lpstr>
      <vt:lpstr>A student doesn’t have ONE level.  Each student has MANY LEVELS depending on topic &amp; knowledge.</vt:lpstr>
      <vt:lpstr>We owe our students a better experience reading than this.  We have to help them get the vocabulary and knowledge of the world they need to be able to read complex text.</vt:lpstr>
      <vt:lpstr>Close reading alone is NOT enough!   In fact, done alone, it can INCREASE the GAP. </vt:lpstr>
      <vt:lpstr>PowerPoint Presentation</vt:lpstr>
      <vt:lpstr>Not all high-volume reading is equally effective</vt:lpstr>
      <vt:lpstr>Time to change the libraries!</vt:lpstr>
      <vt:lpstr>How to create topically coherent Book Baskets </vt:lpstr>
      <vt:lpstr>How to create topically coherent Book Baskets</vt:lpstr>
      <vt:lpstr>How to create topically coherent Book Baskets</vt:lpstr>
      <vt:lpstr>Questions &amp;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Introductions</dc:title>
  <dc:creator>Amanda</dc:creator>
  <cp:lastModifiedBy>Pascale Joseph</cp:lastModifiedBy>
  <cp:revision>3</cp:revision>
  <dcterms:modified xsi:type="dcterms:W3CDTF">2020-01-23T18:22:40Z</dcterms:modified>
</cp:coreProperties>
</file>