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7" r:id="rId1"/>
    <p:sldMasterId id="2147483768" r:id="rId2"/>
    <p:sldMasterId id="2147483769" r:id="rId3"/>
    <p:sldMasterId id="2147483770" r:id="rId4"/>
    <p:sldMasterId id="2147483771" r:id="rId5"/>
  </p:sldMasterIdLst>
  <p:notesMasterIdLst>
    <p:notesMasterId r:id="rId5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x="9144000" cy="6858000" type="screen4x3"/>
  <p:notesSz cx="6858000" cy="9144000"/>
  <p:embeddedFontLst>
    <p:embeddedFont>
      <p:font typeface="Lucida Sans" panose="020B0602030504020204" pitchFamily="34" charset="0"/>
      <p:regular r:id="rId54"/>
      <p:bold r:id="rId55"/>
      <p:italic r:id="rId56"/>
      <p:boldItalic r:id="rId57"/>
    </p:embeddedFont>
    <p:embeddedFont>
      <p:font typeface="Allerta" panose="020B0604020202020204" charset="0"/>
      <p:regular r:id="rId58"/>
    </p:embeddedFont>
    <p:embeddedFont>
      <p:font typeface="Georgia" panose="02040502050405020303" pitchFamily="18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A1F473-2EDA-459E-BCF7-9A2F9659DD0F}">
  <a:tblStyle styleId="{29A1F473-2EDA-459E-BCF7-9A2F9659DD0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EAE8"/>
          </a:solidFill>
        </a:fill>
      </a:tcStyle>
    </a:wholeTbl>
    <a:band1H>
      <a:tcTxStyle/>
      <a:tcStyle>
        <a:tcBdr/>
        <a:fill>
          <a:solidFill>
            <a:srgbClr val="CAD2C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2C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525" autoAdjust="0"/>
  </p:normalViewPr>
  <p:slideViewPr>
    <p:cSldViewPr snapToGrid="0">
      <p:cViewPr varScale="1">
        <p:scale>
          <a:sx n="55" d="100"/>
          <a:sy n="55" d="100"/>
        </p:scale>
        <p:origin x="18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6.fntdata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43975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Lucida Sans" panose="020B0602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9" name="Shape 9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 dirty="0"/>
          </a:p>
        </p:txBody>
      </p:sp>
      <p:sp>
        <p:nvSpPr>
          <p:cNvPr id="940" name="Shape 94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95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Shape 10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005" name="Shape 10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89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Shape 101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Shape 10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015" name="Shape 10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9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hape 101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Shape 10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021" name="Shape 102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434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hape 10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9" name="Shape 10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endParaRPr lang="en-US" dirty="0"/>
          </a:p>
        </p:txBody>
      </p:sp>
      <p:sp>
        <p:nvSpPr>
          <p:cNvPr id="1030" name="Shape 103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3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Shape 10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7" name="Shape 10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dirty="0"/>
          </a:p>
        </p:txBody>
      </p:sp>
      <p:sp>
        <p:nvSpPr>
          <p:cNvPr id="1038" name="Shape 103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150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Shape 104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Shape 10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044" name="Shape 104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504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Shape 105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Shape 10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052" name="Shape 105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53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hape 10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Shape 10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60" name="Shape 10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413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Shape 106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Shape 10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68" name="Shape 106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356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Shape 107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Shape 10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075" name="Shape 10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16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Shape 9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8" name="Shape 9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dirty="0"/>
          </a:p>
        </p:txBody>
      </p:sp>
      <p:sp>
        <p:nvSpPr>
          <p:cNvPr id="949" name="Shape 9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ea typeface="Allerta"/>
                <a:cs typeface="Allerta"/>
                <a:sym typeface="Allerta"/>
              </a:rPr>
              <a:t>2</a:t>
            </a:fld>
            <a:endParaRPr lang="en-US" sz="1200" b="0" i="0" u="none" strike="noStrike" cap="none" dirty="0">
              <a:solidFill>
                <a:schemeClr val="dk1"/>
              </a:solidFill>
              <a:ea typeface="Allerta"/>
              <a:cs typeface="Allerta"/>
              <a:sym typeface="Allerta"/>
            </a:endParaRPr>
          </a:p>
        </p:txBody>
      </p:sp>
    </p:spTree>
    <p:extLst>
      <p:ext uri="{BB962C8B-B14F-4D97-AF65-F5344CB8AC3E}">
        <p14:creationId xmlns:p14="http://schemas.microsoft.com/office/powerpoint/2010/main" val="3229609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Shape 107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Shape 10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081" name="Shape 108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74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Shape 10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089" name="Shape 108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50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098" name="Shape 109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082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Shape 11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Shape 11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104" name="Shape 110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283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Shape 1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Shape 1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294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Shape 1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Shape 1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852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Shape 1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528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Shape 1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Shape 1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1068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Shape 1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Shape 1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584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Shape 1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7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5" name="Shape 9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 dirty="0"/>
          </a:p>
        </p:txBody>
      </p:sp>
      <p:sp>
        <p:nvSpPr>
          <p:cNvPr id="956" name="Shape 95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ea typeface="Allerta"/>
                <a:cs typeface="Allerta"/>
                <a:sym typeface="Allerta"/>
              </a:rPr>
              <a:t>3</a:t>
            </a:fld>
            <a:endParaRPr lang="en-US" sz="1200" b="0" i="0" u="none" strike="noStrike" cap="none" dirty="0">
              <a:solidFill>
                <a:schemeClr val="dk1"/>
              </a:solidFill>
              <a:ea typeface="Allerta"/>
              <a:cs typeface="Allerta"/>
              <a:sym typeface="Allerta"/>
            </a:endParaRPr>
          </a:p>
        </p:txBody>
      </p:sp>
    </p:spTree>
    <p:extLst>
      <p:ext uri="{BB962C8B-B14F-4D97-AF65-F5344CB8AC3E}">
        <p14:creationId xmlns:p14="http://schemas.microsoft.com/office/powerpoint/2010/main" val="31276261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Shape 113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Shape 11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141" name="Shape 114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2516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Shape 11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>
              <a:sym typeface="Allerta"/>
            </a:endParaRPr>
          </a:p>
        </p:txBody>
      </p:sp>
      <p:sp>
        <p:nvSpPr>
          <p:cNvPr id="1148" name="Shape 114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94714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Shape 11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Shape 11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154" name="Shape 115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224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Shape 1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Shape 11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160" name="Shape 11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306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Shape 116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" name="Shape 11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168" name="Shape 116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39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Shape 117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Shape 11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176" name="Shape 117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207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Shape 118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Shape 11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184" name="Shape 118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484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Shape 119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Shape 11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193" name="Shape 119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9652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Shape 119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Shape 11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200" name="Shape 120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03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Shape 1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Shape 1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207" name="Shape 1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5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dirty="0"/>
          </a:p>
        </p:txBody>
      </p:sp>
      <p:sp>
        <p:nvSpPr>
          <p:cNvPr id="964" name="Shape 9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ea typeface="Allerta"/>
                <a:cs typeface="Allerta"/>
                <a:sym typeface="Allerta"/>
              </a:rPr>
              <a:t>4</a:t>
            </a:fld>
            <a:endParaRPr lang="en-US" sz="1200" b="0" i="0" u="none" strike="noStrike" cap="none" dirty="0">
              <a:solidFill>
                <a:schemeClr val="dk1"/>
              </a:solidFill>
              <a:ea typeface="Allerta"/>
              <a:cs typeface="Allerta"/>
              <a:sym typeface="Allerta"/>
            </a:endParaRPr>
          </a:p>
        </p:txBody>
      </p:sp>
    </p:spTree>
    <p:extLst>
      <p:ext uri="{BB962C8B-B14F-4D97-AF65-F5344CB8AC3E}">
        <p14:creationId xmlns:p14="http://schemas.microsoft.com/office/powerpoint/2010/main" val="26049966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Shape 12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215" name="Shape 12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593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Shape 12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Shape 12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223" name="Shape 12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800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Shape 122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Shape 12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231" name="Shape 123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0477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Shape 12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Shape 12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240" name="Shape 124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679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Shape 124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Shape 124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246" name="Shape 124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3297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Shape 12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4" name="Shape 1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dirty="0"/>
          </a:p>
        </p:txBody>
      </p:sp>
      <p:sp>
        <p:nvSpPr>
          <p:cNvPr id="1255" name="Shape 12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ea typeface="Allerta"/>
                <a:cs typeface="Allerta"/>
                <a:sym typeface="Allerta"/>
              </a:rPr>
              <a:t>45</a:t>
            </a:fld>
            <a:endParaRPr lang="en-US" sz="1200" b="0" i="0" u="none" strike="noStrike" cap="none" dirty="0">
              <a:solidFill>
                <a:schemeClr val="dk1"/>
              </a:solidFill>
              <a:ea typeface="Allerta"/>
              <a:cs typeface="Allerta"/>
              <a:sym typeface="Allerta"/>
            </a:endParaRPr>
          </a:p>
        </p:txBody>
      </p:sp>
    </p:spTree>
    <p:extLst>
      <p:ext uri="{BB962C8B-B14F-4D97-AF65-F5344CB8AC3E}">
        <p14:creationId xmlns:p14="http://schemas.microsoft.com/office/powerpoint/2010/main" val="14702728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Shape 1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2" name="Shape 1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263" name="Shape 12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ea typeface="Allerta"/>
                <a:cs typeface="Allerta"/>
                <a:sym typeface="Allerta"/>
              </a:rPr>
              <a:t>46</a:t>
            </a:fld>
            <a:endParaRPr lang="en-US" sz="1200" b="0" i="0" u="none" strike="noStrike" cap="none" dirty="0">
              <a:solidFill>
                <a:schemeClr val="dk1"/>
              </a:solidFill>
              <a:ea typeface="Allerta"/>
              <a:cs typeface="Allerta"/>
              <a:sym typeface="Allerta"/>
            </a:endParaRPr>
          </a:p>
        </p:txBody>
      </p:sp>
    </p:spTree>
    <p:extLst>
      <p:ext uri="{BB962C8B-B14F-4D97-AF65-F5344CB8AC3E}">
        <p14:creationId xmlns:p14="http://schemas.microsoft.com/office/powerpoint/2010/main" val="29511924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Shape 126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269" name="Shape 126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4089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 dirty="0"/>
          </a:p>
        </p:txBody>
      </p:sp>
      <p:sp>
        <p:nvSpPr>
          <p:cNvPr id="971" name="Shape 9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69117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8" name="Shape 9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 dirty="0"/>
          </a:p>
        </p:txBody>
      </p:sp>
      <p:sp>
        <p:nvSpPr>
          <p:cNvPr id="979" name="Shape 97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ea typeface="Allerta"/>
                <a:cs typeface="Allerta"/>
                <a:sym typeface="Allerta"/>
              </a:rPr>
              <a:t>6</a:t>
            </a:fld>
            <a:endParaRPr lang="en-US" sz="1400" b="0" i="0" u="none" strike="noStrike" cap="none" dirty="0">
              <a:solidFill>
                <a:srgbClr val="000000"/>
              </a:solidFill>
              <a:ea typeface="Allerta"/>
              <a:cs typeface="Allerta"/>
              <a:sym typeface="Allerta"/>
            </a:endParaRPr>
          </a:p>
        </p:txBody>
      </p:sp>
    </p:spTree>
    <p:extLst>
      <p:ext uri="{BB962C8B-B14F-4D97-AF65-F5344CB8AC3E}">
        <p14:creationId xmlns:p14="http://schemas.microsoft.com/office/powerpoint/2010/main" val="777295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6" name="Shape 9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dirty="0">
              <a:sym typeface="Allerta"/>
            </a:endParaRPr>
          </a:p>
        </p:txBody>
      </p:sp>
      <p:sp>
        <p:nvSpPr>
          <p:cNvPr id="987" name="Shape 9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ea typeface="Allerta"/>
                <a:cs typeface="Allerta"/>
                <a:sym typeface="Allerta"/>
              </a:rPr>
              <a:t>7</a:t>
            </a:fld>
            <a:endParaRPr lang="en-US" sz="1200" b="0" i="0" u="none" strike="noStrike" cap="none" dirty="0">
              <a:solidFill>
                <a:schemeClr val="dk1"/>
              </a:solidFill>
              <a:ea typeface="Allerta"/>
              <a:cs typeface="Allerta"/>
              <a:sym typeface="Allerta"/>
            </a:endParaRPr>
          </a:p>
        </p:txBody>
      </p:sp>
    </p:spTree>
    <p:extLst>
      <p:ext uri="{BB962C8B-B14F-4D97-AF65-F5344CB8AC3E}">
        <p14:creationId xmlns:p14="http://schemas.microsoft.com/office/powerpoint/2010/main" val="2653963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993" name="Shape 99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3541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Shape 99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Shape 9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999" name="Shape 9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hyperlink" Target="http://www.achievethecore.org" TargetMode="Externa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hyperlink" Target="http://www.achievethecore.org" TargetMode="Externa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hyperlink" Target="http://www.achievethecore.org" TargetMode="Externa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hyperlink" Target="http://www.achievethecore.org" TargetMode="Externa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CA and SAP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19320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0514F"/>
              </a:buClr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19321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" name="Shape 15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90"/>
            <a:ext cx="1314000" cy="5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 Pag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03200" algn="l" rtl="0">
              <a:spcBef>
                <a:spcPts val="440"/>
              </a:spcBef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78" name="Shape 7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80" name="Shape 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4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96" name="Shape 796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797" name="Shape 797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798" name="Shape 798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799" name="Shape 799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800" name="Shape 800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pic>
        <p:nvPicPr>
          <p:cNvPr id="801" name="Shape 8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3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04" name="Shape 804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805" name="Shape 805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806" name="Shape 806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807" name="Shape 807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808" name="Shape 808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pic>
        <p:nvPicPr>
          <p:cNvPr id="809" name="Shape 8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3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_CA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12" name="Shape 81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813" name="Shape 8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Page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16" name="Shape 81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17" name="Shape 81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818" name="Shape 8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2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21" name="Shape 821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822" name="Shape 822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823" name="Shape 823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824" name="Shape 824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825" name="Shape 825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pic>
        <p:nvPicPr>
          <p:cNvPr id="826" name="Shape 8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3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29" name="Shape 829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0" name="Shape 830"/>
          <p:cNvSpPr txBox="1">
            <a:spLocks noGrp="1"/>
          </p:cNvSpPr>
          <p:nvPr>
            <p:ph type="body" idx="2"/>
          </p:nvPr>
        </p:nvSpPr>
        <p:spPr>
          <a:xfrm>
            <a:off x="304800" y="2015408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1" name="Shape 831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2" name="Shape 832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3" name="Shape 83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34" name="Shape 83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sp>
        <p:nvSpPr>
          <p:cNvPr id="835" name="Shape 835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CA 2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38" name="Shape 838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9" name="Shape 839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40" name="Shape 840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841" name="Shape 8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SAP Co-Branded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 txBox="1">
            <a:spLocks noGrp="1"/>
          </p:cNvSpPr>
          <p:nvPr>
            <p:ph type="ctrTitle"/>
          </p:nvPr>
        </p:nvSpPr>
        <p:spPr>
          <a:xfrm>
            <a:off x="219317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44" name="Shape 844"/>
          <p:cNvSpPr txBox="1">
            <a:spLocks noGrp="1"/>
          </p:cNvSpPr>
          <p:nvPr>
            <p:ph type="subTitle" idx="1"/>
          </p:nvPr>
        </p:nvSpPr>
        <p:spPr>
          <a:xfrm>
            <a:off x="219314" y="3832457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5" name="Shape 845"/>
          <p:cNvSpPr/>
          <p:nvPr/>
        </p:nvSpPr>
        <p:spPr>
          <a:xfrm>
            <a:off x="0" y="173760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46" name="Shape 846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847" name="Shape 8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 Page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0" name="Shape 85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51" name="Shape 85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52" name="Shape 85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853" name="Shape 8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or graphic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6" name="Shape 85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57" name="Shape 85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58" name="Shape 85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859" name="Shape 8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or graphic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03200" algn="l" rtl="0">
              <a:spcBef>
                <a:spcPts val="440"/>
              </a:spcBef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84" name="Shape 8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s Page"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1C9963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62" name="Shape 86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sp>
        <p:nvSpPr>
          <p:cNvPr id="863" name="Shape 863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64" name="Shape 864"/>
          <p:cNvSpPr txBox="1">
            <a:spLocks noGrp="1"/>
          </p:cNvSpPr>
          <p:nvPr>
            <p:ph type="body" idx="1"/>
          </p:nvPr>
        </p:nvSpPr>
        <p:spPr>
          <a:xfrm>
            <a:off x="4624612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5" name="Shape 865"/>
          <p:cNvSpPr txBox="1">
            <a:spLocks noGrp="1"/>
          </p:cNvSpPr>
          <p:nvPr>
            <p:ph type="body" idx="2"/>
          </p:nvPr>
        </p:nvSpPr>
        <p:spPr>
          <a:xfrm>
            <a:off x="7209514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6" name="Shape 866"/>
          <p:cNvSpPr txBox="1">
            <a:spLocks noGrp="1"/>
          </p:cNvSpPr>
          <p:nvPr>
            <p:ph type="body" idx="3"/>
          </p:nvPr>
        </p:nvSpPr>
        <p:spPr>
          <a:xfrm>
            <a:off x="4624612" y="240062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7" name="Shape 867"/>
          <p:cNvSpPr txBox="1">
            <a:spLocks noGrp="1"/>
          </p:cNvSpPr>
          <p:nvPr>
            <p:ph type="body" idx="4"/>
          </p:nvPr>
        </p:nvSpPr>
        <p:spPr>
          <a:xfrm>
            <a:off x="7209514" y="240062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Shape 868"/>
          <p:cNvSpPr txBox="1">
            <a:spLocks noGrp="1"/>
          </p:cNvSpPr>
          <p:nvPr>
            <p:ph type="body" idx="5"/>
          </p:nvPr>
        </p:nvSpPr>
        <p:spPr>
          <a:xfrm>
            <a:off x="4624612" y="295501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9" name="Shape 869"/>
          <p:cNvSpPr txBox="1">
            <a:spLocks noGrp="1"/>
          </p:cNvSpPr>
          <p:nvPr>
            <p:ph type="body" idx="6"/>
          </p:nvPr>
        </p:nvSpPr>
        <p:spPr>
          <a:xfrm>
            <a:off x="7209514" y="295501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0" name="Shape 870"/>
          <p:cNvSpPr txBox="1">
            <a:spLocks noGrp="1"/>
          </p:cNvSpPr>
          <p:nvPr>
            <p:ph type="body" idx="7"/>
          </p:nvPr>
        </p:nvSpPr>
        <p:spPr>
          <a:xfrm>
            <a:off x="4624612" y="350940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1" name="Shape 871"/>
          <p:cNvSpPr txBox="1">
            <a:spLocks noGrp="1"/>
          </p:cNvSpPr>
          <p:nvPr>
            <p:ph type="body" idx="8"/>
          </p:nvPr>
        </p:nvSpPr>
        <p:spPr>
          <a:xfrm>
            <a:off x="7209514" y="350940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2" name="Shape 872"/>
          <p:cNvSpPr txBox="1">
            <a:spLocks noGrp="1"/>
          </p:cNvSpPr>
          <p:nvPr>
            <p:ph type="body" idx="9"/>
          </p:nvPr>
        </p:nvSpPr>
        <p:spPr>
          <a:xfrm>
            <a:off x="4624612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3" name="Shape 873"/>
          <p:cNvSpPr txBox="1">
            <a:spLocks noGrp="1"/>
          </p:cNvSpPr>
          <p:nvPr>
            <p:ph type="body" idx="13"/>
          </p:nvPr>
        </p:nvSpPr>
        <p:spPr>
          <a:xfrm>
            <a:off x="7209514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4" name="Shape 874"/>
          <p:cNvSpPr txBox="1">
            <a:spLocks noGrp="1"/>
          </p:cNvSpPr>
          <p:nvPr>
            <p:ph type="body" idx="14"/>
          </p:nvPr>
        </p:nvSpPr>
        <p:spPr>
          <a:xfrm>
            <a:off x="4624612" y="461818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5" name="Shape 875"/>
          <p:cNvSpPr txBox="1">
            <a:spLocks noGrp="1"/>
          </p:cNvSpPr>
          <p:nvPr>
            <p:ph type="body" idx="15"/>
          </p:nvPr>
        </p:nvSpPr>
        <p:spPr>
          <a:xfrm>
            <a:off x="7209514" y="461818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876" name="Shape 8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Bleed Image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81" name="Shape 88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82" name="Shape 88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883" name="Shape 8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_CA Green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Shape 88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86" name="Shape 88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887" name="Shape 8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Shape 8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_CA and SAP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91" name="Shape 89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892" name="Shape 8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8"/>
            <a:ext cx="3057300" cy="1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Shape 8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 txBox="1">
            <a:spLocks noGrp="1"/>
          </p:cNvSpPr>
          <p:nvPr>
            <p:ph type="title"/>
          </p:nvPr>
        </p:nvSpPr>
        <p:spPr>
          <a:xfrm>
            <a:off x="304800" y="279396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96" name="Shape 896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Shape 897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8" name="Shape 89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99" name="Shape 89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sp>
        <p:nvSpPr>
          <p:cNvPr id="900" name="Shape 900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and Text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03" name="Shape 90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904" name="Shape 904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05" name="Shape 905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06" name="Shape 90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07" name="Shape 90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Images and Text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0" name="Shape 910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1" name="Shape 91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912" name="Shape 912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3" name="Shape 913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4" name="Shape 914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5" name="Shape 91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16" name="Shape 91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Images"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hape 918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9" name="Shape 91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920" name="Shape 920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1" name="Shape 921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2" name="Shape 922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3" name="Shape 92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24" name="Shape 92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Images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7" name="Shape 927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8" name="Shape 928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9" name="Shape 929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0" name="Shape 93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931" name="Shape 931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2" name="Shape 932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3" name="Shape 933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4" name="Shape 934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5" name="Shape 93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36" name="Shape 93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s Pag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rgbClr val="1C9963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" name="Shape 92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" name="Shape 93"/>
          <p:cNvSpPr txBox="1">
            <a:spLocks noGrp="1"/>
          </p:cNvSpPr>
          <p:nvPr>
            <p:ph type="body" idx="3"/>
          </p:nvPr>
        </p:nvSpPr>
        <p:spPr>
          <a:xfrm>
            <a:off x="4624613" y="240062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" name="Shape 94"/>
          <p:cNvSpPr txBox="1">
            <a:spLocks noGrp="1"/>
          </p:cNvSpPr>
          <p:nvPr>
            <p:ph type="body" idx="4"/>
          </p:nvPr>
        </p:nvSpPr>
        <p:spPr>
          <a:xfrm>
            <a:off x="7209515" y="240062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5" name="Shape 95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" name="Shape 96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" name="Shape 97"/>
          <p:cNvSpPr txBox="1">
            <a:spLocks noGrp="1"/>
          </p:cNvSpPr>
          <p:nvPr>
            <p:ph type="body" idx="7"/>
          </p:nvPr>
        </p:nvSpPr>
        <p:spPr>
          <a:xfrm>
            <a:off x="4624613" y="350940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" name="Shape 98"/>
          <p:cNvSpPr txBox="1">
            <a:spLocks noGrp="1"/>
          </p:cNvSpPr>
          <p:nvPr>
            <p:ph type="body" idx="8"/>
          </p:nvPr>
        </p:nvSpPr>
        <p:spPr>
          <a:xfrm>
            <a:off x="7209515" y="350940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0" name="Shape 100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" name="Shape 101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" name="Shape 102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Bleed Imag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03200" algn="l" rtl="0">
              <a:spcBef>
                <a:spcPts val="440"/>
              </a:spcBef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08" name="Shape 10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_CA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114" name="Shape 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_CA Gree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chemeClr val="lt1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chemeClr val="lt1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9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_CA and SAP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9"/>
            <a:ext cx="3057300" cy="1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04800" y="279399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03200" algn="l" rtl="0">
              <a:spcBef>
                <a:spcPts val="440"/>
              </a:spcBef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8" name="Shape 128"/>
          <p:cNvSpPr txBox="1">
            <a:spLocks noGrp="1"/>
          </p:cNvSpPr>
          <p:nvPr>
            <p:ph type="body" idx="2"/>
          </p:nvPr>
        </p:nvSpPr>
        <p:spPr>
          <a:xfrm>
            <a:off x="4496020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03200" algn="l" rtl="0">
              <a:spcBef>
                <a:spcPts val="440"/>
              </a:spcBef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9" name="Shape 12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sp>
        <p:nvSpPr>
          <p:cNvPr id="131" name="Shape 131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and 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pic" idx="2"/>
          </p:nvPr>
        </p:nvSpPr>
        <p:spPr>
          <a:xfrm>
            <a:off x="4673600" y="1600201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03200" algn="l" rtl="0">
              <a:spcBef>
                <a:spcPts val="440"/>
              </a:spcBef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6" name="Shape 136"/>
          <p:cNvSpPr txBox="1">
            <a:spLocks noGrp="1"/>
          </p:cNvSpPr>
          <p:nvPr>
            <p:ph type="body" idx="3"/>
          </p:nvPr>
        </p:nvSpPr>
        <p:spPr>
          <a:xfrm>
            <a:off x="4673600" y="5646677"/>
            <a:ext cx="40131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7" name="Shape 13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ody Cop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1" y="6329468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03200" algn="l" rtl="0">
              <a:spcBef>
                <a:spcPts val="440"/>
              </a:spcBef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" name="Shape 2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Shape 2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24" name="Shape 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Images and 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pic" idx="2"/>
          </p:nvPr>
        </p:nvSpPr>
        <p:spPr>
          <a:xfrm>
            <a:off x="4673600" y="3892047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1" name="Shape 141"/>
          <p:cNvSpPr>
            <a:spLocks noGrp="1"/>
          </p:cNvSpPr>
          <p:nvPr>
            <p:ph type="pic" idx="3"/>
          </p:nvPr>
        </p:nvSpPr>
        <p:spPr>
          <a:xfrm>
            <a:off x="4673600" y="1600201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03200" algn="l" rtl="0">
              <a:spcBef>
                <a:spcPts val="440"/>
              </a:spcBef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4" name="Shape 144"/>
          <p:cNvSpPr txBox="1">
            <a:spLocks noGrp="1"/>
          </p:cNvSpPr>
          <p:nvPr>
            <p:ph type="body" idx="4"/>
          </p:nvPr>
        </p:nvSpPr>
        <p:spPr>
          <a:xfrm>
            <a:off x="4673600" y="5646677"/>
            <a:ext cx="4057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5" name="Shape 145"/>
          <p:cNvSpPr txBox="1">
            <a:spLocks noGrp="1"/>
          </p:cNvSpPr>
          <p:nvPr>
            <p:ph type="body" idx="5"/>
          </p:nvPr>
        </p:nvSpPr>
        <p:spPr>
          <a:xfrm>
            <a:off x="4673600" y="3354831"/>
            <a:ext cx="40131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6" name="Shape 14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Image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idx="2"/>
          </p:nvPr>
        </p:nvSpPr>
        <p:spPr>
          <a:xfrm>
            <a:off x="4683120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4683120" y="5646677"/>
            <a:ext cx="4003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2" name="Shape 152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3" name="Shape 153"/>
          <p:cNvSpPr txBox="1">
            <a:spLocks noGrp="1"/>
          </p:cNvSpPr>
          <p:nvPr>
            <p:ph type="body" idx="4"/>
          </p:nvPr>
        </p:nvSpPr>
        <p:spPr>
          <a:xfrm>
            <a:off x="304800" y="5646677"/>
            <a:ext cx="4225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4" name="Shape 15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Image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pic" idx="2"/>
          </p:nvPr>
        </p:nvSpPr>
        <p:spPr>
          <a:xfrm>
            <a:off x="4530722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8" name="Shape 158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9" name="Shape 159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0" name="Shape 160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4533898" y="5646677"/>
            <a:ext cx="41529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3" name="Shape 163"/>
          <p:cNvSpPr txBox="1">
            <a:spLocks noGrp="1"/>
          </p:cNvSpPr>
          <p:nvPr>
            <p:ph type="body" idx="6"/>
          </p:nvPr>
        </p:nvSpPr>
        <p:spPr>
          <a:xfrm>
            <a:off x="304800" y="5646677"/>
            <a:ext cx="4159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4" name="Shape 164"/>
          <p:cNvSpPr txBox="1">
            <a:spLocks noGrp="1"/>
          </p:cNvSpPr>
          <p:nvPr>
            <p:ph type="body" idx="7"/>
          </p:nvPr>
        </p:nvSpPr>
        <p:spPr>
          <a:xfrm>
            <a:off x="4530722" y="3354831"/>
            <a:ext cx="4156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5" name="Shape 165"/>
          <p:cNvSpPr txBox="1">
            <a:spLocks noGrp="1"/>
          </p:cNvSpPr>
          <p:nvPr>
            <p:ph type="body" idx="8"/>
          </p:nvPr>
        </p:nvSpPr>
        <p:spPr>
          <a:xfrm>
            <a:off x="304801" y="3354831"/>
            <a:ext cx="4159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6" name="Shape 16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Georgia"/>
              <a:cs typeface="Georgia"/>
              <a:sym typeface="Georgia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Georgia"/>
              <a:cs typeface="Georgia"/>
              <a:sym typeface="Georgia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Georgia"/>
              <a:cs typeface="Georgia"/>
              <a:sym typeface="Georgia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Georgia"/>
              <a:cs typeface="Georgia"/>
              <a:sym typeface="Georgia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152400" y="2286000"/>
            <a:ext cx="883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Georgia"/>
              <a:cs typeface="Georgia"/>
              <a:sym typeface="Georgia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155448" y="142352"/>
            <a:ext cx="8833200" cy="21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Georgia"/>
              <a:cs typeface="Georgia"/>
              <a:sym typeface="Georgia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300" cy="167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defRPr>
            </a:lvl1pPr>
            <a:lvl2pPr marL="548640" marR="0" lvl="1" indent="-281940" algn="l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822960" marR="0" lvl="2" indent="-238760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097280" marR="0" lvl="3" indent="-233680" algn="l" rtl="0">
              <a:spcBef>
                <a:spcPts val="280"/>
              </a:spcBef>
              <a:buClr>
                <a:schemeClr val="accent4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371600" marR="0" lvl="4" indent="-228600" algn="l" rtl="0">
              <a:spcBef>
                <a:spcPts val="280"/>
              </a:spcBef>
              <a:buClr>
                <a:schemeClr val="accent5"/>
              </a:buClr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1645920" marR="0" lvl="5" indent="-93980" algn="l" rtl="0">
              <a:spcBef>
                <a:spcPts val="360"/>
              </a:spcBef>
              <a:buClr>
                <a:schemeClr val="accent6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1920240" marR="0" lvl="6" indent="-101600" algn="l" rtl="0">
              <a:spcBef>
                <a:spcPts val="320"/>
              </a:spcBef>
              <a:buClr>
                <a:srgbClr val="B75640"/>
              </a:buClr>
              <a:buSzPct val="900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2103120" marR="0" lvl="7" indent="-83820" algn="l" rtl="0">
              <a:spcBef>
                <a:spcPts val="320"/>
              </a:spcBef>
              <a:buClr>
                <a:srgbClr val="7A6B62"/>
              </a:buClr>
              <a:buSzPct val="1000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2377440" marR="0" lvl="8" indent="-113029" algn="l" rtl="0">
              <a:spcBef>
                <a:spcPts val="280"/>
              </a:spcBef>
              <a:buClr>
                <a:srgbClr val="B29D00"/>
              </a:buClr>
              <a:buSzPct val="9000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 dirty="0"/>
          </a:p>
        </p:txBody>
      </p:sp>
      <p:sp>
        <p:nvSpPr>
          <p:cNvPr id="176" name="Shape 176"/>
          <p:cNvSpPr/>
          <p:nvPr/>
        </p:nvSpPr>
        <p:spPr>
          <a:xfrm>
            <a:off x="146304" y="6391656"/>
            <a:ext cx="8833200" cy="3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Georgia"/>
              <a:cs typeface="Georgia"/>
              <a:sym typeface="Georgia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152400" y="152400"/>
            <a:ext cx="8833200" cy="65472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Shape 178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 lang="en-US" dirty="0"/>
          </a:p>
        </p:txBody>
      </p:sp>
      <p:sp>
        <p:nvSpPr>
          <p:cNvPr id="179" name="Shape 179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5000" cy="36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 lang="en-US" dirty="0"/>
          </a:p>
        </p:txBody>
      </p:sp>
      <p:cxnSp>
        <p:nvCxnSpPr>
          <p:cNvPr id="180" name="Shape 180"/>
          <p:cNvCxnSpPr/>
          <p:nvPr/>
        </p:nvCxnSpPr>
        <p:spPr>
          <a:xfrm>
            <a:off x="152400" y="2438400"/>
            <a:ext cx="88332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81" name="Shape 181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Georgia"/>
              <a:cs typeface="Georgia"/>
              <a:sym typeface="Georgia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4361688" y="2209800"/>
            <a:ext cx="420600" cy="4206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Georgia"/>
              <a:cs typeface="Georgia"/>
              <a:sym typeface="Georgia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00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algn="ctr">
              <a:buSzPct val="25000"/>
            </a:pPr>
            <a:fld id="{00000000-1234-1234-1234-123412341234}" type="slidenum">
              <a:rPr lang="en-US" sz="1600" smtClean="0">
                <a:solidFill>
                  <a:srgbClr val="7A9798"/>
                </a:solidFill>
                <a:ea typeface="Georgia"/>
                <a:cs typeface="Georgia"/>
                <a:sym typeface="Georgia"/>
              </a:rPr>
              <a:pPr algn="ctr">
                <a:buSzPct val="25000"/>
              </a:pPr>
              <a:t>‹#›</a:t>
            </a:fld>
            <a:endParaRPr lang="en-US" sz="1600" dirty="0">
              <a:solidFill>
                <a:srgbClr val="7A9798"/>
              </a:solidFill>
              <a:ea typeface="Georgia"/>
              <a:cs typeface="Georgia"/>
              <a:sym typeface="Georgia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rgbClr val="FFFFFF"/>
              </a:buClr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CA and SAP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ctrTitle"/>
          </p:nvPr>
        </p:nvSpPr>
        <p:spPr>
          <a:xfrm>
            <a:off x="219319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190" name="Shape 190"/>
          <p:cNvSpPr txBox="1">
            <a:spLocks noGrp="1"/>
          </p:cNvSpPr>
          <p:nvPr>
            <p:ph type="subTitle" idx="1"/>
          </p:nvPr>
        </p:nvSpPr>
        <p:spPr>
          <a:xfrm>
            <a:off x="219320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1" name="Shape 191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89"/>
            <a:ext cx="1314000" cy="5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ody Cop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8" name="Shape 19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4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214" name="Shape 214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2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8" name="Shape 228"/>
          <p:cNvSpPr txBox="1">
            <a:spLocks noGrp="1"/>
          </p:cNvSpPr>
          <p:nvPr>
            <p:ph type="body" idx="2"/>
          </p:nvPr>
        </p:nvSpPr>
        <p:spPr>
          <a:xfrm>
            <a:off x="304800" y="2015410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9" name="Shape 229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0" name="Shape 230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1" name="Shape 23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2" name="Shape 23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sp>
        <p:nvSpPr>
          <p:cNvPr id="233" name="Shape 233"/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Shape 27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29" name="Shape 29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30" name="Shape 30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pic>
        <p:nvPicPr>
          <p:cNvPr id="32" name="Shape 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CA 2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236" name="Shape 236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7" name="Shape 237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88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39" name="Shape 2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SAP Co-Branded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ctrTitle"/>
          </p:nvPr>
        </p:nvSpPr>
        <p:spPr>
          <a:xfrm>
            <a:off x="219319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242" name="Shape 242"/>
          <p:cNvSpPr txBox="1">
            <a:spLocks noGrp="1"/>
          </p:cNvSpPr>
          <p:nvPr>
            <p:ph type="subTitle" idx="1"/>
          </p:nvPr>
        </p:nvSpPr>
        <p:spPr>
          <a:xfrm>
            <a:off x="219316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3" name="Shape 243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Pag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248" name="Shape 24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 Page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254" name="Shape 25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or graphic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260" name="Shape 26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262" name="Shape 2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s Pag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1C9963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5" name="Shape 26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4624612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8" name="Shape 268"/>
          <p:cNvSpPr txBox="1">
            <a:spLocks noGrp="1"/>
          </p:cNvSpPr>
          <p:nvPr>
            <p:ph type="body" idx="2"/>
          </p:nvPr>
        </p:nvSpPr>
        <p:spPr>
          <a:xfrm>
            <a:off x="7209514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9" name="Shape 269"/>
          <p:cNvSpPr txBox="1">
            <a:spLocks noGrp="1"/>
          </p:cNvSpPr>
          <p:nvPr>
            <p:ph type="body" idx="3"/>
          </p:nvPr>
        </p:nvSpPr>
        <p:spPr>
          <a:xfrm>
            <a:off x="4624612" y="240062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0" name="Shape 270"/>
          <p:cNvSpPr txBox="1">
            <a:spLocks noGrp="1"/>
          </p:cNvSpPr>
          <p:nvPr>
            <p:ph type="body" idx="4"/>
          </p:nvPr>
        </p:nvSpPr>
        <p:spPr>
          <a:xfrm>
            <a:off x="7209514" y="240062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1" name="Shape 271"/>
          <p:cNvSpPr txBox="1">
            <a:spLocks noGrp="1"/>
          </p:cNvSpPr>
          <p:nvPr>
            <p:ph type="body" idx="5"/>
          </p:nvPr>
        </p:nvSpPr>
        <p:spPr>
          <a:xfrm>
            <a:off x="4624612" y="295501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2" name="Shape 272"/>
          <p:cNvSpPr txBox="1">
            <a:spLocks noGrp="1"/>
          </p:cNvSpPr>
          <p:nvPr>
            <p:ph type="body" idx="6"/>
          </p:nvPr>
        </p:nvSpPr>
        <p:spPr>
          <a:xfrm>
            <a:off x="7209514" y="295501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3" name="Shape 273"/>
          <p:cNvSpPr txBox="1">
            <a:spLocks noGrp="1"/>
          </p:cNvSpPr>
          <p:nvPr>
            <p:ph type="body" idx="7"/>
          </p:nvPr>
        </p:nvSpPr>
        <p:spPr>
          <a:xfrm>
            <a:off x="4624612" y="350940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4" name="Shape 274"/>
          <p:cNvSpPr txBox="1">
            <a:spLocks noGrp="1"/>
          </p:cNvSpPr>
          <p:nvPr>
            <p:ph type="body" idx="8"/>
          </p:nvPr>
        </p:nvSpPr>
        <p:spPr>
          <a:xfrm>
            <a:off x="7209514" y="350940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5" name="Shape 275"/>
          <p:cNvSpPr txBox="1">
            <a:spLocks noGrp="1"/>
          </p:cNvSpPr>
          <p:nvPr>
            <p:ph type="body" idx="9"/>
          </p:nvPr>
        </p:nvSpPr>
        <p:spPr>
          <a:xfrm>
            <a:off x="4624612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6" name="Shape 276"/>
          <p:cNvSpPr txBox="1">
            <a:spLocks noGrp="1"/>
          </p:cNvSpPr>
          <p:nvPr>
            <p:ph type="body" idx="13"/>
          </p:nvPr>
        </p:nvSpPr>
        <p:spPr>
          <a:xfrm>
            <a:off x="7209514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7" name="Shape 277"/>
          <p:cNvSpPr txBox="1">
            <a:spLocks noGrp="1"/>
          </p:cNvSpPr>
          <p:nvPr>
            <p:ph type="body" idx="14"/>
          </p:nvPr>
        </p:nvSpPr>
        <p:spPr>
          <a:xfrm>
            <a:off x="4624612" y="461818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8" name="Shape 278"/>
          <p:cNvSpPr txBox="1">
            <a:spLocks noGrp="1"/>
          </p:cNvSpPr>
          <p:nvPr>
            <p:ph type="body" idx="15"/>
          </p:nvPr>
        </p:nvSpPr>
        <p:spPr>
          <a:xfrm>
            <a:off x="7209514" y="461818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Bleed Image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284" name="Shape 28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286" name="Shape 2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_CA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290" name="Shape 2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_CA Green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294" name="Shape 2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4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Shape 35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36" name="Shape 36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37" name="Shape 37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38" name="Shape 38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pic>
        <p:nvPicPr>
          <p:cNvPr id="40" name="Shape 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_CA and SAP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8" name="Shape 29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8"/>
            <a:ext cx="3057300" cy="1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304800" y="279398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4" name="Shape 304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5" name="Shape 30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sp>
        <p:nvSpPr>
          <p:cNvPr id="307" name="Shape 307"/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2" name="Shape 312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" name="Shape 31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Images and Tex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7" name="Shape 317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0" name="Shape 320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1" name="Shape 321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2" name="Shape 32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3" name="Shape 32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Images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8" name="Shape 328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9" name="Shape 329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Shape 33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Images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4" name="Shape 334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5" name="Shape 335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6" name="Shape 336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9" name="Shape 339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0" name="Shape 340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1" name="Shape 341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2" name="Shape 34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43" name="Shape 34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SAP and ATC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Shape 348" descr="SAP_logo_RGB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320" y="225996"/>
            <a:ext cx="1640400" cy="8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 descr="green_textu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848738"/>
            <a:ext cx="9144000" cy="31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 txBox="1">
            <a:spLocks noGrp="1"/>
          </p:cNvSpPr>
          <p:nvPr>
            <p:ph type="ctrTitle"/>
          </p:nvPr>
        </p:nvSpPr>
        <p:spPr>
          <a:xfrm>
            <a:off x="219320" y="2362436"/>
            <a:ext cx="87858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FF"/>
              </a:buClr>
              <a:buFont typeface="Allerta"/>
              <a:buNone/>
              <a:defRPr sz="32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351" name="Shape 351"/>
          <p:cNvSpPr txBox="1">
            <a:spLocks noGrp="1"/>
          </p:cNvSpPr>
          <p:nvPr>
            <p:ph type="subTitle" idx="1"/>
          </p:nvPr>
        </p:nvSpPr>
        <p:spPr>
          <a:xfrm>
            <a:off x="219317" y="3835562"/>
            <a:ext cx="87858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24593B"/>
              </a:buClr>
              <a:buFont typeface="Arial"/>
              <a:buNone/>
              <a:defRPr sz="2400" b="0" i="0" u="none" strike="noStrike" cap="none">
                <a:solidFill>
                  <a:srgbClr val="24593B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2" name="Shape 352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53" name="Shape 353" descr="ATC_logo_grey_type_1line_RGB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3923" y="283559"/>
            <a:ext cx="3651300" cy="7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ody Cop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Allerta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7" name="Shape 357"/>
          <p:cNvSpPr/>
          <p:nvPr/>
        </p:nvSpPr>
        <p:spPr>
          <a:xfrm>
            <a:off x="1" y="6330473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8" name="Shape 358"/>
          <p:cNvSpPr txBox="1"/>
          <p:nvPr/>
        </p:nvSpPr>
        <p:spPr>
          <a:xfrm>
            <a:off x="7571684" y="6483775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PAGE </a:t>
            </a: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359" name="Shape 359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7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Shape 360">
            <a:hlinkClick r:id="rId3"/>
          </p:cNvPr>
          <p:cNvSpPr/>
          <p:nvPr/>
        </p:nvSpPr>
        <p:spPr>
          <a:xfrm>
            <a:off x="3542588" y="6519777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4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B965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115462" y="230625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115462" y="2952694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365" name="Shape 365"/>
          <p:cNvSpPr txBox="1"/>
          <p:nvPr/>
        </p:nvSpPr>
        <p:spPr>
          <a:xfrm>
            <a:off x="115462" y="230625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366" name="Shape 366"/>
          <p:cNvSpPr txBox="1"/>
          <p:nvPr/>
        </p:nvSpPr>
        <p:spPr>
          <a:xfrm>
            <a:off x="115462" y="2952694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xfrm>
            <a:off x="216568" y="2829677"/>
            <a:ext cx="8620500" cy="868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3593E"/>
              </a:buClr>
              <a:buFont typeface="Allerta"/>
              <a:buNone/>
              <a:defRPr sz="32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Allerta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Shape 371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Shape 372"/>
          <p:cNvSpPr/>
          <p:nvPr/>
        </p:nvSpPr>
        <p:spPr>
          <a:xfrm>
            <a:off x="1" y="6330473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7571684" y="6483775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PAGE </a:t>
            </a: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374" name="Shape 374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7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>
            <a:hlinkClick r:id="rId3"/>
          </p:cNvPr>
          <p:cNvSpPr/>
          <p:nvPr/>
        </p:nvSpPr>
        <p:spPr>
          <a:xfrm>
            <a:off x="3542588" y="6519777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04800" y="1417638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buClr>
                <a:srgbClr val="595959"/>
              </a:buClr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304800" y="2015411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03200" algn="l" rtl="0">
              <a:spcBef>
                <a:spcPts val="440"/>
              </a:spcBef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4645025" y="1417638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40"/>
              </a:spcBef>
              <a:buClr>
                <a:srgbClr val="595959"/>
              </a:buClr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595959"/>
              </a:buClr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03200" algn="l" rtl="0">
              <a:spcBef>
                <a:spcPts val="440"/>
              </a:spcBef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" name="Shape 4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8" name="Shape 4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sp>
        <p:nvSpPr>
          <p:cNvPr id="49" name="Shape 49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1" y="6330473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8" name="Shape 378"/>
          <p:cNvSpPr txBox="1"/>
          <p:nvPr/>
        </p:nvSpPr>
        <p:spPr>
          <a:xfrm>
            <a:off x="7571684" y="6483775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PAGE </a:t>
            </a: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379" name="Shape 379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7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Shape 380">
            <a:hlinkClick r:id="rId3"/>
          </p:cNvPr>
          <p:cNvSpPr/>
          <p:nvPr/>
        </p:nvSpPr>
        <p:spPr>
          <a:xfrm>
            <a:off x="3542588" y="6519777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Slide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Shape 382" descr="green_texture_compress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115462" y="230625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384" name="Shape 384"/>
          <p:cNvSpPr txBox="1"/>
          <p:nvPr/>
        </p:nvSpPr>
        <p:spPr>
          <a:xfrm>
            <a:off x="115462" y="230625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385" name="Shape 385"/>
          <p:cNvSpPr txBox="1"/>
          <p:nvPr/>
        </p:nvSpPr>
        <p:spPr>
          <a:xfrm>
            <a:off x="216568" y="2852947"/>
            <a:ext cx="8620500" cy="8769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23593E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pic>
        <p:nvPicPr>
          <p:cNvPr id="386" name="Shape 386" descr="SAP_logo_RGB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20" y="225996"/>
            <a:ext cx="1640400" cy="8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219320" y="2852947"/>
            <a:ext cx="8617800" cy="8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llerta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SAP and ATC 2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hape 389" descr="green_texture_compressed_cro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74138"/>
            <a:ext cx="9144000" cy="31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 txBox="1">
            <a:spLocks noGrp="1"/>
          </p:cNvSpPr>
          <p:nvPr>
            <p:ph type="ctrTitle"/>
          </p:nvPr>
        </p:nvSpPr>
        <p:spPr>
          <a:xfrm>
            <a:off x="3507952" y="2362436"/>
            <a:ext cx="54972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FF"/>
              </a:buClr>
              <a:buFont typeface="Allerta"/>
              <a:buNone/>
              <a:defRPr sz="32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391" name="Shape 391"/>
          <p:cNvSpPr txBox="1">
            <a:spLocks noGrp="1"/>
          </p:cNvSpPr>
          <p:nvPr>
            <p:ph type="subTitle" idx="1"/>
          </p:nvPr>
        </p:nvSpPr>
        <p:spPr>
          <a:xfrm>
            <a:off x="3507949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24593B"/>
              </a:buClr>
              <a:buFont typeface="Arial"/>
              <a:buNone/>
              <a:defRPr sz="2400" b="0" i="0" u="none" strike="noStrike" cap="none">
                <a:solidFill>
                  <a:srgbClr val="24593B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2" name="Shape 392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>
            <a:spLocks noGrp="1"/>
          </p:cNvSpPr>
          <p:nvPr>
            <p:ph type="pic" idx="2"/>
          </p:nvPr>
        </p:nvSpPr>
        <p:spPr>
          <a:xfrm>
            <a:off x="2" y="1857374"/>
            <a:ext cx="3349500" cy="31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94" name="Shape 394" descr="SAP_logo_RGB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20" y="225996"/>
            <a:ext cx="1640400" cy="8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Shape 395" descr="ATC_logo_grey_type_1line_RGB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3923" y="283559"/>
            <a:ext cx="3651300" cy="7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SAP only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Shape 397" descr="green_texture_compressed_cro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74138"/>
            <a:ext cx="9144000" cy="31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Shape 398" descr="SAP_logo_RGB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20" y="225996"/>
            <a:ext cx="1640400" cy="8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Shape 399"/>
          <p:cNvSpPr txBox="1">
            <a:spLocks noGrp="1"/>
          </p:cNvSpPr>
          <p:nvPr>
            <p:ph type="ctrTitle"/>
          </p:nvPr>
        </p:nvSpPr>
        <p:spPr>
          <a:xfrm>
            <a:off x="219320" y="2362436"/>
            <a:ext cx="87858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FF"/>
              </a:buClr>
              <a:buFont typeface="Allerta"/>
              <a:buNone/>
              <a:defRPr sz="32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400" name="Shape 400"/>
          <p:cNvSpPr txBox="1">
            <a:spLocks noGrp="1"/>
          </p:cNvSpPr>
          <p:nvPr>
            <p:ph type="subTitle" idx="1"/>
          </p:nvPr>
        </p:nvSpPr>
        <p:spPr>
          <a:xfrm>
            <a:off x="219317" y="3835562"/>
            <a:ext cx="87858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24593B"/>
              </a:buClr>
              <a:buFont typeface="Arial"/>
              <a:buNone/>
              <a:defRPr sz="2400" b="0" i="0" u="none" strike="noStrike" cap="none">
                <a:solidFill>
                  <a:srgbClr val="24593B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401" name="Shape 401" descr="ATC_org_green_CMYK.pdf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086" y="6518032"/>
            <a:ext cx="1862700" cy="1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Shape 402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SAP Co-Branded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Shape 404" descr="green_texture_compressed_cro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74138"/>
            <a:ext cx="9144000" cy="31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 descr="SAP_logo_RGB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20" y="225996"/>
            <a:ext cx="1640400" cy="8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Shape 406"/>
          <p:cNvSpPr txBox="1">
            <a:spLocks noGrp="1"/>
          </p:cNvSpPr>
          <p:nvPr>
            <p:ph type="ctrTitle"/>
          </p:nvPr>
        </p:nvSpPr>
        <p:spPr>
          <a:xfrm>
            <a:off x="219320" y="2362436"/>
            <a:ext cx="87858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FF"/>
              </a:buClr>
              <a:buFont typeface="Allerta"/>
              <a:buNone/>
              <a:defRPr sz="32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407" name="Shape 407"/>
          <p:cNvSpPr txBox="1">
            <a:spLocks noGrp="1"/>
          </p:cNvSpPr>
          <p:nvPr>
            <p:ph type="subTitle" idx="1"/>
          </p:nvPr>
        </p:nvSpPr>
        <p:spPr>
          <a:xfrm>
            <a:off x="219317" y="3835562"/>
            <a:ext cx="87858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24593B"/>
              </a:buClr>
              <a:buFont typeface="Arial"/>
              <a:buNone/>
              <a:defRPr sz="2400" b="0" i="0" u="none" strike="noStrike" cap="none">
                <a:solidFill>
                  <a:srgbClr val="24593B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408" name="Shape 408" descr="ATC_org_green_CMYK.pdf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086" y="6518032"/>
            <a:ext cx="1862700" cy="1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Shape 409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0" name="Shape 410"/>
          <p:cNvSpPr>
            <a:spLocks noGrp="1"/>
          </p:cNvSpPr>
          <p:nvPr>
            <p:ph type="pic" idx="2"/>
          </p:nvPr>
        </p:nvSpPr>
        <p:spPr>
          <a:xfrm>
            <a:off x="7117558" y="225426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54000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ATC only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Shape 412" descr="GettyImages_175389704_72dpi_cropped_compressed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9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 descr="green_texture_compressed_cro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61544"/>
            <a:ext cx="9144000" cy="19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Shape 414"/>
          <p:cNvSpPr txBox="1">
            <a:spLocks noGrp="1"/>
          </p:cNvSpPr>
          <p:nvPr>
            <p:ph type="ctrTitle"/>
          </p:nvPr>
        </p:nvSpPr>
        <p:spPr>
          <a:xfrm>
            <a:off x="237698" y="4861543"/>
            <a:ext cx="8684100" cy="94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FF"/>
              </a:buClr>
              <a:buFont typeface="Allerta"/>
              <a:buNone/>
              <a:defRPr sz="2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415" name="Shape 415"/>
          <p:cNvSpPr txBox="1">
            <a:spLocks noGrp="1"/>
          </p:cNvSpPr>
          <p:nvPr>
            <p:ph type="subTitle" idx="1"/>
          </p:nvPr>
        </p:nvSpPr>
        <p:spPr>
          <a:xfrm>
            <a:off x="237698" y="5804046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416" name="Shape 416" descr="ATC_logo_grey_type_1line_RGB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" y="329608"/>
            <a:ext cx="3651300" cy="7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s Page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/>
        </p:nvSpPr>
        <p:spPr>
          <a:xfrm>
            <a:off x="1" y="6330473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7571684" y="6483775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PAGE </a:t>
            </a: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sp>
        <p:nvSpPr>
          <p:cNvPr id="420" name="Shape 420"/>
          <p:cNvSpPr txBox="1">
            <a:spLocks noGrp="1"/>
          </p:cNvSpPr>
          <p:nvPr>
            <p:ph type="title"/>
          </p:nvPr>
        </p:nvSpPr>
        <p:spPr>
          <a:xfrm>
            <a:off x="214314" y="2914651"/>
            <a:ext cx="3675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3593E"/>
              </a:buClr>
              <a:buFont typeface="Allerta"/>
              <a:buNone/>
              <a:defRPr sz="2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Shape 422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Shape 423"/>
          <p:cNvSpPr txBox="1">
            <a:spLocks noGrp="1"/>
          </p:cNvSpPr>
          <p:nvPr>
            <p:ph type="body" idx="3"/>
          </p:nvPr>
        </p:nvSpPr>
        <p:spPr>
          <a:xfrm>
            <a:off x="4624613" y="240062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4" name="Shape 424"/>
          <p:cNvSpPr txBox="1">
            <a:spLocks noGrp="1"/>
          </p:cNvSpPr>
          <p:nvPr>
            <p:ph type="body" idx="4"/>
          </p:nvPr>
        </p:nvSpPr>
        <p:spPr>
          <a:xfrm>
            <a:off x="7209515" y="240062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5" name="Shape 425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6" name="Shape 426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7" name="Shape 427"/>
          <p:cNvSpPr txBox="1">
            <a:spLocks noGrp="1"/>
          </p:cNvSpPr>
          <p:nvPr>
            <p:ph type="body" idx="7"/>
          </p:nvPr>
        </p:nvSpPr>
        <p:spPr>
          <a:xfrm>
            <a:off x="4624613" y="350940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8" name="Shape 428"/>
          <p:cNvSpPr txBox="1">
            <a:spLocks noGrp="1"/>
          </p:cNvSpPr>
          <p:nvPr>
            <p:ph type="body" idx="8"/>
          </p:nvPr>
        </p:nvSpPr>
        <p:spPr>
          <a:xfrm>
            <a:off x="7209515" y="350940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9" name="Shape 429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0" name="Shape 430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1" name="Shape 431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2" name="Shape 432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433" name="Shape 433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7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>
            <a:hlinkClick r:id="rId3"/>
          </p:cNvPr>
          <p:cNvSpPr/>
          <p:nvPr/>
        </p:nvSpPr>
        <p:spPr>
          <a:xfrm>
            <a:off x="3542588" y="6519777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s Page 2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Shape 436" descr="171366080_5_blur_72dpi_cropped_compress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800" y="0"/>
            <a:ext cx="9152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/>
          <p:nvPr/>
        </p:nvSpPr>
        <p:spPr>
          <a:xfrm>
            <a:off x="-2" y="2120457"/>
            <a:ext cx="9144000" cy="39831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438" name="Shape 438"/>
          <p:cNvSpPr txBox="1">
            <a:spLocks noGrp="1"/>
          </p:cNvSpPr>
          <p:nvPr>
            <p:ph type="title"/>
          </p:nvPr>
        </p:nvSpPr>
        <p:spPr>
          <a:xfrm>
            <a:off x="214314" y="3629025"/>
            <a:ext cx="3675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3593E"/>
              </a:buClr>
              <a:buFont typeface="Allerta"/>
              <a:buNone/>
              <a:defRPr sz="2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4624613" y="245678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Shape 440"/>
          <p:cNvSpPr txBox="1">
            <a:spLocks noGrp="1"/>
          </p:cNvSpPr>
          <p:nvPr>
            <p:ph type="body" idx="2"/>
          </p:nvPr>
        </p:nvSpPr>
        <p:spPr>
          <a:xfrm>
            <a:off x="7209515" y="245678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Shape 441"/>
          <p:cNvSpPr txBox="1">
            <a:spLocks noGrp="1"/>
          </p:cNvSpPr>
          <p:nvPr>
            <p:ph type="body" idx="3"/>
          </p:nvPr>
        </p:nvSpPr>
        <p:spPr>
          <a:xfrm>
            <a:off x="4624613" y="299896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Shape 442"/>
          <p:cNvSpPr txBox="1">
            <a:spLocks noGrp="1"/>
          </p:cNvSpPr>
          <p:nvPr>
            <p:ph type="body" idx="4"/>
          </p:nvPr>
        </p:nvSpPr>
        <p:spPr>
          <a:xfrm>
            <a:off x="7209515" y="299896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Shape 443"/>
          <p:cNvSpPr txBox="1">
            <a:spLocks noGrp="1"/>
          </p:cNvSpPr>
          <p:nvPr>
            <p:ph type="body" idx="5"/>
          </p:nvPr>
        </p:nvSpPr>
        <p:spPr>
          <a:xfrm>
            <a:off x="4624613" y="355335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4" name="Shape 444"/>
          <p:cNvSpPr txBox="1">
            <a:spLocks noGrp="1"/>
          </p:cNvSpPr>
          <p:nvPr>
            <p:ph type="body" idx="6"/>
          </p:nvPr>
        </p:nvSpPr>
        <p:spPr>
          <a:xfrm>
            <a:off x="7209515" y="355335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5" name="Shape 445"/>
          <p:cNvSpPr txBox="1">
            <a:spLocks noGrp="1"/>
          </p:cNvSpPr>
          <p:nvPr>
            <p:ph type="body" idx="7"/>
          </p:nvPr>
        </p:nvSpPr>
        <p:spPr>
          <a:xfrm>
            <a:off x="4624613" y="410774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6" name="Shape 446"/>
          <p:cNvSpPr txBox="1">
            <a:spLocks noGrp="1"/>
          </p:cNvSpPr>
          <p:nvPr>
            <p:ph type="body" idx="8"/>
          </p:nvPr>
        </p:nvSpPr>
        <p:spPr>
          <a:xfrm>
            <a:off x="7209515" y="410774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7" name="Shape 447"/>
          <p:cNvSpPr txBox="1">
            <a:spLocks noGrp="1"/>
          </p:cNvSpPr>
          <p:nvPr>
            <p:ph type="body" idx="9"/>
          </p:nvPr>
        </p:nvSpPr>
        <p:spPr>
          <a:xfrm>
            <a:off x="4624613" y="466213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8" name="Shape 448"/>
          <p:cNvSpPr txBox="1">
            <a:spLocks noGrp="1"/>
          </p:cNvSpPr>
          <p:nvPr>
            <p:ph type="body" idx="13"/>
          </p:nvPr>
        </p:nvSpPr>
        <p:spPr>
          <a:xfrm>
            <a:off x="7209515" y="466213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9" name="Shape 449"/>
          <p:cNvSpPr txBox="1">
            <a:spLocks noGrp="1"/>
          </p:cNvSpPr>
          <p:nvPr>
            <p:ph type="body" idx="14"/>
          </p:nvPr>
        </p:nvSpPr>
        <p:spPr>
          <a:xfrm>
            <a:off x="4624613" y="521652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0" name="Shape 450"/>
          <p:cNvSpPr txBox="1">
            <a:spLocks noGrp="1"/>
          </p:cNvSpPr>
          <p:nvPr>
            <p:ph type="body" idx="15"/>
          </p:nvPr>
        </p:nvSpPr>
        <p:spPr>
          <a:xfrm>
            <a:off x="7209515" y="521652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1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4593B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53" name="Shape 453"/>
          <p:cNvSpPr txBox="1"/>
          <p:nvPr/>
        </p:nvSpPr>
        <p:spPr>
          <a:xfrm>
            <a:off x="115462" y="230625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454" name="Shape 454"/>
          <p:cNvSpPr txBox="1"/>
          <p:nvPr/>
        </p:nvSpPr>
        <p:spPr>
          <a:xfrm>
            <a:off x="115462" y="2952694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455" name="Shape 455"/>
          <p:cNvSpPr txBox="1"/>
          <p:nvPr/>
        </p:nvSpPr>
        <p:spPr>
          <a:xfrm>
            <a:off x="115462" y="230625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456" name="Shape 456"/>
          <p:cNvSpPr txBox="1"/>
          <p:nvPr/>
        </p:nvSpPr>
        <p:spPr>
          <a:xfrm>
            <a:off x="115462" y="2952694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xfrm>
            <a:off x="216568" y="2829677"/>
            <a:ext cx="8620500" cy="868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3593E"/>
              </a:buClr>
              <a:buFont typeface="Allerta"/>
              <a:buNone/>
              <a:defRPr sz="32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 txBox="1"/>
          <p:nvPr/>
        </p:nvSpPr>
        <p:spPr>
          <a:xfrm>
            <a:off x="115462" y="230625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461" name="Shape 461"/>
          <p:cNvSpPr txBox="1"/>
          <p:nvPr/>
        </p:nvSpPr>
        <p:spPr>
          <a:xfrm>
            <a:off x="115462" y="2952694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462" name="Shape 462"/>
          <p:cNvSpPr txBox="1"/>
          <p:nvPr/>
        </p:nvSpPr>
        <p:spPr>
          <a:xfrm>
            <a:off x="115462" y="230625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463" name="Shape 463"/>
          <p:cNvSpPr txBox="1"/>
          <p:nvPr/>
        </p:nvSpPr>
        <p:spPr>
          <a:xfrm>
            <a:off x="115462" y="2952694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216568" y="2829677"/>
            <a:ext cx="8620500" cy="868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3593E"/>
              </a:buClr>
              <a:buFont typeface="Allerta"/>
              <a:buNone/>
              <a:defRPr sz="32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53" name="Shape 53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54" name="Shape 54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55" name="Shape 55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67" name="Shape 467"/>
          <p:cNvSpPr txBox="1"/>
          <p:nvPr/>
        </p:nvSpPr>
        <p:spPr>
          <a:xfrm>
            <a:off x="115462" y="230625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468" name="Shape 468"/>
          <p:cNvSpPr txBox="1"/>
          <p:nvPr/>
        </p:nvSpPr>
        <p:spPr>
          <a:xfrm>
            <a:off x="115462" y="2952694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469" name="Shape 469"/>
          <p:cNvSpPr txBox="1"/>
          <p:nvPr/>
        </p:nvSpPr>
        <p:spPr>
          <a:xfrm>
            <a:off x="115462" y="230625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470" name="Shape 470"/>
          <p:cNvSpPr txBox="1"/>
          <p:nvPr/>
        </p:nvSpPr>
        <p:spPr>
          <a:xfrm>
            <a:off x="115462" y="2952694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llerta"/>
              <a:cs typeface="Allerta"/>
              <a:sym typeface="Allerta"/>
            </a:endParaRPr>
          </a:p>
        </p:txBody>
      </p:sp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216568" y="2829677"/>
            <a:ext cx="8620500" cy="868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3593E"/>
              </a:buClr>
              <a:buFont typeface="Allerta"/>
              <a:buNone/>
              <a:defRPr sz="32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Page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Allerta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474" name="Shape 474"/>
          <p:cNvSpPr/>
          <p:nvPr/>
        </p:nvSpPr>
        <p:spPr>
          <a:xfrm>
            <a:off x="1" y="6330473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75" name="Shape 475"/>
          <p:cNvSpPr txBox="1"/>
          <p:nvPr/>
        </p:nvSpPr>
        <p:spPr>
          <a:xfrm>
            <a:off x="7571684" y="6483775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PAGE </a:t>
            </a: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476" name="Shape 476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7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Shape 477">
            <a:hlinkClick r:id="rId3"/>
          </p:cNvPr>
          <p:cNvSpPr/>
          <p:nvPr/>
        </p:nvSpPr>
        <p:spPr>
          <a:xfrm>
            <a:off x="3542588" y="6519777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 Page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/>
          </p:cNvSpPr>
          <p:nvPr>
            <p:ph type="chart" idx="2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Allerta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481" name="Shape 481"/>
          <p:cNvSpPr/>
          <p:nvPr/>
        </p:nvSpPr>
        <p:spPr>
          <a:xfrm>
            <a:off x="1" y="6330473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 txBox="1"/>
          <p:nvPr/>
        </p:nvSpPr>
        <p:spPr>
          <a:xfrm>
            <a:off x="7571684" y="6483775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PAGE </a:t>
            </a: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483" name="Shape 483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7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Shape 484">
            <a:hlinkClick r:id="rId3"/>
          </p:cNvPr>
          <p:cNvSpPr/>
          <p:nvPr/>
        </p:nvSpPr>
        <p:spPr>
          <a:xfrm>
            <a:off x="3542588" y="6519777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or graphic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/>
          </p:cNvSpPr>
          <p:nvPr>
            <p:ph type="pic" idx="2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Allerta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488" name="Shape 488"/>
          <p:cNvSpPr/>
          <p:nvPr/>
        </p:nvSpPr>
        <p:spPr>
          <a:xfrm>
            <a:off x="1" y="6330473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89" name="Shape 489"/>
          <p:cNvSpPr txBox="1"/>
          <p:nvPr/>
        </p:nvSpPr>
        <p:spPr>
          <a:xfrm>
            <a:off x="7571684" y="6483775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PAGE </a:t>
            </a: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490" name="Shape 490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7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>
            <a:hlinkClick r:id="rId3"/>
          </p:cNvPr>
          <p:cNvSpPr/>
          <p:nvPr/>
        </p:nvSpPr>
        <p:spPr>
          <a:xfrm>
            <a:off x="3542588" y="6519777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Bleed Image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Allerta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496" name="Shape 496"/>
          <p:cNvSpPr/>
          <p:nvPr/>
        </p:nvSpPr>
        <p:spPr>
          <a:xfrm>
            <a:off x="1" y="6330473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97" name="Shape 497"/>
          <p:cNvSpPr txBox="1"/>
          <p:nvPr/>
        </p:nvSpPr>
        <p:spPr>
          <a:xfrm>
            <a:off x="7571684" y="6483775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PAGE </a:t>
            </a: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498" name="Shape 498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7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Shape 499">
            <a:hlinkClick r:id="rId3"/>
          </p:cNvPr>
          <p:cNvSpPr/>
          <p:nvPr/>
        </p:nvSpPr>
        <p:spPr>
          <a:xfrm>
            <a:off x="3542588" y="6519777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Copy (Url Only)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Allerta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3" name="Shape 503"/>
          <p:cNvSpPr/>
          <p:nvPr/>
        </p:nvSpPr>
        <p:spPr>
          <a:xfrm>
            <a:off x="1" y="6330473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504" name="Shape 504" descr="ATC_org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0803" y="6519777"/>
            <a:ext cx="1974600" cy="1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Shape 505"/>
          <p:cNvSpPr txBox="1"/>
          <p:nvPr/>
        </p:nvSpPr>
        <p:spPr>
          <a:xfrm>
            <a:off x="7571684" y="6483775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PAGE </a:t>
            </a: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sp>
        <p:nvSpPr>
          <p:cNvPr id="506" name="Shape 506">
            <a:hlinkClick r:id="rId3"/>
          </p:cNvPr>
          <p:cNvSpPr/>
          <p:nvPr/>
        </p:nvSpPr>
        <p:spPr>
          <a:xfrm>
            <a:off x="195229" y="6519777"/>
            <a:ext cx="1920300" cy="1596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Allerta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457200" y="1550988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rgbClr val="3F3F39"/>
              </a:buClr>
              <a:buFont typeface="Arial"/>
              <a:buNone/>
              <a:defRPr sz="2400" b="1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0" name="Shape 510"/>
          <p:cNvSpPr txBox="1">
            <a:spLocks noGrp="1"/>
          </p:cNvSpPr>
          <p:nvPr>
            <p:ph type="body" idx="2"/>
          </p:nvPr>
        </p:nvSpPr>
        <p:spPr>
          <a:xfrm>
            <a:off x="457200" y="2190751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1" name="Shape 511"/>
          <p:cNvSpPr txBox="1">
            <a:spLocks noGrp="1"/>
          </p:cNvSpPr>
          <p:nvPr>
            <p:ph type="body" idx="3"/>
          </p:nvPr>
        </p:nvSpPr>
        <p:spPr>
          <a:xfrm>
            <a:off x="4645027" y="1550988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rgbClr val="3F3F39"/>
              </a:buClr>
              <a:buFont typeface="Arial"/>
              <a:buNone/>
              <a:defRPr sz="2400" b="1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2" name="Shape 512"/>
          <p:cNvSpPr txBox="1">
            <a:spLocks noGrp="1"/>
          </p:cNvSpPr>
          <p:nvPr>
            <p:ph type="body" idx="4"/>
          </p:nvPr>
        </p:nvSpPr>
        <p:spPr>
          <a:xfrm>
            <a:off x="4645027" y="2190751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3" name="Shape 513"/>
          <p:cNvSpPr/>
          <p:nvPr/>
        </p:nvSpPr>
        <p:spPr>
          <a:xfrm>
            <a:off x="1" y="6330473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14" name="Shape 514"/>
          <p:cNvSpPr txBox="1"/>
          <p:nvPr/>
        </p:nvSpPr>
        <p:spPr>
          <a:xfrm>
            <a:off x="7571684" y="6483775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PAGE </a:t>
            </a: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515" name="Shape 515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7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Shape 516">
            <a:hlinkClick r:id="rId3"/>
          </p:cNvPr>
          <p:cNvSpPr/>
          <p:nvPr/>
        </p:nvSpPr>
        <p:spPr>
          <a:xfrm>
            <a:off x="3542588" y="6519777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and Text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/>
          </p:cNvSpPr>
          <p:nvPr>
            <p:ph type="pic" idx="2"/>
          </p:nvPr>
        </p:nvSpPr>
        <p:spPr>
          <a:xfrm>
            <a:off x="4578350" y="1600201"/>
            <a:ext cx="41085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rgbClr val="3F3F39"/>
              </a:buClr>
              <a:buFont typeface="Arial"/>
              <a:buNone/>
              <a:defRPr sz="32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9" name="Shape 51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Allerta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1" name="Shape 521"/>
          <p:cNvSpPr txBox="1">
            <a:spLocks noGrp="1"/>
          </p:cNvSpPr>
          <p:nvPr>
            <p:ph type="body" idx="3"/>
          </p:nvPr>
        </p:nvSpPr>
        <p:spPr>
          <a:xfrm>
            <a:off x="4578350" y="5646678"/>
            <a:ext cx="41085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2" name="Shape 522"/>
          <p:cNvSpPr/>
          <p:nvPr/>
        </p:nvSpPr>
        <p:spPr>
          <a:xfrm>
            <a:off x="1" y="6330473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23" name="Shape 523"/>
          <p:cNvSpPr txBox="1"/>
          <p:nvPr/>
        </p:nvSpPr>
        <p:spPr>
          <a:xfrm>
            <a:off x="7571684" y="6483775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PAGE </a:t>
            </a: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524" name="Shape 524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7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Shape 525">
            <a:hlinkClick r:id="rId3"/>
          </p:cNvPr>
          <p:cNvSpPr/>
          <p:nvPr/>
        </p:nvSpPr>
        <p:spPr>
          <a:xfrm>
            <a:off x="3542588" y="6519777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Images and 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/>
          </p:cNvSpPr>
          <p:nvPr>
            <p:ph type="pic" idx="2"/>
          </p:nvPr>
        </p:nvSpPr>
        <p:spPr>
          <a:xfrm>
            <a:off x="4578350" y="3892047"/>
            <a:ext cx="41085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rgbClr val="3F3F39"/>
              </a:buClr>
              <a:buFont typeface="Arial"/>
              <a:buNone/>
              <a:defRPr sz="32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Shape 528"/>
          <p:cNvSpPr>
            <a:spLocks noGrp="1"/>
          </p:cNvSpPr>
          <p:nvPr>
            <p:ph type="pic" idx="3"/>
          </p:nvPr>
        </p:nvSpPr>
        <p:spPr>
          <a:xfrm>
            <a:off x="4578350" y="1600202"/>
            <a:ext cx="41085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rgbClr val="3F3F39"/>
              </a:buClr>
              <a:buFont typeface="Arial"/>
              <a:buNone/>
              <a:defRPr sz="32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9" name="Shape 52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Allerta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1" name="Shape 531"/>
          <p:cNvSpPr txBox="1">
            <a:spLocks noGrp="1"/>
          </p:cNvSpPr>
          <p:nvPr>
            <p:ph type="body" idx="4"/>
          </p:nvPr>
        </p:nvSpPr>
        <p:spPr>
          <a:xfrm>
            <a:off x="4578350" y="5646678"/>
            <a:ext cx="41085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Shape 532"/>
          <p:cNvSpPr txBox="1">
            <a:spLocks noGrp="1"/>
          </p:cNvSpPr>
          <p:nvPr>
            <p:ph type="body" idx="5"/>
          </p:nvPr>
        </p:nvSpPr>
        <p:spPr>
          <a:xfrm>
            <a:off x="4578350" y="3354831"/>
            <a:ext cx="41085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3" name="Shape 533"/>
          <p:cNvSpPr/>
          <p:nvPr/>
        </p:nvSpPr>
        <p:spPr>
          <a:xfrm>
            <a:off x="1" y="6330473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34" name="Shape 534"/>
          <p:cNvSpPr txBox="1"/>
          <p:nvPr/>
        </p:nvSpPr>
        <p:spPr>
          <a:xfrm>
            <a:off x="7571684" y="6483775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PAGE </a:t>
            </a: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535" name="Shape 535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7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Shape 536">
            <a:hlinkClick r:id="rId3"/>
          </p:cNvPr>
          <p:cNvSpPr/>
          <p:nvPr/>
        </p:nvSpPr>
        <p:spPr>
          <a:xfrm>
            <a:off x="3542588" y="6519777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CA 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3339152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" name="Shape 61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2" name="Shape 62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3" name="Shape 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Images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>
            <a:spLocks noGrp="1"/>
          </p:cNvSpPr>
          <p:nvPr>
            <p:ph type="pic" idx="2"/>
          </p:nvPr>
        </p:nvSpPr>
        <p:spPr>
          <a:xfrm>
            <a:off x="4616450" y="1600201"/>
            <a:ext cx="40704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rgbClr val="3F3F39"/>
              </a:buClr>
              <a:buFont typeface="Arial"/>
              <a:buNone/>
              <a:defRPr sz="32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9" name="Shape 53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Allerta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4616450" y="5646678"/>
            <a:ext cx="40704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1" name="Shape 541"/>
          <p:cNvSpPr>
            <a:spLocks noGrp="1"/>
          </p:cNvSpPr>
          <p:nvPr>
            <p:ph type="pic" idx="3"/>
          </p:nvPr>
        </p:nvSpPr>
        <p:spPr>
          <a:xfrm>
            <a:off x="457201" y="1600201"/>
            <a:ext cx="40734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rgbClr val="3F3F39"/>
              </a:buClr>
              <a:buFont typeface="Arial"/>
              <a:buNone/>
              <a:defRPr sz="32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2" name="Shape 542"/>
          <p:cNvSpPr txBox="1">
            <a:spLocks noGrp="1"/>
          </p:cNvSpPr>
          <p:nvPr>
            <p:ph type="body" idx="4"/>
          </p:nvPr>
        </p:nvSpPr>
        <p:spPr>
          <a:xfrm>
            <a:off x="457200" y="5646678"/>
            <a:ext cx="40734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3" name="Shape 543"/>
          <p:cNvSpPr/>
          <p:nvPr/>
        </p:nvSpPr>
        <p:spPr>
          <a:xfrm>
            <a:off x="1" y="6330473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44" name="Shape 544"/>
          <p:cNvSpPr txBox="1"/>
          <p:nvPr/>
        </p:nvSpPr>
        <p:spPr>
          <a:xfrm>
            <a:off x="7571684" y="6483775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PAGE </a:t>
            </a: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545" name="Shape 545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7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>
            <a:hlinkClick r:id="rId3"/>
          </p:cNvPr>
          <p:cNvSpPr/>
          <p:nvPr/>
        </p:nvSpPr>
        <p:spPr>
          <a:xfrm>
            <a:off x="3542588" y="6519777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Images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/>
          </p:cNvSpPr>
          <p:nvPr>
            <p:ph type="pic" idx="2"/>
          </p:nvPr>
        </p:nvSpPr>
        <p:spPr>
          <a:xfrm>
            <a:off x="4616450" y="3892047"/>
            <a:ext cx="40704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9" name="Shape 549"/>
          <p:cNvSpPr>
            <a:spLocks noGrp="1"/>
          </p:cNvSpPr>
          <p:nvPr>
            <p:ph type="pic" idx="3"/>
          </p:nvPr>
        </p:nvSpPr>
        <p:spPr>
          <a:xfrm>
            <a:off x="4616450" y="1600200"/>
            <a:ext cx="40704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0" name="Shape 550"/>
          <p:cNvSpPr>
            <a:spLocks noGrp="1"/>
          </p:cNvSpPr>
          <p:nvPr>
            <p:ph type="pic" idx="4"/>
          </p:nvPr>
        </p:nvSpPr>
        <p:spPr>
          <a:xfrm>
            <a:off x="457198" y="1600200"/>
            <a:ext cx="40704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1" name="Shape 551"/>
          <p:cNvSpPr>
            <a:spLocks noGrp="1"/>
          </p:cNvSpPr>
          <p:nvPr>
            <p:ph type="pic" idx="5"/>
          </p:nvPr>
        </p:nvSpPr>
        <p:spPr>
          <a:xfrm>
            <a:off x="460373" y="3892047"/>
            <a:ext cx="40704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2" name="Shape 552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Allerta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4616450" y="5646678"/>
            <a:ext cx="40704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4" name="Shape 554"/>
          <p:cNvSpPr txBox="1">
            <a:spLocks noGrp="1"/>
          </p:cNvSpPr>
          <p:nvPr>
            <p:ph type="body" idx="6"/>
          </p:nvPr>
        </p:nvSpPr>
        <p:spPr>
          <a:xfrm>
            <a:off x="457200" y="5646678"/>
            <a:ext cx="40734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5" name="Shape 555"/>
          <p:cNvSpPr txBox="1">
            <a:spLocks noGrp="1"/>
          </p:cNvSpPr>
          <p:nvPr>
            <p:ph type="body" idx="7"/>
          </p:nvPr>
        </p:nvSpPr>
        <p:spPr>
          <a:xfrm>
            <a:off x="4616450" y="3354831"/>
            <a:ext cx="40704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6" name="Shape 556"/>
          <p:cNvSpPr txBox="1">
            <a:spLocks noGrp="1"/>
          </p:cNvSpPr>
          <p:nvPr>
            <p:ph type="body" idx="8"/>
          </p:nvPr>
        </p:nvSpPr>
        <p:spPr>
          <a:xfrm>
            <a:off x="454025" y="3354831"/>
            <a:ext cx="40734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7" name="Shape 557"/>
          <p:cNvSpPr/>
          <p:nvPr/>
        </p:nvSpPr>
        <p:spPr>
          <a:xfrm>
            <a:off x="1" y="6330473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58" name="Shape 558"/>
          <p:cNvSpPr txBox="1"/>
          <p:nvPr/>
        </p:nvSpPr>
        <p:spPr>
          <a:xfrm>
            <a:off x="7571684" y="6483775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PAGE </a:t>
            </a: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559" name="Shape 559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7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Shape 560">
            <a:hlinkClick r:id="rId3"/>
          </p:cNvPr>
          <p:cNvSpPr/>
          <p:nvPr/>
        </p:nvSpPr>
        <p:spPr>
          <a:xfrm>
            <a:off x="3542588" y="6519777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SAP and ATC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Shape 565" descr="SAP_logo_RGB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320" y="225996"/>
            <a:ext cx="1640400" cy="8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 descr="green_textu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848737"/>
            <a:ext cx="9144000" cy="31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 txBox="1">
            <a:spLocks noGrp="1"/>
          </p:cNvSpPr>
          <p:nvPr>
            <p:ph type="ctrTitle"/>
          </p:nvPr>
        </p:nvSpPr>
        <p:spPr>
          <a:xfrm>
            <a:off x="219320" y="2362434"/>
            <a:ext cx="87858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FF"/>
              </a:buClr>
              <a:buFont typeface="Lucida Sans"/>
              <a:buNone/>
              <a:defRPr sz="32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68" name="Shape 568"/>
          <p:cNvSpPr txBox="1">
            <a:spLocks noGrp="1"/>
          </p:cNvSpPr>
          <p:nvPr>
            <p:ph type="subTitle" idx="1"/>
          </p:nvPr>
        </p:nvSpPr>
        <p:spPr>
          <a:xfrm>
            <a:off x="219317" y="3835562"/>
            <a:ext cx="87858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24593B"/>
              </a:buClr>
              <a:buFont typeface="Arial"/>
              <a:buNone/>
              <a:defRPr sz="2400" b="0" i="0" u="none" strike="noStrike" cap="none">
                <a:solidFill>
                  <a:srgbClr val="2459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9" name="Shape 569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70" name="Shape 570" descr="ATC_logo_grey_type_1line_RGB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3921" y="283558"/>
            <a:ext cx="3651300" cy="7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s Page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73" name="Shape 57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-US" sz="100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</a:p>
        </p:txBody>
      </p:sp>
      <p:sp>
        <p:nvSpPr>
          <p:cNvPr id="574" name="Shape 574"/>
          <p:cNvSpPr txBox="1">
            <a:spLocks noGrp="1"/>
          </p:cNvSpPr>
          <p:nvPr>
            <p:ph type="title"/>
          </p:nvPr>
        </p:nvSpPr>
        <p:spPr>
          <a:xfrm>
            <a:off x="214314" y="2914650"/>
            <a:ext cx="3675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3593E"/>
              </a:buClr>
              <a:buFont typeface="Lucida Sans"/>
              <a:buNone/>
              <a:defRPr sz="2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75" name="Shape 575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76" name="Shape 576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77" name="Shape 577"/>
          <p:cNvSpPr txBox="1">
            <a:spLocks noGrp="1"/>
          </p:cNvSpPr>
          <p:nvPr>
            <p:ph type="body" idx="3"/>
          </p:nvPr>
        </p:nvSpPr>
        <p:spPr>
          <a:xfrm>
            <a:off x="4624613" y="240062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78" name="Shape 578"/>
          <p:cNvSpPr txBox="1">
            <a:spLocks noGrp="1"/>
          </p:cNvSpPr>
          <p:nvPr>
            <p:ph type="body" idx="4"/>
          </p:nvPr>
        </p:nvSpPr>
        <p:spPr>
          <a:xfrm>
            <a:off x="7209515" y="240062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79" name="Shape 579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0" name="Shape 580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1" name="Shape 581"/>
          <p:cNvSpPr txBox="1">
            <a:spLocks noGrp="1"/>
          </p:cNvSpPr>
          <p:nvPr>
            <p:ph type="body" idx="7"/>
          </p:nvPr>
        </p:nvSpPr>
        <p:spPr>
          <a:xfrm>
            <a:off x="4624613" y="350940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2" name="Shape 582"/>
          <p:cNvSpPr txBox="1">
            <a:spLocks noGrp="1"/>
          </p:cNvSpPr>
          <p:nvPr>
            <p:ph type="body" idx="8"/>
          </p:nvPr>
        </p:nvSpPr>
        <p:spPr>
          <a:xfrm>
            <a:off x="7209515" y="350940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3" name="Shape 583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4" name="Shape 584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5" name="Shape 585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6" name="Shape 586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587" name="Shape 587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5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Shape 588">
            <a:hlinkClick r:id="rId3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ody Cop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Lucida Sans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91" name="Shape 59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2" name="Shape 59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93" name="Shape 59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-US" sz="100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</a:p>
        </p:txBody>
      </p:sp>
      <p:pic>
        <p:nvPicPr>
          <p:cNvPr id="594" name="Shape 594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5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Shape 595">
            <a:hlinkClick r:id="rId3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Slide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Shape 597" descr="green_texture_compress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Shape 598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599" name="Shape 599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00" name="Shape 600"/>
          <p:cNvSpPr txBox="1"/>
          <p:nvPr/>
        </p:nvSpPr>
        <p:spPr>
          <a:xfrm>
            <a:off x="216568" y="2852946"/>
            <a:ext cx="8620500" cy="8769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rgbClr val="23593E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pic>
        <p:nvPicPr>
          <p:cNvPr id="601" name="Shape 601" descr="SAP_logo_RGB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20" y="225996"/>
            <a:ext cx="1640400" cy="80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Shape 602"/>
          <p:cNvSpPr txBox="1">
            <a:spLocks noGrp="1"/>
          </p:cNvSpPr>
          <p:nvPr>
            <p:ph type="title"/>
          </p:nvPr>
        </p:nvSpPr>
        <p:spPr>
          <a:xfrm>
            <a:off x="219320" y="2852946"/>
            <a:ext cx="8617800" cy="8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Lucida Sans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SAP and ATC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Shape 604" descr="green_texture_compressed_cro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74137"/>
            <a:ext cx="9144000" cy="31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Shape 605"/>
          <p:cNvSpPr txBox="1">
            <a:spLocks noGrp="1"/>
          </p:cNvSpPr>
          <p:nvPr>
            <p:ph type="ctrTitle"/>
          </p:nvPr>
        </p:nvSpPr>
        <p:spPr>
          <a:xfrm>
            <a:off x="3507950" y="2362434"/>
            <a:ext cx="54972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FF"/>
              </a:buClr>
              <a:buFont typeface="Lucida Sans"/>
              <a:buNone/>
              <a:defRPr sz="32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06" name="Shape 606"/>
          <p:cNvSpPr txBox="1">
            <a:spLocks noGrp="1"/>
          </p:cNvSpPr>
          <p:nvPr>
            <p:ph type="subTitle" idx="1"/>
          </p:nvPr>
        </p:nvSpPr>
        <p:spPr>
          <a:xfrm>
            <a:off x="3507949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24593B"/>
              </a:buClr>
              <a:buFont typeface="Arial"/>
              <a:buNone/>
              <a:defRPr sz="2400" b="0" i="0" u="none" strike="noStrike" cap="none">
                <a:solidFill>
                  <a:srgbClr val="2459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7" name="Shape 607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pic" idx="2"/>
          </p:nvPr>
        </p:nvSpPr>
        <p:spPr>
          <a:xfrm>
            <a:off x="0" y="1857374"/>
            <a:ext cx="3349500" cy="31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09" name="Shape 609" descr="SAP_logo_RGB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20" y="225996"/>
            <a:ext cx="1640400" cy="8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Shape 610" descr="ATC_logo_grey_type_1line_RGB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3921" y="283558"/>
            <a:ext cx="3651300" cy="7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SAP only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Shape 612" descr="green_texture_compressed_cro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74137"/>
            <a:ext cx="9144000" cy="31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Shape 613" descr="SAP_logo_RGB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20" y="225996"/>
            <a:ext cx="1640400" cy="80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Shape 614"/>
          <p:cNvSpPr txBox="1">
            <a:spLocks noGrp="1"/>
          </p:cNvSpPr>
          <p:nvPr>
            <p:ph type="ctrTitle"/>
          </p:nvPr>
        </p:nvSpPr>
        <p:spPr>
          <a:xfrm>
            <a:off x="219320" y="2362434"/>
            <a:ext cx="87858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FF"/>
              </a:buClr>
              <a:buFont typeface="Lucida Sans"/>
              <a:buNone/>
              <a:defRPr sz="32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15" name="Shape 615"/>
          <p:cNvSpPr txBox="1">
            <a:spLocks noGrp="1"/>
          </p:cNvSpPr>
          <p:nvPr>
            <p:ph type="subTitle" idx="1"/>
          </p:nvPr>
        </p:nvSpPr>
        <p:spPr>
          <a:xfrm>
            <a:off x="219317" y="3835562"/>
            <a:ext cx="87858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24593B"/>
              </a:buClr>
              <a:buFont typeface="Arial"/>
              <a:buNone/>
              <a:defRPr sz="2400" b="0" i="0" u="none" strike="noStrike" cap="none">
                <a:solidFill>
                  <a:srgbClr val="2459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16" name="Shape 616" descr="ATC_org_green_CMYK.pdf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084" y="6518032"/>
            <a:ext cx="1862700" cy="1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Shape 617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SAP Co-Branded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Shape 619" descr="green_texture_compressed_cro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74137"/>
            <a:ext cx="9144000" cy="31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Shape 620" descr="SAP_logo_RGB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20" y="225996"/>
            <a:ext cx="1640400" cy="80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Shape 621"/>
          <p:cNvSpPr txBox="1">
            <a:spLocks noGrp="1"/>
          </p:cNvSpPr>
          <p:nvPr>
            <p:ph type="ctrTitle"/>
          </p:nvPr>
        </p:nvSpPr>
        <p:spPr>
          <a:xfrm>
            <a:off x="219320" y="2362434"/>
            <a:ext cx="87858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FF"/>
              </a:buClr>
              <a:buFont typeface="Lucida Sans"/>
              <a:buNone/>
              <a:defRPr sz="32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22" name="Shape 622"/>
          <p:cNvSpPr txBox="1">
            <a:spLocks noGrp="1"/>
          </p:cNvSpPr>
          <p:nvPr>
            <p:ph type="subTitle" idx="1"/>
          </p:nvPr>
        </p:nvSpPr>
        <p:spPr>
          <a:xfrm>
            <a:off x="219317" y="3835562"/>
            <a:ext cx="87858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24593B"/>
              </a:buClr>
              <a:buFont typeface="Arial"/>
              <a:buNone/>
              <a:defRPr sz="2400" b="0" i="0" u="none" strike="noStrike" cap="none">
                <a:solidFill>
                  <a:srgbClr val="2459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23" name="Shape 623" descr="ATC_org_green_CMYK.pdf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084" y="6518032"/>
            <a:ext cx="1862700" cy="1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Shape 624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25" name="Shape 625"/>
          <p:cNvSpPr>
            <a:spLocks noGrp="1"/>
          </p:cNvSpPr>
          <p:nvPr>
            <p:ph type="pic" idx="2"/>
          </p:nvPr>
        </p:nvSpPr>
        <p:spPr>
          <a:xfrm>
            <a:off x="7117558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54000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ATC only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Shape 627" descr="GettyImages_175389704_72dpi_cropped_compressed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9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Shape 628" descr="green_texture_compressed_cro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61542"/>
            <a:ext cx="9144000" cy="19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Shape 629"/>
          <p:cNvSpPr txBox="1">
            <a:spLocks noGrp="1"/>
          </p:cNvSpPr>
          <p:nvPr>
            <p:ph type="ctrTitle"/>
          </p:nvPr>
        </p:nvSpPr>
        <p:spPr>
          <a:xfrm>
            <a:off x="237698" y="4861543"/>
            <a:ext cx="8684100" cy="94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FFFF"/>
              </a:buClr>
              <a:buFont typeface="Lucida Sans"/>
              <a:buNone/>
              <a:defRPr sz="2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30" name="Shape 630"/>
          <p:cNvSpPr txBox="1">
            <a:spLocks noGrp="1"/>
          </p:cNvSpPr>
          <p:nvPr>
            <p:ph type="subTitle" idx="1"/>
          </p:nvPr>
        </p:nvSpPr>
        <p:spPr>
          <a:xfrm>
            <a:off x="237698" y="5804045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31" name="Shape 631" descr="ATC_logo_grey_type_1line_RGB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29608"/>
            <a:ext cx="3651300" cy="7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SAP Co-Branded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219320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219317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40"/>
              </a:spcBef>
              <a:buClr>
                <a:srgbClr val="595959"/>
              </a:buClr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" name="Shape 67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66700" algn="l" rtl="0">
              <a:spcBef>
                <a:spcPts val="240"/>
              </a:spcBef>
              <a:buClr>
                <a:srgbClr val="595959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s Page 2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Shape 633" descr="171366080_5_blur_72dpi_cropped_compress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800" y="0"/>
            <a:ext cx="9152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Shape 634"/>
          <p:cNvSpPr/>
          <p:nvPr/>
        </p:nvSpPr>
        <p:spPr>
          <a:xfrm>
            <a:off x="-2" y="2120455"/>
            <a:ext cx="9144000" cy="39831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35" name="Shape 635"/>
          <p:cNvSpPr txBox="1">
            <a:spLocks noGrp="1"/>
          </p:cNvSpPr>
          <p:nvPr>
            <p:ph type="title"/>
          </p:nvPr>
        </p:nvSpPr>
        <p:spPr>
          <a:xfrm>
            <a:off x="214314" y="3629025"/>
            <a:ext cx="3675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3593E"/>
              </a:buClr>
              <a:buFont typeface="Lucida Sans"/>
              <a:buNone/>
              <a:defRPr sz="2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36" name="Shape 636"/>
          <p:cNvSpPr txBox="1">
            <a:spLocks noGrp="1"/>
          </p:cNvSpPr>
          <p:nvPr>
            <p:ph type="body" idx="1"/>
          </p:nvPr>
        </p:nvSpPr>
        <p:spPr>
          <a:xfrm>
            <a:off x="4624613" y="245678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7" name="Shape 637"/>
          <p:cNvSpPr txBox="1">
            <a:spLocks noGrp="1"/>
          </p:cNvSpPr>
          <p:nvPr>
            <p:ph type="body" idx="2"/>
          </p:nvPr>
        </p:nvSpPr>
        <p:spPr>
          <a:xfrm>
            <a:off x="7209515" y="245678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8" name="Shape 638"/>
          <p:cNvSpPr txBox="1">
            <a:spLocks noGrp="1"/>
          </p:cNvSpPr>
          <p:nvPr>
            <p:ph type="body" idx="3"/>
          </p:nvPr>
        </p:nvSpPr>
        <p:spPr>
          <a:xfrm>
            <a:off x="4624613" y="299896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9" name="Shape 639"/>
          <p:cNvSpPr txBox="1">
            <a:spLocks noGrp="1"/>
          </p:cNvSpPr>
          <p:nvPr>
            <p:ph type="body" idx="4"/>
          </p:nvPr>
        </p:nvSpPr>
        <p:spPr>
          <a:xfrm>
            <a:off x="7209515" y="299896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0" name="Shape 640"/>
          <p:cNvSpPr txBox="1">
            <a:spLocks noGrp="1"/>
          </p:cNvSpPr>
          <p:nvPr>
            <p:ph type="body" idx="5"/>
          </p:nvPr>
        </p:nvSpPr>
        <p:spPr>
          <a:xfrm>
            <a:off x="4624613" y="355335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1" name="Shape 641"/>
          <p:cNvSpPr txBox="1">
            <a:spLocks noGrp="1"/>
          </p:cNvSpPr>
          <p:nvPr>
            <p:ph type="body" idx="6"/>
          </p:nvPr>
        </p:nvSpPr>
        <p:spPr>
          <a:xfrm>
            <a:off x="7209515" y="355335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2" name="Shape 642"/>
          <p:cNvSpPr txBox="1">
            <a:spLocks noGrp="1"/>
          </p:cNvSpPr>
          <p:nvPr>
            <p:ph type="body" idx="7"/>
          </p:nvPr>
        </p:nvSpPr>
        <p:spPr>
          <a:xfrm>
            <a:off x="4624613" y="410774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3" name="Shape 643"/>
          <p:cNvSpPr txBox="1">
            <a:spLocks noGrp="1"/>
          </p:cNvSpPr>
          <p:nvPr>
            <p:ph type="body" idx="8"/>
          </p:nvPr>
        </p:nvSpPr>
        <p:spPr>
          <a:xfrm>
            <a:off x="7209515" y="410774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4" name="Shape 644"/>
          <p:cNvSpPr txBox="1">
            <a:spLocks noGrp="1"/>
          </p:cNvSpPr>
          <p:nvPr>
            <p:ph type="body" idx="9"/>
          </p:nvPr>
        </p:nvSpPr>
        <p:spPr>
          <a:xfrm>
            <a:off x="4624613" y="466213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5" name="Shape 645"/>
          <p:cNvSpPr txBox="1">
            <a:spLocks noGrp="1"/>
          </p:cNvSpPr>
          <p:nvPr>
            <p:ph type="body" idx="13"/>
          </p:nvPr>
        </p:nvSpPr>
        <p:spPr>
          <a:xfrm>
            <a:off x="7209515" y="466213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6" name="Shape 646"/>
          <p:cNvSpPr txBox="1">
            <a:spLocks noGrp="1"/>
          </p:cNvSpPr>
          <p:nvPr>
            <p:ph type="body" idx="14"/>
          </p:nvPr>
        </p:nvSpPr>
        <p:spPr>
          <a:xfrm>
            <a:off x="4624613" y="521652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7" name="Shape 647"/>
          <p:cNvSpPr txBox="1">
            <a:spLocks noGrp="1"/>
          </p:cNvSpPr>
          <p:nvPr>
            <p:ph type="body" idx="15"/>
          </p:nvPr>
        </p:nvSpPr>
        <p:spPr>
          <a:xfrm>
            <a:off x="7209515" y="521652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23593E"/>
              </a:buClr>
              <a:buFont typeface="Arial"/>
              <a:buNone/>
              <a:defRPr sz="18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1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4593B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50" name="Shape 650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51" name="Shape 651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52" name="Shape 652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53" name="Shape 653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54" name="Shape 654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3593E"/>
              </a:buClr>
              <a:buFont typeface="Lucida Sans"/>
              <a:buNone/>
              <a:defRPr sz="32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2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57" name="Shape 657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58" name="Shape 658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59" name="Shape 659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60" name="Shape 660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61" name="Shape 661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3593E"/>
              </a:buClr>
              <a:buFont typeface="Lucida Sans"/>
              <a:buNone/>
              <a:defRPr sz="32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64" name="Shape 664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65" name="Shape 665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66" name="Shape 666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67" name="Shape 667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68" name="Shape 668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3593E"/>
              </a:buClr>
              <a:buFont typeface="Lucida Sans"/>
              <a:buNone/>
              <a:defRPr sz="32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4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B9650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71" name="Shape 671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72" name="Shape 672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73" name="Shape 673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74" name="Shape 674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  <p:sp>
        <p:nvSpPr>
          <p:cNvPr id="675" name="Shape 675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23593E"/>
              </a:buClr>
              <a:buFont typeface="Lucida Sans"/>
              <a:buNone/>
              <a:defRPr sz="3200" b="0" i="0" u="none" strike="noStrike" cap="none">
                <a:solidFill>
                  <a:srgbClr val="2359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Page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Lucida Sans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78" name="Shape 67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79" name="Shape 67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-US" sz="100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</a:p>
        </p:txBody>
      </p:sp>
      <p:pic>
        <p:nvPicPr>
          <p:cNvPr id="680" name="Shape 680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5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Shape 681">
            <a:hlinkClick r:id="rId3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 Page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>
            <a:spLocks noGrp="1"/>
          </p:cNvSpPr>
          <p:nvPr>
            <p:ph type="chart" idx="2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4" name="Shape 6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Lucida Sans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85" name="Shape 68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86" name="Shape 68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-US" sz="100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</a:p>
        </p:txBody>
      </p:sp>
      <p:pic>
        <p:nvPicPr>
          <p:cNvPr id="687" name="Shape 687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5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Shape 688">
            <a:hlinkClick r:id="rId3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or graphic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>
            <a:spLocks noGrp="1"/>
          </p:cNvSpPr>
          <p:nvPr>
            <p:ph type="pic" idx="2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1" name="Shape 6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Lucida Sans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92" name="Shape 69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93" name="Shape 69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-US" sz="100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</a:p>
        </p:txBody>
      </p:sp>
      <p:pic>
        <p:nvPicPr>
          <p:cNvPr id="694" name="Shape 694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5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Shape 695">
            <a:hlinkClick r:id="rId3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Bleed Image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Lucida Sans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700" name="Shape 70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01" name="Shape 70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-US" sz="100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</a:p>
        </p:txBody>
      </p:sp>
      <p:pic>
        <p:nvPicPr>
          <p:cNvPr id="702" name="Shape 702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5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Shape 703">
            <a:hlinkClick r:id="rId3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Pag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Allerta"/>
                <a:cs typeface="Calibri" panose="020F0502020204030204" pitchFamily="34" charset="0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72" name="Shape 7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74" name="Shape 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06" name="Shape 70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-US" sz="100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</a:p>
        </p:txBody>
      </p:sp>
      <p:pic>
        <p:nvPicPr>
          <p:cNvPr id="707" name="Shape 707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5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Shape 708">
            <a:hlinkClick r:id="rId3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Copy (Url Only)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Lucida Sans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711" name="Shape 7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2" name="Shape 71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713" name="Shape 713" descr="ATC_org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0803" y="6519775"/>
            <a:ext cx="1974600" cy="1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Shape 71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-US" sz="100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</a:p>
        </p:txBody>
      </p:sp>
      <p:sp>
        <p:nvSpPr>
          <p:cNvPr id="715" name="Shape 715">
            <a:hlinkClick r:id="rId3"/>
          </p:cNvPr>
          <p:cNvSpPr/>
          <p:nvPr/>
        </p:nvSpPr>
        <p:spPr>
          <a:xfrm>
            <a:off x="195229" y="6519775"/>
            <a:ext cx="1920300" cy="1596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Lucida Sans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9" name="Shape 7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0" name="Shape 72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21" name="Shape 72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-US" sz="100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</a:p>
        </p:txBody>
      </p:sp>
      <p:pic>
        <p:nvPicPr>
          <p:cNvPr id="722" name="Shape 722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5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Shape 723">
            <a:hlinkClick r:id="rId3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Lucida Sans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726" name="Shape 726"/>
          <p:cNvSpPr txBox="1">
            <a:spLocks noGrp="1"/>
          </p:cNvSpPr>
          <p:nvPr>
            <p:ph type="body" idx="1"/>
          </p:nvPr>
        </p:nvSpPr>
        <p:spPr>
          <a:xfrm>
            <a:off x="457200" y="1550988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rgbClr val="3F3F39"/>
              </a:buClr>
              <a:buFont typeface="Arial"/>
              <a:buNone/>
              <a:defRPr sz="2400" b="1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7" name="Shape 727"/>
          <p:cNvSpPr txBox="1">
            <a:spLocks noGrp="1"/>
          </p:cNvSpPr>
          <p:nvPr>
            <p:ph type="body" idx="2"/>
          </p:nvPr>
        </p:nvSpPr>
        <p:spPr>
          <a:xfrm>
            <a:off x="457200" y="2190750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8" name="Shape 728"/>
          <p:cNvSpPr txBox="1">
            <a:spLocks noGrp="1"/>
          </p:cNvSpPr>
          <p:nvPr>
            <p:ph type="body" idx="3"/>
          </p:nvPr>
        </p:nvSpPr>
        <p:spPr>
          <a:xfrm>
            <a:off x="4645025" y="1550988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rgbClr val="3F3F39"/>
              </a:buClr>
              <a:buFont typeface="Arial"/>
              <a:buNone/>
              <a:defRPr sz="2400" b="1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9" name="Shape 729"/>
          <p:cNvSpPr txBox="1">
            <a:spLocks noGrp="1"/>
          </p:cNvSpPr>
          <p:nvPr>
            <p:ph type="body" idx="4"/>
          </p:nvPr>
        </p:nvSpPr>
        <p:spPr>
          <a:xfrm>
            <a:off x="4645025" y="2190750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0" name="Shape 73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31" name="Shape 73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-US" sz="100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</a:p>
        </p:txBody>
      </p:sp>
      <p:pic>
        <p:nvPicPr>
          <p:cNvPr id="732" name="Shape 732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5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Shape 733">
            <a:hlinkClick r:id="rId3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and Text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 735"/>
          <p:cNvSpPr>
            <a:spLocks noGrp="1"/>
          </p:cNvSpPr>
          <p:nvPr>
            <p:ph type="pic" idx="2"/>
          </p:nvPr>
        </p:nvSpPr>
        <p:spPr>
          <a:xfrm>
            <a:off x="4578350" y="1600201"/>
            <a:ext cx="41085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rgbClr val="3F3F39"/>
              </a:buClr>
              <a:buFont typeface="Arial"/>
              <a:buNone/>
              <a:defRPr sz="32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6" name="Shape 7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Lucida Sans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8" name="Shape 738"/>
          <p:cNvSpPr txBox="1">
            <a:spLocks noGrp="1"/>
          </p:cNvSpPr>
          <p:nvPr>
            <p:ph type="body" idx="3"/>
          </p:nvPr>
        </p:nvSpPr>
        <p:spPr>
          <a:xfrm>
            <a:off x="4578350" y="5646677"/>
            <a:ext cx="41085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9" name="Shape 73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40" name="Shape 74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-US" sz="100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</a:p>
        </p:txBody>
      </p:sp>
      <p:pic>
        <p:nvPicPr>
          <p:cNvPr id="741" name="Shape 741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5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Shape 742">
            <a:hlinkClick r:id="rId3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Images and Text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>
            <a:spLocks noGrp="1"/>
          </p:cNvSpPr>
          <p:nvPr>
            <p:ph type="pic" idx="2"/>
          </p:nvPr>
        </p:nvSpPr>
        <p:spPr>
          <a:xfrm>
            <a:off x="4578350" y="3892047"/>
            <a:ext cx="41085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rgbClr val="3F3F39"/>
              </a:buClr>
              <a:buFont typeface="Arial"/>
              <a:buNone/>
              <a:defRPr sz="32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5" name="Shape 745"/>
          <p:cNvSpPr>
            <a:spLocks noGrp="1"/>
          </p:cNvSpPr>
          <p:nvPr>
            <p:ph type="pic" idx="3"/>
          </p:nvPr>
        </p:nvSpPr>
        <p:spPr>
          <a:xfrm>
            <a:off x="4578350" y="1600201"/>
            <a:ext cx="41085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rgbClr val="3F3F39"/>
              </a:buClr>
              <a:buFont typeface="Arial"/>
              <a:buNone/>
              <a:defRPr sz="32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6" name="Shape 7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Lucida Sans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747" name="Shape 7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3F3F39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3F3F3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3F3F3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3F3F3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8" name="Shape 748"/>
          <p:cNvSpPr txBox="1">
            <a:spLocks noGrp="1"/>
          </p:cNvSpPr>
          <p:nvPr>
            <p:ph type="body" idx="4"/>
          </p:nvPr>
        </p:nvSpPr>
        <p:spPr>
          <a:xfrm>
            <a:off x="4578350" y="5646677"/>
            <a:ext cx="41085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9" name="Shape 749"/>
          <p:cNvSpPr txBox="1">
            <a:spLocks noGrp="1"/>
          </p:cNvSpPr>
          <p:nvPr>
            <p:ph type="body" idx="5"/>
          </p:nvPr>
        </p:nvSpPr>
        <p:spPr>
          <a:xfrm>
            <a:off x="4578350" y="3354831"/>
            <a:ext cx="41085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0" name="Shape 75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51" name="Shape 75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-US" sz="100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</a:p>
        </p:txBody>
      </p:sp>
      <p:pic>
        <p:nvPicPr>
          <p:cNvPr id="752" name="Shape 752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5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Shape 753">
            <a:hlinkClick r:id="rId3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Images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>
            <a:spLocks noGrp="1"/>
          </p:cNvSpPr>
          <p:nvPr>
            <p:ph type="pic" idx="2"/>
          </p:nvPr>
        </p:nvSpPr>
        <p:spPr>
          <a:xfrm>
            <a:off x="4616450" y="1600200"/>
            <a:ext cx="40704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rgbClr val="3F3F39"/>
              </a:buClr>
              <a:buFont typeface="Arial"/>
              <a:buNone/>
              <a:defRPr sz="32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6" name="Shape 7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Lucida Sans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4616450" y="5646677"/>
            <a:ext cx="40704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8" name="Shape 758"/>
          <p:cNvSpPr>
            <a:spLocks noGrp="1"/>
          </p:cNvSpPr>
          <p:nvPr>
            <p:ph type="pic" idx="3"/>
          </p:nvPr>
        </p:nvSpPr>
        <p:spPr>
          <a:xfrm>
            <a:off x="457199" y="1600200"/>
            <a:ext cx="40734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rgbClr val="3F3F39"/>
              </a:buClr>
              <a:buFont typeface="Arial"/>
              <a:buNone/>
              <a:defRPr sz="32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9" name="Shape 759"/>
          <p:cNvSpPr txBox="1">
            <a:spLocks noGrp="1"/>
          </p:cNvSpPr>
          <p:nvPr>
            <p:ph type="body" idx="4"/>
          </p:nvPr>
        </p:nvSpPr>
        <p:spPr>
          <a:xfrm>
            <a:off x="457198" y="5646677"/>
            <a:ext cx="40734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0" name="Shape 76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61" name="Shape 76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-US" sz="100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</a:p>
        </p:txBody>
      </p:sp>
      <p:pic>
        <p:nvPicPr>
          <p:cNvPr id="762" name="Shape 762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5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Shape 763">
            <a:hlinkClick r:id="rId3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Images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>
            <a:spLocks noGrp="1"/>
          </p:cNvSpPr>
          <p:nvPr>
            <p:ph type="pic" idx="2"/>
          </p:nvPr>
        </p:nvSpPr>
        <p:spPr>
          <a:xfrm>
            <a:off x="4616450" y="3892046"/>
            <a:ext cx="40704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6" name="Shape 766"/>
          <p:cNvSpPr>
            <a:spLocks noGrp="1"/>
          </p:cNvSpPr>
          <p:nvPr>
            <p:ph type="pic" idx="3"/>
          </p:nvPr>
        </p:nvSpPr>
        <p:spPr>
          <a:xfrm>
            <a:off x="4616450" y="1600200"/>
            <a:ext cx="40704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7" name="Shape 767"/>
          <p:cNvSpPr>
            <a:spLocks noGrp="1"/>
          </p:cNvSpPr>
          <p:nvPr>
            <p:ph type="pic" idx="4"/>
          </p:nvPr>
        </p:nvSpPr>
        <p:spPr>
          <a:xfrm>
            <a:off x="457198" y="1600200"/>
            <a:ext cx="40704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8" name="Shape 768"/>
          <p:cNvSpPr>
            <a:spLocks noGrp="1"/>
          </p:cNvSpPr>
          <p:nvPr>
            <p:ph type="pic" idx="5"/>
          </p:nvPr>
        </p:nvSpPr>
        <p:spPr>
          <a:xfrm>
            <a:off x="460373" y="3892046"/>
            <a:ext cx="4070400" cy="22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9"/>
              </a:buClr>
              <a:buFont typeface="Lucida Sans"/>
              <a:buNone/>
              <a:defRPr sz="28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770" name="Shape 770"/>
          <p:cNvSpPr txBox="1">
            <a:spLocks noGrp="1"/>
          </p:cNvSpPr>
          <p:nvPr>
            <p:ph type="body" idx="1"/>
          </p:nvPr>
        </p:nvSpPr>
        <p:spPr>
          <a:xfrm>
            <a:off x="4616450" y="5646677"/>
            <a:ext cx="40704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1" name="Shape 771"/>
          <p:cNvSpPr txBox="1">
            <a:spLocks noGrp="1"/>
          </p:cNvSpPr>
          <p:nvPr>
            <p:ph type="body" idx="6"/>
          </p:nvPr>
        </p:nvSpPr>
        <p:spPr>
          <a:xfrm>
            <a:off x="457198" y="5646677"/>
            <a:ext cx="40734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2" name="Shape 772"/>
          <p:cNvSpPr txBox="1">
            <a:spLocks noGrp="1"/>
          </p:cNvSpPr>
          <p:nvPr>
            <p:ph type="body" idx="7"/>
          </p:nvPr>
        </p:nvSpPr>
        <p:spPr>
          <a:xfrm>
            <a:off x="4616450" y="3354831"/>
            <a:ext cx="40704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3" name="Shape 773"/>
          <p:cNvSpPr txBox="1">
            <a:spLocks noGrp="1"/>
          </p:cNvSpPr>
          <p:nvPr>
            <p:ph type="body" idx="8"/>
          </p:nvPr>
        </p:nvSpPr>
        <p:spPr>
          <a:xfrm>
            <a:off x="454023" y="3354831"/>
            <a:ext cx="40734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rgbClr val="3F3F39"/>
              </a:buClr>
              <a:buFont typeface="Arial"/>
              <a:buNone/>
              <a:defRPr sz="1600" b="0" i="0" u="none" strike="noStrike" cap="none">
                <a:solidFill>
                  <a:srgbClr val="3F3F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4" name="Shape 77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2359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75" name="Shape 77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-US" sz="100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</a:p>
        </p:txBody>
      </p:sp>
      <p:pic>
        <p:nvPicPr>
          <p:cNvPr id="776" name="Shape 776" descr="footer_saporg_white_horiz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09" y="6436275"/>
            <a:ext cx="5476200" cy="3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Shape 777">
            <a:hlinkClick r:id="rId3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CA and SAP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 txBox="1">
            <a:spLocks noGrp="1"/>
          </p:cNvSpPr>
          <p:nvPr>
            <p:ph type="ctrTitle"/>
          </p:nvPr>
        </p:nvSpPr>
        <p:spPr>
          <a:xfrm>
            <a:off x="219317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783" name="Shape 783"/>
          <p:cNvSpPr txBox="1">
            <a:spLocks noGrp="1"/>
          </p:cNvSpPr>
          <p:nvPr>
            <p:ph type="subTitle" idx="1"/>
          </p:nvPr>
        </p:nvSpPr>
        <p:spPr>
          <a:xfrm>
            <a:off x="219318" y="3832457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4" name="Shape 784"/>
          <p:cNvSpPr/>
          <p:nvPr/>
        </p:nvSpPr>
        <p:spPr>
          <a:xfrm>
            <a:off x="0" y="173760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85" name="Shape 7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Shape 7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89"/>
            <a:ext cx="1314000" cy="5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ody Copy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89" name="Shape 78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790" name="Shape 790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ucida Sans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1" name="Shape 79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92" name="Shape 79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‹#›</a:t>
            </a:fld>
            <a:r>
              <a:rPr lang="en-US" sz="1000" b="0" i="0" u="none" strike="noStrike" cap="none" dirty="0">
                <a:solidFill>
                  <a:srgbClr val="50514F"/>
                </a:solidFill>
                <a:latin typeface="Calibri" panose="020F0502020204030204" pitchFamily="34" charset="0"/>
                <a:ea typeface="Allerta"/>
                <a:cs typeface="Allerta"/>
                <a:sym typeface="Allerta"/>
              </a:rPr>
              <a:t> </a:t>
            </a:r>
          </a:p>
        </p:txBody>
      </p:sp>
      <p:pic>
        <p:nvPicPr>
          <p:cNvPr id="793" name="Shape 7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03200" algn="l" rtl="0">
              <a:spcBef>
                <a:spcPts val="440"/>
              </a:spcBef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llerta"/>
              <a:buNone/>
              <a:defRPr sz="2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Lucida Sans"/>
              <a:buNone/>
              <a:defRPr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780" name="Shape 7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742950" marR="0" lvl="1" indent="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jfann@studentsachieve.net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achievethecore.org" TargetMode="External"/><Relationship Id="rId5" Type="http://schemas.openxmlformats.org/officeDocument/2006/relationships/hyperlink" Target="http://www.achievethecore.org/ca-signup" TargetMode="External"/><Relationship Id="rId4" Type="http://schemas.openxmlformats.org/officeDocument/2006/relationships/hyperlink" Target="mailto:jfunderburk@studentsachieven.net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chievethecore.org/ca-signup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9.xml"/><Relationship Id="rId4" Type="http://schemas.openxmlformats.org/officeDocument/2006/relationships/hyperlink" Target="http://www.achievethecore.org/educators-taking-action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register.gotowebinar.com/register/4937241899045074179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 txBox="1"/>
          <p:nvPr/>
        </p:nvSpPr>
        <p:spPr>
          <a:xfrm>
            <a:off x="-2518771" y="503655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43" name="Shape 943"/>
          <p:cNvSpPr txBox="1">
            <a:spLocks noGrp="1"/>
          </p:cNvSpPr>
          <p:nvPr>
            <p:ph type="ctrTitle"/>
          </p:nvPr>
        </p:nvSpPr>
        <p:spPr>
          <a:xfrm>
            <a:off x="219317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b="1" dirty="0">
                <a:solidFill>
                  <a:srgbClr val="575757"/>
                </a:solidFill>
              </a:rPr>
              <a:t>Book Baskets: Optimizing your classroom library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ct val="25000"/>
              <a:buFont typeface="Allerta"/>
              <a:buNone/>
            </a:pPr>
            <a:endParaRPr sz="2800" b="0" i="0" u="none" strike="noStrike" cap="none" dirty="0">
              <a:solidFill>
                <a:srgbClr val="50514F"/>
              </a:solidFill>
              <a:ea typeface="Allerta"/>
              <a:cs typeface="Allerta"/>
              <a:sym typeface="Allerta"/>
            </a:endParaRPr>
          </a:p>
        </p:txBody>
      </p:sp>
      <p:sp>
        <p:nvSpPr>
          <p:cNvPr id="944" name="Shape 944"/>
          <p:cNvSpPr txBox="1">
            <a:spLocks noGrp="1"/>
          </p:cNvSpPr>
          <p:nvPr>
            <p:ph type="subTitle" idx="1"/>
          </p:nvPr>
        </p:nvSpPr>
        <p:spPr>
          <a:xfrm>
            <a:off x="219318" y="3832457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575757"/>
                </a:solidFill>
                <a:ea typeface="Lucida Sans"/>
                <a:cs typeface="Lucida Sans"/>
                <a:sym typeface="Lucida Sans"/>
              </a:rPr>
              <a:t>Core Advocates Monthly Webinar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dirty="0">
                <a:solidFill>
                  <a:srgbClr val="575757"/>
                </a:solidFill>
              </a:rPr>
              <a:t>November 1, 2017</a:t>
            </a:r>
          </a:p>
        </p:txBody>
      </p:sp>
      <p:sp>
        <p:nvSpPr>
          <p:cNvPr id="945" name="Shape 945"/>
          <p:cNvSpPr txBox="1"/>
          <p:nvPr/>
        </p:nvSpPr>
        <p:spPr>
          <a:xfrm>
            <a:off x="3590432" y="5448560"/>
            <a:ext cx="5343900" cy="90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575757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The webinar will begin shortly.  You may wish to download the handouts (check the tab on your webinar control panel) while you wait.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 dirty="0">
                <a:solidFill>
                  <a:srgbClr val="23593E"/>
                </a:solidFill>
                <a:ea typeface="Lucida Sans"/>
                <a:cs typeface="Lucida Sans"/>
                <a:sym typeface="Lucida Sans"/>
              </a:rPr>
              <a:t>What are Book Baskets?</a:t>
            </a:r>
          </a:p>
        </p:txBody>
      </p:sp>
      <p:sp>
        <p:nvSpPr>
          <p:cNvPr id="1008" name="Shape 1008"/>
          <p:cNvSpPr txBox="1">
            <a:spLocks noGrp="1"/>
          </p:cNvSpPr>
          <p:nvPr>
            <p:ph type="body" idx="1"/>
          </p:nvPr>
        </p:nvSpPr>
        <p:spPr>
          <a:xfrm>
            <a:off x="304800" y="1417615"/>
            <a:ext cx="8572500" cy="452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Lucida Sans"/>
                <a:cs typeface="Lucida Sans"/>
                <a:sym typeface="Lucida Sans"/>
              </a:rPr>
              <a:t>Topic-based collections of books that help students build knowledge and vocabulary.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Lucida Sans"/>
            </a:pPr>
            <a:r>
              <a:rPr lang="en-US" sz="1800" dirty="0">
                <a:solidFill>
                  <a:schemeClr val="dk1"/>
                </a:solidFill>
                <a:ea typeface="Lucida Sans"/>
                <a:cs typeface="Lucida Sans"/>
                <a:sym typeface="Lucida Sans"/>
              </a:rPr>
              <a:t>These collections are </a:t>
            </a:r>
            <a:r>
              <a:rPr lang="en-US" sz="1800" b="1" dirty="0">
                <a:solidFill>
                  <a:schemeClr val="dk1"/>
                </a:solidFill>
                <a:ea typeface="Lucida Sans"/>
                <a:cs typeface="Lucida Sans"/>
                <a:sym typeface="Lucida Sans"/>
              </a:rPr>
              <a:t>not</a:t>
            </a:r>
            <a:r>
              <a:rPr lang="en-US" sz="1800" dirty="0">
                <a:solidFill>
                  <a:schemeClr val="dk1"/>
                </a:solidFill>
                <a:ea typeface="Lucida Sans"/>
                <a:cs typeface="Lucida Sans"/>
                <a:sym typeface="Lucida Sans"/>
              </a:rPr>
              <a:t> labeled by reading level.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Lucida Sans"/>
                <a:cs typeface="Lucida Sans"/>
                <a:sym typeface="Lucida Sans"/>
              </a:rPr>
              <a:t>They are built from books you already have in your classroom or school library</a:t>
            </a:r>
          </a:p>
        </p:txBody>
      </p:sp>
      <p:pic>
        <p:nvPicPr>
          <p:cNvPr id="1009" name="Shape 1009" descr="BB 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28" y="3270098"/>
            <a:ext cx="3325951" cy="22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Shape 10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1575" y="2936825"/>
            <a:ext cx="2162869" cy="288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Shape 10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">
            <a:off x="5933948" y="3225526"/>
            <a:ext cx="3075277" cy="2306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Shape 1017" descr="Why Book Baskets-8.png"/>
          <p:cNvPicPr preferRelativeResize="0"/>
          <p:nvPr/>
        </p:nvPicPr>
        <p:blipFill rotWithShape="1">
          <a:blip r:embed="rId3">
            <a:alphaModFix/>
          </a:blip>
          <a:srcRect t="2429" b="4849"/>
          <a:stretch/>
        </p:blipFill>
        <p:spPr>
          <a:xfrm>
            <a:off x="0" y="0"/>
            <a:ext cx="9144000" cy="635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Shape 102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Research says...</a:t>
            </a:r>
          </a:p>
        </p:txBody>
      </p:sp>
      <p:sp>
        <p:nvSpPr>
          <p:cNvPr id="1024" name="Shape 1024"/>
          <p:cNvSpPr txBox="1">
            <a:spLocks noGrp="1"/>
          </p:cNvSpPr>
          <p:nvPr>
            <p:ph type="body" idx="1"/>
          </p:nvPr>
        </p:nvSpPr>
        <p:spPr>
          <a:xfrm>
            <a:off x="154975" y="1337892"/>
            <a:ext cx="8572500" cy="975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3600" dirty="0">
                <a:ea typeface="Lucida Sans"/>
                <a:cs typeface="Lucida Sans"/>
                <a:sym typeface="Lucida Sans"/>
              </a:rPr>
              <a:t>Vocabulary and Knowledge Matter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>
              <a:ea typeface="Lucida Sans"/>
              <a:cs typeface="Lucida Sans"/>
              <a:sym typeface="Lucida Sans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i="1" dirty="0">
              <a:ea typeface="Lucida Sans"/>
              <a:cs typeface="Lucida Sans"/>
              <a:sym typeface="Lucida Sans"/>
            </a:endParaRPr>
          </a:p>
        </p:txBody>
      </p:sp>
      <p:sp>
        <p:nvSpPr>
          <p:cNvPr id="1025" name="Shape 1025"/>
          <p:cNvSpPr txBox="1"/>
          <p:nvPr/>
        </p:nvSpPr>
        <p:spPr>
          <a:xfrm>
            <a:off x="304800" y="2396950"/>
            <a:ext cx="5055000" cy="36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440"/>
              </a:spcBef>
              <a:buNone/>
            </a:pPr>
            <a:r>
              <a:rPr lang="en-US" sz="1800" dirty="0">
                <a:solidFill>
                  <a:srgbClr val="595959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NAEP 2013 -- Students who scored higher on vocab also scored higher on comprehension</a:t>
            </a:r>
          </a:p>
          <a:p>
            <a:pPr lvl="0" rtl="0">
              <a:spcBef>
                <a:spcPts val="440"/>
              </a:spcBef>
              <a:buNone/>
            </a:pPr>
            <a:endParaRPr sz="1800" dirty="0">
              <a:solidFill>
                <a:srgbClr val="595959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  <a:p>
            <a:pPr lvl="0" rtl="0">
              <a:spcBef>
                <a:spcPts val="440"/>
              </a:spcBef>
              <a:buNone/>
            </a:pPr>
            <a:r>
              <a:rPr lang="en-US" sz="1800" dirty="0">
                <a:solidFill>
                  <a:srgbClr val="595959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Nelson et al 2012 -- Unfamiliar vocab is the complex text feature that causes the most difficulty</a:t>
            </a:r>
          </a:p>
          <a:p>
            <a:pPr lvl="0" rtl="0">
              <a:spcBef>
                <a:spcPts val="440"/>
              </a:spcBef>
              <a:buNone/>
            </a:pPr>
            <a:endParaRPr sz="1800" dirty="0">
              <a:solidFill>
                <a:srgbClr val="595959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  <a:p>
            <a:pPr lvl="0" rtl="0">
              <a:spcBef>
                <a:spcPts val="440"/>
              </a:spcBef>
              <a:buNone/>
            </a:pPr>
            <a:r>
              <a:rPr lang="en-US" sz="1800" dirty="0">
                <a:solidFill>
                  <a:srgbClr val="434343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Hart &amp; </a:t>
            </a:r>
            <a:r>
              <a:rPr lang="en-US" sz="1800" dirty="0" err="1">
                <a:solidFill>
                  <a:srgbClr val="434343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Risley</a:t>
            </a:r>
            <a:r>
              <a:rPr lang="en-US" sz="1800" dirty="0">
                <a:solidFill>
                  <a:srgbClr val="434343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study (1995) -- “30 Million Word Gap” Low-income students have less exposure to words and this begins the achievement gap early</a:t>
            </a:r>
          </a:p>
          <a:p>
            <a:pPr lvl="0" rtl="0">
              <a:spcBef>
                <a:spcPts val="440"/>
              </a:spcBef>
              <a:buNone/>
            </a:pPr>
            <a:endParaRPr sz="1800" dirty="0">
              <a:solidFill>
                <a:srgbClr val="595959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  <a:p>
            <a:pPr lvl="0" rtl="0">
              <a:spcBef>
                <a:spcPts val="440"/>
              </a:spcBef>
              <a:buNone/>
            </a:pPr>
            <a:endParaRPr dirty="0">
              <a:latin typeface="Calibri" panose="020F0502020204030204" pitchFamily="34" charset="0"/>
            </a:endParaRPr>
          </a:p>
        </p:txBody>
      </p:sp>
      <p:pic>
        <p:nvPicPr>
          <p:cNvPr id="1026" name="Shape 1026" descr="books-389392_192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5800" y="2896350"/>
            <a:ext cx="3382498" cy="226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Shape 1032"/>
          <p:cNvSpPr txBox="1">
            <a:spLocks noGrp="1"/>
          </p:cNvSpPr>
          <p:nvPr>
            <p:ph type="title"/>
          </p:nvPr>
        </p:nvSpPr>
        <p:spPr>
          <a:xfrm>
            <a:off x="457200" y="1079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3F3F39"/>
              </a:buClr>
              <a:buSzPct val="25000"/>
              <a:buFont typeface="Allerta"/>
              <a:buNone/>
            </a:pPr>
            <a:r>
              <a:rPr lang="en-US" sz="4000" b="0" i="0" u="none" strike="noStrike" cap="none" dirty="0">
                <a:solidFill>
                  <a:srgbClr val="434343"/>
                </a:solidFill>
                <a:cs typeface="Allerta"/>
                <a:sym typeface="Allerta"/>
              </a:rPr>
              <a:t>The Baseball Study </a:t>
            </a:r>
            <a:br>
              <a:rPr lang="en-US" sz="4000" b="0" i="0" u="none" strike="noStrike" cap="none" dirty="0">
                <a:solidFill>
                  <a:srgbClr val="434343"/>
                </a:solidFill>
                <a:cs typeface="Allerta"/>
                <a:sym typeface="Allerta"/>
              </a:rPr>
            </a:br>
            <a:r>
              <a:rPr lang="en-US" sz="4000" b="0" i="0" u="none" strike="noStrike" cap="none" dirty="0" err="1">
                <a:solidFill>
                  <a:srgbClr val="434343"/>
                </a:solidFill>
                <a:cs typeface="Allerta"/>
                <a:sym typeface="Allerta"/>
              </a:rPr>
              <a:t>Recht</a:t>
            </a:r>
            <a:r>
              <a:rPr lang="en-US" sz="4000" b="0" i="0" u="none" strike="noStrike" cap="none" dirty="0">
                <a:solidFill>
                  <a:srgbClr val="434343"/>
                </a:solidFill>
                <a:cs typeface="Allerta"/>
                <a:sym typeface="Allerta"/>
              </a:rPr>
              <a:t> &amp; Leslie (1988)</a:t>
            </a:r>
          </a:p>
        </p:txBody>
      </p:sp>
      <p:sp>
        <p:nvSpPr>
          <p:cNvPr id="1033" name="Shape 1033"/>
          <p:cNvSpPr txBox="1">
            <a:spLocks noGrp="1"/>
          </p:cNvSpPr>
          <p:nvPr>
            <p:ph type="body" idx="1"/>
          </p:nvPr>
        </p:nvSpPr>
        <p:spPr>
          <a:xfrm>
            <a:off x="190500" y="1441452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434343"/>
                </a:solidFill>
                <a:cs typeface="Allerta"/>
                <a:sym typeface="Allerta"/>
              </a:rPr>
              <a:t>Compared reading comprehension for four categories of students:</a:t>
            </a:r>
          </a:p>
          <a:p>
            <a:pPr marL="514350" marR="0" lvl="0" indent="-514350" algn="l" rtl="0">
              <a:spcBef>
                <a:spcPts val="560"/>
              </a:spcBef>
              <a:buClr>
                <a:srgbClr val="3F3F39"/>
              </a:buClr>
              <a:buSzPct val="100000"/>
              <a:buFont typeface="Calibri"/>
              <a:buNone/>
            </a:pPr>
            <a:endParaRPr sz="2800" b="0" i="0" u="none" strike="noStrike" cap="none" dirty="0">
              <a:solidFill>
                <a:srgbClr val="3F3F39"/>
              </a:solidFill>
              <a:cs typeface="Allerta"/>
              <a:sym typeface="Allerta"/>
            </a:endParaRPr>
          </a:p>
        </p:txBody>
      </p:sp>
      <p:graphicFrame>
        <p:nvGraphicFramePr>
          <p:cNvPr id="1034" name="Shape 1034"/>
          <p:cNvGraphicFramePr/>
          <p:nvPr/>
        </p:nvGraphicFramePr>
        <p:xfrm>
          <a:off x="495300" y="2561275"/>
          <a:ext cx="8191500" cy="3596660"/>
        </p:xfrm>
        <a:graphic>
          <a:graphicData uri="http://schemas.openxmlformats.org/drawingml/2006/table">
            <a:tbl>
              <a:tblPr firstRow="1" bandRow="1">
                <a:noFill/>
                <a:tableStyleId>{29A1F473-2EDA-459E-BCF7-9A2F9659DD0F}</a:tableStyleId>
              </a:tblPr>
              <a:tblGrid>
                <a:gridCol w="4095750"/>
                <a:gridCol w="4095750"/>
              </a:tblGrid>
              <a:tr h="1705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u="none" strike="noStrike" cap="none" dirty="0">
                          <a:solidFill>
                            <a:srgbClr val="FAC65C"/>
                          </a:solidFill>
                          <a:latin typeface="Calibri" panose="020F0502020204030204" pitchFamily="34" charset="0"/>
                          <a:ea typeface="Allerta"/>
                          <a:cs typeface="Allerta"/>
                          <a:sym typeface="Allerta"/>
                        </a:rPr>
                        <a:t>High reading ability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dirty="0">
                          <a:solidFill>
                            <a:srgbClr val="FAC65C"/>
                          </a:solidFill>
                          <a:latin typeface="Calibri" panose="020F0502020204030204" pitchFamily="34" charset="0"/>
                          <a:ea typeface="Allerta"/>
                          <a:cs typeface="Allerta"/>
                          <a:sym typeface="Allerta"/>
                        </a:rPr>
                        <a:t>High knowledge of baseball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dirty="0">
                          <a:solidFill>
                            <a:srgbClr val="61DDED"/>
                          </a:solidFill>
                          <a:latin typeface="Calibri" panose="020F0502020204030204" pitchFamily="34" charset="0"/>
                          <a:ea typeface="Allerta"/>
                          <a:cs typeface="Allerta"/>
                          <a:sym typeface="Allerta"/>
                        </a:rPr>
                        <a:t>High reading ability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dirty="0">
                          <a:solidFill>
                            <a:srgbClr val="61DDED"/>
                          </a:solidFill>
                          <a:latin typeface="Calibri" panose="020F0502020204030204" pitchFamily="34" charset="0"/>
                          <a:ea typeface="Allerta"/>
                          <a:cs typeface="Allerta"/>
                          <a:sym typeface="Allerta"/>
                        </a:rPr>
                        <a:t>Low knowledge of baseball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2800" dirty="0">
                        <a:latin typeface="Calibri" panose="020F0502020204030204" pitchFamily="34" charset="0"/>
                        <a:ea typeface="Allerta"/>
                        <a:cs typeface="Allerta"/>
                        <a:sym typeface="Allerta"/>
                      </a:endParaRPr>
                    </a:p>
                  </a:txBody>
                  <a:tcPr marL="91450" marR="91450" marT="45725" marB="45725"/>
                </a:tc>
              </a:tr>
              <a:tr h="1380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dirty="0">
                          <a:solidFill>
                            <a:srgbClr val="0A502C"/>
                          </a:solidFill>
                          <a:latin typeface="Calibri" panose="020F0502020204030204" pitchFamily="34" charset="0"/>
                          <a:ea typeface="Allerta"/>
                          <a:cs typeface="Allerta"/>
                          <a:sym typeface="Allerta"/>
                        </a:rPr>
                        <a:t>Low reading ability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dirty="0">
                          <a:solidFill>
                            <a:srgbClr val="0A502C"/>
                          </a:solidFill>
                          <a:latin typeface="Calibri" panose="020F0502020204030204" pitchFamily="34" charset="0"/>
                          <a:ea typeface="Allerta"/>
                          <a:cs typeface="Allerta"/>
                          <a:sym typeface="Allerta"/>
                        </a:rPr>
                        <a:t>High knowledge of baseball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2800" dirty="0">
                        <a:latin typeface="Calibri" panose="020F0502020204030204" pitchFamily="34" charset="0"/>
                        <a:ea typeface="Allerta"/>
                        <a:cs typeface="Allerta"/>
                        <a:sym typeface="Allert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dirty="0">
                          <a:solidFill>
                            <a:srgbClr val="D04303"/>
                          </a:solidFill>
                          <a:latin typeface="Calibri" panose="020F0502020204030204" pitchFamily="34" charset="0"/>
                          <a:ea typeface="Allerta"/>
                          <a:cs typeface="Allerta"/>
                          <a:sym typeface="Allerta"/>
                        </a:rPr>
                        <a:t>Low reading ability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800" dirty="0">
                          <a:solidFill>
                            <a:srgbClr val="D04303"/>
                          </a:solidFill>
                          <a:latin typeface="Calibri" panose="020F0502020204030204" pitchFamily="34" charset="0"/>
                          <a:ea typeface="Allerta"/>
                          <a:cs typeface="Allerta"/>
                          <a:sym typeface="Allerta"/>
                        </a:rPr>
                        <a:t>Low knowledge of baseball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2800" dirty="0">
                        <a:latin typeface="Calibri" panose="020F0502020204030204" pitchFamily="34" charset="0"/>
                        <a:ea typeface="Allerta"/>
                        <a:cs typeface="Allerta"/>
                        <a:sym typeface="Allerta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Shape 1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650" y="381000"/>
            <a:ext cx="8648700" cy="56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Shape 104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47" name="Shape 1047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048" name="Shape 1048" descr="Why Book Baskets-3.png"/>
          <p:cNvPicPr preferRelativeResize="0"/>
          <p:nvPr/>
        </p:nvPicPr>
        <p:blipFill rotWithShape="1">
          <a:blip r:embed="rId3">
            <a:alphaModFix/>
          </a:blip>
          <a:srcRect t="4245" b="4245"/>
          <a:stretch/>
        </p:blipFill>
        <p:spPr>
          <a:xfrm>
            <a:off x="0" y="0"/>
            <a:ext cx="9144000" cy="627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55" name="Shape 1055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056" name="Shape 1056" descr="Why Book Baskets-2.png"/>
          <p:cNvPicPr preferRelativeResize="0"/>
          <p:nvPr/>
        </p:nvPicPr>
        <p:blipFill rotWithShape="1">
          <a:blip r:embed="rId3">
            <a:alphaModFix/>
          </a:blip>
          <a:srcRect b="8491"/>
          <a:stretch/>
        </p:blipFill>
        <p:spPr>
          <a:xfrm>
            <a:off x="0" y="0"/>
            <a:ext cx="9144000" cy="627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Shape 106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63" name="Shape 1063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064" name="Shape 1064" descr="Why Book Baskets-4.1.png"/>
          <p:cNvPicPr preferRelativeResize="0"/>
          <p:nvPr/>
        </p:nvPicPr>
        <p:blipFill rotWithShape="1">
          <a:blip r:embed="rId3">
            <a:alphaModFix/>
          </a:blip>
          <a:srcRect t="7529" b="2184"/>
          <a:stretch/>
        </p:blipFill>
        <p:spPr>
          <a:xfrm>
            <a:off x="0" y="0"/>
            <a:ext cx="9144000" cy="619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Differences between Close Reading and Volume of Reading</a:t>
            </a:r>
          </a:p>
        </p:txBody>
      </p:sp>
      <p:pic>
        <p:nvPicPr>
          <p:cNvPr id="1071" name="Shape 1071"/>
          <p:cNvPicPr preferRelativeResize="0"/>
          <p:nvPr/>
        </p:nvPicPr>
        <p:blipFill rotWithShape="1">
          <a:blip r:embed="rId3">
            <a:alphaModFix/>
          </a:blip>
          <a:srcRect b="8197"/>
          <a:stretch/>
        </p:blipFill>
        <p:spPr>
          <a:xfrm>
            <a:off x="787525" y="1265075"/>
            <a:ext cx="7373725" cy="50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Shape 1077" descr="Why Book Baskets-5.png"/>
          <p:cNvPicPr preferRelativeResize="0"/>
          <p:nvPr/>
        </p:nvPicPr>
        <p:blipFill rotWithShape="1">
          <a:blip r:embed="rId3">
            <a:alphaModFix/>
          </a:blip>
          <a:srcRect t="3139" b="-3140"/>
          <a:stretch/>
        </p:blipFill>
        <p:spPr>
          <a:xfrm>
            <a:off x="0" y="0"/>
            <a:ext cx="9144000" cy="6648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Shape 9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25000"/>
              <a:buFont typeface="Allerta"/>
              <a:buNone/>
            </a:pPr>
            <a:r>
              <a:rPr lang="en-US" sz="2800" i="0" u="none" strike="noStrike" cap="none" dirty="0">
                <a:solidFill>
                  <a:srgbClr val="595959"/>
                </a:solidFill>
                <a:ea typeface="Lucida Sans"/>
                <a:cs typeface="Lucida Sans"/>
                <a:sym typeface="Lucida Sans"/>
              </a:rPr>
              <a:t>Introductions</a:t>
            </a:r>
          </a:p>
        </p:txBody>
      </p:sp>
      <p:sp>
        <p:nvSpPr>
          <p:cNvPr id="952" name="Shape 9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200" i="0" u="none" strike="noStrike" cap="none" dirty="0">
                <a:solidFill>
                  <a:srgbClr val="595959"/>
                </a:solidFill>
                <a:ea typeface="Lucida Sans"/>
                <a:cs typeface="Lucida Sans"/>
                <a:sym typeface="Lucida Sans"/>
              </a:rPr>
              <a:t>Your hosts from the Field Impact Team</a:t>
            </a:r>
          </a:p>
          <a:p>
            <a:pPr marL="457200" marR="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sz="2200" i="0" u="none" strike="noStrike" cap="none" dirty="0">
                <a:solidFill>
                  <a:srgbClr val="595959"/>
                </a:solidFill>
                <a:ea typeface="Lucida Sans"/>
                <a:cs typeface="Lucida Sans"/>
                <a:sym typeface="Lucida Sans"/>
              </a:rPr>
              <a:t>Sandra Alberti, Director</a:t>
            </a:r>
          </a:p>
          <a:p>
            <a:pPr marL="457200" lvl="0" indent="-368300" rtl="0">
              <a:lnSpc>
                <a:spcPct val="80000"/>
              </a:lnSpc>
              <a:spcBef>
                <a:spcPts val="0"/>
              </a:spcBef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dirty="0">
                <a:ea typeface="Lucida Sans"/>
                <a:cs typeface="Lucida Sans"/>
                <a:sym typeface="Lucida Sans"/>
              </a:rPr>
              <a:t>Jennie Beltramini, Teacher Engagement Manager</a:t>
            </a:r>
          </a:p>
          <a:p>
            <a:pPr marL="457200" marR="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sz="2200" i="0" u="none" strike="noStrike" cap="none" dirty="0">
                <a:solidFill>
                  <a:srgbClr val="595959"/>
                </a:solidFill>
                <a:ea typeface="Lucida Sans"/>
                <a:cs typeface="Lucida Sans"/>
                <a:sym typeface="Lucida Sans"/>
              </a:rPr>
              <a:t>Janelle Fann, Project Manager</a:t>
            </a:r>
          </a:p>
          <a:p>
            <a:pPr marL="457200" lvl="0" indent="-368300" rtl="0">
              <a:lnSpc>
                <a:spcPct val="80000"/>
              </a:lnSpc>
              <a:spcBef>
                <a:spcPts val="0"/>
              </a:spcBef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dirty="0">
                <a:ea typeface="Lucida Sans"/>
                <a:cs typeface="Lucida Sans"/>
                <a:sym typeface="Lucida Sans"/>
              </a:rPr>
              <a:t>Joanie Funderburk, Manager of Professional Learning</a:t>
            </a:r>
          </a:p>
          <a:p>
            <a:pPr marL="457200" marR="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dirty="0">
                <a:ea typeface="Lucida Sans"/>
                <a:cs typeface="Lucida Sans"/>
                <a:sym typeface="Lucida Sans"/>
              </a:rPr>
              <a:t>Lynda Nguyen, Team Coordinator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25000"/>
              <a:buFont typeface="Arial"/>
              <a:buNone/>
            </a:pPr>
            <a:endParaRPr sz="2200" i="0" u="none" strike="noStrike" cap="none" dirty="0">
              <a:solidFill>
                <a:srgbClr val="595959"/>
              </a:solidFill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200" i="0" u="none" strike="noStrike" cap="none" dirty="0">
                <a:solidFill>
                  <a:srgbClr val="595959"/>
                </a:solidFill>
                <a:ea typeface="Lucida Sans"/>
                <a:cs typeface="Lucida Sans"/>
                <a:sym typeface="Lucida Sans"/>
              </a:rPr>
              <a:t>This Month’s Guests - </a:t>
            </a:r>
          </a:p>
          <a:p>
            <a: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dirty="0">
                <a:ea typeface="Lucida Sans"/>
                <a:cs typeface="Lucida Sans"/>
                <a:sym typeface="Lucida Sans"/>
              </a:rPr>
              <a:t>Claire Rivero, Digital Strategy Manager, SAP</a:t>
            </a:r>
          </a:p>
          <a:p>
            <a:pPr marL="457200" lvl="0" indent="-368300" rtl="0">
              <a:lnSpc>
                <a:spcPct val="80000"/>
              </a:lnSpc>
              <a:spcBef>
                <a:spcPts val="0"/>
              </a:spcBef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dirty="0">
                <a:ea typeface="Lucida Sans"/>
                <a:cs typeface="Lucida Sans"/>
                <a:sym typeface="Lucida Sans"/>
              </a:rPr>
              <a:t>Alicia Cuomo, Core Advocate</a:t>
            </a:r>
          </a:p>
          <a:p>
            <a: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dirty="0">
                <a:ea typeface="Lucida Sans"/>
                <a:cs typeface="Lucida Sans"/>
                <a:sym typeface="Lucida Sans"/>
              </a:rPr>
              <a:t>Angie Miller, Core Advocate</a:t>
            </a:r>
          </a:p>
          <a:p>
            <a:pPr marL="742950" marR="0" lvl="1" indent="-171450" algn="l" rtl="0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3F3F39"/>
              </a:buClr>
              <a:buSzPct val="25000"/>
              <a:buFont typeface="Arial"/>
              <a:buNone/>
            </a:pPr>
            <a:endParaRPr sz="1850" b="0" i="0" u="none" strike="noStrike" cap="none" dirty="0">
              <a:solidFill>
                <a:srgbClr val="3F3F39"/>
              </a:solidFill>
              <a:latin typeface="Calibri" panose="020F0502020204030204" pitchFamily="34" charset="0"/>
              <a:sym typeface="Allerta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 txBox="1">
            <a:spLocks noGrp="1"/>
          </p:cNvSpPr>
          <p:nvPr>
            <p:ph type="title"/>
          </p:nvPr>
        </p:nvSpPr>
        <p:spPr>
          <a:xfrm>
            <a:off x="285750" y="12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Book Basket Pilot Results</a:t>
            </a:r>
          </a:p>
        </p:txBody>
      </p:sp>
      <p:sp>
        <p:nvSpPr>
          <p:cNvPr id="1084" name="Shape 1084"/>
          <p:cNvSpPr txBox="1"/>
          <p:nvPr/>
        </p:nvSpPr>
        <p:spPr>
          <a:xfrm>
            <a:off x="402275" y="932150"/>
            <a:ext cx="8572500" cy="469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434343"/>
                </a:solidFill>
                <a:latin typeface="Calibri" panose="020F0502020204030204" pitchFamily="34" charset="0"/>
              </a:rPr>
              <a:t>Increases in motivation, engagement, and enthusiasm for all students, especially below-grade readers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434343"/>
              </a:solidFill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434343"/>
              </a:solidFill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434343"/>
              </a:solidFill>
              <a:latin typeface="Calibri" panose="020F0502020204030204" pitchFamily="34" charset="0"/>
            </a:endParaRPr>
          </a:p>
        </p:txBody>
      </p:sp>
      <p:pic>
        <p:nvPicPr>
          <p:cNvPr id="1085" name="Shape 10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823" y="1743700"/>
            <a:ext cx="6798352" cy="469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hape 1091"/>
          <p:cNvSpPr txBox="1">
            <a:spLocks noGrp="1"/>
          </p:cNvSpPr>
          <p:nvPr>
            <p:ph type="title"/>
          </p:nvPr>
        </p:nvSpPr>
        <p:spPr>
          <a:xfrm>
            <a:off x="285750" y="12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With Book Baskets, Students Enjoy Reading More, So They are Doing it More</a:t>
            </a:r>
          </a:p>
        </p:txBody>
      </p:sp>
      <p:sp>
        <p:nvSpPr>
          <p:cNvPr id="1092" name="Shape 1092"/>
          <p:cNvSpPr txBox="1"/>
          <p:nvPr/>
        </p:nvSpPr>
        <p:spPr>
          <a:xfrm>
            <a:off x="368975" y="1331650"/>
            <a:ext cx="8572500" cy="469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rgbClr val="434343"/>
              </a:buClr>
              <a:buSzPct val="100000"/>
              <a:buChar char="●"/>
            </a:pPr>
            <a:r>
              <a:rPr lang="en-US" sz="1800" b="1" dirty="0">
                <a:solidFill>
                  <a:srgbClr val="434343"/>
                </a:solidFill>
                <a:latin typeface="Calibri" panose="020F0502020204030204" pitchFamily="34" charset="0"/>
              </a:rPr>
              <a:t>Requests for more independent reading time</a:t>
            </a:r>
          </a:p>
          <a:p>
            <a:pPr marL="457200" lvl="0" indent="-342900" rtl="0">
              <a:spcBef>
                <a:spcPts val="0"/>
              </a:spcBef>
              <a:buClr>
                <a:srgbClr val="434343"/>
              </a:buClr>
              <a:buSzPct val="100000"/>
              <a:buChar char="●"/>
            </a:pPr>
            <a:r>
              <a:rPr lang="en-US" sz="1800" b="1" dirty="0">
                <a:solidFill>
                  <a:srgbClr val="434343"/>
                </a:solidFill>
                <a:latin typeface="Calibri" panose="020F0502020204030204" pitchFamily="34" charset="0"/>
              </a:rPr>
              <a:t>Requests and suggestions for new topics</a:t>
            </a:r>
          </a:p>
          <a:p>
            <a:pPr marL="457200" lvl="0" indent="-342900" rtl="0">
              <a:spcBef>
                <a:spcPts val="0"/>
              </a:spcBef>
              <a:buClr>
                <a:srgbClr val="434343"/>
              </a:buClr>
              <a:buSzPct val="100000"/>
              <a:buChar char="●"/>
            </a:pPr>
            <a:r>
              <a:rPr lang="en-US" sz="1800" b="1" dirty="0">
                <a:solidFill>
                  <a:srgbClr val="434343"/>
                </a:solidFill>
                <a:latin typeface="Calibri" panose="020F0502020204030204" pitchFamily="34" charset="0"/>
              </a:rPr>
              <a:t>Requests to take books home to continue reading</a:t>
            </a: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434343"/>
              </a:solidFill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434343"/>
                </a:solidFill>
                <a:latin typeface="Calibri" panose="020F0502020204030204" pitchFamily="34" charset="0"/>
              </a:rPr>
              <a:t>Learn more on the </a:t>
            </a:r>
            <a:r>
              <a:rPr lang="en-US" sz="1800" b="1" i="1" dirty="0">
                <a:solidFill>
                  <a:srgbClr val="434343"/>
                </a:solidFill>
                <a:latin typeface="Calibri" panose="020F0502020204030204" pitchFamily="34" charset="0"/>
              </a:rPr>
              <a:t>Aligned</a:t>
            </a:r>
            <a:r>
              <a:rPr lang="en-US" sz="1800" b="1" dirty="0">
                <a:solidFill>
                  <a:srgbClr val="434343"/>
                </a:solidFill>
                <a:latin typeface="Calibri" panose="020F0502020204030204" pitchFamily="34" charset="0"/>
              </a:rPr>
              <a:t> blog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434343"/>
              </a:solidFill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434343"/>
              </a:solidFill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434343"/>
              </a:solidFill>
              <a:latin typeface="Calibri" panose="020F0502020204030204" pitchFamily="34" charset="0"/>
            </a:endParaRPr>
          </a:p>
        </p:txBody>
      </p:sp>
      <p:pic>
        <p:nvPicPr>
          <p:cNvPr id="1093" name="Shape 1093"/>
          <p:cNvPicPr preferRelativeResize="0"/>
          <p:nvPr/>
        </p:nvPicPr>
        <p:blipFill rotWithShape="1">
          <a:blip r:embed="rId3">
            <a:alphaModFix/>
          </a:blip>
          <a:srcRect r="34430"/>
          <a:stretch/>
        </p:blipFill>
        <p:spPr>
          <a:xfrm>
            <a:off x="468850" y="2945875"/>
            <a:ext cx="4244624" cy="294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Shape 10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7287" y="3173763"/>
            <a:ext cx="4244625" cy="30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Shape 1095"/>
          <p:cNvPicPr preferRelativeResize="0"/>
          <p:nvPr/>
        </p:nvPicPr>
        <p:blipFill rotWithShape="1">
          <a:blip r:embed="rId5">
            <a:alphaModFix/>
          </a:blip>
          <a:srcRect b="25356"/>
          <a:stretch/>
        </p:blipFill>
        <p:spPr>
          <a:xfrm>
            <a:off x="3235375" y="4194299"/>
            <a:ext cx="4704600" cy="251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 txBox="1">
            <a:spLocks noGrp="1"/>
          </p:cNvSpPr>
          <p:nvPr>
            <p:ph type="title"/>
          </p:nvPr>
        </p:nvSpPr>
        <p:spPr>
          <a:xfrm>
            <a:off x="216568" y="2587889"/>
            <a:ext cx="8620500" cy="197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llerta"/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Question: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llerta"/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What is your biggest challenge when it comes to having students engage in independent reading? </a:t>
            </a:r>
            <a:r>
              <a:rPr lang="en-US" sz="2800" b="0" i="0" u="none" strike="noStrike" cap="none" dirty="0">
                <a:solidFill>
                  <a:schemeClr val="lt1"/>
                </a:solidFill>
                <a:cs typeface="Allerta"/>
                <a:sym typeface="Allerta"/>
              </a:rPr>
              <a:t/>
            </a:r>
            <a:br>
              <a:rPr lang="en-US" sz="2800" b="0" i="0" u="none" strike="noStrike" cap="none" dirty="0">
                <a:solidFill>
                  <a:schemeClr val="lt1"/>
                </a:solidFill>
                <a:cs typeface="Allerta"/>
                <a:sym typeface="Allerta"/>
              </a:rPr>
            </a:br>
            <a:r>
              <a:rPr lang="en-US" sz="2800" b="0" i="0" u="none" strike="noStrike" cap="none" dirty="0">
                <a:solidFill>
                  <a:schemeClr val="lt1"/>
                </a:solidFill>
                <a:cs typeface="Allerta"/>
                <a:sym typeface="Allerta"/>
              </a:rPr>
              <a:t/>
            </a:r>
            <a:br>
              <a:rPr lang="en-US" sz="2800" b="0" i="0" u="none" strike="noStrike" cap="none" dirty="0">
                <a:solidFill>
                  <a:schemeClr val="lt1"/>
                </a:solidFill>
                <a:cs typeface="Allerta"/>
                <a:sym typeface="Allerta"/>
              </a:rPr>
            </a:br>
            <a:r>
              <a:rPr lang="en-US" sz="1200" b="0" i="0" u="none" strike="noStrike" cap="none" dirty="0">
                <a:solidFill>
                  <a:schemeClr val="lt1"/>
                </a:solidFill>
                <a:cs typeface="Allerta"/>
                <a:sym typeface="Allerta"/>
              </a:rPr>
              <a:t>Please use the Questions tab on your control panel to respond.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Section 2: Building Book Baskets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Shape 1111" descr="Pick Your Texts.png"/>
          <p:cNvPicPr preferRelativeResize="0"/>
          <p:nvPr/>
        </p:nvPicPr>
        <p:blipFill rotWithShape="1">
          <a:blip r:embed="rId3">
            <a:alphaModFix/>
          </a:blip>
          <a:srcRect b="6620"/>
          <a:stretch/>
        </p:blipFill>
        <p:spPr>
          <a:xfrm>
            <a:off x="0" y="-51404"/>
            <a:ext cx="9144000" cy="6403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Shape 1116" descr="Book Basket Strategies-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"/>
            <a:ext cx="9144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Shape 1121" descr="Supplement.png"/>
          <p:cNvPicPr preferRelativeResize="0"/>
          <p:nvPr/>
        </p:nvPicPr>
        <p:blipFill rotWithShape="1">
          <a:blip r:embed="rId3">
            <a:alphaModFix/>
          </a:blip>
          <a:srcRect t="4051" b="2166"/>
          <a:stretch/>
        </p:blipFill>
        <p:spPr>
          <a:xfrm>
            <a:off x="0" y="0"/>
            <a:ext cx="9144000" cy="643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Shape 1126"/>
          <p:cNvSpPr txBox="1">
            <a:spLocks noGrp="1"/>
          </p:cNvSpPr>
          <p:nvPr>
            <p:ph type="body" idx="1"/>
          </p:nvPr>
        </p:nvSpPr>
        <p:spPr>
          <a:xfrm>
            <a:off x="409800" y="1165950"/>
            <a:ext cx="4038600" cy="3306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800">
                <a:solidFill>
                  <a:srgbClr val="FFFFFF"/>
                </a:solidFill>
              </a:rPr>
              <a:t>Order your texts to build knowledge</a:t>
            </a:r>
          </a:p>
        </p:txBody>
      </p:sp>
      <p:sp>
        <p:nvSpPr>
          <p:cNvPr id="1127" name="Shape 1127"/>
          <p:cNvSpPr txBox="1">
            <a:spLocks noGrp="1"/>
          </p:cNvSpPr>
          <p:nvPr>
            <p:ph type="body" idx="2"/>
          </p:nvPr>
        </p:nvSpPr>
        <p:spPr>
          <a:xfrm>
            <a:off x="4695625" y="430875"/>
            <a:ext cx="4038600" cy="5510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rgbClr val="FFFFFF"/>
                </a:solidFill>
              </a:rPr>
              <a:t>Start with the text the provides the broadest overview of the topic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rgbClr val="FFFFFF"/>
                </a:solidFill>
              </a:rPr>
              <a:t>Order subsequent texts by either simplest to hardest, or by the knowledge demands of the topic. Consider adding videos or websites to either introduce or reinforce content and vocabulary.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sz="18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</a:rPr>
              <a:t>When ordering, ask yourself "“Have I provided a resource to help my readers understand an upcoming challenge in the text?”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Shape 1132" descr="baskets in action.png"/>
          <p:cNvPicPr preferRelativeResize="0"/>
          <p:nvPr/>
        </p:nvPicPr>
        <p:blipFill rotWithShape="1">
          <a:blip r:embed="rId3">
            <a:alphaModFix/>
          </a:blip>
          <a:srcRect b="3138"/>
          <a:stretch/>
        </p:blipFill>
        <p:spPr>
          <a:xfrm>
            <a:off x="0" y="0"/>
            <a:ext cx="9277199" cy="636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7" name="Shape 1137" descr="keep going.png"/>
          <p:cNvPicPr preferRelativeResize="0"/>
          <p:nvPr/>
        </p:nvPicPr>
        <p:blipFill rotWithShape="1">
          <a:blip r:embed="rId3">
            <a:alphaModFix/>
          </a:blip>
          <a:srcRect t="4967" b="3549"/>
          <a:stretch/>
        </p:blipFill>
        <p:spPr>
          <a:xfrm>
            <a:off x="0" y="0"/>
            <a:ext cx="9144000" cy="630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Shape 95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25000"/>
              <a:buFont typeface="Allerta"/>
              <a:buNone/>
            </a:pPr>
            <a:r>
              <a:rPr lang="en-US" sz="2800" i="0" u="none" strike="noStrike" cap="none" dirty="0">
                <a:solidFill>
                  <a:srgbClr val="595959"/>
                </a:solidFill>
                <a:ea typeface="Lucida Sans"/>
                <a:cs typeface="Lucida Sans"/>
                <a:sym typeface="Lucida Sans"/>
              </a:rPr>
              <a:t>Who are Core Advocates?</a:t>
            </a:r>
          </a:p>
        </p:txBody>
      </p:sp>
      <p:sp>
        <p:nvSpPr>
          <p:cNvPr id="959" name="Shape 959"/>
          <p:cNvSpPr txBox="1">
            <a:spLocks noGrp="1"/>
          </p:cNvSpPr>
          <p:nvPr>
            <p:ph type="body" idx="1"/>
          </p:nvPr>
        </p:nvSpPr>
        <p:spPr>
          <a:xfrm>
            <a:off x="457200" y="13005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sz="2200" i="0" u="none" strike="noStrike" cap="none" dirty="0">
                <a:solidFill>
                  <a:srgbClr val="595959"/>
                </a:solidFill>
                <a:ea typeface="Lucida Sans"/>
                <a:cs typeface="Lucida Sans"/>
                <a:sym typeface="Lucida Sans"/>
              </a:rPr>
              <a:t>Core Advocates are educators who: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3F3F39"/>
              </a:buClr>
              <a:buSzPct val="80784"/>
              <a:buFont typeface="Lucida Sans"/>
              <a:buChar char="–"/>
            </a:pPr>
            <a:r>
              <a:rPr lang="en-US" sz="1850" i="0" u="none" strike="noStrike" cap="none" dirty="0">
                <a:solidFill>
                  <a:srgbClr val="595959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Believe in the potential of </a:t>
            </a:r>
            <a:r>
              <a:rPr lang="en-US" sz="1850" dirty="0"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high-quality standards</a:t>
            </a:r>
            <a:r>
              <a:rPr lang="en-US" sz="1850" i="0" u="none" strike="noStrike" cap="none" dirty="0">
                <a:solidFill>
                  <a:srgbClr val="595959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to prepare all students for college and careers;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3F3F39"/>
              </a:buClr>
              <a:buSzPct val="80784"/>
              <a:buFont typeface="Lucida Sans"/>
              <a:buChar char="–"/>
            </a:pPr>
            <a:r>
              <a:rPr lang="en-US" sz="1850" i="0" u="none" strike="noStrike" cap="none" dirty="0">
                <a:solidFill>
                  <a:srgbClr val="595959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Are eager to support their colleagues and communities in understanding and advocating for the </a:t>
            </a:r>
            <a:r>
              <a:rPr lang="en-US" sz="1850" dirty="0"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college- and career-ready standards, and standards</a:t>
            </a:r>
            <a:r>
              <a:rPr lang="en-US" sz="1850" i="0" u="none" strike="noStrike" cap="none" dirty="0">
                <a:solidFill>
                  <a:srgbClr val="595959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-aligned instruction;</a:t>
            </a:r>
          </a:p>
          <a:p>
            <a:pPr marL="742950" marR="0" lvl="1" indent="-285750" algn="l" rtl="0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3F3F39"/>
              </a:buClr>
              <a:buSzPct val="80784"/>
              <a:buFont typeface="Lucida Sans"/>
              <a:buChar char="–"/>
            </a:pPr>
            <a:r>
              <a:rPr lang="en-US" sz="1850" i="0" u="none" strike="noStrike" cap="none" dirty="0">
                <a:solidFill>
                  <a:srgbClr val="595959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Understand and embrace the </a:t>
            </a:r>
            <a:r>
              <a:rPr lang="en-US" sz="1850" dirty="0"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S</a:t>
            </a:r>
            <a:r>
              <a:rPr lang="en-US" sz="1850" i="0" u="none" strike="noStrike" cap="none" dirty="0">
                <a:solidFill>
                  <a:srgbClr val="595959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hifts in instruction and assessment required by the </a:t>
            </a:r>
            <a:r>
              <a:rPr lang="en-US" sz="1850" dirty="0"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college- and career-ready standards</a:t>
            </a:r>
          </a:p>
          <a:p>
            <a:pPr marL="742950" marR="0" lvl="1" indent="-171450" algn="l" rtl="0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3F3F39"/>
              </a:buClr>
              <a:buSzPct val="25000"/>
              <a:buFont typeface="Arial"/>
              <a:buNone/>
            </a:pPr>
            <a:endParaRPr sz="1850" b="0" i="0" u="none" strike="noStrike" cap="none" dirty="0">
              <a:solidFill>
                <a:srgbClr val="3F3F39"/>
              </a:solidFill>
              <a:latin typeface="Calibri" panose="020F0502020204030204" pitchFamily="34" charset="0"/>
              <a:sym typeface="Allerta"/>
            </a:endParaRPr>
          </a:p>
        </p:txBody>
      </p:sp>
      <p:pic>
        <p:nvPicPr>
          <p:cNvPr id="960" name="Shape 960" descr="13316_SAP2016_08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8189" y="4192355"/>
            <a:ext cx="3737400" cy="248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Shape 114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Content - duplicate as needed</a:t>
            </a:r>
          </a:p>
        </p:txBody>
      </p:sp>
      <p:sp>
        <p:nvSpPr>
          <p:cNvPr id="1144" name="Shape 1144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content</a:t>
            </a:r>
          </a:p>
          <a:p>
            <a:pPr marL="457200" lvl="0" indent="-368300" rtl="0">
              <a:spcBef>
                <a:spcPts val="0"/>
              </a:spcBef>
              <a:buFont typeface="Lucida Sans"/>
            </a:pPr>
            <a:r>
              <a:rPr lang="en-US" dirty="0">
                <a:ea typeface="Lucida Sans"/>
                <a:cs typeface="Lucida Sans"/>
                <a:sym typeface="Lucida Sans"/>
              </a:rPr>
              <a:t>be judicious with text</a:t>
            </a:r>
          </a:p>
          <a:p>
            <a:pPr marL="457200" lvl="0" indent="-368300" rtl="0">
              <a:spcBef>
                <a:spcPts val="0"/>
              </a:spcBef>
              <a:buFont typeface="Lucida Sans"/>
            </a:pPr>
            <a:r>
              <a:rPr lang="en-US" dirty="0">
                <a:ea typeface="Lucida Sans"/>
                <a:cs typeface="Lucida Sans"/>
                <a:sym typeface="Lucida Sans"/>
              </a:rPr>
              <a:t>add images as appropriate</a:t>
            </a:r>
          </a:p>
          <a:p>
            <a:pPr marL="457200" lvl="0" indent="-368300" rtl="0">
              <a:spcBef>
                <a:spcPts val="0"/>
              </a:spcBef>
              <a:buFont typeface="Lucida Sans"/>
            </a:pPr>
            <a:r>
              <a:rPr lang="en-US" dirty="0">
                <a:ea typeface="Lucida Sans"/>
                <a:cs typeface="Lucida Sans"/>
                <a:sym typeface="Lucida Sans"/>
              </a:rPr>
              <a:t>add talking points below in notes section</a:t>
            </a:r>
          </a:p>
        </p:txBody>
      </p:sp>
      <p:pic>
        <p:nvPicPr>
          <p:cNvPr id="1145" name="Shape 1145" descr="Why Book Baskets-6.png"/>
          <p:cNvPicPr preferRelativeResize="0"/>
          <p:nvPr/>
        </p:nvPicPr>
        <p:blipFill rotWithShape="1">
          <a:blip r:embed="rId3">
            <a:alphaModFix/>
          </a:blip>
          <a:srcRect b="7766"/>
          <a:stretch/>
        </p:blipFill>
        <p:spPr>
          <a:xfrm>
            <a:off x="0" y="0"/>
            <a:ext cx="9144000" cy="632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Shape 1150"/>
          <p:cNvSpPr txBox="1">
            <a:spLocks noGrp="1"/>
          </p:cNvSpPr>
          <p:nvPr>
            <p:ph type="title"/>
          </p:nvPr>
        </p:nvSpPr>
        <p:spPr>
          <a:xfrm>
            <a:off x="216575" y="2587902"/>
            <a:ext cx="8688900" cy="240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llerta"/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Poll: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llerta"/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Where do you get the majority of the texts in your classroom library?</a:t>
            </a:r>
          </a:p>
          <a:p>
            <a:pPr marR="0" lvl="0" rtl="0">
              <a:spcBef>
                <a:spcPts val="0"/>
              </a:spcBef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cs typeface="Allerta"/>
                <a:sym typeface="Allerta"/>
              </a:rPr>
              <a:t/>
            </a:r>
            <a:br>
              <a:rPr lang="en-US" sz="2400" b="0" i="0" u="none" strike="noStrike" cap="none" dirty="0">
                <a:solidFill>
                  <a:schemeClr val="lt1"/>
                </a:solidFill>
                <a:cs typeface="Allerta"/>
                <a:sym typeface="Allerta"/>
              </a:rPr>
            </a:br>
            <a:endParaRPr lang="en-US" sz="2400" b="0" i="0" u="none" strike="noStrike" cap="none" dirty="0">
              <a:solidFill>
                <a:schemeClr val="lt1"/>
              </a:solidFill>
              <a:cs typeface="Allerta"/>
              <a:sym typeface="Allert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Shape 1156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Section 3 -- Success with Book Baskets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Shape 1162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Alicia Cuomo</a:t>
            </a:r>
          </a:p>
          <a:p>
            <a:pPr lvl="0">
              <a:spcBef>
                <a:spcPts val="0"/>
              </a:spcBef>
              <a:buNone/>
            </a:pPr>
            <a:r>
              <a:rPr lang="en-US" i="1" dirty="0"/>
              <a:t>1st Grade Teacher</a:t>
            </a:r>
          </a:p>
          <a:p>
            <a:pPr lvl="0">
              <a:spcBef>
                <a:spcPts val="0"/>
              </a:spcBef>
              <a:buNone/>
            </a:pPr>
            <a:r>
              <a:rPr lang="en-US" i="1" dirty="0"/>
              <a:t>Exceed Charter School,</a:t>
            </a:r>
          </a:p>
          <a:p>
            <a:pPr lvl="0">
              <a:spcBef>
                <a:spcPts val="0"/>
              </a:spcBef>
              <a:buNone/>
            </a:pPr>
            <a:r>
              <a:rPr lang="en-US" i="1" dirty="0"/>
              <a:t>Brooklyn, NY</a:t>
            </a:r>
          </a:p>
        </p:txBody>
      </p:sp>
      <p:sp>
        <p:nvSpPr>
          <p:cNvPr id="1163" name="Shape 1163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164" name="Shape 1164" descr="rtaImag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950300" y="1988200"/>
            <a:ext cx="1946275" cy="242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Shape 1170"/>
          <p:cNvSpPr txBox="1">
            <a:spLocks noGrp="1"/>
          </p:cNvSpPr>
          <p:nvPr>
            <p:ph type="title"/>
          </p:nvPr>
        </p:nvSpPr>
        <p:spPr>
          <a:xfrm>
            <a:off x="285750" y="-84287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What I did differently in my classroom </a:t>
            </a:r>
          </a:p>
        </p:txBody>
      </p:sp>
      <p:sp>
        <p:nvSpPr>
          <p:cNvPr id="1171" name="Shape 1171"/>
          <p:cNvSpPr txBox="1">
            <a:spLocks noGrp="1"/>
          </p:cNvSpPr>
          <p:nvPr>
            <p:ph type="title"/>
          </p:nvPr>
        </p:nvSpPr>
        <p:spPr>
          <a:xfrm>
            <a:off x="554849" y="827975"/>
            <a:ext cx="80343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accent2"/>
                </a:solidFill>
                <a:ea typeface="Lucida Sans"/>
                <a:cs typeface="Lucida Sans"/>
                <a:sym typeface="Lucida Sans"/>
              </a:rPr>
              <a:t>Create book baskets that match units of study </a:t>
            </a:r>
          </a:p>
        </p:txBody>
      </p:sp>
      <p:pic>
        <p:nvPicPr>
          <p:cNvPr id="1172" name="Shape 1172" descr="units of stud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749" y="1674700"/>
            <a:ext cx="6368101" cy="438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 txBox="1">
            <a:spLocks noGrp="1"/>
          </p:cNvSpPr>
          <p:nvPr>
            <p:ph type="title"/>
          </p:nvPr>
        </p:nvSpPr>
        <p:spPr>
          <a:xfrm>
            <a:off x="285750" y="-84287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What I did differently in my classroom </a:t>
            </a:r>
          </a:p>
        </p:txBody>
      </p:sp>
      <p:sp>
        <p:nvSpPr>
          <p:cNvPr id="1179" name="Shape 1179"/>
          <p:cNvSpPr txBox="1">
            <a:spLocks noGrp="1"/>
          </p:cNvSpPr>
          <p:nvPr>
            <p:ph type="title"/>
          </p:nvPr>
        </p:nvSpPr>
        <p:spPr>
          <a:xfrm>
            <a:off x="871761" y="815150"/>
            <a:ext cx="75372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>
                <a:solidFill>
                  <a:srgbClr val="2B9650"/>
                </a:solidFill>
                <a:ea typeface="Lucida Sans"/>
                <a:cs typeface="Lucida Sans"/>
                <a:sym typeface="Lucida Sans"/>
              </a:rPr>
              <a:t>Target disengaged readers</a:t>
            </a:r>
          </a:p>
        </p:txBody>
      </p:sp>
      <p:pic>
        <p:nvPicPr>
          <p:cNvPr id="1180" name="Shape 1180" descr="disengaged reader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05450"/>
            <a:ext cx="8839200" cy="3820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Shape 1186"/>
          <p:cNvSpPr txBox="1">
            <a:spLocks noGrp="1"/>
          </p:cNvSpPr>
          <p:nvPr>
            <p:ph type="title"/>
          </p:nvPr>
        </p:nvSpPr>
        <p:spPr>
          <a:xfrm>
            <a:off x="285750" y="-84287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What I did differently in my classroom </a:t>
            </a:r>
          </a:p>
        </p:txBody>
      </p:sp>
      <p:sp>
        <p:nvSpPr>
          <p:cNvPr id="1187" name="Shape 1187"/>
          <p:cNvSpPr txBox="1">
            <a:spLocks noGrp="1"/>
          </p:cNvSpPr>
          <p:nvPr>
            <p:ph type="title"/>
          </p:nvPr>
        </p:nvSpPr>
        <p:spPr>
          <a:xfrm>
            <a:off x="3898375" y="1086000"/>
            <a:ext cx="5049000" cy="4686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>
                <a:solidFill>
                  <a:srgbClr val="2B9650"/>
                </a:solidFill>
                <a:ea typeface="Lucida Sans"/>
                <a:cs typeface="Lucida Sans"/>
                <a:sym typeface="Lucida Sans"/>
              </a:rPr>
              <a:t>Create excitement! </a:t>
            </a:r>
          </a:p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B9650"/>
              </a:solidFill>
              <a:ea typeface="Lucida Sans"/>
              <a:cs typeface="Lucida Sans"/>
              <a:sym typeface="Lucida Sans"/>
            </a:endParaRPr>
          </a:p>
          <a:p>
            <a:pPr marL="457200" lvl="0" indent="-317500" rtl="0">
              <a:spcBef>
                <a:spcPts val="0"/>
              </a:spcBef>
              <a:buClr>
                <a:srgbClr val="2B9650"/>
              </a:buClr>
              <a:buFont typeface="Lucida Sans"/>
              <a:buChar char="●"/>
            </a:pPr>
            <a:r>
              <a:rPr lang="en-US" dirty="0">
                <a:solidFill>
                  <a:srgbClr val="2B9650"/>
                </a:solidFill>
                <a:ea typeface="Lucida Sans"/>
                <a:cs typeface="Lucida Sans"/>
                <a:sym typeface="Lucida Sans"/>
              </a:rPr>
              <a:t>Read book basket texts </a:t>
            </a:r>
            <a:r>
              <a:rPr lang="en-US" dirty="0" err="1">
                <a:solidFill>
                  <a:srgbClr val="2B9650"/>
                </a:solidFill>
                <a:ea typeface="Lucida Sans"/>
                <a:cs typeface="Lucida Sans"/>
                <a:sym typeface="Lucida Sans"/>
              </a:rPr>
              <a:t>outloud</a:t>
            </a:r>
            <a:r>
              <a:rPr lang="en-US" dirty="0">
                <a:solidFill>
                  <a:srgbClr val="2B9650"/>
                </a:solidFill>
                <a:ea typeface="Lucida Sans"/>
                <a:cs typeface="Lucida Sans"/>
                <a:sym typeface="Lucida Sans"/>
              </a:rPr>
              <a:t> to the class </a:t>
            </a:r>
          </a:p>
          <a:p>
            <a:pPr lvl="0" rtl="0">
              <a:spcBef>
                <a:spcPts val="0"/>
              </a:spcBef>
              <a:buNone/>
            </a:pPr>
            <a:endParaRPr sz="600" dirty="0">
              <a:solidFill>
                <a:srgbClr val="2B9650"/>
              </a:solidFill>
              <a:ea typeface="Lucida Sans"/>
              <a:cs typeface="Lucida Sans"/>
              <a:sym typeface="Lucida Sans"/>
            </a:endParaRPr>
          </a:p>
          <a:p>
            <a:pPr marL="457200" lvl="0" indent="-317500" rtl="0">
              <a:spcBef>
                <a:spcPts val="0"/>
              </a:spcBef>
              <a:buClr>
                <a:srgbClr val="2B9650"/>
              </a:buClr>
              <a:buFont typeface="Lucida Sans"/>
              <a:buChar char="●"/>
            </a:pPr>
            <a:r>
              <a:rPr lang="en-US" dirty="0">
                <a:solidFill>
                  <a:srgbClr val="2B9650"/>
                </a:solidFill>
                <a:ea typeface="Lucida Sans"/>
                <a:cs typeface="Lucida Sans"/>
                <a:sym typeface="Lucida Sans"/>
              </a:rPr>
              <a:t>Introduce new book baskets in an exciting way </a:t>
            </a:r>
          </a:p>
          <a:p>
            <a:pPr lvl="0" rtl="0">
              <a:spcBef>
                <a:spcPts val="0"/>
              </a:spcBef>
              <a:buNone/>
            </a:pPr>
            <a:endParaRPr sz="600" dirty="0">
              <a:solidFill>
                <a:srgbClr val="2B9650"/>
              </a:solidFill>
              <a:ea typeface="Lucida Sans"/>
              <a:cs typeface="Lucida Sans"/>
              <a:sym typeface="Lucida Sans"/>
            </a:endParaRPr>
          </a:p>
          <a:p>
            <a:pPr marL="457200" lvl="0" indent="-317500" rtl="0">
              <a:spcBef>
                <a:spcPts val="0"/>
              </a:spcBef>
              <a:buClr>
                <a:srgbClr val="2B9650"/>
              </a:buClr>
              <a:buFont typeface="Lucida Sans"/>
              <a:buChar char="●"/>
            </a:pPr>
            <a:r>
              <a:rPr lang="en-US" dirty="0">
                <a:solidFill>
                  <a:srgbClr val="2B9650"/>
                </a:solidFill>
                <a:ea typeface="Lucida Sans"/>
                <a:cs typeface="Lucida Sans"/>
                <a:sym typeface="Lucida Sans"/>
              </a:rPr>
              <a:t>Allow time for kids to share, talk about or trade new books together</a:t>
            </a:r>
          </a:p>
        </p:txBody>
      </p:sp>
      <p:pic>
        <p:nvPicPr>
          <p:cNvPr id="1188" name="Shape 1188" descr="Image result for read aloud clip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438" y="957850"/>
            <a:ext cx="2065225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Shape 1189" descr="book gift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375" y="3700151"/>
            <a:ext cx="3316248" cy="22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Shape 1195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What I saw from my students...</a:t>
            </a:r>
          </a:p>
        </p:txBody>
      </p:sp>
      <p:pic>
        <p:nvPicPr>
          <p:cNvPr id="1196" name="Shape 1196" descr="surve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70038"/>
            <a:ext cx="8839198" cy="3700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Shape 1202"/>
          <p:cNvSpPr txBox="1">
            <a:spLocks noGrp="1"/>
          </p:cNvSpPr>
          <p:nvPr>
            <p:ph type="title"/>
          </p:nvPr>
        </p:nvSpPr>
        <p:spPr>
          <a:xfrm>
            <a:off x="708475" y="2829675"/>
            <a:ext cx="8128800" cy="8685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Angie Miller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i="1" dirty="0"/>
              <a:t>1st Grade Teacher</a:t>
            </a:r>
          </a:p>
          <a:p>
            <a:pPr lvl="0">
              <a:spcBef>
                <a:spcPts val="0"/>
              </a:spcBef>
              <a:buNone/>
            </a:pPr>
            <a:r>
              <a:rPr lang="en-US" i="1" dirty="0"/>
              <a:t>Mt. Erie Elementary,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i="1" dirty="0"/>
              <a:t>Anacortes, WA</a:t>
            </a:r>
          </a:p>
        </p:txBody>
      </p:sp>
      <p:pic>
        <p:nvPicPr>
          <p:cNvPr id="1203" name="Shape 1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7700" y="2257321"/>
            <a:ext cx="1716025" cy="234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Shape 1209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What I did differently in my classroom</a:t>
            </a:r>
          </a:p>
        </p:txBody>
      </p:sp>
      <p:sp>
        <p:nvSpPr>
          <p:cNvPr id="1210" name="Shape 1210"/>
          <p:cNvSpPr txBox="1">
            <a:spLocks noGrp="1"/>
          </p:cNvSpPr>
          <p:nvPr>
            <p:ph type="body" idx="1"/>
          </p:nvPr>
        </p:nvSpPr>
        <p:spPr>
          <a:xfrm>
            <a:off x="304800" y="1418540"/>
            <a:ext cx="8572500" cy="452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2B9650"/>
                </a:solidFill>
                <a:ea typeface="Lucida Sans"/>
                <a:cs typeface="Lucida Sans"/>
                <a:sym typeface="Lucida Sans"/>
              </a:rPr>
              <a:t>Shift from leveled books to choice</a:t>
            </a:r>
          </a:p>
        </p:txBody>
      </p:sp>
      <p:pic>
        <p:nvPicPr>
          <p:cNvPr id="1211" name="Shape 1211"/>
          <p:cNvPicPr preferRelativeResize="0"/>
          <p:nvPr/>
        </p:nvPicPr>
        <p:blipFill rotWithShape="1">
          <a:blip r:embed="rId3">
            <a:alphaModFix/>
          </a:blip>
          <a:srcRect l="14167" r="15833" b="39584"/>
          <a:stretch/>
        </p:blipFill>
        <p:spPr>
          <a:xfrm>
            <a:off x="2790825" y="2300300"/>
            <a:ext cx="3600451" cy="4143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25000"/>
              <a:buFont typeface="Allerta"/>
              <a:buNone/>
            </a:pPr>
            <a:r>
              <a:rPr lang="en-US" sz="2800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Learn more about us!</a:t>
            </a:r>
          </a:p>
        </p:txBody>
      </p:sp>
      <p:sp>
        <p:nvSpPr>
          <p:cNvPr id="967" name="Shape 9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sz="24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Contact Jennie Beltramini </a:t>
            </a:r>
            <a:r>
              <a:rPr lang="en-US" sz="18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(</a:t>
            </a:r>
            <a:r>
              <a:rPr lang="en-US" sz="1800" i="0" u="sng" strike="noStrike" cap="none" dirty="0">
                <a:solidFill>
                  <a:schemeClr val="hlink"/>
                </a:solidFill>
                <a:ea typeface="Lucida Sans"/>
                <a:cs typeface="Lucida Sans"/>
                <a:sym typeface="Lucida Sans"/>
                <a:hlinkClick r:id="rId3"/>
              </a:rPr>
              <a:t>jbeltramini@studentsachieve.net</a:t>
            </a:r>
            <a:r>
              <a:rPr lang="en-US" sz="18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 ) </a:t>
            </a:r>
            <a:r>
              <a:rPr lang="en-US" sz="24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or Joanie Funderburk </a:t>
            </a:r>
            <a:r>
              <a:rPr lang="en-US" sz="18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(</a:t>
            </a:r>
            <a:r>
              <a:rPr lang="en-US" sz="1800" i="0" u="sng" strike="noStrike" cap="none" dirty="0">
                <a:solidFill>
                  <a:schemeClr val="hlink"/>
                </a:solidFill>
                <a:ea typeface="Lucida Sans"/>
                <a:cs typeface="Lucida Sans"/>
                <a:sym typeface="Lucida Sans"/>
                <a:hlinkClick r:id="rId4"/>
              </a:rPr>
              <a:t>jfunderburk@studentsachieve.net</a:t>
            </a:r>
            <a:r>
              <a:rPr lang="en-US" sz="18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sz="24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Complete this survey to join our database (and mailing lists): </a:t>
            </a:r>
            <a:r>
              <a:rPr lang="en-US" sz="1800" i="0" u="sng" strike="noStrike" cap="none" dirty="0">
                <a:solidFill>
                  <a:schemeClr val="hlink"/>
                </a:solidFill>
                <a:ea typeface="Lucida Sans"/>
                <a:cs typeface="Lucida Sans"/>
                <a:sym typeface="Lucida Sans"/>
                <a:hlinkClick r:id="rId5"/>
              </a:rPr>
              <a:t>www.</a:t>
            </a:r>
            <a:r>
              <a:rPr lang="en-US" sz="1800" u="sng" dirty="0">
                <a:solidFill>
                  <a:schemeClr val="hlink"/>
                </a:solidFill>
                <a:ea typeface="Lucida Sans"/>
                <a:cs typeface="Lucida Sans"/>
                <a:sym typeface="Lucida Sans"/>
                <a:hlinkClick r:id="rId5"/>
              </a:rPr>
              <a:t>achievethecore.org/ca-signup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sz="24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Visit our website: </a:t>
            </a:r>
            <a:r>
              <a:rPr lang="en-US" sz="1800" i="0" u="sng" strike="noStrike" cap="none" dirty="0">
                <a:solidFill>
                  <a:schemeClr val="hlink"/>
                </a:solidFill>
                <a:ea typeface="Lucida Sans"/>
                <a:cs typeface="Lucida Sans"/>
                <a:sym typeface="Lucida Sans"/>
                <a:hlinkClick r:id="rId6"/>
              </a:rPr>
              <a:t>www.achievethecore.org</a:t>
            </a:r>
          </a:p>
          <a:p>
            <a:pPr marL="342900" marR="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rgbClr val="3F3F39"/>
              </a:solidFill>
              <a:cs typeface="Allerta"/>
              <a:sym typeface="Allerta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rgbClr val="3F3F39"/>
              </a:solidFill>
              <a:cs typeface="Allerta"/>
              <a:sym typeface="Allerta"/>
            </a:endParaRPr>
          </a:p>
        </p:txBody>
      </p:sp>
      <p:pic>
        <p:nvPicPr>
          <p:cNvPr id="968" name="Shape 968" descr="ATC Header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25" y="3901267"/>
            <a:ext cx="9144000" cy="260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>
            <a:spLocks noGrp="1"/>
          </p:cNvSpPr>
          <p:nvPr>
            <p:ph type="body" idx="1"/>
          </p:nvPr>
        </p:nvSpPr>
        <p:spPr>
          <a:xfrm>
            <a:off x="304800" y="1418540"/>
            <a:ext cx="8572500" cy="452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2B9650"/>
                </a:solidFill>
                <a:ea typeface="Lucida Sans"/>
                <a:cs typeface="Lucida Sans"/>
                <a:sym typeface="Lucida Sans"/>
              </a:rPr>
              <a:t>Text Sets</a:t>
            </a:r>
          </a:p>
        </p:txBody>
      </p:sp>
      <p:sp>
        <p:nvSpPr>
          <p:cNvPr id="1218" name="Shape 121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What I did differently in my classroom</a:t>
            </a:r>
          </a:p>
        </p:txBody>
      </p:sp>
      <p:pic>
        <p:nvPicPr>
          <p:cNvPr id="1219" name="Shape 1219" descr="IMG_1147.JPG"/>
          <p:cNvPicPr preferRelativeResize="0"/>
          <p:nvPr/>
        </p:nvPicPr>
        <p:blipFill rotWithShape="1">
          <a:blip r:embed="rId3">
            <a:alphaModFix/>
          </a:blip>
          <a:srcRect l="4440" t="5962" r="7970"/>
          <a:stretch/>
        </p:blipFill>
        <p:spPr>
          <a:xfrm>
            <a:off x="2162176" y="2268025"/>
            <a:ext cx="4755452" cy="3829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Shape 1225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2B9650"/>
                </a:solidFill>
                <a:ea typeface="Lucida Sans"/>
                <a:cs typeface="Lucida Sans"/>
                <a:sym typeface="Lucida Sans"/>
              </a:rPr>
              <a:t>Topic based reading</a:t>
            </a:r>
          </a:p>
        </p:txBody>
      </p:sp>
      <p:sp>
        <p:nvSpPr>
          <p:cNvPr id="1226" name="Shape 122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What I did differently in my classroom</a:t>
            </a:r>
          </a:p>
        </p:txBody>
      </p:sp>
      <p:pic>
        <p:nvPicPr>
          <p:cNvPr id="1227" name="Shape 1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862" y="2443000"/>
            <a:ext cx="4610275" cy="34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Shape 123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How students reacted</a:t>
            </a:r>
          </a:p>
        </p:txBody>
      </p:sp>
      <p:sp>
        <p:nvSpPr>
          <p:cNvPr id="1234" name="Shape 1234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400" dirty="0">
                <a:solidFill>
                  <a:srgbClr val="2B9650"/>
                </a:solidFill>
              </a:rPr>
              <a:t>Excitement around reading and building knowledge</a:t>
            </a:r>
          </a:p>
        </p:txBody>
      </p:sp>
      <p:pic>
        <p:nvPicPr>
          <p:cNvPr id="1235" name="Shape 1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500" y="2806163"/>
            <a:ext cx="2857500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Shape 1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5675" y="2806163"/>
            <a:ext cx="184785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Questions for our Guests?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Shape 124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Join our network!</a:t>
            </a:r>
          </a:p>
        </p:txBody>
      </p:sp>
      <p:sp>
        <p:nvSpPr>
          <p:cNvPr id="1249" name="Shape 1249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250" name="Shape 1250" descr="Join Core Advocat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47832"/>
            <a:ext cx="9144000" cy="4829136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Shape 1251"/>
          <p:cNvSpPr txBox="1"/>
          <p:nvPr/>
        </p:nvSpPr>
        <p:spPr>
          <a:xfrm>
            <a:off x="2156925" y="1132250"/>
            <a:ext cx="4924800" cy="28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480"/>
              </a:spcBef>
              <a:buNone/>
            </a:pPr>
            <a:r>
              <a:rPr lang="en-US" sz="1800" u="sng" dirty="0">
                <a:solidFill>
                  <a:schemeClr val="accent5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  <a:hlinkClick r:id="rId4"/>
              </a:rPr>
              <a:t>www.achievethecore.org/ca-signup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Shape 12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25000"/>
              <a:buFont typeface="Allerta"/>
              <a:buNone/>
            </a:pPr>
            <a:r>
              <a:rPr lang="en-US" sz="2800" b="0" i="0" u="none" strike="noStrike" cap="none" dirty="0">
                <a:solidFill>
                  <a:srgbClr val="575757"/>
                </a:solidFill>
                <a:ea typeface="Lucida Sans"/>
                <a:cs typeface="Lucida Sans"/>
                <a:sym typeface="Lucida Sans"/>
              </a:rPr>
              <a:t>Tell us about your efforts</a:t>
            </a:r>
          </a:p>
        </p:txBody>
      </p:sp>
      <p:pic>
        <p:nvPicPr>
          <p:cNvPr id="1258" name="Shape 1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125" y="1290824"/>
            <a:ext cx="5619900" cy="44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Shape 1259"/>
          <p:cNvSpPr txBox="1"/>
          <p:nvPr/>
        </p:nvSpPr>
        <p:spPr>
          <a:xfrm>
            <a:off x="336675" y="6010675"/>
            <a:ext cx="79659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dirty="0" smtClean="0">
                <a:solidFill>
                  <a:srgbClr val="666666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  <a:hlinkClick r:id="rId4"/>
              </a:rPr>
              <a:t>www.achievethecore.org/educators-taking-action</a:t>
            </a:r>
            <a:r>
              <a:rPr lang="en-US" sz="2400" dirty="0" smtClean="0">
                <a:solidFill>
                  <a:srgbClr val="666666"/>
                </a:solidFill>
                <a:latin typeface="Calibri" panose="020F0502020204030204" pitchFamily="34" charset="0"/>
                <a:ea typeface="Lucida Sans"/>
                <a:cs typeface="Lucida Sans"/>
                <a:sym typeface="Lucida Sans"/>
              </a:rPr>
              <a:t> </a:t>
            </a:r>
            <a:endParaRPr lang="en-US" sz="2400" dirty="0">
              <a:solidFill>
                <a:srgbClr val="666666"/>
              </a:solidFill>
              <a:latin typeface="Calibri" panose="020F0502020204030204" pitchFamily="34" charset="0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Shape 12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25000"/>
              <a:buFont typeface="Allerta"/>
              <a:buNone/>
            </a:pPr>
            <a:r>
              <a:rPr lang="en-US" sz="28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Please join us again next month!</a:t>
            </a:r>
          </a:p>
        </p:txBody>
      </p:sp>
      <p:sp>
        <p:nvSpPr>
          <p:cNvPr id="1266" name="Shape 12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sz="2400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Next month’s webinar: </a:t>
            </a:r>
            <a:r>
              <a:rPr lang="en-US" sz="2400" i="1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Using Achieve the Core to Tackle Common Math Issues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Arial"/>
              <a:buNone/>
            </a:pPr>
            <a:endParaRPr sz="2400" i="0" u="none" strike="noStrike" cap="none" dirty="0">
              <a:solidFill>
                <a:srgbClr val="3F3F39"/>
              </a:solidFill>
              <a:ea typeface="Lucida Sans"/>
              <a:cs typeface="Lucida Sans"/>
              <a:sym typeface="Lucida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sz="2400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Wednesday, December 6,  7:00 - 8:00 p.m. ET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Arial"/>
              <a:buNone/>
            </a:pPr>
            <a:endParaRPr sz="2400" i="0" u="none" strike="noStrike" cap="none" dirty="0">
              <a:solidFill>
                <a:srgbClr val="3F3F39"/>
              </a:solidFill>
              <a:ea typeface="Lucida Sans"/>
              <a:cs typeface="Lucida Sans"/>
              <a:sym typeface="Lucida Sans"/>
            </a:endParaRPr>
          </a:p>
          <a:p>
            <a:pPr marL="342900" marR="0" lvl="0" indent="-342900" algn="l" rtl="0">
              <a:spcBef>
                <a:spcPts val="0"/>
              </a:spcBef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sz="24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Register Here: </a:t>
            </a:r>
            <a:r>
              <a:rPr lang="en-US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 </a:t>
            </a:r>
            <a:r>
              <a:rPr lang="en-US" dirty="0">
                <a:solidFill>
                  <a:srgbClr val="3F3F39"/>
                </a:solidFill>
                <a:ea typeface="Lucida Sans"/>
                <a:cs typeface="Lucida Sans"/>
                <a:sym typeface="Lucida Sans"/>
                <a:hlinkClick r:id="rId3"/>
              </a:rPr>
              <a:t>https://</a:t>
            </a:r>
            <a:r>
              <a:rPr lang="en-US" dirty="0" smtClean="0">
                <a:solidFill>
                  <a:srgbClr val="3F3F39"/>
                </a:solidFill>
                <a:ea typeface="Lucida Sans"/>
                <a:cs typeface="Lucida Sans"/>
                <a:sym typeface="Lucida Sans"/>
                <a:hlinkClick r:id="rId3"/>
              </a:rPr>
              <a:t>register.gotowebinar.com/register/4937241899045074179</a:t>
            </a:r>
            <a:r>
              <a:rPr lang="en-US" dirty="0" smtClean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 </a:t>
            </a:r>
            <a:endParaRPr lang="en-US" dirty="0">
              <a:solidFill>
                <a:srgbClr val="3F3F39"/>
              </a:solidFill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Shape 1271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52" cy="8683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llerta"/>
              <a:buNone/>
            </a:pPr>
            <a:r>
              <a:rPr lang="en-US" sz="2800" i="0" u="none" strike="noStrike" cap="none" dirty="0">
                <a:solidFill>
                  <a:schemeClr val="lt1"/>
                </a:solidFill>
                <a:ea typeface="Lucida Sans"/>
                <a:cs typeface="Lucida Sans"/>
                <a:sym typeface="Lucida Sans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25000"/>
              <a:buFont typeface="Allerta"/>
              <a:buNone/>
            </a:pPr>
            <a:r>
              <a:rPr lang="en-US" sz="2800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Tweet with us!</a:t>
            </a:r>
          </a:p>
        </p:txBody>
      </p:sp>
      <p:sp>
        <p:nvSpPr>
          <p:cNvPr id="974" name="Shape 9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sz="24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Please feel free to tweet during and after the webinar using #coreadvocates</a:t>
            </a:r>
          </a:p>
          <a:p>
            <a:pPr marL="342900" marR="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ct val="25000"/>
              <a:buFont typeface="Arial"/>
              <a:buNone/>
            </a:pPr>
            <a:endParaRPr sz="2400" i="0" u="none" strike="noStrike" cap="none" dirty="0">
              <a:solidFill>
                <a:srgbClr val="3F3F39"/>
              </a:solidFill>
              <a:ea typeface="Lucida Sans"/>
              <a:cs typeface="Lucida Sans"/>
              <a:sym typeface="Lucida Sans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ct val="25000"/>
              <a:buFont typeface="Arial"/>
              <a:buNone/>
            </a:pPr>
            <a:endParaRPr sz="2400" i="0" u="none" strike="noStrike" cap="none" dirty="0">
              <a:solidFill>
                <a:srgbClr val="3F3F39"/>
              </a:solidFill>
              <a:ea typeface="Lucida Sans"/>
              <a:cs typeface="Lucida Sans"/>
              <a:sym typeface="Lucid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sz="24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@</a:t>
            </a:r>
            <a:r>
              <a:rPr lang="en-US" sz="2400" i="0" u="none" strike="noStrike" cap="none" dirty="0" err="1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achievethecore</a:t>
            </a:r>
            <a:endParaRPr lang="en-US" sz="2400" i="0" u="none" strike="noStrike" cap="none" dirty="0">
              <a:solidFill>
                <a:srgbClr val="3F3F39"/>
              </a:solidFill>
              <a:ea typeface="Lucida Sans"/>
              <a:cs typeface="Lucida Sans"/>
              <a:sym typeface="Lucida Sans"/>
            </a:endParaRPr>
          </a:p>
          <a:p>
            <a:pPr marL="342900" marR="0" lvl="0" indent="-342900" algn="l" rtl="0">
              <a:spcBef>
                <a:spcPts val="480"/>
              </a:spcBef>
              <a:buClr>
                <a:srgbClr val="3F3F39"/>
              </a:buClr>
              <a:buSzPct val="100000"/>
              <a:buFont typeface="Lucida Sans"/>
              <a:buChar char="•"/>
            </a:pPr>
            <a:r>
              <a:rPr lang="en-US" sz="24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@JoanieFun, @salberti, @</a:t>
            </a:r>
            <a:r>
              <a:rPr lang="en-US" sz="2400" i="0" u="none" strike="noStrike" cap="none" dirty="0" err="1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JennieBeltro</a:t>
            </a:r>
            <a:r>
              <a:rPr lang="en-US" sz="24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, @MrsMillerGrade1 </a:t>
            </a:r>
          </a:p>
        </p:txBody>
      </p:sp>
      <p:pic>
        <p:nvPicPr>
          <p:cNvPr id="975" name="Shape 9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1235" y="4229100"/>
            <a:ext cx="2632763" cy="1892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Shape 9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llerta"/>
              <a:buNone/>
            </a:pPr>
            <a:r>
              <a:rPr lang="en-US" sz="2800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Engage with us!</a:t>
            </a:r>
          </a:p>
        </p:txBody>
      </p:sp>
      <p:sp>
        <p:nvSpPr>
          <p:cNvPr id="982" name="Shape 9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6044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During the webinar</a:t>
            </a:r>
          </a:p>
          <a:p>
            <a:pPr marL="4572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dk1"/>
                </a:solidFill>
                <a:ea typeface="Lucida Sans"/>
                <a:cs typeface="Lucida Sans"/>
                <a:sym typeface="Lucida Sans"/>
              </a:rPr>
              <a:t>– </a:t>
            </a:r>
            <a:r>
              <a:rPr lang="en-US" sz="20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Accessing Documents</a:t>
            </a:r>
          </a:p>
          <a:p>
            <a:pPr marL="4572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dk1"/>
                </a:solidFill>
                <a:ea typeface="Lucida Sans"/>
                <a:cs typeface="Lucida Sans"/>
                <a:sym typeface="Lucida Sans"/>
              </a:rPr>
              <a:t>– </a:t>
            </a:r>
            <a:r>
              <a:rPr lang="en-US" sz="20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Questions option</a:t>
            </a:r>
          </a:p>
          <a:p>
            <a:pPr marL="4572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dk1"/>
                </a:solidFill>
                <a:ea typeface="Lucida Sans"/>
                <a:cs typeface="Lucida Sans"/>
                <a:sym typeface="Lucida Sans"/>
              </a:rPr>
              <a:t>– </a:t>
            </a:r>
            <a:r>
              <a:rPr lang="en-US" sz="20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Polling</a:t>
            </a: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After the webinar</a:t>
            </a:r>
          </a:p>
          <a:p>
            <a:pPr marL="4572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dk1"/>
                </a:solidFill>
                <a:ea typeface="Lucida Sans"/>
                <a:cs typeface="Lucida Sans"/>
                <a:sym typeface="Lucida Sans"/>
              </a:rPr>
              <a:t>– </a:t>
            </a:r>
            <a:r>
              <a:rPr lang="en-US" sz="20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Survey</a:t>
            </a:r>
          </a:p>
          <a:p>
            <a:pPr marL="4572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dk1"/>
                </a:solidFill>
                <a:ea typeface="Lucida Sans"/>
                <a:cs typeface="Lucida Sans"/>
                <a:sym typeface="Lucida Sans"/>
              </a:rPr>
              <a:t>– </a:t>
            </a:r>
            <a:r>
              <a:rPr lang="en-US" sz="2000" i="0" u="none" strike="noStrike" cap="none" dirty="0">
                <a:solidFill>
                  <a:srgbClr val="3F3F39"/>
                </a:solidFill>
                <a:ea typeface="Lucida Sans"/>
                <a:cs typeface="Lucida Sans"/>
                <a:sym typeface="Lucida Sans"/>
              </a:rPr>
              <a:t>Access to recorded webinar</a:t>
            </a:r>
          </a:p>
          <a:p>
            <a:pPr marL="800100" marR="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rgbClr val="3F3F39"/>
              </a:solidFill>
              <a:cs typeface="Allerta"/>
              <a:sym typeface="Allerta"/>
            </a:endParaRPr>
          </a:p>
        </p:txBody>
      </p:sp>
      <p:pic>
        <p:nvPicPr>
          <p:cNvPr id="983" name="Shape 9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7275" y="1662100"/>
            <a:ext cx="3524248" cy="3533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Shape 9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ct val="25000"/>
              <a:buFont typeface="Allerta"/>
              <a:buNone/>
            </a:pPr>
            <a:r>
              <a:rPr lang="en-US" sz="2800" i="0" u="none" strike="noStrike" cap="none" dirty="0">
                <a:solidFill>
                  <a:srgbClr val="666666"/>
                </a:solidFill>
                <a:ea typeface="Lucida Sans"/>
                <a:cs typeface="Lucida Sans"/>
                <a:sym typeface="Lucida Sans"/>
              </a:rPr>
              <a:t>Goals of the webinar</a:t>
            </a:r>
          </a:p>
        </p:txBody>
      </p:sp>
      <p:sp>
        <p:nvSpPr>
          <p:cNvPr id="990" name="Shape 99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2700" rtl="0">
              <a:lnSpc>
                <a:spcPct val="115000"/>
              </a:lnSpc>
              <a:spcBef>
                <a:spcPts val="0"/>
              </a:spcBef>
              <a:buClr>
                <a:srgbClr val="575757"/>
              </a:buClr>
              <a:buSzPct val="100000"/>
              <a:buFont typeface="Lucida Sans"/>
              <a:buChar char="✓"/>
            </a:pPr>
            <a:r>
              <a:rPr lang="en-US" dirty="0" smtClean="0">
                <a:solidFill>
                  <a:srgbClr val="575757"/>
                </a:solidFill>
                <a:ea typeface="Lucida Sans"/>
                <a:cs typeface="Lucida Sans"/>
                <a:sym typeface="Lucida Sans"/>
              </a:rPr>
              <a:t> Understand what book baskets are and how they help students of all grades become stronger readers who LOVE reading</a:t>
            </a:r>
          </a:p>
          <a:p>
            <a:pPr lvl="0" indent="0" rtl="0">
              <a:lnSpc>
                <a:spcPct val="115000"/>
              </a:lnSpc>
              <a:spcBef>
                <a:spcPts val="0"/>
              </a:spcBef>
              <a:buClr>
                <a:srgbClr val="575757"/>
              </a:buClr>
              <a:buSzPct val="100000"/>
              <a:buNone/>
            </a:pPr>
            <a:endParaRPr lang="en-US" dirty="0">
              <a:solidFill>
                <a:srgbClr val="575757"/>
              </a:solidFill>
              <a:ea typeface="Lucida Sans"/>
              <a:cs typeface="Lucida Sans"/>
              <a:sym typeface="Lucida Sans"/>
            </a:endParaRPr>
          </a:p>
          <a:p>
            <a:pPr lvl="0" indent="0" rtl="0">
              <a:lnSpc>
                <a:spcPct val="115000"/>
              </a:lnSpc>
              <a:spcBef>
                <a:spcPts val="0"/>
              </a:spcBef>
              <a:buClr>
                <a:srgbClr val="575757"/>
              </a:buClr>
              <a:buSzPct val="109090"/>
              <a:buFont typeface="Lucida Sans"/>
              <a:buChar char="✓"/>
            </a:pPr>
            <a:r>
              <a:rPr lang="en-US" dirty="0" smtClean="0">
                <a:solidFill>
                  <a:srgbClr val="575757"/>
                </a:solidFill>
                <a:ea typeface="Lucida Sans"/>
                <a:cs typeface="Lucida Sans"/>
                <a:sym typeface="Lucida Sans"/>
              </a:rPr>
              <a:t> Learn </a:t>
            </a:r>
            <a:r>
              <a:rPr lang="en-US" dirty="0">
                <a:solidFill>
                  <a:srgbClr val="575757"/>
                </a:solidFill>
                <a:ea typeface="Lucida Sans"/>
                <a:cs typeface="Lucida Sans"/>
                <a:sym typeface="Lucida Sans"/>
              </a:rPr>
              <a:t>how to </a:t>
            </a:r>
            <a:r>
              <a:rPr lang="en-US" dirty="0" smtClean="0">
                <a:solidFill>
                  <a:srgbClr val="575757"/>
                </a:solidFill>
                <a:ea typeface="Lucida Sans"/>
                <a:cs typeface="Lucida Sans"/>
                <a:sym typeface="Lucida Sans"/>
              </a:rPr>
              <a:t>design and use </a:t>
            </a:r>
            <a:r>
              <a:rPr lang="en-US" dirty="0">
                <a:solidFill>
                  <a:srgbClr val="575757"/>
                </a:solidFill>
                <a:ea typeface="Lucida Sans"/>
                <a:cs typeface="Lucida Sans"/>
                <a:sym typeface="Lucida Sans"/>
              </a:rPr>
              <a:t>book </a:t>
            </a:r>
            <a:r>
              <a:rPr lang="en-US" dirty="0" smtClean="0">
                <a:solidFill>
                  <a:srgbClr val="575757"/>
                </a:solidFill>
                <a:ea typeface="Lucida Sans"/>
                <a:cs typeface="Lucida Sans"/>
                <a:sym typeface="Lucida Sans"/>
              </a:rPr>
              <a:t>baskets in your classroom</a:t>
            </a:r>
          </a:p>
          <a:p>
            <a:pPr lvl="0" indent="0" rtl="0">
              <a:lnSpc>
                <a:spcPct val="115000"/>
              </a:lnSpc>
              <a:spcBef>
                <a:spcPts val="0"/>
              </a:spcBef>
              <a:buClr>
                <a:srgbClr val="575757"/>
              </a:buClr>
              <a:buSzPct val="109090"/>
              <a:buNone/>
            </a:pPr>
            <a:endParaRPr lang="en-US" dirty="0">
              <a:solidFill>
                <a:srgbClr val="575757"/>
              </a:solidFill>
              <a:ea typeface="Lucida Sans"/>
              <a:cs typeface="Lucida Sans"/>
              <a:sym typeface="Lucida Sans"/>
            </a:endParaRPr>
          </a:p>
          <a:p>
            <a:pPr lvl="0" indent="0" rtl="0">
              <a:lnSpc>
                <a:spcPct val="115000"/>
              </a:lnSpc>
              <a:spcBef>
                <a:spcPts val="0"/>
              </a:spcBef>
              <a:buClr>
                <a:srgbClr val="575757"/>
              </a:buClr>
              <a:buSzPct val="109090"/>
              <a:buFont typeface="Lucida Sans"/>
              <a:buChar char="✓"/>
            </a:pPr>
            <a:r>
              <a:rPr lang="en-US" dirty="0" smtClean="0">
                <a:solidFill>
                  <a:srgbClr val="575757"/>
                </a:solidFill>
                <a:ea typeface="Lucida Sans"/>
                <a:cs typeface="Lucida Sans"/>
                <a:sym typeface="Lucida Sans"/>
              </a:rPr>
              <a:t> Hear </a:t>
            </a:r>
            <a:r>
              <a:rPr lang="en-US" dirty="0">
                <a:solidFill>
                  <a:srgbClr val="575757"/>
                </a:solidFill>
                <a:ea typeface="Lucida Sans"/>
                <a:cs typeface="Lucida Sans"/>
                <a:sym typeface="Lucida Sans"/>
              </a:rPr>
              <a:t>from educators who have successfully reorganized their classroom libraries</a:t>
            </a:r>
          </a:p>
          <a:p>
            <a:pPr marL="342900" marR="0" lvl="0" indent="-342900" algn="l" rtl="0">
              <a:spcBef>
                <a:spcPts val="0"/>
              </a:spcBef>
              <a:buClr>
                <a:srgbClr val="3F3F39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rgbClr val="3F3F39"/>
              </a:solidFill>
              <a:cs typeface="Allerta"/>
              <a:sym typeface="Allerta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 txBox="1">
            <a:spLocks noGrp="1"/>
          </p:cNvSpPr>
          <p:nvPr>
            <p:ph type="title"/>
          </p:nvPr>
        </p:nvSpPr>
        <p:spPr>
          <a:xfrm>
            <a:off x="216568" y="2416482"/>
            <a:ext cx="8620552" cy="16767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Allerta"/>
              <a:buNone/>
            </a:pPr>
            <a:r>
              <a:rPr lang="en-US" dirty="0">
                <a:ea typeface="Lucida Sans"/>
                <a:cs typeface="Lucida Sans"/>
                <a:sym typeface="Lucida Sans"/>
              </a:rPr>
              <a:t>Section 1: Why Book Baskets?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Shape 1001" descr="Why Book Baskets-1.png"/>
          <p:cNvPicPr preferRelativeResize="0"/>
          <p:nvPr/>
        </p:nvPicPr>
        <p:blipFill rotWithShape="1">
          <a:blip r:embed="rId3">
            <a:alphaModFix/>
          </a:blip>
          <a:srcRect b="3984"/>
          <a:stretch/>
        </p:blipFill>
        <p:spPr>
          <a:xfrm>
            <a:off x="0" y="-292653"/>
            <a:ext cx="9144000" cy="6584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AP-ATC-PPT-Template-khkl (1)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AP ATC PPT Template revised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894</Words>
  <Application>Microsoft Office PowerPoint</Application>
  <PresentationFormat>On-screen Show (4:3)</PresentationFormat>
  <Paragraphs>173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Lucida Sans</vt:lpstr>
      <vt:lpstr>Noto Sans Symbols</vt:lpstr>
      <vt:lpstr>Allerta</vt:lpstr>
      <vt:lpstr>Georgia</vt:lpstr>
      <vt:lpstr>Calibri</vt:lpstr>
      <vt:lpstr>July Webinar New Year's Resolution</vt:lpstr>
      <vt:lpstr>July Webinar New Year's Resolution</vt:lpstr>
      <vt:lpstr>SAP-ATC-PPT-Template-khkl (1)</vt:lpstr>
      <vt:lpstr>SAP ATC PPT Template revised</vt:lpstr>
      <vt:lpstr>July Webinar New Year's Resolution</vt:lpstr>
      <vt:lpstr>Book Baskets: Optimizing your classroom library </vt:lpstr>
      <vt:lpstr>Introductions</vt:lpstr>
      <vt:lpstr>Who are Core Advocates?</vt:lpstr>
      <vt:lpstr>Learn more about us!</vt:lpstr>
      <vt:lpstr>Tweet with us!</vt:lpstr>
      <vt:lpstr>Engage with us!</vt:lpstr>
      <vt:lpstr>Goals of the webinar</vt:lpstr>
      <vt:lpstr>Section 1: Why Book Baskets?</vt:lpstr>
      <vt:lpstr>PowerPoint Presentation</vt:lpstr>
      <vt:lpstr>What are Book Baskets?</vt:lpstr>
      <vt:lpstr>PowerPoint Presentation</vt:lpstr>
      <vt:lpstr>Research says...</vt:lpstr>
      <vt:lpstr>The Baseball Study  Recht &amp; Leslie (1988)</vt:lpstr>
      <vt:lpstr>PowerPoint Presentation</vt:lpstr>
      <vt:lpstr>PowerPoint Presentation</vt:lpstr>
      <vt:lpstr>PowerPoint Presentation</vt:lpstr>
      <vt:lpstr>PowerPoint Presentation</vt:lpstr>
      <vt:lpstr>Differences between Close Reading and Volume of Reading</vt:lpstr>
      <vt:lpstr>PowerPoint Presentation</vt:lpstr>
      <vt:lpstr>Book Basket Pilot Results</vt:lpstr>
      <vt:lpstr>With Book Baskets, Students Enjoy Reading More, So They are Doing it More</vt:lpstr>
      <vt:lpstr>Question:  What is your biggest challenge when it comes to having students engage in independent reading?   Please use the Questions tab on your control panel to respond.</vt:lpstr>
      <vt:lpstr>Section 2: Building Book Baskets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 - duplicate as needed</vt:lpstr>
      <vt:lpstr>Poll:  Where do you get the majority of the texts in your classroom library?  </vt:lpstr>
      <vt:lpstr>Section 3 -- Success with Book Baskets</vt:lpstr>
      <vt:lpstr>Alicia Cuomo 1st Grade Teacher Exceed Charter School, Brooklyn, NY</vt:lpstr>
      <vt:lpstr>What I did differently in my classroom </vt:lpstr>
      <vt:lpstr>What I did differently in my classroom </vt:lpstr>
      <vt:lpstr>What I did differently in my classroom </vt:lpstr>
      <vt:lpstr>What I saw from my students...</vt:lpstr>
      <vt:lpstr>Angie Miller 1st Grade Teacher Mt. Erie Elementary,  Anacortes, WA</vt:lpstr>
      <vt:lpstr>What I did differently in my classroom</vt:lpstr>
      <vt:lpstr>What I did differently in my classroom</vt:lpstr>
      <vt:lpstr>What I did differently in my classroom</vt:lpstr>
      <vt:lpstr>How students reacted</vt:lpstr>
      <vt:lpstr>Questions for our Guests?</vt:lpstr>
      <vt:lpstr>Join our network!</vt:lpstr>
      <vt:lpstr>Tell us about your efforts</vt:lpstr>
      <vt:lpstr>Please join us again next month!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 Baskets: Optimizing your classroom library</dc:title>
  <dc:creator>Joanie</dc:creator>
  <cp:lastModifiedBy>Janelle Fann</cp:lastModifiedBy>
  <cp:revision>5</cp:revision>
  <dcterms:modified xsi:type="dcterms:W3CDTF">2017-11-02T14:40:53Z</dcterms:modified>
</cp:coreProperties>
</file>